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10.jpg" ContentType="image/jpg"/>
  <Override PartName="/ppt/media/image11.jpg" ContentType="image/jpg"/>
  <Override PartName="/ppt/media/image12.jpg" ContentType="image/jpg"/>
  <Override PartName="/ppt/media/image13.jpg" ContentType="image/jpg"/>
  <Override PartName="/ppt/media/image17.jpg" ContentType="image/jpg"/>
  <Override PartName="/ppt/media/image20.jpg" ContentType="image/jpg"/>
  <Override PartName="/ppt/media/image21.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3" r:id="rId1"/>
  </p:sldMasterIdLst>
  <p:notesMasterIdLst>
    <p:notesMasterId r:id="rId27"/>
  </p:notesMasterIdLst>
  <p:sldIdLst>
    <p:sldId id="263" r:id="rId2"/>
    <p:sldId id="346" r:id="rId3"/>
    <p:sldId id="264" r:id="rId4"/>
    <p:sldId id="373" r:id="rId5"/>
    <p:sldId id="374" r:id="rId6"/>
    <p:sldId id="372" r:id="rId7"/>
    <p:sldId id="337" r:id="rId8"/>
    <p:sldId id="340" r:id="rId9"/>
    <p:sldId id="257" r:id="rId10"/>
    <p:sldId id="338" r:id="rId11"/>
    <p:sldId id="344" r:id="rId12"/>
    <p:sldId id="348" r:id="rId13"/>
    <p:sldId id="350" r:id="rId14"/>
    <p:sldId id="357" r:id="rId15"/>
    <p:sldId id="361" r:id="rId16"/>
    <p:sldId id="362" r:id="rId17"/>
    <p:sldId id="364" r:id="rId18"/>
    <p:sldId id="365" r:id="rId19"/>
    <p:sldId id="366" r:id="rId20"/>
    <p:sldId id="367" r:id="rId21"/>
    <p:sldId id="368" r:id="rId22"/>
    <p:sldId id="369" r:id="rId23"/>
    <p:sldId id="370" r:id="rId24"/>
    <p:sldId id="371" r:id="rId25"/>
    <p:sldId id="342" r:id="rId26"/>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301"/>
    <a:srgbClr val="57A1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84" autoAdjust="0"/>
    <p:restoredTop sz="92785" autoAdjust="0"/>
  </p:normalViewPr>
  <p:slideViewPr>
    <p:cSldViewPr>
      <p:cViewPr>
        <p:scale>
          <a:sx n="75" d="100"/>
          <a:sy n="75" d="100"/>
        </p:scale>
        <p:origin x="1350" y="31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516434-945E-4DE3-977B-B9727C08A90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D143C647-9931-40AB-945A-752E065B8A49}">
      <dgm:prSet phldrT="[Text]" custT="1"/>
      <dgm:spPr/>
      <dgm:t>
        <a:bodyPr/>
        <a:lstStyle/>
        <a:p>
          <a:r>
            <a:rPr lang="id-ID" sz="4000" dirty="0" smtClean="0">
              <a:solidFill>
                <a:schemeClr val="tx1"/>
              </a:solidFill>
            </a:rPr>
            <a:t>Observasi</a:t>
          </a:r>
        </a:p>
        <a:p>
          <a:r>
            <a:rPr lang="id-ID" sz="1400" dirty="0" smtClean="0">
              <a:solidFill>
                <a:schemeClr val="tx1"/>
              </a:solidFill>
            </a:rPr>
            <a:t>Sumber data primer yang bernilai tinggi</a:t>
          </a:r>
          <a:endParaRPr lang="en-US" sz="1400" dirty="0">
            <a:solidFill>
              <a:schemeClr val="tx1"/>
            </a:solidFill>
          </a:endParaRPr>
        </a:p>
      </dgm:t>
    </dgm:pt>
    <dgm:pt modelId="{9F4EFC14-AD08-4F15-814D-5A246DBD5A3B}" type="parTrans" cxnId="{70BAF551-F4A8-44A8-9818-9BBFABDC961C}">
      <dgm:prSet/>
      <dgm:spPr/>
      <dgm:t>
        <a:bodyPr/>
        <a:lstStyle/>
        <a:p>
          <a:endParaRPr lang="en-US"/>
        </a:p>
      </dgm:t>
    </dgm:pt>
    <dgm:pt modelId="{E02EC14A-8FA1-40B4-AB8A-889C7CD6868D}" type="sibTrans" cxnId="{70BAF551-F4A8-44A8-9818-9BBFABDC961C}">
      <dgm:prSet/>
      <dgm:spPr/>
      <dgm:t>
        <a:bodyPr/>
        <a:lstStyle/>
        <a:p>
          <a:endParaRPr lang="en-US"/>
        </a:p>
      </dgm:t>
    </dgm:pt>
    <dgm:pt modelId="{FC27F267-0DEE-4528-ABFC-50E7543AFC20}">
      <dgm:prSet phldrT="[Text]" custT="1"/>
      <dgm:spPr/>
      <dgm:t>
        <a:bodyPr/>
        <a:lstStyle/>
        <a:p>
          <a:pPr algn="ctr"/>
          <a:r>
            <a:rPr lang="id-ID" sz="1800" b="1" dirty="0" smtClean="0">
              <a:solidFill>
                <a:schemeClr val="tx1"/>
              </a:solidFill>
            </a:rPr>
            <a:t>Observasi Sistematis </a:t>
          </a:r>
        </a:p>
        <a:p>
          <a:pPr algn="ctr"/>
          <a:r>
            <a:rPr lang="id-ID" sz="1400" dirty="0" smtClean="0">
              <a:solidFill>
                <a:schemeClr val="tx1"/>
              </a:solidFill>
            </a:rPr>
            <a:t>Menggunakan instrumen observasi formal dan identifikasi seperangkat kejadian</a:t>
          </a:r>
          <a:endParaRPr lang="en-US" sz="1400" dirty="0">
            <a:solidFill>
              <a:schemeClr val="tx1"/>
            </a:solidFill>
          </a:endParaRPr>
        </a:p>
      </dgm:t>
    </dgm:pt>
    <dgm:pt modelId="{95ED33BB-EAD6-442E-A34E-B8945BCD789F}" type="parTrans" cxnId="{26A81D3D-AA97-4D07-8103-4598175391B9}">
      <dgm:prSet custT="1"/>
      <dgm:spPr/>
      <dgm:t>
        <a:bodyPr/>
        <a:lstStyle/>
        <a:p>
          <a:endParaRPr lang="en-US" sz="100">
            <a:solidFill>
              <a:schemeClr val="tx1"/>
            </a:solidFill>
          </a:endParaRPr>
        </a:p>
      </dgm:t>
    </dgm:pt>
    <dgm:pt modelId="{C9F88309-CA7D-4D72-9DC4-79CFF9E216D9}" type="sibTrans" cxnId="{26A81D3D-AA97-4D07-8103-4598175391B9}">
      <dgm:prSet/>
      <dgm:spPr/>
      <dgm:t>
        <a:bodyPr/>
        <a:lstStyle/>
        <a:p>
          <a:endParaRPr lang="en-US"/>
        </a:p>
      </dgm:t>
    </dgm:pt>
    <dgm:pt modelId="{ECCE5667-3AF6-4A3F-A30B-D690B9EA16E6}">
      <dgm:prSet phldrT="[Text]" custT="1"/>
      <dgm:spPr/>
      <dgm:t>
        <a:bodyPr/>
        <a:lstStyle/>
        <a:p>
          <a:r>
            <a:rPr lang="id-ID" sz="1800" b="1" dirty="0" smtClean="0">
              <a:solidFill>
                <a:schemeClr val="tx1"/>
              </a:solidFill>
            </a:rPr>
            <a:t>Studi Observasional</a:t>
          </a:r>
        </a:p>
        <a:p>
          <a:r>
            <a:rPr lang="id-ID" sz="1400" dirty="0" smtClean="0">
              <a:solidFill>
                <a:schemeClr val="tx1"/>
              </a:solidFill>
            </a:rPr>
            <a:t>Menggunakan desain quasi-eksperimen (tanpa manipulasi perlakuan dan kondisi tanpa perlakuan)</a:t>
          </a:r>
          <a:endParaRPr lang="en-US" sz="1400" dirty="0">
            <a:solidFill>
              <a:schemeClr val="tx1"/>
            </a:solidFill>
          </a:endParaRPr>
        </a:p>
      </dgm:t>
    </dgm:pt>
    <dgm:pt modelId="{E1DC0B8A-11C8-421F-B203-1D039F1063DB}" type="parTrans" cxnId="{8F053CBE-7478-4C7A-A5C8-CBCE7081162A}">
      <dgm:prSet custT="1"/>
      <dgm:spPr/>
      <dgm:t>
        <a:bodyPr/>
        <a:lstStyle/>
        <a:p>
          <a:endParaRPr lang="en-US" sz="100">
            <a:solidFill>
              <a:schemeClr val="tx1"/>
            </a:solidFill>
          </a:endParaRPr>
        </a:p>
      </dgm:t>
    </dgm:pt>
    <dgm:pt modelId="{C460F17E-E76F-44CE-B898-6CCD0F465645}" type="sibTrans" cxnId="{8F053CBE-7478-4C7A-A5C8-CBCE7081162A}">
      <dgm:prSet/>
      <dgm:spPr/>
      <dgm:t>
        <a:bodyPr/>
        <a:lstStyle/>
        <a:p>
          <a:endParaRPr lang="en-US"/>
        </a:p>
      </dgm:t>
    </dgm:pt>
    <dgm:pt modelId="{68EC59F5-BEC5-4C37-AE41-CC2656C9AB69}" type="pres">
      <dgm:prSet presAssocID="{AA516434-945E-4DE3-977B-B9727C08A90E}" presName="diagram" presStyleCnt="0">
        <dgm:presLayoutVars>
          <dgm:chPref val="1"/>
          <dgm:dir/>
          <dgm:animOne val="branch"/>
          <dgm:animLvl val="lvl"/>
          <dgm:resizeHandles val="exact"/>
        </dgm:presLayoutVars>
      </dgm:prSet>
      <dgm:spPr/>
      <dgm:t>
        <a:bodyPr/>
        <a:lstStyle/>
        <a:p>
          <a:endParaRPr lang="en-US"/>
        </a:p>
      </dgm:t>
    </dgm:pt>
    <dgm:pt modelId="{E223C587-251F-4625-843F-914A5FD6F57A}" type="pres">
      <dgm:prSet presAssocID="{D143C647-9931-40AB-945A-752E065B8A49}" presName="root1" presStyleCnt="0"/>
      <dgm:spPr/>
    </dgm:pt>
    <dgm:pt modelId="{8CA4F0A0-FA91-4D2C-81CD-3E0FF85B0008}" type="pres">
      <dgm:prSet presAssocID="{D143C647-9931-40AB-945A-752E065B8A49}" presName="LevelOneTextNode" presStyleLbl="node0" presStyleIdx="0" presStyleCnt="1">
        <dgm:presLayoutVars>
          <dgm:chPref val="3"/>
        </dgm:presLayoutVars>
      </dgm:prSet>
      <dgm:spPr/>
      <dgm:t>
        <a:bodyPr/>
        <a:lstStyle/>
        <a:p>
          <a:endParaRPr lang="en-US"/>
        </a:p>
      </dgm:t>
    </dgm:pt>
    <dgm:pt modelId="{E641A487-3312-499F-BEBC-6739340E091A}" type="pres">
      <dgm:prSet presAssocID="{D143C647-9931-40AB-945A-752E065B8A49}" presName="level2hierChild" presStyleCnt="0"/>
      <dgm:spPr/>
    </dgm:pt>
    <dgm:pt modelId="{71C43F6E-42FE-4A74-B515-9A9800690DAA}" type="pres">
      <dgm:prSet presAssocID="{95ED33BB-EAD6-442E-A34E-B8945BCD789F}" presName="conn2-1" presStyleLbl="parChTrans1D2" presStyleIdx="0" presStyleCnt="2"/>
      <dgm:spPr/>
      <dgm:t>
        <a:bodyPr/>
        <a:lstStyle/>
        <a:p>
          <a:endParaRPr lang="en-US"/>
        </a:p>
      </dgm:t>
    </dgm:pt>
    <dgm:pt modelId="{32AA6BD7-65F7-4AA0-BB8E-59925074EA9D}" type="pres">
      <dgm:prSet presAssocID="{95ED33BB-EAD6-442E-A34E-B8945BCD789F}" presName="connTx" presStyleLbl="parChTrans1D2" presStyleIdx="0" presStyleCnt="2"/>
      <dgm:spPr/>
      <dgm:t>
        <a:bodyPr/>
        <a:lstStyle/>
        <a:p>
          <a:endParaRPr lang="en-US"/>
        </a:p>
      </dgm:t>
    </dgm:pt>
    <dgm:pt modelId="{9C8A72AC-A3B2-4520-810E-FB7A28243327}" type="pres">
      <dgm:prSet presAssocID="{FC27F267-0DEE-4528-ABFC-50E7543AFC20}" presName="root2" presStyleCnt="0"/>
      <dgm:spPr/>
    </dgm:pt>
    <dgm:pt modelId="{7F5A2296-B3A6-4363-9F9B-74173EFFE284}" type="pres">
      <dgm:prSet presAssocID="{FC27F267-0DEE-4528-ABFC-50E7543AFC20}" presName="LevelTwoTextNode" presStyleLbl="node2" presStyleIdx="0" presStyleCnt="2">
        <dgm:presLayoutVars>
          <dgm:chPref val="3"/>
        </dgm:presLayoutVars>
      </dgm:prSet>
      <dgm:spPr/>
      <dgm:t>
        <a:bodyPr/>
        <a:lstStyle/>
        <a:p>
          <a:endParaRPr lang="en-US"/>
        </a:p>
      </dgm:t>
    </dgm:pt>
    <dgm:pt modelId="{7AF95B2C-E93A-486A-A70E-AE1FA2391671}" type="pres">
      <dgm:prSet presAssocID="{FC27F267-0DEE-4528-ABFC-50E7543AFC20}" presName="level3hierChild" presStyleCnt="0"/>
      <dgm:spPr/>
    </dgm:pt>
    <dgm:pt modelId="{38718069-C7FE-4FCF-BDC0-6C7F0785A910}" type="pres">
      <dgm:prSet presAssocID="{E1DC0B8A-11C8-421F-B203-1D039F1063DB}" presName="conn2-1" presStyleLbl="parChTrans1D2" presStyleIdx="1" presStyleCnt="2"/>
      <dgm:spPr/>
      <dgm:t>
        <a:bodyPr/>
        <a:lstStyle/>
        <a:p>
          <a:endParaRPr lang="en-US"/>
        </a:p>
      </dgm:t>
    </dgm:pt>
    <dgm:pt modelId="{5B72580E-B325-4DF2-8C05-2C1B0017D9A7}" type="pres">
      <dgm:prSet presAssocID="{E1DC0B8A-11C8-421F-B203-1D039F1063DB}" presName="connTx" presStyleLbl="parChTrans1D2" presStyleIdx="1" presStyleCnt="2"/>
      <dgm:spPr/>
      <dgm:t>
        <a:bodyPr/>
        <a:lstStyle/>
        <a:p>
          <a:endParaRPr lang="en-US"/>
        </a:p>
      </dgm:t>
    </dgm:pt>
    <dgm:pt modelId="{09DAB4B1-C356-46EA-B866-B4FB17EA7F3C}" type="pres">
      <dgm:prSet presAssocID="{ECCE5667-3AF6-4A3F-A30B-D690B9EA16E6}" presName="root2" presStyleCnt="0"/>
      <dgm:spPr/>
    </dgm:pt>
    <dgm:pt modelId="{D6908B97-DD65-4617-9446-B03C3409C6C1}" type="pres">
      <dgm:prSet presAssocID="{ECCE5667-3AF6-4A3F-A30B-D690B9EA16E6}" presName="LevelTwoTextNode" presStyleLbl="node2" presStyleIdx="1" presStyleCnt="2">
        <dgm:presLayoutVars>
          <dgm:chPref val="3"/>
        </dgm:presLayoutVars>
      </dgm:prSet>
      <dgm:spPr/>
      <dgm:t>
        <a:bodyPr/>
        <a:lstStyle/>
        <a:p>
          <a:endParaRPr lang="en-US"/>
        </a:p>
      </dgm:t>
    </dgm:pt>
    <dgm:pt modelId="{FBB0B992-C266-4750-AACB-68F7BE819F18}" type="pres">
      <dgm:prSet presAssocID="{ECCE5667-3AF6-4A3F-A30B-D690B9EA16E6}" presName="level3hierChild" presStyleCnt="0"/>
      <dgm:spPr/>
    </dgm:pt>
  </dgm:ptLst>
  <dgm:cxnLst>
    <dgm:cxn modelId="{7D77BC4D-F5FD-484D-A3B2-53E7970C41C7}" type="presOf" srcId="{95ED33BB-EAD6-442E-A34E-B8945BCD789F}" destId="{32AA6BD7-65F7-4AA0-BB8E-59925074EA9D}" srcOrd="1" destOrd="0" presId="urn:microsoft.com/office/officeart/2005/8/layout/hierarchy2"/>
    <dgm:cxn modelId="{8F053CBE-7478-4C7A-A5C8-CBCE7081162A}" srcId="{D143C647-9931-40AB-945A-752E065B8A49}" destId="{ECCE5667-3AF6-4A3F-A30B-D690B9EA16E6}" srcOrd="1" destOrd="0" parTransId="{E1DC0B8A-11C8-421F-B203-1D039F1063DB}" sibTransId="{C460F17E-E76F-44CE-B898-6CCD0F465645}"/>
    <dgm:cxn modelId="{B3F590E6-A816-4F25-8FBD-FBA04754A493}" type="presOf" srcId="{E1DC0B8A-11C8-421F-B203-1D039F1063DB}" destId="{38718069-C7FE-4FCF-BDC0-6C7F0785A910}" srcOrd="0" destOrd="0" presId="urn:microsoft.com/office/officeart/2005/8/layout/hierarchy2"/>
    <dgm:cxn modelId="{26A81D3D-AA97-4D07-8103-4598175391B9}" srcId="{D143C647-9931-40AB-945A-752E065B8A49}" destId="{FC27F267-0DEE-4528-ABFC-50E7543AFC20}" srcOrd="0" destOrd="0" parTransId="{95ED33BB-EAD6-442E-A34E-B8945BCD789F}" sibTransId="{C9F88309-CA7D-4D72-9DC4-79CFF9E216D9}"/>
    <dgm:cxn modelId="{39BB3FB7-ED5F-4971-9367-75B66C4008AB}" type="presOf" srcId="{E1DC0B8A-11C8-421F-B203-1D039F1063DB}" destId="{5B72580E-B325-4DF2-8C05-2C1B0017D9A7}" srcOrd="1" destOrd="0" presId="urn:microsoft.com/office/officeart/2005/8/layout/hierarchy2"/>
    <dgm:cxn modelId="{57EB6FCF-0DAD-4660-AC00-556BCE165031}" type="presOf" srcId="{95ED33BB-EAD6-442E-A34E-B8945BCD789F}" destId="{71C43F6E-42FE-4A74-B515-9A9800690DAA}" srcOrd="0" destOrd="0" presId="urn:microsoft.com/office/officeart/2005/8/layout/hierarchy2"/>
    <dgm:cxn modelId="{299D5461-59D2-440C-ACB1-E8ACC66C9C17}" type="presOf" srcId="{D143C647-9931-40AB-945A-752E065B8A49}" destId="{8CA4F0A0-FA91-4D2C-81CD-3E0FF85B0008}" srcOrd="0" destOrd="0" presId="urn:microsoft.com/office/officeart/2005/8/layout/hierarchy2"/>
    <dgm:cxn modelId="{A92C6E1F-8858-48DB-B0DA-784C2E4A5780}" type="presOf" srcId="{ECCE5667-3AF6-4A3F-A30B-D690B9EA16E6}" destId="{D6908B97-DD65-4617-9446-B03C3409C6C1}" srcOrd="0" destOrd="0" presId="urn:microsoft.com/office/officeart/2005/8/layout/hierarchy2"/>
    <dgm:cxn modelId="{70BAF551-F4A8-44A8-9818-9BBFABDC961C}" srcId="{AA516434-945E-4DE3-977B-B9727C08A90E}" destId="{D143C647-9931-40AB-945A-752E065B8A49}" srcOrd="0" destOrd="0" parTransId="{9F4EFC14-AD08-4F15-814D-5A246DBD5A3B}" sibTransId="{E02EC14A-8FA1-40B4-AB8A-889C7CD6868D}"/>
    <dgm:cxn modelId="{8EED57F3-0BD4-4061-BCDA-BA1760D27702}" type="presOf" srcId="{AA516434-945E-4DE3-977B-B9727C08A90E}" destId="{68EC59F5-BEC5-4C37-AE41-CC2656C9AB69}" srcOrd="0" destOrd="0" presId="urn:microsoft.com/office/officeart/2005/8/layout/hierarchy2"/>
    <dgm:cxn modelId="{FB7E2679-88C8-4D28-9C19-2044245ECBCC}" type="presOf" srcId="{FC27F267-0DEE-4528-ABFC-50E7543AFC20}" destId="{7F5A2296-B3A6-4363-9F9B-74173EFFE284}" srcOrd="0" destOrd="0" presId="urn:microsoft.com/office/officeart/2005/8/layout/hierarchy2"/>
    <dgm:cxn modelId="{AAEEB242-88A0-47AC-BA0B-E6BB516D6838}" type="presParOf" srcId="{68EC59F5-BEC5-4C37-AE41-CC2656C9AB69}" destId="{E223C587-251F-4625-843F-914A5FD6F57A}" srcOrd="0" destOrd="0" presId="urn:microsoft.com/office/officeart/2005/8/layout/hierarchy2"/>
    <dgm:cxn modelId="{3CBEDFE4-33A7-4D37-A3D3-091EC6E96641}" type="presParOf" srcId="{E223C587-251F-4625-843F-914A5FD6F57A}" destId="{8CA4F0A0-FA91-4D2C-81CD-3E0FF85B0008}" srcOrd="0" destOrd="0" presId="urn:microsoft.com/office/officeart/2005/8/layout/hierarchy2"/>
    <dgm:cxn modelId="{3E688E21-DB64-4B01-9934-57F3E0C50C2F}" type="presParOf" srcId="{E223C587-251F-4625-843F-914A5FD6F57A}" destId="{E641A487-3312-499F-BEBC-6739340E091A}" srcOrd="1" destOrd="0" presId="urn:microsoft.com/office/officeart/2005/8/layout/hierarchy2"/>
    <dgm:cxn modelId="{FC8AB608-8BD0-4528-92D2-BE356C4F1CB0}" type="presParOf" srcId="{E641A487-3312-499F-BEBC-6739340E091A}" destId="{71C43F6E-42FE-4A74-B515-9A9800690DAA}" srcOrd="0" destOrd="0" presId="urn:microsoft.com/office/officeart/2005/8/layout/hierarchy2"/>
    <dgm:cxn modelId="{3AF1A8DE-224A-45F5-88F9-4F013A89F89B}" type="presParOf" srcId="{71C43F6E-42FE-4A74-B515-9A9800690DAA}" destId="{32AA6BD7-65F7-4AA0-BB8E-59925074EA9D}" srcOrd="0" destOrd="0" presId="urn:microsoft.com/office/officeart/2005/8/layout/hierarchy2"/>
    <dgm:cxn modelId="{B86D8096-D631-4E78-9559-2DE654C144D6}" type="presParOf" srcId="{E641A487-3312-499F-BEBC-6739340E091A}" destId="{9C8A72AC-A3B2-4520-810E-FB7A28243327}" srcOrd="1" destOrd="0" presId="urn:microsoft.com/office/officeart/2005/8/layout/hierarchy2"/>
    <dgm:cxn modelId="{D3A7A78E-C84B-4CFE-8399-85F2D925329D}" type="presParOf" srcId="{9C8A72AC-A3B2-4520-810E-FB7A28243327}" destId="{7F5A2296-B3A6-4363-9F9B-74173EFFE284}" srcOrd="0" destOrd="0" presId="urn:microsoft.com/office/officeart/2005/8/layout/hierarchy2"/>
    <dgm:cxn modelId="{BFB92DE3-2B8F-40B9-A2BE-C94550DD279B}" type="presParOf" srcId="{9C8A72AC-A3B2-4520-810E-FB7A28243327}" destId="{7AF95B2C-E93A-486A-A70E-AE1FA2391671}" srcOrd="1" destOrd="0" presId="urn:microsoft.com/office/officeart/2005/8/layout/hierarchy2"/>
    <dgm:cxn modelId="{D2D62432-6644-485F-BC83-65F11C813D1E}" type="presParOf" srcId="{E641A487-3312-499F-BEBC-6739340E091A}" destId="{38718069-C7FE-4FCF-BDC0-6C7F0785A910}" srcOrd="2" destOrd="0" presId="urn:microsoft.com/office/officeart/2005/8/layout/hierarchy2"/>
    <dgm:cxn modelId="{38D5168A-B390-40E4-B1B3-74A27A2770EB}" type="presParOf" srcId="{38718069-C7FE-4FCF-BDC0-6C7F0785A910}" destId="{5B72580E-B325-4DF2-8C05-2C1B0017D9A7}" srcOrd="0" destOrd="0" presId="urn:microsoft.com/office/officeart/2005/8/layout/hierarchy2"/>
    <dgm:cxn modelId="{3116C5CB-C008-40DA-930F-36740E33C4AC}" type="presParOf" srcId="{E641A487-3312-499F-BEBC-6739340E091A}" destId="{09DAB4B1-C356-46EA-B866-B4FB17EA7F3C}" srcOrd="3" destOrd="0" presId="urn:microsoft.com/office/officeart/2005/8/layout/hierarchy2"/>
    <dgm:cxn modelId="{76849AED-91C8-4BFE-B42A-FC36C2CB93F9}" type="presParOf" srcId="{09DAB4B1-C356-46EA-B866-B4FB17EA7F3C}" destId="{D6908B97-DD65-4617-9446-B03C3409C6C1}" srcOrd="0" destOrd="0" presId="urn:microsoft.com/office/officeart/2005/8/layout/hierarchy2"/>
    <dgm:cxn modelId="{B68A680F-46FD-41D5-BCEC-BDB40515B23E}" type="presParOf" srcId="{09DAB4B1-C356-46EA-B866-B4FB17EA7F3C}" destId="{FBB0B992-C266-4750-AACB-68F7BE819F1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76202C-C027-49C1-B472-2DEEBFF2C877}"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96D2D88A-1217-4647-917E-3F27724C4DF6}">
      <dgm:prSet phldrT="[Text]"/>
      <dgm:spPr/>
      <dgm:t>
        <a:bodyPr/>
        <a:lstStyle/>
        <a:p>
          <a:r>
            <a:rPr lang="id-ID" dirty="0" smtClean="0">
              <a:solidFill>
                <a:schemeClr val="accent1"/>
              </a:solidFill>
            </a:rPr>
            <a:t>1. Pengamatan situasi deskriptif secara luas </a:t>
          </a:r>
          <a:endParaRPr lang="en-US" dirty="0">
            <a:solidFill>
              <a:schemeClr val="accent1"/>
            </a:solidFill>
          </a:endParaRPr>
        </a:p>
      </dgm:t>
    </dgm:pt>
    <dgm:pt modelId="{E49F386D-5B46-4AD5-AECC-5B60174B7E90}" type="parTrans" cxnId="{0D924FE7-CBCE-447C-9D94-2D216D5351E7}">
      <dgm:prSet/>
      <dgm:spPr/>
      <dgm:t>
        <a:bodyPr/>
        <a:lstStyle/>
        <a:p>
          <a:endParaRPr lang="en-US"/>
        </a:p>
      </dgm:t>
    </dgm:pt>
    <dgm:pt modelId="{E787C1BA-9477-42E6-8088-364F24E2BEC9}" type="sibTrans" cxnId="{0D924FE7-CBCE-447C-9D94-2D216D5351E7}">
      <dgm:prSet/>
      <dgm:spPr/>
      <dgm:t>
        <a:bodyPr/>
        <a:lstStyle/>
        <a:p>
          <a:endParaRPr lang="en-US"/>
        </a:p>
      </dgm:t>
    </dgm:pt>
    <dgm:pt modelId="{97FCEE07-DE14-46C8-8C20-46D08BB74432}">
      <dgm:prSet phldrT="[Text]"/>
      <dgm:spPr/>
      <dgm:t>
        <a:bodyPr/>
        <a:lstStyle/>
        <a:p>
          <a:r>
            <a:rPr lang="id-ID" dirty="0" smtClean="0">
              <a:solidFill>
                <a:schemeClr val="accent1"/>
              </a:solidFill>
            </a:rPr>
            <a:t>2. Pengamatan terfokus</a:t>
          </a:r>
          <a:endParaRPr lang="en-US" dirty="0">
            <a:solidFill>
              <a:schemeClr val="accent1"/>
            </a:solidFill>
          </a:endParaRPr>
        </a:p>
      </dgm:t>
    </dgm:pt>
    <dgm:pt modelId="{E748352E-2CBA-4148-B48F-E6545BC94251}" type="parTrans" cxnId="{75C6DBD5-899A-48FF-BD42-CC0EC9FABA75}">
      <dgm:prSet/>
      <dgm:spPr/>
      <dgm:t>
        <a:bodyPr/>
        <a:lstStyle/>
        <a:p>
          <a:endParaRPr lang="en-US"/>
        </a:p>
      </dgm:t>
    </dgm:pt>
    <dgm:pt modelId="{08AE0393-F65A-438A-AD53-F2F34BFC3F07}" type="sibTrans" cxnId="{75C6DBD5-899A-48FF-BD42-CC0EC9FABA75}">
      <dgm:prSet/>
      <dgm:spPr/>
      <dgm:t>
        <a:bodyPr/>
        <a:lstStyle/>
        <a:p>
          <a:endParaRPr lang="en-US"/>
        </a:p>
      </dgm:t>
    </dgm:pt>
    <dgm:pt modelId="{DF00DFD7-3F82-4C4F-A2BB-A34D27281FDD}">
      <dgm:prSet phldrT="[Text]"/>
      <dgm:spPr/>
      <dgm:t>
        <a:bodyPr/>
        <a:lstStyle/>
        <a:p>
          <a:r>
            <a:rPr lang="id-ID" dirty="0" smtClean="0">
              <a:solidFill>
                <a:schemeClr val="accent1"/>
              </a:solidFill>
            </a:rPr>
            <a:t>3. Pengamatan selektif</a:t>
          </a:r>
          <a:endParaRPr lang="en-US" dirty="0">
            <a:solidFill>
              <a:schemeClr val="accent1"/>
            </a:solidFill>
          </a:endParaRPr>
        </a:p>
      </dgm:t>
    </dgm:pt>
    <dgm:pt modelId="{1F855FD2-A716-4F88-9DD8-BCBC2650B978}" type="parTrans" cxnId="{7BE58897-90D9-4437-B5A4-59AAEB217685}">
      <dgm:prSet/>
      <dgm:spPr/>
      <dgm:t>
        <a:bodyPr/>
        <a:lstStyle/>
        <a:p>
          <a:endParaRPr lang="en-US"/>
        </a:p>
      </dgm:t>
    </dgm:pt>
    <dgm:pt modelId="{D7ED2EEF-9C63-494F-8012-9911EC8C684E}" type="sibTrans" cxnId="{7BE58897-90D9-4437-B5A4-59AAEB217685}">
      <dgm:prSet/>
      <dgm:spPr/>
      <dgm:t>
        <a:bodyPr/>
        <a:lstStyle/>
        <a:p>
          <a:endParaRPr lang="en-US"/>
        </a:p>
      </dgm:t>
    </dgm:pt>
    <dgm:pt modelId="{92E4A11C-2463-4816-960D-E08FB69AC44D}" type="pres">
      <dgm:prSet presAssocID="{5276202C-C027-49C1-B472-2DEEBFF2C877}" presName="rootnode" presStyleCnt="0">
        <dgm:presLayoutVars>
          <dgm:chMax/>
          <dgm:chPref/>
          <dgm:dir/>
          <dgm:animLvl val="lvl"/>
        </dgm:presLayoutVars>
      </dgm:prSet>
      <dgm:spPr/>
      <dgm:t>
        <a:bodyPr/>
        <a:lstStyle/>
        <a:p>
          <a:endParaRPr lang="en-US"/>
        </a:p>
      </dgm:t>
    </dgm:pt>
    <dgm:pt modelId="{CD89BFDA-316C-4052-A986-C1E10E76219E}" type="pres">
      <dgm:prSet presAssocID="{96D2D88A-1217-4647-917E-3F27724C4DF6}" presName="composite" presStyleCnt="0"/>
      <dgm:spPr/>
    </dgm:pt>
    <dgm:pt modelId="{B2D1AB49-279C-4DDB-BF41-A0C4287A25C0}" type="pres">
      <dgm:prSet presAssocID="{96D2D88A-1217-4647-917E-3F27724C4DF6}" presName="LShape" presStyleLbl="alignNode1" presStyleIdx="0" presStyleCnt="5"/>
      <dgm:spPr/>
    </dgm:pt>
    <dgm:pt modelId="{1B6DC28E-E5CC-41A2-9BB3-33F93A9FD4B3}" type="pres">
      <dgm:prSet presAssocID="{96D2D88A-1217-4647-917E-3F27724C4DF6}" presName="ParentText" presStyleLbl="revTx" presStyleIdx="0" presStyleCnt="3">
        <dgm:presLayoutVars>
          <dgm:chMax val="0"/>
          <dgm:chPref val="0"/>
          <dgm:bulletEnabled val="1"/>
        </dgm:presLayoutVars>
      </dgm:prSet>
      <dgm:spPr/>
      <dgm:t>
        <a:bodyPr/>
        <a:lstStyle/>
        <a:p>
          <a:endParaRPr lang="en-US"/>
        </a:p>
      </dgm:t>
    </dgm:pt>
    <dgm:pt modelId="{D1F542FA-8A49-4B0A-A05C-14DA7774C9D4}" type="pres">
      <dgm:prSet presAssocID="{96D2D88A-1217-4647-917E-3F27724C4DF6}" presName="Triangle" presStyleLbl="alignNode1" presStyleIdx="1" presStyleCnt="5"/>
      <dgm:spPr/>
    </dgm:pt>
    <dgm:pt modelId="{C4329607-2618-41FA-97F9-078D091A4D5A}" type="pres">
      <dgm:prSet presAssocID="{E787C1BA-9477-42E6-8088-364F24E2BEC9}" presName="sibTrans" presStyleCnt="0"/>
      <dgm:spPr/>
    </dgm:pt>
    <dgm:pt modelId="{25DD419B-28A0-41FA-9ECF-6815DDB83CF7}" type="pres">
      <dgm:prSet presAssocID="{E787C1BA-9477-42E6-8088-364F24E2BEC9}" presName="space" presStyleCnt="0"/>
      <dgm:spPr/>
    </dgm:pt>
    <dgm:pt modelId="{D52DFB71-6D81-4976-A51E-B33784C6496C}" type="pres">
      <dgm:prSet presAssocID="{97FCEE07-DE14-46C8-8C20-46D08BB74432}" presName="composite" presStyleCnt="0"/>
      <dgm:spPr/>
    </dgm:pt>
    <dgm:pt modelId="{11981FDC-5BB4-4375-B023-6D5014C8DBEB}" type="pres">
      <dgm:prSet presAssocID="{97FCEE07-DE14-46C8-8C20-46D08BB74432}" presName="LShape" presStyleLbl="alignNode1" presStyleIdx="2" presStyleCnt="5"/>
      <dgm:spPr/>
    </dgm:pt>
    <dgm:pt modelId="{524EE629-BA16-450F-BD86-2A4CA56049D2}" type="pres">
      <dgm:prSet presAssocID="{97FCEE07-DE14-46C8-8C20-46D08BB74432}" presName="ParentText" presStyleLbl="revTx" presStyleIdx="1" presStyleCnt="3">
        <dgm:presLayoutVars>
          <dgm:chMax val="0"/>
          <dgm:chPref val="0"/>
          <dgm:bulletEnabled val="1"/>
        </dgm:presLayoutVars>
      </dgm:prSet>
      <dgm:spPr/>
      <dgm:t>
        <a:bodyPr/>
        <a:lstStyle/>
        <a:p>
          <a:endParaRPr lang="en-US"/>
        </a:p>
      </dgm:t>
    </dgm:pt>
    <dgm:pt modelId="{C42BCE2D-CCD3-47F7-938E-23D05B82731F}" type="pres">
      <dgm:prSet presAssocID="{97FCEE07-DE14-46C8-8C20-46D08BB74432}" presName="Triangle" presStyleLbl="alignNode1" presStyleIdx="3" presStyleCnt="5"/>
      <dgm:spPr/>
    </dgm:pt>
    <dgm:pt modelId="{CFBD2B34-6423-4FB4-95CB-E22ADAC65092}" type="pres">
      <dgm:prSet presAssocID="{08AE0393-F65A-438A-AD53-F2F34BFC3F07}" presName="sibTrans" presStyleCnt="0"/>
      <dgm:spPr/>
    </dgm:pt>
    <dgm:pt modelId="{5877099C-3204-4831-BD30-4E16B6CB2073}" type="pres">
      <dgm:prSet presAssocID="{08AE0393-F65A-438A-AD53-F2F34BFC3F07}" presName="space" presStyleCnt="0"/>
      <dgm:spPr/>
    </dgm:pt>
    <dgm:pt modelId="{73A8EEBC-6091-47E4-B81B-07C4693826AC}" type="pres">
      <dgm:prSet presAssocID="{DF00DFD7-3F82-4C4F-A2BB-A34D27281FDD}" presName="composite" presStyleCnt="0"/>
      <dgm:spPr/>
    </dgm:pt>
    <dgm:pt modelId="{35AED107-2006-434F-BB59-C9FDF1CAD654}" type="pres">
      <dgm:prSet presAssocID="{DF00DFD7-3F82-4C4F-A2BB-A34D27281FDD}" presName="LShape" presStyleLbl="alignNode1" presStyleIdx="4" presStyleCnt="5"/>
      <dgm:spPr/>
    </dgm:pt>
    <dgm:pt modelId="{D93B24E8-3B3C-4230-86F1-AA55ECAA9930}" type="pres">
      <dgm:prSet presAssocID="{DF00DFD7-3F82-4C4F-A2BB-A34D27281FDD}" presName="ParentText" presStyleLbl="revTx" presStyleIdx="2" presStyleCnt="3">
        <dgm:presLayoutVars>
          <dgm:chMax val="0"/>
          <dgm:chPref val="0"/>
          <dgm:bulletEnabled val="1"/>
        </dgm:presLayoutVars>
      </dgm:prSet>
      <dgm:spPr/>
      <dgm:t>
        <a:bodyPr/>
        <a:lstStyle/>
        <a:p>
          <a:endParaRPr lang="en-US"/>
        </a:p>
      </dgm:t>
    </dgm:pt>
  </dgm:ptLst>
  <dgm:cxnLst>
    <dgm:cxn modelId="{ABB1278D-A767-4A64-AFF8-2AB03F00409B}" type="presOf" srcId="{DF00DFD7-3F82-4C4F-A2BB-A34D27281FDD}" destId="{D93B24E8-3B3C-4230-86F1-AA55ECAA9930}" srcOrd="0" destOrd="0" presId="urn:microsoft.com/office/officeart/2009/3/layout/StepUpProcess"/>
    <dgm:cxn modelId="{EC2559FA-1F73-4BBD-9841-754CA54C9288}" type="presOf" srcId="{97FCEE07-DE14-46C8-8C20-46D08BB74432}" destId="{524EE629-BA16-450F-BD86-2A4CA56049D2}" srcOrd="0" destOrd="0" presId="urn:microsoft.com/office/officeart/2009/3/layout/StepUpProcess"/>
    <dgm:cxn modelId="{75C6DBD5-899A-48FF-BD42-CC0EC9FABA75}" srcId="{5276202C-C027-49C1-B472-2DEEBFF2C877}" destId="{97FCEE07-DE14-46C8-8C20-46D08BB74432}" srcOrd="1" destOrd="0" parTransId="{E748352E-2CBA-4148-B48F-E6545BC94251}" sibTransId="{08AE0393-F65A-438A-AD53-F2F34BFC3F07}"/>
    <dgm:cxn modelId="{DB8D39D0-81A7-4B7D-A249-7D5515292154}" type="presOf" srcId="{5276202C-C027-49C1-B472-2DEEBFF2C877}" destId="{92E4A11C-2463-4816-960D-E08FB69AC44D}" srcOrd="0" destOrd="0" presId="urn:microsoft.com/office/officeart/2009/3/layout/StepUpProcess"/>
    <dgm:cxn modelId="{6F1E9362-35D9-461E-929B-8A816A19F392}" type="presOf" srcId="{96D2D88A-1217-4647-917E-3F27724C4DF6}" destId="{1B6DC28E-E5CC-41A2-9BB3-33F93A9FD4B3}" srcOrd="0" destOrd="0" presId="urn:microsoft.com/office/officeart/2009/3/layout/StepUpProcess"/>
    <dgm:cxn modelId="{7BE58897-90D9-4437-B5A4-59AAEB217685}" srcId="{5276202C-C027-49C1-B472-2DEEBFF2C877}" destId="{DF00DFD7-3F82-4C4F-A2BB-A34D27281FDD}" srcOrd="2" destOrd="0" parTransId="{1F855FD2-A716-4F88-9DD8-BCBC2650B978}" sibTransId="{D7ED2EEF-9C63-494F-8012-9911EC8C684E}"/>
    <dgm:cxn modelId="{0D924FE7-CBCE-447C-9D94-2D216D5351E7}" srcId="{5276202C-C027-49C1-B472-2DEEBFF2C877}" destId="{96D2D88A-1217-4647-917E-3F27724C4DF6}" srcOrd="0" destOrd="0" parTransId="{E49F386D-5B46-4AD5-AECC-5B60174B7E90}" sibTransId="{E787C1BA-9477-42E6-8088-364F24E2BEC9}"/>
    <dgm:cxn modelId="{F8B97B34-E700-4928-A7DF-9D3D263146B9}" type="presParOf" srcId="{92E4A11C-2463-4816-960D-E08FB69AC44D}" destId="{CD89BFDA-316C-4052-A986-C1E10E76219E}" srcOrd="0" destOrd="0" presId="urn:microsoft.com/office/officeart/2009/3/layout/StepUpProcess"/>
    <dgm:cxn modelId="{3389E052-9623-4974-BBF1-A96585A46DF4}" type="presParOf" srcId="{CD89BFDA-316C-4052-A986-C1E10E76219E}" destId="{B2D1AB49-279C-4DDB-BF41-A0C4287A25C0}" srcOrd="0" destOrd="0" presId="urn:microsoft.com/office/officeart/2009/3/layout/StepUpProcess"/>
    <dgm:cxn modelId="{4CCE0E6D-41C9-4053-A460-0609D04B633A}" type="presParOf" srcId="{CD89BFDA-316C-4052-A986-C1E10E76219E}" destId="{1B6DC28E-E5CC-41A2-9BB3-33F93A9FD4B3}" srcOrd="1" destOrd="0" presId="urn:microsoft.com/office/officeart/2009/3/layout/StepUpProcess"/>
    <dgm:cxn modelId="{48F5035A-C5D4-4B3C-905B-7713A38BE982}" type="presParOf" srcId="{CD89BFDA-316C-4052-A986-C1E10E76219E}" destId="{D1F542FA-8A49-4B0A-A05C-14DA7774C9D4}" srcOrd="2" destOrd="0" presId="urn:microsoft.com/office/officeart/2009/3/layout/StepUpProcess"/>
    <dgm:cxn modelId="{02752878-DDA0-4EAD-AF06-FBC7E0728090}" type="presParOf" srcId="{92E4A11C-2463-4816-960D-E08FB69AC44D}" destId="{C4329607-2618-41FA-97F9-078D091A4D5A}" srcOrd="1" destOrd="0" presId="urn:microsoft.com/office/officeart/2009/3/layout/StepUpProcess"/>
    <dgm:cxn modelId="{651D4936-0AC9-456E-B1A1-247DA130967C}" type="presParOf" srcId="{C4329607-2618-41FA-97F9-078D091A4D5A}" destId="{25DD419B-28A0-41FA-9ECF-6815DDB83CF7}" srcOrd="0" destOrd="0" presId="urn:microsoft.com/office/officeart/2009/3/layout/StepUpProcess"/>
    <dgm:cxn modelId="{411BFD2F-8C9D-41ED-BDE9-23E59B1C0B43}" type="presParOf" srcId="{92E4A11C-2463-4816-960D-E08FB69AC44D}" destId="{D52DFB71-6D81-4976-A51E-B33784C6496C}" srcOrd="2" destOrd="0" presId="urn:microsoft.com/office/officeart/2009/3/layout/StepUpProcess"/>
    <dgm:cxn modelId="{3C9CAF2B-27A1-4E9E-9BA8-E8391EE01D3F}" type="presParOf" srcId="{D52DFB71-6D81-4976-A51E-B33784C6496C}" destId="{11981FDC-5BB4-4375-B023-6D5014C8DBEB}" srcOrd="0" destOrd="0" presId="urn:microsoft.com/office/officeart/2009/3/layout/StepUpProcess"/>
    <dgm:cxn modelId="{7C3AE2E2-2D3E-4DB1-A94F-5F20FD525BCB}" type="presParOf" srcId="{D52DFB71-6D81-4976-A51E-B33784C6496C}" destId="{524EE629-BA16-450F-BD86-2A4CA56049D2}" srcOrd="1" destOrd="0" presId="urn:microsoft.com/office/officeart/2009/3/layout/StepUpProcess"/>
    <dgm:cxn modelId="{9004E420-A519-4D7E-9921-32D9D21DA979}" type="presParOf" srcId="{D52DFB71-6D81-4976-A51E-B33784C6496C}" destId="{C42BCE2D-CCD3-47F7-938E-23D05B82731F}" srcOrd="2" destOrd="0" presId="urn:microsoft.com/office/officeart/2009/3/layout/StepUpProcess"/>
    <dgm:cxn modelId="{1ABE57A7-EC1F-46BC-BF1A-B41679A845A7}" type="presParOf" srcId="{92E4A11C-2463-4816-960D-E08FB69AC44D}" destId="{CFBD2B34-6423-4FB4-95CB-E22ADAC65092}" srcOrd="3" destOrd="0" presId="urn:microsoft.com/office/officeart/2009/3/layout/StepUpProcess"/>
    <dgm:cxn modelId="{2C96BC3D-E52C-4075-96A5-95615E7807DF}" type="presParOf" srcId="{CFBD2B34-6423-4FB4-95CB-E22ADAC65092}" destId="{5877099C-3204-4831-BD30-4E16B6CB2073}" srcOrd="0" destOrd="0" presId="urn:microsoft.com/office/officeart/2009/3/layout/StepUpProcess"/>
    <dgm:cxn modelId="{FCA8C3C6-D9E1-49E1-87AF-56B08D5FD91C}" type="presParOf" srcId="{92E4A11C-2463-4816-960D-E08FB69AC44D}" destId="{73A8EEBC-6091-47E4-B81B-07C4693826AC}" srcOrd="4" destOrd="0" presId="urn:microsoft.com/office/officeart/2009/3/layout/StepUpProcess"/>
    <dgm:cxn modelId="{BFD57EC0-C71B-4DB1-918E-54CF543D56AF}" type="presParOf" srcId="{73A8EEBC-6091-47E4-B81B-07C4693826AC}" destId="{35AED107-2006-434F-BB59-C9FDF1CAD654}" srcOrd="0" destOrd="0" presId="urn:microsoft.com/office/officeart/2009/3/layout/StepUpProcess"/>
    <dgm:cxn modelId="{D49437AD-BC7A-4646-ABC4-1498EC345893}" type="presParOf" srcId="{73A8EEBC-6091-47E4-B81B-07C4693826AC}" destId="{D93B24E8-3B3C-4230-86F1-AA55ECAA9930}"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4F0A0-FA91-4D2C-81CD-3E0FF85B0008}">
      <dsp:nvSpPr>
        <dsp:cNvPr id="0" name=""/>
        <dsp:cNvSpPr/>
      </dsp:nvSpPr>
      <dsp:spPr>
        <a:xfrm>
          <a:off x="302503" y="873242"/>
          <a:ext cx="3034038" cy="15170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id-ID" sz="4000" kern="1200" dirty="0" smtClean="0">
              <a:solidFill>
                <a:schemeClr val="tx1"/>
              </a:solidFill>
            </a:rPr>
            <a:t>Observasi</a:t>
          </a:r>
        </a:p>
        <a:p>
          <a:pPr lvl="0" algn="ctr" defTabSz="1778000">
            <a:lnSpc>
              <a:spcPct val="90000"/>
            </a:lnSpc>
            <a:spcBef>
              <a:spcPct val="0"/>
            </a:spcBef>
            <a:spcAft>
              <a:spcPct val="35000"/>
            </a:spcAft>
          </a:pPr>
          <a:r>
            <a:rPr lang="id-ID" sz="1400" kern="1200" dirty="0" smtClean="0">
              <a:solidFill>
                <a:schemeClr val="tx1"/>
              </a:solidFill>
            </a:rPr>
            <a:t>Sumber data primer yang bernilai tinggi</a:t>
          </a:r>
          <a:endParaRPr lang="en-US" sz="1400" kern="1200" dirty="0">
            <a:solidFill>
              <a:schemeClr val="tx1"/>
            </a:solidFill>
          </a:endParaRPr>
        </a:p>
      </dsp:txBody>
      <dsp:txXfrm>
        <a:off x="346935" y="917674"/>
        <a:ext cx="2945174" cy="1428155"/>
      </dsp:txXfrm>
    </dsp:sp>
    <dsp:sp modelId="{71C43F6E-42FE-4A74-B515-9A9800690DAA}">
      <dsp:nvSpPr>
        <dsp:cNvPr id="0" name=""/>
        <dsp:cNvSpPr/>
      </dsp:nvSpPr>
      <dsp:spPr>
        <a:xfrm rot="19457599">
          <a:off x="3196063" y="1153772"/>
          <a:ext cx="1494572" cy="83671"/>
        </a:xfrm>
        <a:custGeom>
          <a:avLst/>
          <a:gdLst/>
          <a:ahLst/>
          <a:cxnLst/>
          <a:rect l="0" t="0" r="0" b="0"/>
          <a:pathLst>
            <a:path>
              <a:moveTo>
                <a:pt x="0" y="41835"/>
              </a:moveTo>
              <a:lnTo>
                <a:pt x="1494572" y="418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US" sz="100" kern="1200">
            <a:solidFill>
              <a:schemeClr val="tx1"/>
            </a:solidFill>
          </a:endParaRPr>
        </a:p>
      </dsp:txBody>
      <dsp:txXfrm>
        <a:off x="3905985" y="1158244"/>
        <a:ext cx="74728" cy="74728"/>
      </dsp:txXfrm>
    </dsp:sp>
    <dsp:sp modelId="{7F5A2296-B3A6-4363-9F9B-74173EFFE284}">
      <dsp:nvSpPr>
        <dsp:cNvPr id="0" name=""/>
        <dsp:cNvSpPr/>
      </dsp:nvSpPr>
      <dsp:spPr>
        <a:xfrm>
          <a:off x="4550157" y="956"/>
          <a:ext cx="3034038" cy="15170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d-ID" sz="1800" b="1" kern="1200" dirty="0" smtClean="0">
              <a:solidFill>
                <a:schemeClr val="tx1"/>
              </a:solidFill>
            </a:rPr>
            <a:t>Observasi Sistematis </a:t>
          </a:r>
        </a:p>
        <a:p>
          <a:pPr lvl="0" algn="ctr" defTabSz="800100">
            <a:lnSpc>
              <a:spcPct val="90000"/>
            </a:lnSpc>
            <a:spcBef>
              <a:spcPct val="0"/>
            </a:spcBef>
            <a:spcAft>
              <a:spcPct val="35000"/>
            </a:spcAft>
          </a:pPr>
          <a:r>
            <a:rPr lang="id-ID" sz="1400" kern="1200" dirty="0" smtClean="0">
              <a:solidFill>
                <a:schemeClr val="tx1"/>
              </a:solidFill>
            </a:rPr>
            <a:t>Menggunakan instrumen observasi formal dan identifikasi seperangkat kejadian</a:t>
          </a:r>
          <a:endParaRPr lang="en-US" sz="1400" kern="1200" dirty="0">
            <a:solidFill>
              <a:schemeClr val="tx1"/>
            </a:solidFill>
          </a:endParaRPr>
        </a:p>
      </dsp:txBody>
      <dsp:txXfrm>
        <a:off x="4594589" y="45388"/>
        <a:ext cx="2945174" cy="1428155"/>
      </dsp:txXfrm>
    </dsp:sp>
    <dsp:sp modelId="{38718069-C7FE-4FCF-BDC0-6C7F0785A910}">
      <dsp:nvSpPr>
        <dsp:cNvPr id="0" name=""/>
        <dsp:cNvSpPr/>
      </dsp:nvSpPr>
      <dsp:spPr>
        <a:xfrm rot="2142401">
          <a:off x="3196063" y="2026059"/>
          <a:ext cx="1494572" cy="83671"/>
        </a:xfrm>
        <a:custGeom>
          <a:avLst/>
          <a:gdLst/>
          <a:ahLst/>
          <a:cxnLst/>
          <a:rect l="0" t="0" r="0" b="0"/>
          <a:pathLst>
            <a:path>
              <a:moveTo>
                <a:pt x="0" y="41835"/>
              </a:moveTo>
              <a:lnTo>
                <a:pt x="1494572" y="418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US" sz="100" kern="1200">
            <a:solidFill>
              <a:schemeClr val="tx1"/>
            </a:solidFill>
          </a:endParaRPr>
        </a:p>
      </dsp:txBody>
      <dsp:txXfrm>
        <a:off x="3905985" y="2030530"/>
        <a:ext cx="74728" cy="74728"/>
      </dsp:txXfrm>
    </dsp:sp>
    <dsp:sp modelId="{D6908B97-DD65-4617-9446-B03C3409C6C1}">
      <dsp:nvSpPr>
        <dsp:cNvPr id="0" name=""/>
        <dsp:cNvSpPr/>
      </dsp:nvSpPr>
      <dsp:spPr>
        <a:xfrm>
          <a:off x="4550157" y="1745528"/>
          <a:ext cx="3034038" cy="15170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d-ID" sz="1800" b="1" kern="1200" dirty="0" smtClean="0">
              <a:solidFill>
                <a:schemeClr val="tx1"/>
              </a:solidFill>
            </a:rPr>
            <a:t>Studi Observasional</a:t>
          </a:r>
        </a:p>
        <a:p>
          <a:pPr lvl="0" algn="ctr" defTabSz="800100">
            <a:lnSpc>
              <a:spcPct val="90000"/>
            </a:lnSpc>
            <a:spcBef>
              <a:spcPct val="0"/>
            </a:spcBef>
            <a:spcAft>
              <a:spcPct val="35000"/>
            </a:spcAft>
          </a:pPr>
          <a:r>
            <a:rPr lang="id-ID" sz="1400" kern="1200" dirty="0" smtClean="0">
              <a:solidFill>
                <a:schemeClr val="tx1"/>
              </a:solidFill>
            </a:rPr>
            <a:t>Menggunakan desain quasi-eksperimen (tanpa manipulasi perlakuan dan kondisi tanpa perlakuan)</a:t>
          </a:r>
          <a:endParaRPr lang="en-US" sz="1400" kern="1200" dirty="0">
            <a:solidFill>
              <a:schemeClr val="tx1"/>
            </a:solidFill>
          </a:endParaRPr>
        </a:p>
      </dsp:txBody>
      <dsp:txXfrm>
        <a:off x="4594589" y="1789960"/>
        <a:ext cx="2945174" cy="14281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D1AB49-279C-4DDB-BF41-A0C4287A25C0}">
      <dsp:nvSpPr>
        <dsp:cNvPr id="0" name=""/>
        <dsp:cNvSpPr/>
      </dsp:nvSpPr>
      <dsp:spPr>
        <a:xfrm rot="5400000">
          <a:off x="380755" y="1327890"/>
          <a:ext cx="1139501" cy="1896104"/>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6DC28E-E5CC-41A2-9BB3-33F93A9FD4B3}">
      <dsp:nvSpPr>
        <dsp:cNvPr id="0" name=""/>
        <dsp:cNvSpPr/>
      </dsp:nvSpPr>
      <dsp:spPr>
        <a:xfrm>
          <a:off x="190544" y="1894416"/>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id-ID" sz="2000" kern="1200" dirty="0" smtClean="0">
              <a:solidFill>
                <a:schemeClr val="accent1"/>
              </a:solidFill>
            </a:rPr>
            <a:t>1. Pengamatan situasi deskriptif secara luas </a:t>
          </a:r>
          <a:endParaRPr lang="en-US" sz="2000" kern="1200" dirty="0">
            <a:solidFill>
              <a:schemeClr val="accent1"/>
            </a:solidFill>
          </a:endParaRPr>
        </a:p>
      </dsp:txBody>
      <dsp:txXfrm>
        <a:off x="190544" y="1894416"/>
        <a:ext cx="1711813" cy="1500505"/>
      </dsp:txXfrm>
    </dsp:sp>
    <dsp:sp modelId="{D1F542FA-8A49-4B0A-A05C-14DA7774C9D4}">
      <dsp:nvSpPr>
        <dsp:cNvPr id="0" name=""/>
        <dsp:cNvSpPr/>
      </dsp:nvSpPr>
      <dsp:spPr>
        <a:xfrm>
          <a:off x="1579374" y="1188296"/>
          <a:ext cx="322983" cy="322983"/>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981FDC-5BB4-4375-B023-6D5014C8DBEB}">
      <dsp:nvSpPr>
        <dsp:cNvPr id="0" name=""/>
        <dsp:cNvSpPr/>
      </dsp:nvSpPr>
      <dsp:spPr>
        <a:xfrm rot="5400000">
          <a:off x="2476349" y="809333"/>
          <a:ext cx="1139501" cy="1896104"/>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4EE629-BA16-450F-BD86-2A4CA56049D2}">
      <dsp:nvSpPr>
        <dsp:cNvPr id="0" name=""/>
        <dsp:cNvSpPr/>
      </dsp:nvSpPr>
      <dsp:spPr>
        <a:xfrm>
          <a:off x="2286138" y="1375860"/>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id-ID" sz="2000" kern="1200" dirty="0" smtClean="0">
              <a:solidFill>
                <a:schemeClr val="accent1"/>
              </a:solidFill>
            </a:rPr>
            <a:t>2. Pengamatan terfokus</a:t>
          </a:r>
          <a:endParaRPr lang="en-US" sz="2000" kern="1200" dirty="0">
            <a:solidFill>
              <a:schemeClr val="accent1"/>
            </a:solidFill>
          </a:endParaRPr>
        </a:p>
      </dsp:txBody>
      <dsp:txXfrm>
        <a:off x="2286138" y="1375860"/>
        <a:ext cx="1711813" cy="1500505"/>
      </dsp:txXfrm>
    </dsp:sp>
    <dsp:sp modelId="{C42BCE2D-CCD3-47F7-938E-23D05B82731F}">
      <dsp:nvSpPr>
        <dsp:cNvPr id="0" name=""/>
        <dsp:cNvSpPr/>
      </dsp:nvSpPr>
      <dsp:spPr>
        <a:xfrm>
          <a:off x="3674968" y="669740"/>
          <a:ext cx="322983" cy="322983"/>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AED107-2006-434F-BB59-C9FDF1CAD654}">
      <dsp:nvSpPr>
        <dsp:cNvPr id="0" name=""/>
        <dsp:cNvSpPr/>
      </dsp:nvSpPr>
      <dsp:spPr>
        <a:xfrm rot="5400000">
          <a:off x="4571943" y="290776"/>
          <a:ext cx="1139501" cy="1896104"/>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3B24E8-3B3C-4230-86F1-AA55ECAA9930}">
      <dsp:nvSpPr>
        <dsp:cNvPr id="0" name=""/>
        <dsp:cNvSpPr/>
      </dsp:nvSpPr>
      <dsp:spPr>
        <a:xfrm>
          <a:off x="4381732" y="857303"/>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id-ID" sz="2000" kern="1200" dirty="0" smtClean="0">
              <a:solidFill>
                <a:schemeClr val="accent1"/>
              </a:solidFill>
            </a:rPr>
            <a:t>3. Pengamatan selektif</a:t>
          </a:r>
          <a:endParaRPr lang="en-US" sz="2000" kern="1200" dirty="0">
            <a:solidFill>
              <a:schemeClr val="accent1"/>
            </a:solidFill>
          </a:endParaRPr>
        </a:p>
      </dsp:txBody>
      <dsp:txXfrm>
        <a:off x="4381732" y="857303"/>
        <a:ext cx="1711813" cy="150050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324992-1591-44F1-944E-58CB41740C05}" type="datetimeFigureOut">
              <a:rPr lang="en-US" smtClean="0"/>
              <a:t>2/16/2022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848085-3DBE-418A-9544-33072CA75F99}" type="slidenum">
              <a:rPr lang="en-US" smtClean="0"/>
              <a:t>‹#›</a:t>
            </a:fld>
            <a:endParaRPr lang="en-US"/>
          </a:p>
        </p:txBody>
      </p:sp>
    </p:spTree>
    <p:extLst>
      <p:ext uri="{BB962C8B-B14F-4D97-AF65-F5344CB8AC3E}">
        <p14:creationId xmlns:p14="http://schemas.microsoft.com/office/powerpoint/2010/main" val="3614154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Dalam buku</a:t>
            </a:r>
            <a:r>
              <a:rPr lang="id-ID" baseline="0" dirty="0" smtClean="0"/>
              <a:t> metoda pengumpulan data dr feb ugm</a:t>
            </a:r>
          </a:p>
          <a:p>
            <a:endParaRPr lang="id-ID" baseline="0" dirty="0" smtClean="0"/>
          </a:p>
          <a:p>
            <a:r>
              <a:rPr lang="id-ID" baseline="0" dirty="0" smtClean="0"/>
              <a:t>Pengamatan situasi deskriptif peneliti mencoba untuk menangkap situasi dan kondisi umum yang terjadi pada tempat fenomena yang diteliti,  tahap ini menjadi tahap untuk mendapatkan informasi umum terkait dengan fenomena yang diteliti, mnyangkut pelau, ruang, dan waktu</a:t>
            </a:r>
          </a:p>
          <a:p>
            <a:endParaRPr lang="id-ID" baseline="0" dirty="0" smtClean="0"/>
          </a:p>
          <a:p>
            <a:r>
              <a:rPr lang="id-ID" baseline="0" dirty="0" smtClean="0"/>
              <a:t>Pengamatan fokus, mengarah pada hal yang berkaitan dengan fenomena yang diteliti, tempat orang dan aktifitasnya sudah mulai diamati sebagai fokus untuk mendapatkan data yang berkaitan langsung dengan pokok penelitian. </a:t>
            </a:r>
          </a:p>
          <a:p>
            <a:endParaRPr lang="id-ID" baseline="0" dirty="0" smtClean="0"/>
          </a:p>
          <a:p>
            <a:r>
              <a:rPr lang="id-ID" baseline="0" dirty="0" smtClean="0"/>
              <a:t>Pengamatan selektif.  Peneliti sudah membatasi dan menyeleksi pada bagian mana observasi dilakukan. </a:t>
            </a:r>
            <a:endParaRPr lang="en-US" dirty="0"/>
          </a:p>
        </p:txBody>
      </p:sp>
      <p:sp>
        <p:nvSpPr>
          <p:cNvPr id="4" name="Slide Number Placeholder 3"/>
          <p:cNvSpPr>
            <a:spLocks noGrp="1"/>
          </p:cNvSpPr>
          <p:nvPr>
            <p:ph type="sldNum" sz="quarter" idx="10"/>
          </p:nvPr>
        </p:nvSpPr>
        <p:spPr/>
        <p:txBody>
          <a:bodyPr/>
          <a:lstStyle/>
          <a:p>
            <a:fld id="{C7848085-3DBE-418A-9544-33072CA75F99}" type="slidenum">
              <a:rPr lang="en-US" smtClean="0"/>
              <a:t>10</a:t>
            </a:fld>
            <a:endParaRPr lang="en-US"/>
          </a:p>
        </p:txBody>
      </p:sp>
    </p:spTree>
    <p:extLst>
      <p:ext uri="{BB962C8B-B14F-4D97-AF65-F5344CB8AC3E}">
        <p14:creationId xmlns:p14="http://schemas.microsoft.com/office/powerpoint/2010/main" val="571273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Templateswise.com">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44575"/>
            <a:ext cx="7772400" cy="757907"/>
          </a:xfrm>
        </p:spPr>
        <p:txBody>
          <a:bodyPr/>
          <a:lstStyle>
            <a:lvl1pPr>
              <a:defRPr>
                <a:solidFill>
                  <a:srgbClr val="57A144"/>
                </a:solidFill>
              </a:defRPr>
            </a:lvl1pPr>
          </a:lstStyle>
          <a:p>
            <a:r>
              <a:rPr lang="fr-CA" dirty="0" smtClean="0"/>
              <a:t>NAME OF PRESENTATION</a:t>
            </a:r>
            <a:endParaRPr lang="fr-CA" dirty="0"/>
          </a:p>
        </p:txBody>
      </p:sp>
      <p:sp>
        <p:nvSpPr>
          <p:cNvPr id="3" name="Subtitle 2"/>
          <p:cNvSpPr>
            <a:spLocks noGrp="1"/>
          </p:cNvSpPr>
          <p:nvPr>
            <p:ph type="subTitle" idx="1" hasCustomPrompt="1"/>
          </p:nvPr>
        </p:nvSpPr>
        <p:spPr>
          <a:xfrm>
            <a:off x="1371600" y="1186458"/>
            <a:ext cx="6400800" cy="593204"/>
          </a:xfrm>
        </p:spPr>
        <p:txBody>
          <a:bodyPr/>
          <a:lstStyle>
            <a:lvl1pPr marL="0" indent="0" algn="ctr">
              <a:buNone/>
              <a:defRPr baseline="0">
                <a:solidFill>
                  <a:srgbClr val="57A14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Company Name</a:t>
            </a:r>
            <a:endParaRPr lang="fr-CA" dirty="0"/>
          </a:p>
        </p:txBody>
      </p:sp>
    </p:spTree>
    <p:extLst>
      <p:ext uri="{BB962C8B-B14F-4D97-AF65-F5344CB8AC3E}">
        <p14:creationId xmlns:p14="http://schemas.microsoft.com/office/powerpoint/2010/main" val="234442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Mind Map Template">
    <p:spTree>
      <p:nvGrpSpPr>
        <p:cNvPr id="1" name=""/>
        <p:cNvGrpSpPr/>
        <p:nvPr/>
      </p:nvGrpSpPr>
      <p:grpSpPr>
        <a:xfrm>
          <a:off x="0" y="0"/>
          <a:ext cx="0" cy="0"/>
          <a:chOff x="0" y="0"/>
          <a:chExt cx="0" cy="0"/>
        </a:xfrm>
      </p:grpSpPr>
      <p:grpSp>
        <p:nvGrpSpPr>
          <p:cNvPr id="232" name="Group 84"/>
          <p:cNvGrpSpPr>
            <a:grpSpLocks noChangeAspect="1"/>
          </p:cNvGrpSpPr>
          <p:nvPr/>
        </p:nvGrpSpPr>
        <p:grpSpPr bwMode="auto">
          <a:xfrm>
            <a:off x="1676400" y="1436736"/>
            <a:ext cx="5791200" cy="2981325"/>
            <a:chOff x="1056" y="967"/>
            <a:chExt cx="3648" cy="1878"/>
          </a:xfrm>
        </p:grpSpPr>
        <p:sp>
          <p:nvSpPr>
            <p:cNvPr id="235" name="Line 86"/>
            <p:cNvSpPr>
              <a:spLocks noChangeShapeType="1"/>
            </p:cNvSpPr>
            <p:nvPr/>
          </p:nvSpPr>
          <p:spPr bwMode="auto">
            <a:xfrm>
              <a:off x="2668" y="1200"/>
              <a:ext cx="141" cy="0"/>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 name="Line 87"/>
            <p:cNvSpPr>
              <a:spLocks noChangeShapeType="1"/>
            </p:cNvSpPr>
            <p:nvPr/>
          </p:nvSpPr>
          <p:spPr bwMode="auto">
            <a:xfrm flipV="1">
              <a:off x="2809" y="2349"/>
              <a:ext cx="0" cy="275"/>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 name="Line 88"/>
            <p:cNvSpPr>
              <a:spLocks noChangeShapeType="1"/>
            </p:cNvSpPr>
            <p:nvPr/>
          </p:nvSpPr>
          <p:spPr bwMode="auto">
            <a:xfrm>
              <a:off x="4049" y="2611"/>
              <a:ext cx="226" cy="0"/>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 name="Freeform 89"/>
            <p:cNvSpPr>
              <a:spLocks/>
            </p:cNvSpPr>
            <p:nvPr/>
          </p:nvSpPr>
          <p:spPr bwMode="auto">
            <a:xfrm>
              <a:off x="4105" y="2379"/>
              <a:ext cx="118" cy="232"/>
            </a:xfrm>
            <a:custGeom>
              <a:avLst/>
              <a:gdLst>
                <a:gd name="T0" fmla="*/ 0 w 237"/>
                <a:gd name="T1" fmla="*/ 466 h 466"/>
                <a:gd name="T2" fmla="*/ 0 w 237"/>
                <a:gd name="T3" fmla="*/ 0 h 466"/>
                <a:gd name="T4" fmla="*/ 237 w 237"/>
                <a:gd name="T5" fmla="*/ 0 h 466"/>
              </a:gdLst>
              <a:ahLst/>
              <a:cxnLst>
                <a:cxn ang="0">
                  <a:pos x="T0" y="T1"/>
                </a:cxn>
                <a:cxn ang="0">
                  <a:pos x="T2" y="T3"/>
                </a:cxn>
                <a:cxn ang="0">
                  <a:pos x="T4" y="T5"/>
                </a:cxn>
              </a:cxnLst>
              <a:rect l="0" t="0" r="r" b="b"/>
              <a:pathLst>
                <a:path w="237" h="466">
                  <a:moveTo>
                    <a:pt x="0" y="466"/>
                  </a:moveTo>
                  <a:lnTo>
                    <a:pt x="0" y="0"/>
                  </a:lnTo>
                  <a:lnTo>
                    <a:pt x="237" y="0"/>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 name="Freeform 90"/>
            <p:cNvSpPr>
              <a:spLocks/>
            </p:cNvSpPr>
            <p:nvPr/>
          </p:nvSpPr>
          <p:spPr bwMode="auto">
            <a:xfrm>
              <a:off x="4105" y="2611"/>
              <a:ext cx="118" cy="234"/>
            </a:xfrm>
            <a:custGeom>
              <a:avLst/>
              <a:gdLst>
                <a:gd name="T0" fmla="*/ 0 w 237"/>
                <a:gd name="T1" fmla="*/ 0 h 467"/>
                <a:gd name="T2" fmla="*/ 0 w 237"/>
                <a:gd name="T3" fmla="*/ 467 h 467"/>
                <a:gd name="T4" fmla="*/ 237 w 237"/>
                <a:gd name="T5" fmla="*/ 467 h 467"/>
              </a:gdLst>
              <a:ahLst/>
              <a:cxnLst>
                <a:cxn ang="0">
                  <a:pos x="T0" y="T1"/>
                </a:cxn>
                <a:cxn ang="0">
                  <a:pos x="T2" y="T3"/>
                </a:cxn>
                <a:cxn ang="0">
                  <a:pos x="T4" y="T5"/>
                </a:cxn>
              </a:cxnLst>
              <a:rect l="0" t="0" r="r" b="b"/>
              <a:pathLst>
                <a:path w="237" h="467">
                  <a:moveTo>
                    <a:pt x="0" y="0"/>
                  </a:moveTo>
                  <a:lnTo>
                    <a:pt x="0" y="467"/>
                  </a:lnTo>
                  <a:lnTo>
                    <a:pt x="237" y="467"/>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 name="Line 91"/>
            <p:cNvSpPr>
              <a:spLocks noChangeShapeType="1"/>
            </p:cNvSpPr>
            <p:nvPr/>
          </p:nvSpPr>
          <p:spPr bwMode="auto">
            <a:xfrm>
              <a:off x="4049" y="1200"/>
              <a:ext cx="226" cy="0"/>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 name="Freeform 92"/>
            <p:cNvSpPr>
              <a:spLocks/>
            </p:cNvSpPr>
            <p:nvPr/>
          </p:nvSpPr>
          <p:spPr bwMode="auto">
            <a:xfrm>
              <a:off x="4105" y="967"/>
              <a:ext cx="118" cy="233"/>
            </a:xfrm>
            <a:custGeom>
              <a:avLst/>
              <a:gdLst>
                <a:gd name="T0" fmla="*/ 0 w 237"/>
                <a:gd name="T1" fmla="*/ 465 h 465"/>
                <a:gd name="T2" fmla="*/ 0 w 237"/>
                <a:gd name="T3" fmla="*/ 0 h 465"/>
                <a:gd name="T4" fmla="*/ 237 w 237"/>
                <a:gd name="T5" fmla="*/ 0 h 465"/>
              </a:gdLst>
              <a:ahLst/>
              <a:cxnLst>
                <a:cxn ang="0">
                  <a:pos x="T0" y="T1"/>
                </a:cxn>
                <a:cxn ang="0">
                  <a:pos x="T2" y="T3"/>
                </a:cxn>
                <a:cxn ang="0">
                  <a:pos x="T4" y="T5"/>
                </a:cxn>
              </a:cxnLst>
              <a:rect l="0" t="0" r="r" b="b"/>
              <a:pathLst>
                <a:path w="237" h="465">
                  <a:moveTo>
                    <a:pt x="0" y="465"/>
                  </a:moveTo>
                  <a:lnTo>
                    <a:pt x="0" y="0"/>
                  </a:lnTo>
                  <a:lnTo>
                    <a:pt x="237" y="0"/>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 name="Freeform 93"/>
            <p:cNvSpPr>
              <a:spLocks/>
            </p:cNvSpPr>
            <p:nvPr/>
          </p:nvSpPr>
          <p:spPr bwMode="auto">
            <a:xfrm>
              <a:off x="4105" y="1200"/>
              <a:ext cx="118" cy="233"/>
            </a:xfrm>
            <a:custGeom>
              <a:avLst/>
              <a:gdLst>
                <a:gd name="T0" fmla="*/ 0 w 237"/>
                <a:gd name="T1" fmla="*/ 0 h 466"/>
                <a:gd name="T2" fmla="*/ 0 w 237"/>
                <a:gd name="T3" fmla="*/ 466 h 466"/>
                <a:gd name="T4" fmla="*/ 237 w 237"/>
                <a:gd name="T5" fmla="*/ 466 h 466"/>
              </a:gdLst>
              <a:ahLst/>
              <a:cxnLst>
                <a:cxn ang="0">
                  <a:pos x="T0" y="T1"/>
                </a:cxn>
                <a:cxn ang="0">
                  <a:pos x="T2" y="T3"/>
                </a:cxn>
                <a:cxn ang="0">
                  <a:pos x="T4" y="T5"/>
                </a:cxn>
              </a:cxnLst>
              <a:rect l="0" t="0" r="r" b="b"/>
              <a:pathLst>
                <a:path w="237" h="466">
                  <a:moveTo>
                    <a:pt x="0" y="0"/>
                  </a:moveTo>
                  <a:lnTo>
                    <a:pt x="0" y="466"/>
                  </a:lnTo>
                  <a:lnTo>
                    <a:pt x="237" y="466"/>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 name="Line 94"/>
            <p:cNvSpPr>
              <a:spLocks noChangeShapeType="1"/>
            </p:cNvSpPr>
            <p:nvPr/>
          </p:nvSpPr>
          <p:spPr bwMode="auto">
            <a:xfrm>
              <a:off x="4478" y="1912"/>
              <a:ext cx="226" cy="0"/>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 name="Freeform 95"/>
            <p:cNvSpPr>
              <a:spLocks/>
            </p:cNvSpPr>
            <p:nvPr/>
          </p:nvSpPr>
          <p:spPr bwMode="auto">
            <a:xfrm>
              <a:off x="4533" y="1679"/>
              <a:ext cx="119" cy="233"/>
            </a:xfrm>
            <a:custGeom>
              <a:avLst/>
              <a:gdLst>
                <a:gd name="T0" fmla="*/ 0 w 238"/>
                <a:gd name="T1" fmla="*/ 465 h 465"/>
                <a:gd name="T2" fmla="*/ 0 w 238"/>
                <a:gd name="T3" fmla="*/ 0 h 465"/>
                <a:gd name="T4" fmla="*/ 238 w 238"/>
                <a:gd name="T5" fmla="*/ 0 h 465"/>
              </a:gdLst>
              <a:ahLst/>
              <a:cxnLst>
                <a:cxn ang="0">
                  <a:pos x="T0" y="T1"/>
                </a:cxn>
                <a:cxn ang="0">
                  <a:pos x="T2" y="T3"/>
                </a:cxn>
                <a:cxn ang="0">
                  <a:pos x="T4" y="T5"/>
                </a:cxn>
              </a:cxnLst>
              <a:rect l="0" t="0" r="r" b="b"/>
              <a:pathLst>
                <a:path w="238" h="465">
                  <a:moveTo>
                    <a:pt x="0" y="465"/>
                  </a:moveTo>
                  <a:lnTo>
                    <a:pt x="0" y="0"/>
                  </a:lnTo>
                  <a:lnTo>
                    <a:pt x="238" y="0"/>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 name="Freeform 96"/>
            <p:cNvSpPr>
              <a:spLocks/>
            </p:cNvSpPr>
            <p:nvPr/>
          </p:nvSpPr>
          <p:spPr bwMode="auto">
            <a:xfrm>
              <a:off x="4533" y="1912"/>
              <a:ext cx="119" cy="233"/>
            </a:xfrm>
            <a:custGeom>
              <a:avLst/>
              <a:gdLst>
                <a:gd name="T0" fmla="*/ 0 w 238"/>
                <a:gd name="T1" fmla="*/ 0 h 467"/>
                <a:gd name="T2" fmla="*/ 0 w 238"/>
                <a:gd name="T3" fmla="*/ 467 h 467"/>
                <a:gd name="T4" fmla="*/ 238 w 238"/>
                <a:gd name="T5" fmla="*/ 467 h 467"/>
              </a:gdLst>
              <a:ahLst/>
              <a:cxnLst>
                <a:cxn ang="0">
                  <a:pos x="T0" y="T1"/>
                </a:cxn>
                <a:cxn ang="0">
                  <a:pos x="T2" y="T3"/>
                </a:cxn>
                <a:cxn ang="0">
                  <a:pos x="T4" y="T5"/>
                </a:cxn>
              </a:cxnLst>
              <a:rect l="0" t="0" r="r" b="b"/>
              <a:pathLst>
                <a:path w="238" h="467">
                  <a:moveTo>
                    <a:pt x="0" y="0"/>
                  </a:moveTo>
                  <a:lnTo>
                    <a:pt x="0" y="467"/>
                  </a:lnTo>
                  <a:lnTo>
                    <a:pt x="238" y="467"/>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 name="Line 97"/>
            <p:cNvSpPr>
              <a:spLocks noChangeShapeType="1"/>
            </p:cNvSpPr>
            <p:nvPr/>
          </p:nvSpPr>
          <p:spPr bwMode="auto">
            <a:xfrm flipH="1">
              <a:off x="1485" y="2611"/>
              <a:ext cx="226" cy="0"/>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 name="Freeform 98"/>
            <p:cNvSpPr>
              <a:spLocks/>
            </p:cNvSpPr>
            <p:nvPr/>
          </p:nvSpPr>
          <p:spPr bwMode="auto">
            <a:xfrm>
              <a:off x="1537" y="2379"/>
              <a:ext cx="118" cy="232"/>
            </a:xfrm>
            <a:custGeom>
              <a:avLst/>
              <a:gdLst>
                <a:gd name="T0" fmla="*/ 237 w 237"/>
                <a:gd name="T1" fmla="*/ 466 h 466"/>
                <a:gd name="T2" fmla="*/ 237 w 237"/>
                <a:gd name="T3" fmla="*/ 0 h 466"/>
                <a:gd name="T4" fmla="*/ 0 w 237"/>
                <a:gd name="T5" fmla="*/ 0 h 466"/>
              </a:gdLst>
              <a:ahLst/>
              <a:cxnLst>
                <a:cxn ang="0">
                  <a:pos x="T0" y="T1"/>
                </a:cxn>
                <a:cxn ang="0">
                  <a:pos x="T2" y="T3"/>
                </a:cxn>
                <a:cxn ang="0">
                  <a:pos x="T4" y="T5"/>
                </a:cxn>
              </a:cxnLst>
              <a:rect l="0" t="0" r="r" b="b"/>
              <a:pathLst>
                <a:path w="237" h="466">
                  <a:moveTo>
                    <a:pt x="237" y="466"/>
                  </a:moveTo>
                  <a:lnTo>
                    <a:pt x="237" y="0"/>
                  </a:lnTo>
                  <a:lnTo>
                    <a:pt x="0" y="0"/>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 name="Freeform 99"/>
            <p:cNvSpPr>
              <a:spLocks/>
            </p:cNvSpPr>
            <p:nvPr/>
          </p:nvSpPr>
          <p:spPr bwMode="auto">
            <a:xfrm>
              <a:off x="1537" y="2611"/>
              <a:ext cx="118" cy="234"/>
            </a:xfrm>
            <a:custGeom>
              <a:avLst/>
              <a:gdLst>
                <a:gd name="T0" fmla="*/ 237 w 237"/>
                <a:gd name="T1" fmla="*/ 0 h 467"/>
                <a:gd name="T2" fmla="*/ 237 w 237"/>
                <a:gd name="T3" fmla="*/ 467 h 467"/>
                <a:gd name="T4" fmla="*/ 0 w 237"/>
                <a:gd name="T5" fmla="*/ 467 h 467"/>
              </a:gdLst>
              <a:ahLst/>
              <a:cxnLst>
                <a:cxn ang="0">
                  <a:pos x="T0" y="T1"/>
                </a:cxn>
                <a:cxn ang="0">
                  <a:pos x="T2" y="T3"/>
                </a:cxn>
                <a:cxn ang="0">
                  <a:pos x="T4" y="T5"/>
                </a:cxn>
              </a:cxnLst>
              <a:rect l="0" t="0" r="r" b="b"/>
              <a:pathLst>
                <a:path w="237" h="467">
                  <a:moveTo>
                    <a:pt x="237" y="0"/>
                  </a:moveTo>
                  <a:lnTo>
                    <a:pt x="237" y="467"/>
                  </a:lnTo>
                  <a:lnTo>
                    <a:pt x="0" y="467"/>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 name="Line 100"/>
            <p:cNvSpPr>
              <a:spLocks noChangeShapeType="1"/>
            </p:cNvSpPr>
            <p:nvPr/>
          </p:nvSpPr>
          <p:spPr bwMode="auto">
            <a:xfrm flipH="1">
              <a:off x="1485" y="1200"/>
              <a:ext cx="226" cy="0"/>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 name="Freeform 101"/>
            <p:cNvSpPr>
              <a:spLocks/>
            </p:cNvSpPr>
            <p:nvPr/>
          </p:nvSpPr>
          <p:spPr bwMode="auto">
            <a:xfrm>
              <a:off x="1537" y="967"/>
              <a:ext cx="118" cy="233"/>
            </a:xfrm>
            <a:custGeom>
              <a:avLst/>
              <a:gdLst>
                <a:gd name="T0" fmla="*/ 237 w 237"/>
                <a:gd name="T1" fmla="*/ 465 h 465"/>
                <a:gd name="T2" fmla="*/ 237 w 237"/>
                <a:gd name="T3" fmla="*/ 0 h 465"/>
                <a:gd name="T4" fmla="*/ 0 w 237"/>
                <a:gd name="T5" fmla="*/ 0 h 465"/>
              </a:gdLst>
              <a:ahLst/>
              <a:cxnLst>
                <a:cxn ang="0">
                  <a:pos x="T0" y="T1"/>
                </a:cxn>
                <a:cxn ang="0">
                  <a:pos x="T2" y="T3"/>
                </a:cxn>
                <a:cxn ang="0">
                  <a:pos x="T4" y="T5"/>
                </a:cxn>
              </a:cxnLst>
              <a:rect l="0" t="0" r="r" b="b"/>
              <a:pathLst>
                <a:path w="237" h="465">
                  <a:moveTo>
                    <a:pt x="237" y="465"/>
                  </a:moveTo>
                  <a:lnTo>
                    <a:pt x="237" y="0"/>
                  </a:lnTo>
                  <a:lnTo>
                    <a:pt x="0" y="0"/>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 name="Freeform 102"/>
            <p:cNvSpPr>
              <a:spLocks/>
            </p:cNvSpPr>
            <p:nvPr/>
          </p:nvSpPr>
          <p:spPr bwMode="auto">
            <a:xfrm>
              <a:off x="1537" y="1200"/>
              <a:ext cx="118" cy="233"/>
            </a:xfrm>
            <a:custGeom>
              <a:avLst/>
              <a:gdLst>
                <a:gd name="T0" fmla="*/ 237 w 237"/>
                <a:gd name="T1" fmla="*/ 0 h 466"/>
                <a:gd name="T2" fmla="*/ 237 w 237"/>
                <a:gd name="T3" fmla="*/ 466 h 466"/>
                <a:gd name="T4" fmla="*/ 0 w 237"/>
                <a:gd name="T5" fmla="*/ 466 h 466"/>
              </a:gdLst>
              <a:ahLst/>
              <a:cxnLst>
                <a:cxn ang="0">
                  <a:pos x="T0" y="T1"/>
                </a:cxn>
                <a:cxn ang="0">
                  <a:pos x="T2" y="T3"/>
                </a:cxn>
                <a:cxn ang="0">
                  <a:pos x="T4" y="T5"/>
                </a:cxn>
              </a:cxnLst>
              <a:rect l="0" t="0" r="r" b="b"/>
              <a:pathLst>
                <a:path w="237" h="466">
                  <a:moveTo>
                    <a:pt x="237" y="0"/>
                  </a:moveTo>
                  <a:lnTo>
                    <a:pt x="237" y="466"/>
                  </a:lnTo>
                  <a:lnTo>
                    <a:pt x="0" y="466"/>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 name="Line 103"/>
            <p:cNvSpPr>
              <a:spLocks noChangeShapeType="1"/>
            </p:cNvSpPr>
            <p:nvPr/>
          </p:nvSpPr>
          <p:spPr bwMode="auto">
            <a:xfrm flipH="1">
              <a:off x="1056" y="1912"/>
              <a:ext cx="226" cy="0"/>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 name="Freeform 104"/>
            <p:cNvSpPr>
              <a:spLocks/>
            </p:cNvSpPr>
            <p:nvPr/>
          </p:nvSpPr>
          <p:spPr bwMode="auto">
            <a:xfrm>
              <a:off x="1108" y="1679"/>
              <a:ext cx="119" cy="233"/>
            </a:xfrm>
            <a:custGeom>
              <a:avLst/>
              <a:gdLst>
                <a:gd name="T0" fmla="*/ 238 w 238"/>
                <a:gd name="T1" fmla="*/ 465 h 465"/>
                <a:gd name="T2" fmla="*/ 238 w 238"/>
                <a:gd name="T3" fmla="*/ 0 h 465"/>
                <a:gd name="T4" fmla="*/ 0 w 238"/>
                <a:gd name="T5" fmla="*/ 0 h 465"/>
              </a:gdLst>
              <a:ahLst/>
              <a:cxnLst>
                <a:cxn ang="0">
                  <a:pos x="T0" y="T1"/>
                </a:cxn>
                <a:cxn ang="0">
                  <a:pos x="T2" y="T3"/>
                </a:cxn>
                <a:cxn ang="0">
                  <a:pos x="T4" y="T5"/>
                </a:cxn>
              </a:cxnLst>
              <a:rect l="0" t="0" r="r" b="b"/>
              <a:pathLst>
                <a:path w="238" h="465">
                  <a:moveTo>
                    <a:pt x="238" y="465"/>
                  </a:moveTo>
                  <a:lnTo>
                    <a:pt x="238" y="0"/>
                  </a:lnTo>
                  <a:lnTo>
                    <a:pt x="0" y="0"/>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 name="Freeform 105"/>
            <p:cNvSpPr>
              <a:spLocks/>
            </p:cNvSpPr>
            <p:nvPr/>
          </p:nvSpPr>
          <p:spPr bwMode="auto">
            <a:xfrm>
              <a:off x="1108" y="1912"/>
              <a:ext cx="119" cy="233"/>
            </a:xfrm>
            <a:custGeom>
              <a:avLst/>
              <a:gdLst>
                <a:gd name="T0" fmla="*/ 238 w 238"/>
                <a:gd name="T1" fmla="*/ 0 h 467"/>
                <a:gd name="T2" fmla="*/ 238 w 238"/>
                <a:gd name="T3" fmla="*/ 467 h 467"/>
                <a:gd name="T4" fmla="*/ 0 w 238"/>
                <a:gd name="T5" fmla="*/ 467 h 467"/>
              </a:gdLst>
              <a:ahLst/>
              <a:cxnLst>
                <a:cxn ang="0">
                  <a:pos x="T0" y="T1"/>
                </a:cxn>
                <a:cxn ang="0">
                  <a:pos x="T2" y="T3"/>
                </a:cxn>
                <a:cxn ang="0">
                  <a:pos x="T4" y="T5"/>
                </a:cxn>
              </a:cxnLst>
              <a:rect l="0" t="0" r="r" b="b"/>
              <a:pathLst>
                <a:path w="238" h="467">
                  <a:moveTo>
                    <a:pt x="238" y="0"/>
                  </a:moveTo>
                  <a:lnTo>
                    <a:pt x="238" y="467"/>
                  </a:lnTo>
                  <a:lnTo>
                    <a:pt x="0" y="467"/>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 name="Line 106"/>
            <p:cNvSpPr>
              <a:spLocks noChangeShapeType="1"/>
            </p:cNvSpPr>
            <p:nvPr/>
          </p:nvSpPr>
          <p:spPr bwMode="auto">
            <a:xfrm>
              <a:off x="2809" y="1200"/>
              <a:ext cx="0" cy="274"/>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 name="Line 107"/>
            <p:cNvSpPr>
              <a:spLocks noChangeShapeType="1"/>
            </p:cNvSpPr>
            <p:nvPr/>
          </p:nvSpPr>
          <p:spPr bwMode="auto">
            <a:xfrm>
              <a:off x="2668" y="2624"/>
              <a:ext cx="141" cy="0"/>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 name="Line 108"/>
            <p:cNvSpPr>
              <a:spLocks noChangeShapeType="1"/>
            </p:cNvSpPr>
            <p:nvPr/>
          </p:nvSpPr>
          <p:spPr bwMode="auto">
            <a:xfrm>
              <a:off x="2242" y="1906"/>
              <a:ext cx="265" cy="0"/>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 name="Line 109"/>
            <p:cNvSpPr>
              <a:spLocks noChangeShapeType="1"/>
            </p:cNvSpPr>
            <p:nvPr/>
          </p:nvSpPr>
          <p:spPr bwMode="auto">
            <a:xfrm flipH="1">
              <a:off x="2951" y="1200"/>
              <a:ext cx="141" cy="0"/>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 name="Line 110"/>
            <p:cNvSpPr>
              <a:spLocks noChangeShapeType="1"/>
            </p:cNvSpPr>
            <p:nvPr/>
          </p:nvSpPr>
          <p:spPr bwMode="auto">
            <a:xfrm flipV="1">
              <a:off x="2951" y="2349"/>
              <a:ext cx="0" cy="275"/>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 name="Line 111"/>
            <p:cNvSpPr>
              <a:spLocks noChangeShapeType="1"/>
            </p:cNvSpPr>
            <p:nvPr/>
          </p:nvSpPr>
          <p:spPr bwMode="auto">
            <a:xfrm>
              <a:off x="2951" y="1200"/>
              <a:ext cx="0" cy="274"/>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 name="Line 112"/>
            <p:cNvSpPr>
              <a:spLocks noChangeShapeType="1"/>
            </p:cNvSpPr>
            <p:nvPr/>
          </p:nvSpPr>
          <p:spPr bwMode="auto">
            <a:xfrm flipH="1">
              <a:off x="2951" y="2624"/>
              <a:ext cx="141" cy="0"/>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 name="Line 113"/>
            <p:cNvSpPr>
              <a:spLocks noChangeShapeType="1"/>
            </p:cNvSpPr>
            <p:nvPr/>
          </p:nvSpPr>
          <p:spPr bwMode="auto">
            <a:xfrm flipH="1">
              <a:off x="3253" y="1906"/>
              <a:ext cx="265" cy="0"/>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 name="Freeform 114"/>
            <p:cNvSpPr>
              <a:spLocks/>
            </p:cNvSpPr>
            <p:nvPr/>
          </p:nvSpPr>
          <p:spPr bwMode="auto">
            <a:xfrm>
              <a:off x="1688" y="1091"/>
              <a:ext cx="983" cy="218"/>
            </a:xfrm>
            <a:custGeom>
              <a:avLst/>
              <a:gdLst>
                <a:gd name="T0" fmla="*/ 0 w 1967"/>
                <a:gd name="T1" fmla="*/ 371 h 436"/>
                <a:gd name="T2" fmla="*/ 0 w 1967"/>
                <a:gd name="T3" fmla="*/ 371 h 436"/>
                <a:gd name="T4" fmla="*/ 2 w 1967"/>
                <a:gd name="T5" fmla="*/ 385 h 436"/>
                <a:gd name="T6" fmla="*/ 5 w 1967"/>
                <a:gd name="T7" fmla="*/ 397 h 436"/>
                <a:gd name="T8" fmla="*/ 12 w 1967"/>
                <a:gd name="T9" fmla="*/ 408 h 436"/>
                <a:gd name="T10" fmla="*/ 19 w 1967"/>
                <a:gd name="T11" fmla="*/ 417 h 436"/>
                <a:gd name="T12" fmla="*/ 29 w 1967"/>
                <a:gd name="T13" fmla="*/ 425 h 436"/>
                <a:gd name="T14" fmla="*/ 40 w 1967"/>
                <a:gd name="T15" fmla="*/ 431 h 436"/>
                <a:gd name="T16" fmla="*/ 52 w 1967"/>
                <a:gd name="T17" fmla="*/ 435 h 436"/>
                <a:gd name="T18" fmla="*/ 65 w 1967"/>
                <a:gd name="T19" fmla="*/ 436 h 436"/>
                <a:gd name="T20" fmla="*/ 1902 w 1967"/>
                <a:gd name="T21" fmla="*/ 436 h 436"/>
                <a:gd name="T22" fmla="*/ 1902 w 1967"/>
                <a:gd name="T23" fmla="*/ 436 h 436"/>
                <a:gd name="T24" fmla="*/ 1916 w 1967"/>
                <a:gd name="T25" fmla="*/ 435 h 436"/>
                <a:gd name="T26" fmla="*/ 1928 w 1967"/>
                <a:gd name="T27" fmla="*/ 431 h 436"/>
                <a:gd name="T28" fmla="*/ 1939 w 1967"/>
                <a:gd name="T29" fmla="*/ 425 h 436"/>
                <a:gd name="T30" fmla="*/ 1948 w 1967"/>
                <a:gd name="T31" fmla="*/ 417 h 436"/>
                <a:gd name="T32" fmla="*/ 1956 w 1967"/>
                <a:gd name="T33" fmla="*/ 408 h 436"/>
                <a:gd name="T34" fmla="*/ 1962 w 1967"/>
                <a:gd name="T35" fmla="*/ 397 h 436"/>
                <a:gd name="T36" fmla="*/ 1966 w 1967"/>
                <a:gd name="T37" fmla="*/ 385 h 436"/>
                <a:gd name="T38" fmla="*/ 1967 w 1967"/>
                <a:gd name="T39" fmla="*/ 371 h 436"/>
                <a:gd name="T40" fmla="*/ 1967 w 1967"/>
                <a:gd name="T41" fmla="*/ 65 h 436"/>
                <a:gd name="T42" fmla="*/ 1967 w 1967"/>
                <a:gd name="T43" fmla="*/ 65 h 436"/>
                <a:gd name="T44" fmla="*/ 1966 w 1967"/>
                <a:gd name="T45" fmla="*/ 51 h 436"/>
                <a:gd name="T46" fmla="*/ 1962 w 1967"/>
                <a:gd name="T47" fmla="*/ 39 h 436"/>
                <a:gd name="T48" fmla="*/ 1956 w 1967"/>
                <a:gd name="T49" fmla="*/ 28 h 436"/>
                <a:gd name="T50" fmla="*/ 1948 w 1967"/>
                <a:gd name="T51" fmla="*/ 19 h 436"/>
                <a:gd name="T52" fmla="*/ 1939 w 1967"/>
                <a:gd name="T53" fmla="*/ 11 h 436"/>
                <a:gd name="T54" fmla="*/ 1928 w 1967"/>
                <a:gd name="T55" fmla="*/ 5 h 436"/>
                <a:gd name="T56" fmla="*/ 1916 w 1967"/>
                <a:gd name="T57" fmla="*/ 1 h 436"/>
                <a:gd name="T58" fmla="*/ 1902 w 1967"/>
                <a:gd name="T59" fmla="*/ 0 h 436"/>
                <a:gd name="T60" fmla="*/ 65 w 1967"/>
                <a:gd name="T61" fmla="*/ 0 h 436"/>
                <a:gd name="T62" fmla="*/ 65 w 1967"/>
                <a:gd name="T63" fmla="*/ 0 h 436"/>
                <a:gd name="T64" fmla="*/ 52 w 1967"/>
                <a:gd name="T65" fmla="*/ 1 h 436"/>
                <a:gd name="T66" fmla="*/ 40 w 1967"/>
                <a:gd name="T67" fmla="*/ 5 h 436"/>
                <a:gd name="T68" fmla="*/ 29 w 1967"/>
                <a:gd name="T69" fmla="*/ 11 h 436"/>
                <a:gd name="T70" fmla="*/ 19 w 1967"/>
                <a:gd name="T71" fmla="*/ 19 h 436"/>
                <a:gd name="T72" fmla="*/ 12 w 1967"/>
                <a:gd name="T73" fmla="*/ 28 h 436"/>
                <a:gd name="T74" fmla="*/ 5 w 1967"/>
                <a:gd name="T75" fmla="*/ 39 h 436"/>
                <a:gd name="T76" fmla="*/ 2 w 1967"/>
                <a:gd name="T77" fmla="*/ 51 h 436"/>
                <a:gd name="T78" fmla="*/ 0 w 1967"/>
                <a:gd name="T79" fmla="*/ 65 h 436"/>
                <a:gd name="T80" fmla="*/ 0 w 1967"/>
                <a:gd name="T81" fmla="*/ 371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67" h="436">
                  <a:moveTo>
                    <a:pt x="0" y="371"/>
                  </a:moveTo>
                  <a:lnTo>
                    <a:pt x="0" y="371"/>
                  </a:lnTo>
                  <a:lnTo>
                    <a:pt x="2" y="385"/>
                  </a:lnTo>
                  <a:lnTo>
                    <a:pt x="5" y="397"/>
                  </a:lnTo>
                  <a:lnTo>
                    <a:pt x="12" y="408"/>
                  </a:lnTo>
                  <a:lnTo>
                    <a:pt x="19" y="417"/>
                  </a:lnTo>
                  <a:lnTo>
                    <a:pt x="29" y="425"/>
                  </a:lnTo>
                  <a:lnTo>
                    <a:pt x="40" y="431"/>
                  </a:lnTo>
                  <a:lnTo>
                    <a:pt x="52" y="435"/>
                  </a:lnTo>
                  <a:lnTo>
                    <a:pt x="65" y="436"/>
                  </a:lnTo>
                  <a:lnTo>
                    <a:pt x="1902" y="436"/>
                  </a:lnTo>
                  <a:lnTo>
                    <a:pt x="1902" y="436"/>
                  </a:lnTo>
                  <a:lnTo>
                    <a:pt x="1916" y="435"/>
                  </a:lnTo>
                  <a:lnTo>
                    <a:pt x="1928" y="431"/>
                  </a:lnTo>
                  <a:lnTo>
                    <a:pt x="1939" y="425"/>
                  </a:lnTo>
                  <a:lnTo>
                    <a:pt x="1948" y="417"/>
                  </a:lnTo>
                  <a:lnTo>
                    <a:pt x="1956" y="408"/>
                  </a:lnTo>
                  <a:lnTo>
                    <a:pt x="1962" y="397"/>
                  </a:lnTo>
                  <a:lnTo>
                    <a:pt x="1966" y="385"/>
                  </a:lnTo>
                  <a:lnTo>
                    <a:pt x="1967" y="371"/>
                  </a:lnTo>
                  <a:lnTo>
                    <a:pt x="1967" y="65"/>
                  </a:lnTo>
                  <a:lnTo>
                    <a:pt x="1967" y="65"/>
                  </a:lnTo>
                  <a:lnTo>
                    <a:pt x="1966" y="51"/>
                  </a:lnTo>
                  <a:lnTo>
                    <a:pt x="1962" y="39"/>
                  </a:lnTo>
                  <a:lnTo>
                    <a:pt x="1956" y="28"/>
                  </a:lnTo>
                  <a:lnTo>
                    <a:pt x="1948" y="19"/>
                  </a:lnTo>
                  <a:lnTo>
                    <a:pt x="1939" y="11"/>
                  </a:lnTo>
                  <a:lnTo>
                    <a:pt x="1928" y="5"/>
                  </a:lnTo>
                  <a:lnTo>
                    <a:pt x="1916" y="1"/>
                  </a:lnTo>
                  <a:lnTo>
                    <a:pt x="1902" y="0"/>
                  </a:lnTo>
                  <a:lnTo>
                    <a:pt x="65" y="0"/>
                  </a:lnTo>
                  <a:lnTo>
                    <a:pt x="65" y="0"/>
                  </a:lnTo>
                  <a:lnTo>
                    <a:pt x="52" y="1"/>
                  </a:lnTo>
                  <a:lnTo>
                    <a:pt x="40" y="5"/>
                  </a:lnTo>
                  <a:lnTo>
                    <a:pt x="29" y="11"/>
                  </a:lnTo>
                  <a:lnTo>
                    <a:pt x="19" y="19"/>
                  </a:lnTo>
                  <a:lnTo>
                    <a:pt x="12" y="28"/>
                  </a:lnTo>
                  <a:lnTo>
                    <a:pt x="5" y="39"/>
                  </a:lnTo>
                  <a:lnTo>
                    <a:pt x="2" y="51"/>
                  </a:lnTo>
                  <a:lnTo>
                    <a:pt x="0" y="65"/>
                  </a:lnTo>
                  <a:lnTo>
                    <a:pt x="0" y="371"/>
                  </a:lnTo>
                  <a:close/>
                </a:path>
              </a:pathLst>
            </a:custGeom>
            <a:solidFill>
              <a:srgbClr val="ED5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115"/>
            <p:cNvSpPr>
              <a:spLocks/>
            </p:cNvSpPr>
            <p:nvPr/>
          </p:nvSpPr>
          <p:spPr bwMode="auto">
            <a:xfrm>
              <a:off x="1688" y="2503"/>
              <a:ext cx="983" cy="218"/>
            </a:xfrm>
            <a:custGeom>
              <a:avLst/>
              <a:gdLst>
                <a:gd name="T0" fmla="*/ 0 w 1967"/>
                <a:gd name="T1" fmla="*/ 372 h 437"/>
                <a:gd name="T2" fmla="*/ 0 w 1967"/>
                <a:gd name="T3" fmla="*/ 372 h 437"/>
                <a:gd name="T4" fmla="*/ 2 w 1967"/>
                <a:gd name="T5" fmla="*/ 385 h 437"/>
                <a:gd name="T6" fmla="*/ 5 w 1967"/>
                <a:gd name="T7" fmla="*/ 398 h 437"/>
                <a:gd name="T8" fmla="*/ 12 w 1967"/>
                <a:gd name="T9" fmla="*/ 408 h 437"/>
                <a:gd name="T10" fmla="*/ 19 w 1967"/>
                <a:gd name="T11" fmla="*/ 417 h 437"/>
                <a:gd name="T12" fmla="*/ 29 w 1967"/>
                <a:gd name="T13" fmla="*/ 425 h 437"/>
                <a:gd name="T14" fmla="*/ 40 w 1967"/>
                <a:gd name="T15" fmla="*/ 431 h 437"/>
                <a:gd name="T16" fmla="*/ 52 w 1967"/>
                <a:gd name="T17" fmla="*/ 436 h 437"/>
                <a:gd name="T18" fmla="*/ 65 w 1967"/>
                <a:gd name="T19" fmla="*/ 437 h 437"/>
                <a:gd name="T20" fmla="*/ 1902 w 1967"/>
                <a:gd name="T21" fmla="*/ 437 h 437"/>
                <a:gd name="T22" fmla="*/ 1902 w 1967"/>
                <a:gd name="T23" fmla="*/ 437 h 437"/>
                <a:gd name="T24" fmla="*/ 1916 w 1967"/>
                <a:gd name="T25" fmla="*/ 436 h 437"/>
                <a:gd name="T26" fmla="*/ 1928 w 1967"/>
                <a:gd name="T27" fmla="*/ 431 h 437"/>
                <a:gd name="T28" fmla="*/ 1939 w 1967"/>
                <a:gd name="T29" fmla="*/ 425 h 437"/>
                <a:gd name="T30" fmla="*/ 1948 w 1967"/>
                <a:gd name="T31" fmla="*/ 417 h 437"/>
                <a:gd name="T32" fmla="*/ 1956 w 1967"/>
                <a:gd name="T33" fmla="*/ 408 h 437"/>
                <a:gd name="T34" fmla="*/ 1962 w 1967"/>
                <a:gd name="T35" fmla="*/ 398 h 437"/>
                <a:gd name="T36" fmla="*/ 1966 w 1967"/>
                <a:gd name="T37" fmla="*/ 385 h 437"/>
                <a:gd name="T38" fmla="*/ 1967 w 1967"/>
                <a:gd name="T39" fmla="*/ 372 h 437"/>
                <a:gd name="T40" fmla="*/ 1967 w 1967"/>
                <a:gd name="T41" fmla="*/ 65 h 437"/>
                <a:gd name="T42" fmla="*/ 1967 w 1967"/>
                <a:gd name="T43" fmla="*/ 65 h 437"/>
                <a:gd name="T44" fmla="*/ 1966 w 1967"/>
                <a:gd name="T45" fmla="*/ 52 h 437"/>
                <a:gd name="T46" fmla="*/ 1962 w 1967"/>
                <a:gd name="T47" fmla="*/ 39 h 437"/>
                <a:gd name="T48" fmla="*/ 1956 w 1967"/>
                <a:gd name="T49" fmla="*/ 29 h 437"/>
                <a:gd name="T50" fmla="*/ 1948 w 1967"/>
                <a:gd name="T51" fmla="*/ 19 h 437"/>
                <a:gd name="T52" fmla="*/ 1939 w 1967"/>
                <a:gd name="T53" fmla="*/ 12 h 437"/>
                <a:gd name="T54" fmla="*/ 1928 w 1967"/>
                <a:gd name="T55" fmla="*/ 5 h 437"/>
                <a:gd name="T56" fmla="*/ 1916 w 1967"/>
                <a:gd name="T57" fmla="*/ 1 h 437"/>
                <a:gd name="T58" fmla="*/ 1902 w 1967"/>
                <a:gd name="T59" fmla="*/ 0 h 437"/>
                <a:gd name="T60" fmla="*/ 65 w 1967"/>
                <a:gd name="T61" fmla="*/ 0 h 437"/>
                <a:gd name="T62" fmla="*/ 65 w 1967"/>
                <a:gd name="T63" fmla="*/ 0 h 437"/>
                <a:gd name="T64" fmla="*/ 52 w 1967"/>
                <a:gd name="T65" fmla="*/ 1 h 437"/>
                <a:gd name="T66" fmla="*/ 40 w 1967"/>
                <a:gd name="T67" fmla="*/ 5 h 437"/>
                <a:gd name="T68" fmla="*/ 29 w 1967"/>
                <a:gd name="T69" fmla="*/ 12 h 437"/>
                <a:gd name="T70" fmla="*/ 19 w 1967"/>
                <a:gd name="T71" fmla="*/ 19 h 437"/>
                <a:gd name="T72" fmla="*/ 12 w 1967"/>
                <a:gd name="T73" fmla="*/ 29 h 437"/>
                <a:gd name="T74" fmla="*/ 5 w 1967"/>
                <a:gd name="T75" fmla="*/ 39 h 437"/>
                <a:gd name="T76" fmla="*/ 2 w 1967"/>
                <a:gd name="T77" fmla="*/ 52 h 437"/>
                <a:gd name="T78" fmla="*/ 0 w 1967"/>
                <a:gd name="T79" fmla="*/ 65 h 437"/>
                <a:gd name="T80" fmla="*/ 0 w 1967"/>
                <a:gd name="T81" fmla="*/ 372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67" h="437">
                  <a:moveTo>
                    <a:pt x="0" y="372"/>
                  </a:moveTo>
                  <a:lnTo>
                    <a:pt x="0" y="372"/>
                  </a:lnTo>
                  <a:lnTo>
                    <a:pt x="2" y="385"/>
                  </a:lnTo>
                  <a:lnTo>
                    <a:pt x="5" y="398"/>
                  </a:lnTo>
                  <a:lnTo>
                    <a:pt x="12" y="408"/>
                  </a:lnTo>
                  <a:lnTo>
                    <a:pt x="19" y="417"/>
                  </a:lnTo>
                  <a:lnTo>
                    <a:pt x="29" y="425"/>
                  </a:lnTo>
                  <a:lnTo>
                    <a:pt x="40" y="431"/>
                  </a:lnTo>
                  <a:lnTo>
                    <a:pt x="52" y="436"/>
                  </a:lnTo>
                  <a:lnTo>
                    <a:pt x="65" y="437"/>
                  </a:lnTo>
                  <a:lnTo>
                    <a:pt x="1902" y="437"/>
                  </a:lnTo>
                  <a:lnTo>
                    <a:pt x="1902" y="437"/>
                  </a:lnTo>
                  <a:lnTo>
                    <a:pt x="1916" y="436"/>
                  </a:lnTo>
                  <a:lnTo>
                    <a:pt x="1928" y="431"/>
                  </a:lnTo>
                  <a:lnTo>
                    <a:pt x="1939" y="425"/>
                  </a:lnTo>
                  <a:lnTo>
                    <a:pt x="1948" y="417"/>
                  </a:lnTo>
                  <a:lnTo>
                    <a:pt x="1956" y="408"/>
                  </a:lnTo>
                  <a:lnTo>
                    <a:pt x="1962" y="398"/>
                  </a:lnTo>
                  <a:lnTo>
                    <a:pt x="1966" y="385"/>
                  </a:lnTo>
                  <a:lnTo>
                    <a:pt x="1967" y="372"/>
                  </a:lnTo>
                  <a:lnTo>
                    <a:pt x="1967" y="65"/>
                  </a:lnTo>
                  <a:lnTo>
                    <a:pt x="1967" y="65"/>
                  </a:lnTo>
                  <a:lnTo>
                    <a:pt x="1966" y="52"/>
                  </a:lnTo>
                  <a:lnTo>
                    <a:pt x="1962" y="39"/>
                  </a:lnTo>
                  <a:lnTo>
                    <a:pt x="1956" y="29"/>
                  </a:lnTo>
                  <a:lnTo>
                    <a:pt x="1948" y="19"/>
                  </a:lnTo>
                  <a:lnTo>
                    <a:pt x="1939" y="12"/>
                  </a:lnTo>
                  <a:lnTo>
                    <a:pt x="1928" y="5"/>
                  </a:lnTo>
                  <a:lnTo>
                    <a:pt x="1916" y="1"/>
                  </a:lnTo>
                  <a:lnTo>
                    <a:pt x="1902" y="0"/>
                  </a:lnTo>
                  <a:lnTo>
                    <a:pt x="65" y="0"/>
                  </a:lnTo>
                  <a:lnTo>
                    <a:pt x="65" y="0"/>
                  </a:lnTo>
                  <a:lnTo>
                    <a:pt x="52" y="1"/>
                  </a:lnTo>
                  <a:lnTo>
                    <a:pt x="40" y="5"/>
                  </a:lnTo>
                  <a:lnTo>
                    <a:pt x="29" y="12"/>
                  </a:lnTo>
                  <a:lnTo>
                    <a:pt x="19" y="19"/>
                  </a:lnTo>
                  <a:lnTo>
                    <a:pt x="12" y="29"/>
                  </a:lnTo>
                  <a:lnTo>
                    <a:pt x="5" y="39"/>
                  </a:lnTo>
                  <a:lnTo>
                    <a:pt x="2" y="52"/>
                  </a:lnTo>
                  <a:lnTo>
                    <a:pt x="0" y="65"/>
                  </a:lnTo>
                  <a:lnTo>
                    <a:pt x="0" y="37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116"/>
            <p:cNvSpPr>
              <a:spLocks/>
            </p:cNvSpPr>
            <p:nvPr/>
          </p:nvSpPr>
          <p:spPr bwMode="auto">
            <a:xfrm>
              <a:off x="1259" y="1797"/>
              <a:ext cx="983" cy="218"/>
            </a:xfrm>
            <a:custGeom>
              <a:avLst/>
              <a:gdLst>
                <a:gd name="T0" fmla="*/ 0 w 1967"/>
                <a:gd name="T1" fmla="*/ 372 h 436"/>
                <a:gd name="T2" fmla="*/ 0 w 1967"/>
                <a:gd name="T3" fmla="*/ 372 h 436"/>
                <a:gd name="T4" fmla="*/ 1 w 1967"/>
                <a:gd name="T5" fmla="*/ 385 h 436"/>
                <a:gd name="T6" fmla="*/ 5 w 1967"/>
                <a:gd name="T7" fmla="*/ 396 h 436"/>
                <a:gd name="T8" fmla="*/ 12 w 1967"/>
                <a:gd name="T9" fmla="*/ 408 h 436"/>
                <a:gd name="T10" fmla="*/ 19 w 1967"/>
                <a:gd name="T11" fmla="*/ 417 h 436"/>
                <a:gd name="T12" fmla="*/ 29 w 1967"/>
                <a:gd name="T13" fmla="*/ 425 h 436"/>
                <a:gd name="T14" fmla="*/ 39 w 1967"/>
                <a:gd name="T15" fmla="*/ 431 h 436"/>
                <a:gd name="T16" fmla="*/ 52 w 1967"/>
                <a:gd name="T17" fmla="*/ 434 h 436"/>
                <a:gd name="T18" fmla="*/ 65 w 1967"/>
                <a:gd name="T19" fmla="*/ 436 h 436"/>
                <a:gd name="T20" fmla="*/ 1902 w 1967"/>
                <a:gd name="T21" fmla="*/ 436 h 436"/>
                <a:gd name="T22" fmla="*/ 1902 w 1967"/>
                <a:gd name="T23" fmla="*/ 436 h 436"/>
                <a:gd name="T24" fmla="*/ 1916 w 1967"/>
                <a:gd name="T25" fmla="*/ 434 h 436"/>
                <a:gd name="T26" fmla="*/ 1928 w 1967"/>
                <a:gd name="T27" fmla="*/ 431 h 436"/>
                <a:gd name="T28" fmla="*/ 1939 w 1967"/>
                <a:gd name="T29" fmla="*/ 425 h 436"/>
                <a:gd name="T30" fmla="*/ 1948 w 1967"/>
                <a:gd name="T31" fmla="*/ 417 h 436"/>
                <a:gd name="T32" fmla="*/ 1956 w 1967"/>
                <a:gd name="T33" fmla="*/ 408 h 436"/>
                <a:gd name="T34" fmla="*/ 1962 w 1967"/>
                <a:gd name="T35" fmla="*/ 396 h 436"/>
                <a:gd name="T36" fmla="*/ 1966 w 1967"/>
                <a:gd name="T37" fmla="*/ 385 h 436"/>
                <a:gd name="T38" fmla="*/ 1967 w 1967"/>
                <a:gd name="T39" fmla="*/ 372 h 436"/>
                <a:gd name="T40" fmla="*/ 1967 w 1967"/>
                <a:gd name="T41" fmla="*/ 64 h 436"/>
                <a:gd name="T42" fmla="*/ 1967 w 1967"/>
                <a:gd name="T43" fmla="*/ 64 h 436"/>
                <a:gd name="T44" fmla="*/ 1966 w 1967"/>
                <a:gd name="T45" fmla="*/ 50 h 436"/>
                <a:gd name="T46" fmla="*/ 1962 w 1967"/>
                <a:gd name="T47" fmla="*/ 39 h 436"/>
                <a:gd name="T48" fmla="*/ 1956 w 1967"/>
                <a:gd name="T49" fmla="*/ 27 h 436"/>
                <a:gd name="T50" fmla="*/ 1948 w 1967"/>
                <a:gd name="T51" fmla="*/ 18 h 436"/>
                <a:gd name="T52" fmla="*/ 1939 w 1967"/>
                <a:gd name="T53" fmla="*/ 10 h 436"/>
                <a:gd name="T54" fmla="*/ 1928 w 1967"/>
                <a:gd name="T55" fmla="*/ 4 h 436"/>
                <a:gd name="T56" fmla="*/ 1916 w 1967"/>
                <a:gd name="T57" fmla="*/ 1 h 436"/>
                <a:gd name="T58" fmla="*/ 1902 w 1967"/>
                <a:gd name="T59" fmla="*/ 0 h 436"/>
                <a:gd name="T60" fmla="*/ 65 w 1967"/>
                <a:gd name="T61" fmla="*/ 0 h 436"/>
                <a:gd name="T62" fmla="*/ 65 w 1967"/>
                <a:gd name="T63" fmla="*/ 0 h 436"/>
                <a:gd name="T64" fmla="*/ 52 w 1967"/>
                <a:gd name="T65" fmla="*/ 1 h 436"/>
                <a:gd name="T66" fmla="*/ 39 w 1967"/>
                <a:gd name="T67" fmla="*/ 4 h 436"/>
                <a:gd name="T68" fmla="*/ 29 w 1967"/>
                <a:gd name="T69" fmla="*/ 10 h 436"/>
                <a:gd name="T70" fmla="*/ 19 w 1967"/>
                <a:gd name="T71" fmla="*/ 18 h 436"/>
                <a:gd name="T72" fmla="*/ 12 w 1967"/>
                <a:gd name="T73" fmla="*/ 27 h 436"/>
                <a:gd name="T74" fmla="*/ 5 w 1967"/>
                <a:gd name="T75" fmla="*/ 39 h 436"/>
                <a:gd name="T76" fmla="*/ 1 w 1967"/>
                <a:gd name="T77" fmla="*/ 50 h 436"/>
                <a:gd name="T78" fmla="*/ 0 w 1967"/>
                <a:gd name="T79" fmla="*/ 64 h 436"/>
                <a:gd name="T80" fmla="*/ 0 w 1967"/>
                <a:gd name="T81" fmla="*/ 372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67" h="436">
                  <a:moveTo>
                    <a:pt x="0" y="372"/>
                  </a:moveTo>
                  <a:lnTo>
                    <a:pt x="0" y="372"/>
                  </a:lnTo>
                  <a:lnTo>
                    <a:pt x="1" y="385"/>
                  </a:lnTo>
                  <a:lnTo>
                    <a:pt x="5" y="396"/>
                  </a:lnTo>
                  <a:lnTo>
                    <a:pt x="12" y="408"/>
                  </a:lnTo>
                  <a:lnTo>
                    <a:pt x="19" y="417"/>
                  </a:lnTo>
                  <a:lnTo>
                    <a:pt x="29" y="425"/>
                  </a:lnTo>
                  <a:lnTo>
                    <a:pt x="39" y="431"/>
                  </a:lnTo>
                  <a:lnTo>
                    <a:pt x="52" y="434"/>
                  </a:lnTo>
                  <a:lnTo>
                    <a:pt x="65" y="436"/>
                  </a:lnTo>
                  <a:lnTo>
                    <a:pt x="1902" y="436"/>
                  </a:lnTo>
                  <a:lnTo>
                    <a:pt x="1902" y="436"/>
                  </a:lnTo>
                  <a:lnTo>
                    <a:pt x="1916" y="434"/>
                  </a:lnTo>
                  <a:lnTo>
                    <a:pt x="1928" y="431"/>
                  </a:lnTo>
                  <a:lnTo>
                    <a:pt x="1939" y="425"/>
                  </a:lnTo>
                  <a:lnTo>
                    <a:pt x="1948" y="417"/>
                  </a:lnTo>
                  <a:lnTo>
                    <a:pt x="1956" y="408"/>
                  </a:lnTo>
                  <a:lnTo>
                    <a:pt x="1962" y="396"/>
                  </a:lnTo>
                  <a:lnTo>
                    <a:pt x="1966" y="385"/>
                  </a:lnTo>
                  <a:lnTo>
                    <a:pt x="1967" y="372"/>
                  </a:lnTo>
                  <a:lnTo>
                    <a:pt x="1967" y="64"/>
                  </a:lnTo>
                  <a:lnTo>
                    <a:pt x="1967" y="64"/>
                  </a:lnTo>
                  <a:lnTo>
                    <a:pt x="1966" y="50"/>
                  </a:lnTo>
                  <a:lnTo>
                    <a:pt x="1962" y="39"/>
                  </a:lnTo>
                  <a:lnTo>
                    <a:pt x="1956" y="27"/>
                  </a:lnTo>
                  <a:lnTo>
                    <a:pt x="1948" y="18"/>
                  </a:lnTo>
                  <a:lnTo>
                    <a:pt x="1939" y="10"/>
                  </a:lnTo>
                  <a:lnTo>
                    <a:pt x="1928" y="4"/>
                  </a:lnTo>
                  <a:lnTo>
                    <a:pt x="1916" y="1"/>
                  </a:lnTo>
                  <a:lnTo>
                    <a:pt x="1902" y="0"/>
                  </a:lnTo>
                  <a:lnTo>
                    <a:pt x="65" y="0"/>
                  </a:lnTo>
                  <a:lnTo>
                    <a:pt x="65" y="0"/>
                  </a:lnTo>
                  <a:lnTo>
                    <a:pt x="52" y="1"/>
                  </a:lnTo>
                  <a:lnTo>
                    <a:pt x="39" y="4"/>
                  </a:lnTo>
                  <a:lnTo>
                    <a:pt x="29" y="10"/>
                  </a:lnTo>
                  <a:lnTo>
                    <a:pt x="19" y="18"/>
                  </a:lnTo>
                  <a:lnTo>
                    <a:pt x="12" y="27"/>
                  </a:lnTo>
                  <a:lnTo>
                    <a:pt x="5" y="39"/>
                  </a:lnTo>
                  <a:lnTo>
                    <a:pt x="1" y="50"/>
                  </a:lnTo>
                  <a:lnTo>
                    <a:pt x="0" y="64"/>
                  </a:lnTo>
                  <a:lnTo>
                    <a:pt x="0" y="372"/>
                  </a:lnTo>
                  <a:close/>
                </a:path>
              </a:pathLst>
            </a:custGeom>
            <a:solidFill>
              <a:srgbClr val="FB6E52"/>
            </a:solidFill>
            <a:ln w="79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117"/>
            <p:cNvSpPr>
              <a:spLocks/>
            </p:cNvSpPr>
            <p:nvPr/>
          </p:nvSpPr>
          <p:spPr bwMode="auto">
            <a:xfrm>
              <a:off x="3089" y="1091"/>
              <a:ext cx="983" cy="218"/>
            </a:xfrm>
            <a:custGeom>
              <a:avLst/>
              <a:gdLst>
                <a:gd name="T0" fmla="*/ 1967 w 1967"/>
                <a:gd name="T1" fmla="*/ 371 h 436"/>
                <a:gd name="T2" fmla="*/ 1967 w 1967"/>
                <a:gd name="T3" fmla="*/ 371 h 436"/>
                <a:gd name="T4" fmla="*/ 1965 w 1967"/>
                <a:gd name="T5" fmla="*/ 385 h 436"/>
                <a:gd name="T6" fmla="*/ 1962 w 1967"/>
                <a:gd name="T7" fmla="*/ 397 h 436"/>
                <a:gd name="T8" fmla="*/ 1955 w 1967"/>
                <a:gd name="T9" fmla="*/ 408 h 436"/>
                <a:gd name="T10" fmla="*/ 1948 w 1967"/>
                <a:gd name="T11" fmla="*/ 417 h 436"/>
                <a:gd name="T12" fmla="*/ 1938 w 1967"/>
                <a:gd name="T13" fmla="*/ 425 h 436"/>
                <a:gd name="T14" fmla="*/ 1927 w 1967"/>
                <a:gd name="T15" fmla="*/ 431 h 436"/>
                <a:gd name="T16" fmla="*/ 1915 w 1967"/>
                <a:gd name="T17" fmla="*/ 435 h 436"/>
                <a:gd name="T18" fmla="*/ 1902 w 1967"/>
                <a:gd name="T19" fmla="*/ 436 h 436"/>
                <a:gd name="T20" fmla="*/ 65 w 1967"/>
                <a:gd name="T21" fmla="*/ 436 h 436"/>
                <a:gd name="T22" fmla="*/ 65 w 1967"/>
                <a:gd name="T23" fmla="*/ 436 h 436"/>
                <a:gd name="T24" fmla="*/ 51 w 1967"/>
                <a:gd name="T25" fmla="*/ 435 h 436"/>
                <a:gd name="T26" fmla="*/ 39 w 1967"/>
                <a:gd name="T27" fmla="*/ 431 h 436"/>
                <a:gd name="T28" fmla="*/ 28 w 1967"/>
                <a:gd name="T29" fmla="*/ 425 h 436"/>
                <a:gd name="T30" fmla="*/ 19 w 1967"/>
                <a:gd name="T31" fmla="*/ 417 h 436"/>
                <a:gd name="T32" fmla="*/ 11 w 1967"/>
                <a:gd name="T33" fmla="*/ 408 h 436"/>
                <a:gd name="T34" fmla="*/ 5 w 1967"/>
                <a:gd name="T35" fmla="*/ 397 h 436"/>
                <a:gd name="T36" fmla="*/ 1 w 1967"/>
                <a:gd name="T37" fmla="*/ 385 h 436"/>
                <a:gd name="T38" fmla="*/ 0 w 1967"/>
                <a:gd name="T39" fmla="*/ 371 h 436"/>
                <a:gd name="T40" fmla="*/ 0 w 1967"/>
                <a:gd name="T41" fmla="*/ 65 h 436"/>
                <a:gd name="T42" fmla="*/ 0 w 1967"/>
                <a:gd name="T43" fmla="*/ 65 h 436"/>
                <a:gd name="T44" fmla="*/ 1 w 1967"/>
                <a:gd name="T45" fmla="*/ 51 h 436"/>
                <a:gd name="T46" fmla="*/ 5 w 1967"/>
                <a:gd name="T47" fmla="*/ 39 h 436"/>
                <a:gd name="T48" fmla="*/ 11 w 1967"/>
                <a:gd name="T49" fmla="*/ 28 h 436"/>
                <a:gd name="T50" fmla="*/ 19 w 1967"/>
                <a:gd name="T51" fmla="*/ 19 h 436"/>
                <a:gd name="T52" fmla="*/ 28 w 1967"/>
                <a:gd name="T53" fmla="*/ 11 h 436"/>
                <a:gd name="T54" fmla="*/ 39 w 1967"/>
                <a:gd name="T55" fmla="*/ 5 h 436"/>
                <a:gd name="T56" fmla="*/ 51 w 1967"/>
                <a:gd name="T57" fmla="*/ 1 h 436"/>
                <a:gd name="T58" fmla="*/ 65 w 1967"/>
                <a:gd name="T59" fmla="*/ 0 h 436"/>
                <a:gd name="T60" fmla="*/ 1902 w 1967"/>
                <a:gd name="T61" fmla="*/ 0 h 436"/>
                <a:gd name="T62" fmla="*/ 1902 w 1967"/>
                <a:gd name="T63" fmla="*/ 0 h 436"/>
                <a:gd name="T64" fmla="*/ 1915 w 1967"/>
                <a:gd name="T65" fmla="*/ 1 h 436"/>
                <a:gd name="T66" fmla="*/ 1927 w 1967"/>
                <a:gd name="T67" fmla="*/ 5 h 436"/>
                <a:gd name="T68" fmla="*/ 1938 w 1967"/>
                <a:gd name="T69" fmla="*/ 11 h 436"/>
                <a:gd name="T70" fmla="*/ 1948 w 1967"/>
                <a:gd name="T71" fmla="*/ 19 h 436"/>
                <a:gd name="T72" fmla="*/ 1955 w 1967"/>
                <a:gd name="T73" fmla="*/ 28 h 436"/>
                <a:gd name="T74" fmla="*/ 1962 w 1967"/>
                <a:gd name="T75" fmla="*/ 39 h 436"/>
                <a:gd name="T76" fmla="*/ 1965 w 1967"/>
                <a:gd name="T77" fmla="*/ 51 h 436"/>
                <a:gd name="T78" fmla="*/ 1967 w 1967"/>
                <a:gd name="T79" fmla="*/ 65 h 436"/>
                <a:gd name="T80" fmla="*/ 1967 w 1967"/>
                <a:gd name="T81" fmla="*/ 371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67" h="436">
                  <a:moveTo>
                    <a:pt x="1967" y="371"/>
                  </a:moveTo>
                  <a:lnTo>
                    <a:pt x="1967" y="371"/>
                  </a:lnTo>
                  <a:lnTo>
                    <a:pt x="1965" y="385"/>
                  </a:lnTo>
                  <a:lnTo>
                    <a:pt x="1962" y="397"/>
                  </a:lnTo>
                  <a:lnTo>
                    <a:pt x="1955" y="408"/>
                  </a:lnTo>
                  <a:lnTo>
                    <a:pt x="1948" y="417"/>
                  </a:lnTo>
                  <a:lnTo>
                    <a:pt x="1938" y="425"/>
                  </a:lnTo>
                  <a:lnTo>
                    <a:pt x="1927" y="431"/>
                  </a:lnTo>
                  <a:lnTo>
                    <a:pt x="1915" y="435"/>
                  </a:lnTo>
                  <a:lnTo>
                    <a:pt x="1902" y="436"/>
                  </a:lnTo>
                  <a:lnTo>
                    <a:pt x="65" y="436"/>
                  </a:lnTo>
                  <a:lnTo>
                    <a:pt x="65" y="436"/>
                  </a:lnTo>
                  <a:lnTo>
                    <a:pt x="51" y="435"/>
                  </a:lnTo>
                  <a:lnTo>
                    <a:pt x="39" y="431"/>
                  </a:lnTo>
                  <a:lnTo>
                    <a:pt x="28" y="425"/>
                  </a:lnTo>
                  <a:lnTo>
                    <a:pt x="19" y="417"/>
                  </a:lnTo>
                  <a:lnTo>
                    <a:pt x="11" y="408"/>
                  </a:lnTo>
                  <a:lnTo>
                    <a:pt x="5" y="397"/>
                  </a:lnTo>
                  <a:lnTo>
                    <a:pt x="1" y="385"/>
                  </a:lnTo>
                  <a:lnTo>
                    <a:pt x="0" y="371"/>
                  </a:lnTo>
                  <a:lnTo>
                    <a:pt x="0" y="65"/>
                  </a:lnTo>
                  <a:lnTo>
                    <a:pt x="0" y="65"/>
                  </a:lnTo>
                  <a:lnTo>
                    <a:pt x="1" y="51"/>
                  </a:lnTo>
                  <a:lnTo>
                    <a:pt x="5" y="39"/>
                  </a:lnTo>
                  <a:lnTo>
                    <a:pt x="11" y="28"/>
                  </a:lnTo>
                  <a:lnTo>
                    <a:pt x="19" y="19"/>
                  </a:lnTo>
                  <a:lnTo>
                    <a:pt x="28" y="11"/>
                  </a:lnTo>
                  <a:lnTo>
                    <a:pt x="39" y="5"/>
                  </a:lnTo>
                  <a:lnTo>
                    <a:pt x="51" y="1"/>
                  </a:lnTo>
                  <a:lnTo>
                    <a:pt x="65" y="0"/>
                  </a:lnTo>
                  <a:lnTo>
                    <a:pt x="1902" y="0"/>
                  </a:lnTo>
                  <a:lnTo>
                    <a:pt x="1902" y="0"/>
                  </a:lnTo>
                  <a:lnTo>
                    <a:pt x="1915" y="1"/>
                  </a:lnTo>
                  <a:lnTo>
                    <a:pt x="1927" y="5"/>
                  </a:lnTo>
                  <a:lnTo>
                    <a:pt x="1938" y="11"/>
                  </a:lnTo>
                  <a:lnTo>
                    <a:pt x="1948" y="19"/>
                  </a:lnTo>
                  <a:lnTo>
                    <a:pt x="1955" y="28"/>
                  </a:lnTo>
                  <a:lnTo>
                    <a:pt x="1962" y="39"/>
                  </a:lnTo>
                  <a:lnTo>
                    <a:pt x="1965" y="51"/>
                  </a:lnTo>
                  <a:lnTo>
                    <a:pt x="1967" y="65"/>
                  </a:lnTo>
                  <a:lnTo>
                    <a:pt x="1967" y="371"/>
                  </a:lnTo>
                  <a:close/>
                </a:path>
              </a:pathLst>
            </a:custGeom>
            <a:solidFill>
              <a:srgbClr val="A1D4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118"/>
            <p:cNvSpPr>
              <a:spLocks/>
            </p:cNvSpPr>
            <p:nvPr/>
          </p:nvSpPr>
          <p:spPr bwMode="auto">
            <a:xfrm>
              <a:off x="3089" y="2503"/>
              <a:ext cx="983" cy="218"/>
            </a:xfrm>
            <a:custGeom>
              <a:avLst/>
              <a:gdLst>
                <a:gd name="T0" fmla="*/ 1967 w 1967"/>
                <a:gd name="T1" fmla="*/ 372 h 437"/>
                <a:gd name="T2" fmla="*/ 1967 w 1967"/>
                <a:gd name="T3" fmla="*/ 372 h 437"/>
                <a:gd name="T4" fmla="*/ 1965 w 1967"/>
                <a:gd name="T5" fmla="*/ 385 h 437"/>
                <a:gd name="T6" fmla="*/ 1962 w 1967"/>
                <a:gd name="T7" fmla="*/ 398 h 437"/>
                <a:gd name="T8" fmla="*/ 1955 w 1967"/>
                <a:gd name="T9" fmla="*/ 408 h 437"/>
                <a:gd name="T10" fmla="*/ 1948 w 1967"/>
                <a:gd name="T11" fmla="*/ 417 h 437"/>
                <a:gd name="T12" fmla="*/ 1938 w 1967"/>
                <a:gd name="T13" fmla="*/ 425 h 437"/>
                <a:gd name="T14" fmla="*/ 1927 w 1967"/>
                <a:gd name="T15" fmla="*/ 431 h 437"/>
                <a:gd name="T16" fmla="*/ 1915 w 1967"/>
                <a:gd name="T17" fmla="*/ 436 h 437"/>
                <a:gd name="T18" fmla="*/ 1902 w 1967"/>
                <a:gd name="T19" fmla="*/ 437 h 437"/>
                <a:gd name="T20" fmla="*/ 65 w 1967"/>
                <a:gd name="T21" fmla="*/ 437 h 437"/>
                <a:gd name="T22" fmla="*/ 65 w 1967"/>
                <a:gd name="T23" fmla="*/ 437 h 437"/>
                <a:gd name="T24" fmla="*/ 51 w 1967"/>
                <a:gd name="T25" fmla="*/ 436 h 437"/>
                <a:gd name="T26" fmla="*/ 39 w 1967"/>
                <a:gd name="T27" fmla="*/ 431 h 437"/>
                <a:gd name="T28" fmla="*/ 28 w 1967"/>
                <a:gd name="T29" fmla="*/ 425 h 437"/>
                <a:gd name="T30" fmla="*/ 19 w 1967"/>
                <a:gd name="T31" fmla="*/ 417 h 437"/>
                <a:gd name="T32" fmla="*/ 11 w 1967"/>
                <a:gd name="T33" fmla="*/ 408 h 437"/>
                <a:gd name="T34" fmla="*/ 5 w 1967"/>
                <a:gd name="T35" fmla="*/ 398 h 437"/>
                <a:gd name="T36" fmla="*/ 1 w 1967"/>
                <a:gd name="T37" fmla="*/ 385 h 437"/>
                <a:gd name="T38" fmla="*/ 0 w 1967"/>
                <a:gd name="T39" fmla="*/ 372 h 437"/>
                <a:gd name="T40" fmla="*/ 0 w 1967"/>
                <a:gd name="T41" fmla="*/ 65 h 437"/>
                <a:gd name="T42" fmla="*/ 0 w 1967"/>
                <a:gd name="T43" fmla="*/ 65 h 437"/>
                <a:gd name="T44" fmla="*/ 1 w 1967"/>
                <a:gd name="T45" fmla="*/ 52 h 437"/>
                <a:gd name="T46" fmla="*/ 5 w 1967"/>
                <a:gd name="T47" fmla="*/ 39 h 437"/>
                <a:gd name="T48" fmla="*/ 11 w 1967"/>
                <a:gd name="T49" fmla="*/ 29 h 437"/>
                <a:gd name="T50" fmla="*/ 19 w 1967"/>
                <a:gd name="T51" fmla="*/ 19 h 437"/>
                <a:gd name="T52" fmla="*/ 28 w 1967"/>
                <a:gd name="T53" fmla="*/ 12 h 437"/>
                <a:gd name="T54" fmla="*/ 39 w 1967"/>
                <a:gd name="T55" fmla="*/ 5 h 437"/>
                <a:gd name="T56" fmla="*/ 51 w 1967"/>
                <a:gd name="T57" fmla="*/ 1 h 437"/>
                <a:gd name="T58" fmla="*/ 65 w 1967"/>
                <a:gd name="T59" fmla="*/ 0 h 437"/>
                <a:gd name="T60" fmla="*/ 1902 w 1967"/>
                <a:gd name="T61" fmla="*/ 0 h 437"/>
                <a:gd name="T62" fmla="*/ 1902 w 1967"/>
                <a:gd name="T63" fmla="*/ 0 h 437"/>
                <a:gd name="T64" fmla="*/ 1915 w 1967"/>
                <a:gd name="T65" fmla="*/ 1 h 437"/>
                <a:gd name="T66" fmla="*/ 1927 w 1967"/>
                <a:gd name="T67" fmla="*/ 5 h 437"/>
                <a:gd name="T68" fmla="*/ 1938 w 1967"/>
                <a:gd name="T69" fmla="*/ 12 h 437"/>
                <a:gd name="T70" fmla="*/ 1948 w 1967"/>
                <a:gd name="T71" fmla="*/ 19 h 437"/>
                <a:gd name="T72" fmla="*/ 1955 w 1967"/>
                <a:gd name="T73" fmla="*/ 29 h 437"/>
                <a:gd name="T74" fmla="*/ 1962 w 1967"/>
                <a:gd name="T75" fmla="*/ 39 h 437"/>
                <a:gd name="T76" fmla="*/ 1965 w 1967"/>
                <a:gd name="T77" fmla="*/ 52 h 437"/>
                <a:gd name="T78" fmla="*/ 1967 w 1967"/>
                <a:gd name="T79" fmla="*/ 65 h 437"/>
                <a:gd name="T80" fmla="*/ 1967 w 1967"/>
                <a:gd name="T81" fmla="*/ 372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67" h="437">
                  <a:moveTo>
                    <a:pt x="1967" y="372"/>
                  </a:moveTo>
                  <a:lnTo>
                    <a:pt x="1967" y="372"/>
                  </a:lnTo>
                  <a:lnTo>
                    <a:pt x="1965" y="385"/>
                  </a:lnTo>
                  <a:lnTo>
                    <a:pt x="1962" y="398"/>
                  </a:lnTo>
                  <a:lnTo>
                    <a:pt x="1955" y="408"/>
                  </a:lnTo>
                  <a:lnTo>
                    <a:pt x="1948" y="417"/>
                  </a:lnTo>
                  <a:lnTo>
                    <a:pt x="1938" y="425"/>
                  </a:lnTo>
                  <a:lnTo>
                    <a:pt x="1927" y="431"/>
                  </a:lnTo>
                  <a:lnTo>
                    <a:pt x="1915" y="436"/>
                  </a:lnTo>
                  <a:lnTo>
                    <a:pt x="1902" y="437"/>
                  </a:lnTo>
                  <a:lnTo>
                    <a:pt x="65" y="437"/>
                  </a:lnTo>
                  <a:lnTo>
                    <a:pt x="65" y="437"/>
                  </a:lnTo>
                  <a:lnTo>
                    <a:pt x="51" y="436"/>
                  </a:lnTo>
                  <a:lnTo>
                    <a:pt x="39" y="431"/>
                  </a:lnTo>
                  <a:lnTo>
                    <a:pt x="28" y="425"/>
                  </a:lnTo>
                  <a:lnTo>
                    <a:pt x="19" y="417"/>
                  </a:lnTo>
                  <a:lnTo>
                    <a:pt x="11" y="408"/>
                  </a:lnTo>
                  <a:lnTo>
                    <a:pt x="5" y="398"/>
                  </a:lnTo>
                  <a:lnTo>
                    <a:pt x="1" y="385"/>
                  </a:lnTo>
                  <a:lnTo>
                    <a:pt x="0" y="372"/>
                  </a:lnTo>
                  <a:lnTo>
                    <a:pt x="0" y="65"/>
                  </a:lnTo>
                  <a:lnTo>
                    <a:pt x="0" y="65"/>
                  </a:lnTo>
                  <a:lnTo>
                    <a:pt x="1" y="52"/>
                  </a:lnTo>
                  <a:lnTo>
                    <a:pt x="5" y="39"/>
                  </a:lnTo>
                  <a:lnTo>
                    <a:pt x="11" y="29"/>
                  </a:lnTo>
                  <a:lnTo>
                    <a:pt x="19" y="19"/>
                  </a:lnTo>
                  <a:lnTo>
                    <a:pt x="28" y="12"/>
                  </a:lnTo>
                  <a:lnTo>
                    <a:pt x="39" y="5"/>
                  </a:lnTo>
                  <a:lnTo>
                    <a:pt x="51" y="1"/>
                  </a:lnTo>
                  <a:lnTo>
                    <a:pt x="65" y="0"/>
                  </a:lnTo>
                  <a:lnTo>
                    <a:pt x="1902" y="0"/>
                  </a:lnTo>
                  <a:lnTo>
                    <a:pt x="1902" y="0"/>
                  </a:lnTo>
                  <a:lnTo>
                    <a:pt x="1915" y="1"/>
                  </a:lnTo>
                  <a:lnTo>
                    <a:pt x="1927" y="5"/>
                  </a:lnTo>
                  <a:lnTo>
                    <a:pt x="1938" y="12"/>
                  </a:lnTo>
                  <a:lnTo>
                    <a:pt x="1948" y="19"/>
                  </a:lnTo>
                  <a:lnTo>
                    <a:pt x="1955" y="29"/>
                  </a:lnTo>
                  <a:lnTo>
                    <a:pt x="1962" y="39"/>
                  </a:lnTo>
                  <a:lnTo>
                    <a:pt x="1965" y="52"/>
                  </a:lnTo>
                  <a:lnTo>
                    <a:pt x="1967" y="65"/>
                  </a:lnTo>
                  <a:lnTo>
                    <a:pt x="1967" y="372"/>
                  </a:lnTo>
                  <a:close/>
                </a:path>
              </a:pathLst>
            </a:custGeom>
            <a:solidFill>
              <a:srgbClr val="4FC1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119"/>
            <p:cNvSpPr>
              <a:spLocks/>
            </p:cNvSpPr>
            <p:nvPr/>
          </p:nvSpPr>
          <p:spPr bwMode="auto">
            <a:xfrm>
              <a:off x="3518" y="1797"/>
              <a:ext cx="983" cy="218"/>
            </a:xfrm>
            <a:custGeom>
              <a:avLst/>
              <a:gdLst>
                <a:gd name="T0" fmla="*/ 1967 w 1967"/>
                <a:gd name="T1" fmla="*/ 372 h 436"/>
                <a:gd name="T2" fmla="*/ 1967 w 1967"/>
                <a:gd name="T3" fmla="*/ 372 h 436"/>
                <a:gd name="T4" fmla="*/ 1966 w 1967"/>
                <a:gd name="T5" fmla="*/ 385 h 436"/>
                <a:gd name="T6" fmla="*/ 1962 w 1967"/>
                <a:gd name="T7" fmla="*/ 396 h 436"/>
                <a:gd name="T8" fmla="*/ 1955 w 1967"/>
                <a:gd name="T9" fmla="*/ 408 h 436"/>
                <a:gd name="T10" fmla="*/ 1948 w 1967"/>
                <a:gd name="T11" fmla="*/ 417 h 436"/>
                <a:gd name="T12" fmla="*/ 1938 w 1967"/>
                <a:gd name="T13" fmla="*/ 425 h 436"/>
                <a:gd name="T14" fmla="*/ 1928 w 1967"/>
                <a:gd name="T15" fmla="*/ 431 h 436"/>
                <a:gd name="T16" fmla="*/ 1915 w 1967"/>
                <a:gd name="T17" fmla="*/ 434 h 436"/>
                <a:gd name="T18" fmla="*/ 1902 w 1967"/>
                <a:gd name="T19" fmla="*/ 436 h 436"/>
                <a:gd name="T20" fmla="*/ 65 w 1967"/>
                <a:gd name="T21" fmla="*/ 436 h 436"/>
                <a:gd name="T22" fmla="*/ 65 w 1967"/>
                <a:gd name="T23" fmla="*/ 436 h 436"/>
                <a:gd name="T24" fmla="*/ 51 w 1967"/>
                <a:gd name="T25" fmla="*/ 434 h 436"/>
                <a:gd name="T26" fmla="*/ 39 w 1967"/>
                <a:gd name="T27" fmla="*/ 431 h 436"/>
                <a:gd name="T28" fmla="*/ 28 w 1967"/>
                <a:gd name="T29" fmla="*/ 425 h 436"/>
                <a:gd name="T30" fmla="*/ 19 w 1967"/>
                <a:gd name="T31" fmla="*/ 417 h 436"/>
                <a:gd name="T32" fmla="*/ 11 w 1967"/>
                <a:gd name="T33" fmla="*/ 408 h 436"/>
                <a:gd name="T34" fmla="*/ 5 w 1967"/>
                <a:gd name="T35" fmla="*/ 396 h 436"/>
                <a:gd name="T36" fmla="*/ 1 w 1967"/>
                <a:gd name="T37" fmla="*/ 385 h 436"/>
                <a:gd name="T38" fmla="*/ 0 w 1967"/>
                <a:gd name="T39" fmla="*/ 372 h 436"/>
                <a:gd name="T40" fmla="*/ 0 w 1967"/>
                <a:gd name="T41" fmla="*/ 64 h 436"/>
                <a:gd name="T42" fmla="*/ 0 w 1967"/>
                <a:gd name="T43" fmla="*/ 64 h 436"/>
                <a:gd name="T44" fmla="*/ 1 w 1967"/>
                <a:gd name="T45" fmla="*/ 50 h 436"/>
                <a:gd name="T46" fmla="*/ 5 w 1967"/>
                <a:gd name="T47" fmla="*/ 39 h 436"/>
                <a:gd name="T48" fmla="*/ 11 w 1967"/>
                <a:gd name="T49" fmla="*/ 27 h 436"/>
                <a:gd name="T50" fmla="*/ 19 w 1967"/>
                <a:gd name="T51" fmla="*/ 18 h 436"/>
                <a:gd name="T52" fmla="*/ 28 w 1967"/>
                <a:gd name="T53" fmla="*/ 10 h 436"/>
                <a:gd name="T54" fmla="*/ 39 w 1967"/>
                <a:gd name="T55" fmla="*/ 4 h 436"/>
                <a:gd name="T56" fmla="*/ 51 w 1967"/>
                <a:gd name="T57" fmla="*/ 1 h 436"/>
                <a:gd name="T58" fmla="*/ 65 w 1967"/>
                <a:gd name="T59" fmla="*/ 0 h 436"/>
                <a:gd name="T60" fmla="*/ 1902 w 1967"/>
                <a:gd name="T61" fmla="*/ 0 h 436"/>
                <a:gd name="T62" fmla="*/ 1902 w 1967"/>
                <a:gd name="T63" fmla="*/ 0 h 436"/>
                <a:gd name="T64" fmla="*/ 1915 w 1967"/>
                <a:gd name="T65" fmla="*/ 1 h 436"/>
                <a:gd name="T66" fmla="*/ 1928 w 1967"/>
                <a:gd name="T67" fmla="*/ 4 h 436"/>
                <a:gd name="T68" fmla="*/ 1938 w 1967"/>
                <a:gd name="T69" fmla="*/ 10 h 436"/>
                <a:gd name="T70" fmla="*/ 1948 w 1967"/>
                <a:gd name="T71" fmla="*/ 18 h 436"/>
                <a:gd name="T72" fmla="*/ 1955 w 1967"/>
                <a:gd name="T73" fmla="*/ 27 h 436"/>
                <a:gd name="T74" fmla="*/ 1962 w 1967"/>
                <a:gd name="T75" fmla="*/ 39 h 436"/>
                <a:gd name="T76" fmla="*/ 1966 w 1967"/>
                <a:gd name="T77" fmla="*/ 50 h 436"/>
                <a:gd name="T78" fmla="*/ 1967 w 1967"/>
                <a:gd name="T79" fmla="*/ 64 h 436"/>
                <a:gd name="T80" fmla="*/ 1967 w 1967"/>
                <a:gd name="T81" fmla="*/ 372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67" h="436">
                  <a:moveTo>
                    <a:pt x="1967" y="372"/>
                  </a:moveTo>
                  <a:lnTo>
                    <a:pt x="1967" y="372"/>
                  </a:lnTo>
                  <a:lnTo>
                    <a:pt x="1966" y="385"/>
                  </a:lnTo>
                  <a:lnTo>
                    <a:pt x="1962" y="396"/>
                  </a:lnTo>
                  <a:lnTo>
                    <a:pt x="1955" y="408"/>
                  </a:lnTo>
                  <a:lnTo>
                    <a:pt x="1948" y="417"/>
                  </a:lnTo>
                  <a:lnTo>
                    <a:pt x="1938" y="425"/>
                  </a:lnTo>
                  <a:lnTo>
                    <a:pt x="1928" y="431"/>
                  </a:lnTo>
                  <a:lnTo>
                    <a:pt x="1915" y="434"/>
                  </a:lnTo>
                  <a:lnTo>
                    <a:pt x="1902" y="436"/>
                  </a:lnTo>
                  <a:lnTo>
                    <a:pt x="65" y="436"/>
                  </a:lnTo>
                  <a:lnTo>
                    <a:pt x="65" y="436"/>
                  </a:lnTo>
                  <a:lnTo>
                    <a:pt x="51" y="434"/>
                  </a:lnTo>
                  <a:lnTo>
                    <a:pt x="39" y="431"/>
                  </a:lnTo>
                  <a:lnTo>
                    <a:pt x="28" y="425"/>
                  </a:lnTo>
                  <a:lnTo>
                    <a:pt x="19" y="417"/>
                  </a:lnTo>
                  <a:lnTo>
                    <a:pt x="11" y="408"/>
                  </a:lnTo>
                  <a:lnTo>
                    <a:pt x="5" y="396"/>
                  </a:lnTo>
                  <a:lnTo>
                    <a:pt x="1" y="385"/>
                  </a:lnTo>
                  <a:lnTo>
                    <a:pt x="0" y="372"/>
                  </a:lnTo>
                  <a:lnTo>
                    <a:pt x="0" y="64"/>
                  </a:lnTo>
                  <a:lnTo>
                    <a:pt x="0" y="64"/>
                  </a:lnTo>
                  <a:lnTo>
                    <a:pt x="1" y="50"/>
                  </a:lnTo>
                  <a:lnTo>
                    <a:pt x="5" y="39"/>
                  </a:lnTo>
                  <a:lnTo>
                    <a:pt x="11" y="27"/>
                  </a:lnTo>
                  <a:lnTo>
                    <a:pt x="19" y="18"/>
                  </a:lnTo>
                  <a:lnTo>
                    <a:pt x="28" y="10"/>
                  </a:lnTo>
                  <a:lnTo>
                    <a:pt x="39" y="4"/>
                  </a:lnTo>
                  <a:lnTo>
                    <a:pt x="51" y="1"/>
                  </a:lnTo>
                  <a:lnTo>
                    <a:pt x="65" y="0"/>
                  </a:lnTo>
                  <a:lnTo>
                    <a:pt x="1902" y="0"/>
                  </a:lnTo>
                  <a:lnTo>
                    <a:pt x="1902" y="0"/>
                  </a:lnTo>
                  <a:lnTo>
                    <a:pt x="1915" y="1"/>
                  </a:lnTo>
                  <a:lnTo>
                    <a:pt x="1928" y="4"/>
                  </a:lnTo>
                  <a:lnTo>
                    <a:pt x="1938" y="10"/>
                  </a:lnTo>
                  <a:lnTo>
                    <a:pt x="1948" y="18"/>
                  </a:lnTo>
                  <a:lnTo>
                    <a:pt x="1955" y="27"/>
                  </a:lnTo>
                  <a:lnTo>
                    <a:pt x="1962" y="39"/>
                  </a:lnTo>
                  <a:lnTo>
                    <a:pt x="1966" y="50"/>
                  </a:lnTo>
                  <a:lnTo>
                    <a:pt x="1967" y="64"/>
                  </a:lnTo>
                  <a:lnTo>
                    <a:pt x="1967" y="372"/>
                  </a:lnTo>
                  <a:close/>
                </a:path>
              </a:pathLst>
            </a:custGeom>
            <a:solidFill>
              <a:srgbClr val="49CF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120"/>
            <p:cNvSpPr>
              <a:spLocks/>
            </p:cNvSpPr>
            <p:nvPr/>
          </p:nvSpPr>
          <p:spPr bwMode="auto">
            <a:xfrm>
              <a:off x="2409" y="1417"/>
              <a:ext cx="460" cy="989"/>
            </a:xfrm>
            <a:custGeom>
              <a:avLst/>
              <a:gdLst>
                <a:gd name="T0" fmla="*/ 798 w 920"/>
                <a:gd name="T1" fmla="*/ 2 h 1979"/>
                <a:gd name="T2" fmla="*/ 868 w 920"/>
                <a:gd name="T3" fmla="*/ 33 h 1979"/>
                <a:gd name="T4" fmla="*/ 906 w 920"/>
                <a:gd name="T5" fmla="*/ 81 h 1979"/>
                <a:gd name="T6" fmla="*/ 920 w 920"/>
                <a:gd name="T7" fmla="*/ 1837 h 1979"/>
                <a:gd name="T8" fmla="*/ 906 w 920"/>
                <a:gd name="T9" fmla="*/ 1898 h 1979"/>
                <a:gd name="T10" fmla="*/ 868 w 920"/>
                <a:gd name="T11" fmla="*/ 1946 h 1979"/>
                <a:gd name="T12" fmla="*/ 798 w 920"/>
                <a:gd name="T13" fmla="*/ 1978 h 1979"/>
                <a:gd name="T14" fmla="*/ 720 w 920"/>
                <a:gd name="T15" fmla="*/ 1970 h 1979"/>
                <a:gd name="T16" fmla="*/ 573 w 920"/>
                <a:gd name="T17" fmla="*/ 1920 h 1979"/>
                <a:gd name="T18" fmla="*/ 437 w 920"/>
                <a:gd name="T19" fmla="*/ 1846 h 1979"/>
                <a:gd name="T20" fmla="*/ 315 w 920"/>
                <a:gd name="T21" fmla="*/ 1751 h 1979"/>
                <a:gd name="T22" fmla="*/ 285 w 920"/>
                <a:gd name="T23" fmla="*/ 1711 h 1979"/>
                <a:gd name="T24" fmla="*/ 263 w 920"/>
                <a:gd name="T25" fmla="*/ 1630 h 1979"/>
                <a:gd name="T26" fmla="*/ 267 w 920"/>
                <a:gd name="T27" fmla="*/ 1582 h 1979"/>
                <a:gd name="T28" fmla="*/ 288 w 920"/>
                <a:gd name="T29" fmla="*/ 1529 h 1979"/>
                <a:gd name="T30" fmla="*/ 323 w 920"/>
                <a:gd name="T31" fmla="*/ 1487 h 1979"/>
                <a:gd name="T32" fmla="*/ 331 w 920"/>
                <a:gd name="T33" fmla="*/ 1478 h 1979"/>
                <a:gd name="T34" fmla="*/ 278 w 920"/>
                <a:gd name="T35" fmla="*/ 1497 h 1979"/>
                <a:gd name="T36" fmla="*/ 228 w 920"/>
                <a:gd name="T37" fmla="*/ 1499 h 1979"/>
                <a:gd name="T38" fmla="*/ 163 w 920"/>
                <a:gd name="T39" fmla="*/ 1480 h 1979"/>
                <a:gd name="T40" fmla="*/ 111 w 920"/>
                <a:gd name="T41" fmla="*/ 1438 h 1979"/>
                <a:gd name="T42" fmla="*/ 83 w 920"/>
                <a:gd name="T43" fmla="*/ 1393 h 1979"/>
                <a:gd name="T44" fmla="*/ 70 w 920"/>
                <a:gd name="T45" fmla="*/ 1335 h 1979"/>
                <a:gd name="T46" fmla="*/ 81 w 920"/>
                <a:gd name="T47" fmla="*/ 1261 h 1979"/>
                <a:gd name="T48" fmla="*/ 122 w 920"/>
                <a:gd name="T49" fmla="*/ 1200 h 1979"/>
                <a:gd name="T50" fmla="*/ 183 w 920"/>
                <a:gd name="T51" fmla="*/ 1161 h 1979"/>
                <a:gd name="T52" fmla="*/ 168 w 920"/>
                <a:gd name="T53" fmla="*/ 1157 h 1979"/>
                <a:gd name="T54" fmla="*/ 86 w 920"/>
                <a:gd name="T55" fmla="*/ 1132 h 1979"/>
                <a:gd name="T56" fmla="*/ 26 w 920"/>
                <a:gd name="T57" fmla="*/ 1074 h 1979"/>
                <a:gd name="T58" fmla="*/ 0 w 920"/>
                <a:gd name="T59" fmla="*/ 991 h 1979"/>
                <a:gd name="T60" fmla="*/ 3 w 920"/>
                <a:gd name="T61" fmla="*/ 946 h 1979"/>
                <a:gd name="T62" fmla="*/ 37 w 920"/>
                <a:gd name="T63" fmla="*/ 873 h 1979"/>
                <a:gd name="T64" fmla="*/ 100 w 920"/>
                <a:gd name="T65" fmla="*/ 822 h 1979"/>
                <a:gd name="T66" fmla="*/ 166 w 920"/>
                <a:gd name="T67" fmla="*/ 806 h 1979"/>
                <a:gd name="T68" fmla="*/ 192 w 920"/>
                <a:gd name="T69" fmla="*/ 805 h 1979"/>
                <a:gd name="T70" fmla="*/ 117 w 920"/>
                <a:gd name="T71" fmla="*/ 753 h 1979"/>
                <a:gd name="T72" fmla="*/ 77 w 920"/>
                <a:gd name="T73" fmla="*/ 674 h 1979"/>
                <a:gd name="T74" fmla="*/ 78 w 920"/>
                <a:gd name="T75" fmla="*/ 583 h 1979"/>
                <a:gd name="T76" fmla="*/ 99 w 920"/>
                <a:gd name="T77" fmla="*/ 536 h 1979"/>
                <a:gd name="T78" fmla="*/ 157 w 920"/>
                <a:gd name="T79" fmla="*/ 475 h 1979"/>
                <a:gd name="T80" fmla="*/ 237 w 920"/>
                <a:gd name="T81" fmla="*/ 446 h 1979"/>
                <a:gd name="T82" fmla="*/ 323 w 920"/>
                <a:gd name="T83" fmla="*/ 458 h 1979"/>
                <a:gd name="T84" fmla="*/ 371 w 920"/>
                <a:gd name="T85" fmla="*/ 479 h 1979"/>
                <a:gd name="T86" fmla="*/ 329 w 920"/>
                <a:gd name="T87" fmla="*/ 436 h 1979"/>
                <a:gd name="T88" fmla="*/ 300 w 920"/>
                <a:gd name="T89" fmla="*/ 369 h 1979"/>
                <a:gd name="T90" fmla="*/ 300 w 920"/>
                <a:gd name="T91" fmla="*/ 295 h 1979"/>
                <a:gd name="T92" fmla="*/ 319 w 920"/>
                <a:gd name="T93" fmla="*/ 241 h 1979"/>
                <a:gd name="T94" fmla="*/ 358 w 920"/>
                <a:gd name="T95" fmla="*/ 193 h 1979"/>
                <a:gd name="T96" fmla="*/ 409 w 920"/>
                <a:gd name="T97" fmla="*/ 151 h 1979"/>
                <a:gd name="T98" fmla="*/ 523 w 920"/>
                <a:gd name="T99" fmla="*/ 82 h 1979"/>
                <a:gd name="T100" fmla="*/ 646 w 920"/>
                <a:gd name="T101" fmla="*/ 30 h 1979"/>
                <a:gd name="T102" fmla="*/ 751 w 920"/>
                <a:gd name="T103" fmla="*/ 3 h 1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20" h="1979">
                  <a:moveTo>
                    <a:pt x="751" y="3"/>
                  </a:moveTo>
                  <a:lnTo>
                    <a:pt x="751" y="3"/>
                  </a:lnTo>
                  <a:lnTo>
                    <a:pt x="767" y="0"/>
                  </a:lnTo>
                  <a:lnTo>
                    <a:pt x="782" y="0"/>
                  </a:lnTo>
                  <a:lnTo>
                    <a:pt x="798" y="2"/>
                  </a:lnTo>
                  <a:lnTo>
                    <a:pt x="813" y="4"/>
                  </a:lnTo>
                  <a:lnTo>
                    <a:pt x="828" y="8"/>
                  </a:lnTo>
                  <a:lnTo>
                    <a:pt x="842" y="15"/>
                  </a:lnTo>
                  <a:lnTo>
                    <a:pt x="856" y="23"/>
                  </a:lnTo>
                  <a:lnTo>
                    <a:pt x="868" y="33"/>
                  </a:lnTo>
                  <a:lnTo>
                    <a:pt x="868" y="33"/>
                  </a:lnTo>
                  <a:lnTo>
                    <a:pt x="880" y="43"/>
                  </a:lnTo>
                  <a:lnTo>
                    <a:pt x="890" y="55"/>
                  </a:lnTo>
                  <a:lnTo>
                    <a:pt x="899" y="67"/>
                  </a:lnTo>
                  <a:lnTo>
                    <a:pt x="906" y="81"/>
                  </a:lnTo>
                  <a:lnTo>
                    <a:pt x="912" y="96"/>
                  </a:lnTo>
                  <a:lnTo>
                    <a:pt x="917" y="111"/>
                  </a:lnTo>
                  <a:lnTo>
                    <a:pt x="919" y="126"/>
                  </a:lnTo>
                  <a:lnTo>
                    <a:pt x="920" y="142"/>
                  </a:lnTo>
                  <a:lnTo>
                    <a:pt x="920" y="1837"/>
                  </a:lnTo>
                  <a:lnTo>
                    <a:pt x="920" y="1837"/>
                  </a:lnTo>
                  <a:lnTo>
                    <a:pt x="919" y="1853"/>
                  </a:lnTo>
                  <a:lnTo>
                    <a:pt x="917" y="1868"/>
                  </a:lnTo>
                  <a:lnTo>
                    <a:pt x="912" y="1883"/>
                  </a:lnTo>
                  <a:lnTo>
                    <a:pt x="906" y="1898"/>
                  </a:lnTo>
                  <a:lnTo>
                    <a:pt x="899" y="1912"/>
                  </a:lnTo>
                  <a:lnTo>
                    <a:pt x="890" y="1925"/>
                  </a:lnTo>
                  <a:lnTo>
                    <a:pt x="880" y="1936"/>
                  </a:lnTo>
                  <a:lnTo>
                    <a:pt x="868" y="1946"/>
                  </a:lnTo>
                  <a:lnTo>
                    <a:pt x="868" y="1946"/>
                  </a:lnTo>
                  <a:lnTo>
                    <a:pt x="856" y="1956"/>
                  </a:lnTo>
                  <a:lnTo>
                    <a:pt x="842" y="1964"/>
                  </a:lnTo>
                  <a:lnTo>
                    <a:pt x="828" y="1970"/>
                  </a:lnTo>
                  <a:lnTo>
                    <a:pt x="813" y="1974"/>
                  </a:lnTo>
                  <a:lnTo>
                    <a:pt x="798" y="1978"/>
                  </a:lnTo>
                  <a:lnTo>
                    <a:pt x="782" y="1979"/>
                  </a:lnTo>
                  <a:lnTo>
                    <a:pt x="767" y="1979"/>
                  </a:lnTo>
                  <a:lnTo>
                    <a:pt x="751" y="1976"/>
                  </a:lnTo>
                  <a:lnTo>
                    <a:pt x="751" y="1976"/>
                  </a:lnTo>
                  <a:lnTo>
                    <a:pt x="720" y="1970"/>
                  </a:lnTo>
                  <a:lnTo>
                    <a:pt x="690" y="1961"/>
                  </a:lnTo>
                  <a:lnTo>
                    <a:pt x="660" y="1953"/>
                  </a:lnTo>
                  <a:lnTo>
                    <a:pt x="631" y="1943"/>
                  </a:lnTo>
                  <a:lnTo>
                    <a:pt x="601" y="1933"/>
                  </a:lnTo>
                  <a:lnTo>
                    <a:pt x="573" y="1920"/>
                  </a:lnTo>
                  <a:lnTo>
                    <a:pt x="545" y="1907"/>
                  </a:lnTo>
                  <a:lnTo>
                    <a:pt x="517" y="1893"/>
                  </a:lnTo>
                  <a:lnTo>
                    <a:pt x="490" y="1879"/>
                  </a:lnTo>
                  <a:lnTo>
                    <a:pt x="464" y="1864"/>
                  </a:lnTo>
                  <a:lnTo>
                    <a:pt x="437" y="1846"/>
                  </a:lnTo>
                  <a:lnTo>
                    <a:pt x="412" y="1829"/>
                  </a:lnTo>
                  <a:lnTo>
                    <a:pt x="387" y="1811"/>
                  </a:lnTo>
                  <a:lnTo>
                    <a:pt x="363" y="1792"/>
                  </a:lnTo>
                  <a:lnTo>
                    <a:pt x="338" y="1771"/>
                  </a:lnTo>
                  <a:lnTo>
                    <a:pt x="315" y="1751"/>
                  </a:lnTo>
                  <a:lnTo>
                    <a:pt x="315" y="1751"/>
                  </a:lnTo>
                  <a:lnTo>
                    <a:pt x="315" y="1751"/>
                  </a:lnTo>
                  <a:lnTo>
                    <a:pt x="304" y="1739"/>
                  </a:lnTo>
                  <a:lnTo>
                    <a:pt x="295" y="1726"/>
                  </a:lnTo>
                  <a:lnTo>
                    <a:pt x="285" y="1711"/>
                  </a:lnTo>
                  <a:lnTo>
                    <a:pt x="278" y="1696"/>
                  </a:lnTo>
                  <a:lnTo>
                    <a:pt x="273" y="1681"/>
                  </a:lnTo>
                  <a:lnTo>
                    <a:pt x="268" y="1664"/>
                  </a:lnTo>
                  <a:lnTo>
                    <a:pt x="265" y="1647"/>
                  </a:lnTo>
                  <a:lnTo>
                    <a:pt x="263" y="1630"/>
                  </a:lnTo>
                  <a:lnTo>
                    <a:pt x="263" y="1630"/>
                  </a:lnTo>
                  <a:lnTo>
                    <a:pt x="263" y="1618"/>
                  </a:lnTo>
                  <a:lnTo>
                    <a:pt x="263" y="1607"/>
                  </a:lnTo>
                  <a:lnTo>
                    <a:pt x="265" y="1594"/>
                  </a:lnTo>
                  <a:lnTo>
                    <a:pt x="267" y="1582"/>
                  </a:lnTo>
                  <a:lnTo>
                    <a:pt x="269" y="1572"/>
                  </a:lnTo>
                  <a:lnTo>
                    <a:pt x="273" y="1561"/>
                  </a:lnTo>
                  <a:lnTo>
                    <a:pt x="277" y="1550"/>
                  </a:lnTo>
                  <a:lnTo>
                    <a:pt x="282" y="1540"/>
                  </a:lnTo>
                  <a:lnTo>
                    <a:pt x="288" y="1529"/>
                  </a:lnTo>
                  <a:lnTo>
                    <a:pt x="293" y="1520"/>
                  </a:lnTo>
                  <a:lnTo>
                    <a:pt x="300" y="1511"/>
                  </a:lnTo>
                  <a:lnTo>
                    <a:pt x="307" y="1503"/>
                  </a:lnTo>
                  <a:lnTo>
                    <a:pt x="315" y="1495"/>
                  </a:lnTo>
                  <a:lnTo>
                    <a:pt x="323" y="1487"/>
                  </a:lnTo>
                  <a:lnTo>
                    <a:pt x="333" y="1480"/>
                  </a:lnTo>
                  <a:lnTo>
                    <a:pt x="342" y="1473"/>
                  </a:lnTo>
                  <a:lnTo>
                    <a:pt x="342" y="1472"/>
                  </a:lnTo>
                  <a:lnTo>
                    <a:pt x="342" y="1472"/>
                  </a:lnTo>
                  <a:lnTo>
                    <a:pt x="331" y="1478"/>
                  </a:lnTo>
                  <a:lnTo>
                    <a:pt x="322" y="1483"/>
                  </a:lnTo>
                  <a:lnTo>
                    <a:pt x="312" y="1488"/>
                  </a:lnTo>
                  <a:lnTo>
                    <a:pt x="301" y="1491"/>
                  </a:lnTo>
                  <a:lnTo>
                    <a:pt x="290" y="1495"/>
                  </a:lnTo>
                  <a:lnTo>
                    <a:pt x="278" y="1497"/>
                  </a:lnTo>
                  <a:lnTo>
                    <a:pt x="267" y="1499"/>
                  </a:lnTo>
                  <a:lnTo>
                    <a:pt x="255" y="1501"/>
                  </a:lnTo>
                  <a:lnTo>
                    <a:pt x="255" y="1501"/>
                  </a:lnTo>
                  <a:lnTo>
                    <a:pt x="242" y="1501"/>
                  </a:lnTo>
                  <a:lnTo>
                    <a:pt x="228" y="1499"/>
                  </a:lnTo>
                  <a:lnTo>
                    <a:pt x="214" y="1498"/>
                  </a:lnTo>
                  <a:lnTo>
                    <a:pt x="200" y="1495"/>
                  </a:lnTo>
                  <a:lnTo>
                    <a:pt x="187" y="1491"/>
                  </a:lnTo>
                  <a:lnTo>
                    <a:pt x="175" y="1486"/>
                  </a:lnTo>
                  <a:lnTo>
                    <a:pt x="163" y="1480"/>
                  </a:lnTo>
                  <a:lnTo>
                    <a:pt x="152" y="1474"/>
                  </a:lnTo>
                  <a:lnTo>
                    <a:pt x="140" y="1466"/>
                  </a:lnTo>
                  <a:lnTo>
                    <a:pt x="130" y="1458"/>
                  </a:lnTo>
                  <a:lnTo>
                    <a:pt x="121" y="1449"/>
                  </a:lnTo>
                  <a:lnTo>
                    <a:pt x="111" y="1438"/>
                  </a:lnTo>
                  <a:lnTo>
                    <a:pt x="103" y="1428"/>
                  </a:lnTo>
                  <a:lnTo>
                    <a:pt x="95" y="1416"/>
                  </a:lnTo>
                  <a:lnTo>
                    <a:pt x="88" y="1405"/>
                  </a:lnTo>
                  <a:lnTo>
                    <a:pt x="83" y="1393"/>
                  </a:lnTo>
                  <a:lnTo>
                    <a:pt x="83" y="1393"/>
                  </a:lnTo>
                  <a:lnTo>
                    <a:pt x="78" y="1380"/>
                  </a:lnTo>
                  <a:lnTo>
                    <a:pt x="75" y="1365"/>
                  </a:lnTo>
                  <a:lnTo>
                    <a:pt x="71" y="1351"/>
                  </a:lnTo>
                  <a:lnTo>
                    <a:pt x="70" y="1335"/>
                  </a:lnTo>
                  <a:lnTo>
                    <a:pt x="70" y="1335"/>
                  </a:lnTo>
                  <a:lnTo>
                    <a:pt x="70" y="1320"/>
                  </a:lnTo>
                  <a:lnTo>
                    <a:pt x="71" y="1305"/>
                  </a:lnTo>
                  <a:lnTo>
                    <a:pt x="73" y="1290"/>
                  </a:lnTo>
                  <a:lnTo>
                    <a:pt x="77" y="1275"/>
                  </a:lnTo>
                  <a:lnTo>
                    <a:pt x="81" y="1261"/>
                  </a:lnTo>
                  <a:lnTo>
                    <a:pt x="87" y="1247"/>
                  </a:lnTo>
                  <a:lnTo>
                    <a:pt x="94" y="1234"/>
                  </a:lnTo>
                  <a:lnTo>
                    <a:pt x="102" y="1222"/>
                  </a:lnTo>
                  <a:lnTo>
                    <a:pt x="111" y="1210"/>
                  </a:lnTo>
                  <a:lnTo>
                    <a:pt x="122" y="1200"/>
                  </a:lnTo>
                  <a:lnTo>
                    <a:pt x="132" y="1191"/>
                  </a:lnTo>
                  <a:lnTo>
                    <a:pt x="144" y="1181"/>
                  </a:lnTo>
                  <a:lnTo>
                    <a:pt x="156" y="1173"/>
                  </a:lnTo>
                  <a:lnTo>
                    <a:pt x="169" y="1166"/>
                  </a:lnTo>
                  <a:lnTo>
                    <a:pt x="183" y="1161"/>
                  </a:lnTo>
                  <a:lnTo>
                    <a:pt x="198" y="1156"/>
                  </a:lnTo>
                  <a:lnTo>
                    <a:pt x="198" y="1156"/>
                  </a:lnTo>
                  <a:lnTo>
                    <a:pt x="186" y="1156"/>
                  </a:lnTo>
                  <a:lnTo>
                    <a:pt x="186" y="1156"/>
                  </a:lnTo>
                  <a:lnTo>
                    <a:pt x="168" y="1157"/>
                  </a:lnTo>
                  <a:lnTo>
                    <a:pt x="151" y="1155"/>
                  </a:lnTo>
                  <a:lnTo>
                    <a:pt x="133" y="1151"/>
                  </a:lnTo>
                  <a:lnTo>
                    <a:pt x="117" y="1147"/>
                  </a:lnTo>
                  <a:lnTo>
                    <a:pt x="101" y="1140"/>
                  </a:lnTo>
                  <a:lnTo>
                    <a:pt x="86" y="1132"/>
                  </a:lnTo>
                  <a:lnTo>
                    <a:pt x="72" y="1123"/>
                  </a:lnTo>
                  <a:lnTo>
                    <a:pt x="58" y="1112"/>
                  </a:lnTo>
                  <a:lnTo>
                    <a:pt x="47" y="1101"/>
                  </a:lnTo>
                  <a:lnTo>
                    <a:pt x="35" y="1088"/>
                  </a:lnTo>
                  <a:lnTo>
                    <a:pt x="26" y="1074"/>
                  </a:lnTo>
                  <a:lnTo>
                    <a:pt x="18" y="1059"/>
                  </a:lnTo>
                  <a:lnTo>
                    <a:pt x="11" y="1043"/>
                  </a:lnTo>
                  <a:lnTo>
                    <a:pt x="5" y="1027"/>
                  </a:lnTo>
                  <a:lnTo>
                    <a:pt x="2" y="1010"/>
                  </a:lnTo>
                  <a:lnTo>
                    <a:pt x="0" y="991"/>
                  </a:lnTo>
                  <a:lnTo>
                    <a:pt x="0" y="991"/>
                  </a:lnTo>
                  <a:lnTo>
                    <a:pt x="0" y="981"/>
                  </a:lnTo>
                  <a:lnTo>
                    <a:pt x="0" y="981"/>
                  </a:lnTo>
                  <a:lnTo>
                    <a:pt x="1" y="964"/>
                  </a:lnTo>
                  <a:lnTo>
                    <a:pt x="3" y="946"/>
                  </a:lnTo>
                  <a:lnTo>
                    <a:pt x="7" y="930"/>
                  </a:lnTo>
                  <a:lnTo>
                    <a:pt x="12" y="915"/>
                  </a:lnTo>
                  <a:lnTo>
                    <a:pt x="19" y="900"/>
                  </a:lnTo>
                  <a:lnTo>
                    <a:pt x="27" y="886"/>
                  </a:lnTo>
                  <a:lnTo>
                    <a:pt x="37" y="873"/>
                  </a:lnTo>
                  <a:lnTo>
                    <a:pt x="48" y="860"/>
                  </a:lnTo>
                  <a:lnTo>
                    <a:pt x="60" y="850"/>
                  </a:lnTo>
                  <a:lnTo>
                    <a:pt x="72" y="839"/>
                  </a:lnTo>
                  <a:lnTo>
                    <a:pt x="86" y="830"/>
                  </a:lnTo>
                  <a:lnTo>
                    <a:pt x="100" y="822"/>
                  </a:lnTo>
                  <a:lnTo>
                    <a:pt x="115" y="816"/>
                  </a:lnTo>
                  <a:lnTo>
                    <a:pt x="131" y="810"/>
                  </a:lnTo>
                  <a:lnTo>
                    <a:pt x="148" y="807"/>
                  </a:lnTo>
                  <a:lnTo>
                    <a:pt x="166" y="806"/>
                  </a:lnTo>
                  <a:lnTo>
                    <a:pt x="166" y="806"/>
                  </a:lnTo>
                  <a:lnTo>
                    <a:pt x="181" y="805"/>
                  </a:lnTo>
                  <a:lnTo>
                    <a:pt x="196" y="806"/>
                  </a:lnTo>
                  <a:lnTo>
                    <a:pt x="196" y="806"/>
                  </a:lnTo>
                  <a:lnTo>
                    <a:pt x="192" y="805"/>
                  </a:lnTo>
                  <a:lnTo>
                    <a:pt x="192" y="805"/>
                  </a:lnTo>
                  <a:lnTo>
                    <a:pt x="175" y="798"/>
                  </a:lnTo>
                  <a:lnTo>
                    <a:pt x="159" y="789"/>
                  </a:lnTo>
                  <a:lnTo>
                    <a:pt x="144" y="778"/>
                  </a:lnTo>
                  <a:lnTo>
                    <a:pt x="130" y="765"/>
                  </a:lnTo>
                  <a:lnTo>
                    <a:pt x="117" y="753"/>
                  </a:lnTo>
                  <a:lnTo>
                    <a:pt x="107" y="739"/>
                  </a:lnTo>
                  <a:lnTo>
                    <a:pt x="96" y="724"/>
                  </a:lnTo>
                  <a:lnTo>
                    <a:pt x="88" y="708"/>
                  </a:lnTo>
                  <a:lnTo>
                    <a:pt x="83" y="691"/>
                  </a:lnTo>
                  <a:lnTo>
                    <a:pt x="77" y="674"/>
                  </a:lnTo>
                  <a:lnTo>
                    <a:pt x="75" y="656"/>
                  </a:lnTo>
                  <a:lnTo>
                    <a:pt x="72" y="639"/>
                  </a:lnTo>
                  <a:lnTo>
                    <a:pt x="72" y="620"/>
                  </a:lnTo>
                  <a:lnTo>
                    <a:pt x="75" y="602"/>
                  </a:lnTo>
                  <a:lnTo>
                    <a:pt x="78" y="583"/>
                  </a:lnTo>
                  <a:lnTo>
                    <a:pt x="85" y="566"/>
                  </a:lnTo>
                  <a:lnTo>
                    <a:pt x="85" y="566"/>
                  </a:lnTo>
                  <a:lnTo>
                    <a:pt x="91" y="552"/>
                  </a:lnTo>
                  <a:lnTo>
                    <a:pt x="91" y="552"/>
                  </a:lnTo>
                  <a:lnTo>
                    <a:pt x="99" y="536"/>
                  </a:lnTo>
                  <a:lnTo>
                    <a:pt x="108" y="521"/>
                  </a:lnTo>
                  <a:lnTo>
                    <a:pt x="119" y="509"/>
                  </a:lnTo>
                  <a:lnTo>
                    <a:pt x="131" y="496"/>
                  </a:lnTo>
                  <a:lnTo>
                    <a:pt x="144" y="484"/>
                  </a:lnTo>
                  <a:lnTo>
                    <a:pt x="157" y="475"/>
                  </a:lnTo>
                  <a:lnTo>
                    <a:pt x="172" y="467"/>
                  </a:lnTo>
                  <a:lnTo>
                    <a:pt x="189" y="459"/>
                  </a:lnTo>
                  <a:lnTo>
                    <a:pt x="204" y="453"/>
                  </a:lnTo>
                  <a:lnTo>
                    <a:pt x="221" y="450"/>
                  </a:lnTo>
                  <a:lnTo>
                    <a:pt x="237" y="446"/>
                  </a:lnTo>
                  <a:lnTo>
                    <a:pt x="254" y="445"/>
                  </a:lnTo>
                  <a:lnTo>
                    <a:pt x="272" y="446"/>
                  </a:lnTo>
                  <a:lnTo>
                    <a:pt x="289" y="449"/>
                  </a:lnTo>
                  <a:lnTo>
                    <a:pt x="306" y="452"/>
                  </a:lnTo>
                  <a:lnTo>
                    <a:pt x="323" y="458"/>
                  </a:lnTo>
                  <a:lnTo>
                    <a:pt x="323" y="458"/>
                  </a:lnTo>
                  <a:lnTo>
                    <a:pt x="348" y="467"/>
                  </a:lnTo>
                  <a:lnTo>
                    <a:pt x="360" y="473"/>
                  </a:lnTo>
                  <a:lnTo>
                    <a:pt x="371" y="479"/>
                  </a:lnTo>
                  <a:lnTo>
                    <a:pt x="371" y="479"/>
                  </a:lnTo>
                  <a:lnTo>
                    <a:pt x="371" y="479"/>
                  </a:lnTo>
                  <a:lnTo>
                    <a:pt x="359" y="469"/>
                  </a:lnTo>
                  <a:lnTo>
                    <a:pt x="348" y="459"/>
                  </a:lnTo>
                  <a:lnTo>
                    <a:pt x="338" y="447"/>
                  </a:lnTo>
                  <a:lnTo>
                    <a:pt x="329" y="436"/>
                  </a:lnTo>
                  <a:lnTo>
                    <a:pt x="321" y="423"/>
                  </a:lnTo>
                  <a:lnTo>
                    <a:pt x="314" y="411"/>
                  </a:lnTo>
                  <a:lnTo>
                    <a:pt x="308" y="398"/>
                  </a:lnTo>
                  <a:lnTo>
                    <a:pt x="304" y="383"/>
                  </a:lnTo>
                  <a:lnTo>
                    <a:pt x="300" y="369"/>
                  </a:lnTo>
                  <a:lnTo>
                    <a:pt x="298" y="354"/>
                  </a:lnTo>
                  <a:lnTo>
                    <a:pt x="297" y="340"/>
                  </a:lnTo>
                  <a:lnTo>
                    <a:pt x="297" y="325"/>
                  </a:lnTo>
                  <a:lnTo>
                    <a:pt x="298" y="310"/>
                  </a:lnTo>
                  <a:lnTo>
                    <a:pt x="300" y="295"/>
                  </a:lnTo>
                  <a:lnTo>
                    <a:pt x="304" y="280"/>
                  </a:lnTo>
                  <a:lnTo>
                    <a:pt x="308" y="265"/>
                  </a:lnTo>
                  <a:lnTo>
                    <a:pt x="308" y="265"/>
                  </a:lnTo>
                  <a:lnTo>
                    <a:pt x="313" y="253"/>
                  </a:lnTo>
                  <a:lnTo>
                    <a:pt x="319" y="241"/>
                  </a:lnTo>
                  <a:lnTo>
                    <a:pt x="326" y="231"/>
                  </a:lnTo>
                  <a:lnTo>
                    <a:pt x="333" y="220"/>
                  </a:lnTo>
                  <a:lnTo>
                    <a:pt x="341" y="211"/>
                  </a:lnTo>
                  <a:lnTo>
                    <a:pt x="349" y="202"/>
                  </a:lnTo>
                  <a:lnTo>
                    <a:pt x="358" y="193"/>
                  </a:lnTo>
                  <a:lnTo>
                    <a:pt x="367" y="186"/>
                  </a:lnTo>
                  <a:lnTo>
                    <a:pt x="366" y="185"/>
                  </a:lnTo>
                  <a:lnTo>
                    <a:pt x="366" y="185"/>
                  </a:lnTo>
                  <a:lnTo>
                    <a:pt x="387" y="167"/>
                  </a:lnTo>
                  <a:lnTo>
                    <a:pt x="409" y="151"/>
                  </a:lnTo>
                  <a:lnTo>
                    <a:pt x="431" y="136"/>
                  </a:lnTo>
                  <a:lnTo>
                    <a:pt x="454" y="123"/>
                  </a:lnTo>
                  <a:lnTo>
                    <a:pt x="475" y="108"/>
                  </a:lnTo>
                  <a:lnTo>
                    <a:pt x="500" y="95"/>
                  </a:lnTo>
                  <a:lnTo>
                    <a:pt x="523" y="82"/>
                  </a:lnTo>
                  <a:lnTo>
                    <a:pt x="547" y="71"/>
                  </a:lnTo>
                  <a:lnTo>
                    <a:pt x="571" y="59"/>
                  </a:lnTo>
                  <a:lnTo>
                    <a:pt x="596" y="49"/>
                  </a:lnTo>
                  <a:lnTo>
                    <a:pt x="621" y="40"/>
                  </a:lnTo>
                  <a:lnTo>
                    <a:pt x="646" y="30"/>
                  </a:lnTo>
                  <a:lnTo>
                    <a:pt x="672" y="22"/>
                  </a:lnTo>
                  <a:lnTo>
                    <a:pt x="698" y="15"/>
                  </a:lnTo>
                  <a:lnTo>
                    <a:pt x="724" y="8"/>
                  </a:lnTo>
                  <a:lnTo>
                    <a:pt x="751" y="3"/>
                  </a:lnTo>
                  <a:lnTo>
                    <a:pt x="751" y="3"/>
                  </a:lnTo>
                  <a:close/>
                </a:path>
              </a:pathLst>
            </a:custGeom>
            <a:solidFill>
              <a:srgbClr val="4FC1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121"/>
            <p:cNvSpPr>
              <a:spLocks noEditPoints="1"/>
            </p:cNvSpPr>
            <p:nvPr/>
          </p:nvSpPr>
          <p:spPr bwMode="auto">
            <a:xfrm>
              <a:off x="2403" y="1411"/>
              <a:ext cx="472" cy="1001"/>
            </a:xfrm>
            <a:custGeom>
              <a:avLst/>
              <a:gdLst>
                <a:gd name="T0" fmla="*/ 641 w 944"/>
                <a:gd name="T1" fmla="*/ 1966 h 2001"/>
                <a:gd name="T2" fmla="*/ 393 w 944"/>
                <a:gd name="T3" fmla="*/ 1832 h 2001"/>
                <a:gd name="T4" fmla="*/ 274 w 944"/>
                <a:gd name="T5" fmla="*/ 1697 h 2001"/>
                <a:gd name="T6" fmla="*/ 277 w 944"/>
                <a:gd name="T7" fmla="*/ 1561 h 2001"/>
                <a:gd name="T8" fmla="*/ 257 w 944"/>
                <a:gd name="T9" fmla="*/ 1523 h 2001"/>
                <a:gd name="T10" fmla="*/ 143 w 944"/>
                <a:gd name="T11" fmla="*/ 1484 h 2001"/>
                <a:gd name="T12" fmla="*/ 78 w 944"/>
                <a:gd name="T13" fmla="*/ 1394 h 2001"/>
                <a:gd name="T14" fmla="*/ 77 w 944"/>
                <a:gd name="T15" fmla="*/ 1285 h 2001"/>
                <a:gd name="T16" fmla="*/ 137 w 944"/>
                <a:gd name="T17" fmla="*/ 1191 h 2001"/>
                <a:gd name="T18" fmla="*/ 72 w 944"/>
                <a:gd name="T19" fmla="*/ 1139 h 2001"/>
                <a:gd name="T20" fmla="*/ 2 w 944"/>
                <a:gd name="T21" fmla="*/ 1020 h 2001"/>
                <a:gd name="T22" fmla="*/ 19 w 944"/>
                <a:gd name="T23" fmla="*/ 910 h 2001"/>
                <a:gd name="T24" fmla="*/ 128 w 944"/>
                <a:gd name="T25" fmla="*/ 815 h 2001"/>
                <a:gd name="T26" fmla="*/ 104 w 944"/>
                <a:gd name="T27" fmla="*/ 748 h 2001"/>
                <a:gd name="T28" fmla="*/ 75 w 944"/>
                <a:gd name="T29" fmla="*/ 611 h 2001"/>
                <a:gd name="T30" fmla="*/ 122 w 944"/>
                <a:gd name="T31" fmla="*/ 511 h 2001"/>
                <a:gd name="T32" fmla="*/ 228 w 944"/>
                <a:gd name="T33" fmla="*/ 449 h 2001"/>
                <a:gd name="T34" fmla="*/ 333 w 944"/>
                <a:gd name="T35" fmla="*/ 456 h 2001"/>
                <a:gd name="T36" fmla="*/ 297 w 944"/>
                <a:gd name="T37" fmla="*/ 356 h 2001"/>
                <a:gd name="T38" fmla="*/ 315 w 944"/>
                <a:gd name="T39" fmla="*/ 260 h 2001"/>
                <a:gd name="T40" fmla="*/ 369 w 944"/>
                <a:gd name="T41" fmla="*/ 189 h 2001"/>
                <a:gd name="T42" fmla="*/ 531 w 944"/>
                <a:gd name="T43" fmla="*/ 82 h 2001"/>
                <a:gd name="T44" fmla="*/ 760 w 944"/>
                <a:gd name="T45" fmla="*/ 2 h 2001"/>
                <a:gd name="T46" fmla="*/ 854 w 944"/>
                <a:gd name="T47" fmla="*/ 14 h 2001"/>
                <a:gd name="T48" fmla="*/ 936 w 944"/>
                <a:gd name="T49" fmla="*/ 102 h 2001"/>
                <a:gd name="T50" fmla="*/ 929 w 944"/>
                <a:gd name="T51" fmla="*/ 1914 h 2001"/>
                <a:gd name="T52" fmla="*/ 842 w 944"/>
                <a:gd name="T53" fmla="*/ 1992 h 2001"/>
                <a:gd name="T54" fmla="*/ 356 w 944"/>
                <a:gd name="T55" fmla="*/ 1472 h 2001"/>
                <a:gd name="T56" fmla="*/ 361 w 944"/>
                <a:gd name="T57" fmla="*/ 1493 h 2001"/>
                <a:gd name="T58" fmla="*/ 293 w 944"/>
                <a:gd name="T59" fmla="*/ 1586 h 2001"/>
                <a:gd name="T60" fmla="*/ 296 w 944"/>
                <a:gd name="T61" fmla="*/ 1689 h 2001"/>
                <a:gd name="T62" fmla="*/ 407 w 944"/>
                <a:gd name="T63" fmla="*/ 1813 h 2001"/>
                <a:gd name="T64" fmla="*/ 649 w 944"/>
                <a:gd name="T65" fmla="*/ 1944 h 2001"/>
                <a:gd name="T66" fmla="*/ 802 w 944"/>
                <a:gd name="T67" fmla="*/ 1978 h 2001"/>
                <a:gd name="T68" fmla="*/ 884 w 944"/>
                <a:gd name="T69" fmla="*/ 1939 h 2001"/>
                <a:gd name="T70" fmla="*/ 921 w 944"/>
                <a:gd name="T71" fmla="*/ 153 h 2001"/>
                <a:gd name="T72" fmla="*/ 873 w 944"/>
                <a:gd name="T73" fmla="*/ 52 h 2001"/>
                <a:gd name="T74" fmla="*/ 790 w 944"/>
                <a:gd name="T75" fmla="*/ 23 h 2001"/>
                <a:gd name="T76" fmla="*/ 616 w 944"/>
                <a:gd name="T77" fmla="*/ 69 h 2001"/>
                <a:gd name="T78" fmla="*/ 410 w 944"/>
                <a:gd name="T79" fmla="*/ 185 h 2001"/>
                <a:gd name="T80" fmla="*/ 347 w 944"/>
                <a:gd name="T81" fmla="*/ 249 h 2001"/>
                <a:gd name="T82" fmla="*/ 320 w 944"/>
                <a:gd name="T83" fmla="*/ 349 h 2001"/>
                <a:gd name="T84" fmla="*/ 368 w 944"/>
                <a:gd name="T85" fmla="*/ 462 h 2001"/>
                <a:gd name="T86" fmla="*/ 388 w 944"/>
                <a:gd name="T87" fmla="*/ 500 h 2001"/>
                <a:gd name="T88" fmla="*/ 332 w 944"/>
                <a:gd name="T89" fmla="*/ 479 h 2001"/>
                <a:gd name="T90" fmla="*/ 233 w 944"/>
                <a:gd name="T91" fmla="*/ 472 h 2001"/>
                <a:gd name="T92" fmla="*/ 140 w 944"/>
                <a:gd name="T93" fmla="*/ 526 h 2001"/>
                <a:gd name="T94" fmla="*/ 98 w 944"/>
                <a:gd name="T95" fmla="*/ 614 h 2001"/>
                <a:gd name="T96" fmla="*/ 128 w 944"/>
                <a:gd name="T97" fmla="*/ 744 h 2001"/>
                <a:gd name="T98" fmla="*/ 212 w 944"/>
                <a:gd name="T99" fmla="*/ 806 h 2001"/>
                <a:gd name="T100" fmla="*/ 210 w 944"/>
                <a:gd name="T101" fmla="*/ 828 h 2001"/>
                <a:gd name="T102" fmla="*/ 118 w 944"/>
                <a:gd name="T103" fmla="*/ 843 h 2001"/>
                <a:gd name="T104" fmla="*/ 30 w 944"/>
                <a:gd name="T105" fmla="*/ 945 h 2001"/>
                <a:gd name="T106" fmla="*/ 34 w 944"/>
                <a:gd name="T107" fmla="*/ 1048 h 2001"/>
                <a:gd name="T108" fmla="*/ 126 w 944"/>
                <a:gd name="T109" fmla="*/ 1144 h 2001"/>
                <a:gd name="T110" fmla="*/ 208 w 944"/>
                <a:gd name="T111" fmla="*/ 1156 h 2001"/>
                <a:gd name="T112" fmla="*/ 212 w 944"/>
                <a:gd name="T113" fmla="*/ 1177 h 2001"/>
                <a:gd name="T114" fmla="*/ 123 w 944"/>
                <a:gd name="T115" fmla="*/ 1241 h 2001"/>
                <a:gd name="T116" fmla="*/ 93 w 944"/>
                <a:gd name="T117" fmla="*/ 1346 h 2001"/>
                <a:gd name="T118" fmla="*/ 133 w 944"/>
                <a:gd name="T119" fmla="*/ 1442 h 2001"/>
                <a:gd name="T120" fmla="*/ 228 w 944"/>
                <a:gd name="T121" fmla="*/ 1498 h 2001"/>
                <a:gd name="T122" fmla="*/ 328 w 944"/>
                <a:gd name="T123" fmla="*/ 1484 h 2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4" h="2001">
                  <a:moveTo>
                    <a:pt x="790" y="2001"/>
                  </a:moveTo>
                  <a:lnTo>
                    <a:pt x="790" y="2001"/>
                  </a:lnTo>
                  <a:lnTo>
                    <a:pt x="775" y="2000"/>
                  </a:lnTo>
                  <a:lnTo>
                    <a:pt x="760" y="1999"/>
                  </a:lnTo>
                  <a:lnTo>
                    <a:pt x="760" y="1999"/>
                  </a:lnTo>
                  <a:lnTo>
                    <a:pt x="731" y="1992"/>
                  </a:lnTo>
                  <a:lnTo>
                    <a:pt x="701" y="1984"/>
                  </a:lnTo>
                  <a:lnTo>
                    <a:pt x="671" y="1976"/>
                  </a:lnTo>
                  <a:lnTo>
                    <a:pt x="641" y="1966"/>
                  </a:lnTo>
                  <a:lnTo>
                    <a:pt x="612" y="1955"/>
                  </a:lnTo>
                  <a:lnTo>
                    <a:pt x="583" y="1943"/>
                  </a:lnTo>
                  <a:lnTo>
                    <a:pt x="554" y="1930"/>
                  </a:lnTo>
                  <a:lnTo>
                    <a:pt x="527" y="1916"/>
                  </a:lnTo>
                  <a:lnTo>
                    <a:pt x="499" y="1901"/>
                  </a:lnTo>
                  <a:lnTo>
                    <a:pt x="471" y="1885"/>
                  </a:lnTo>
                  <a:lnTo>
                    <a:pt x="445" y="1869"/>
                  </a:lnTo>
                  <a:lnTo>
                    <a:pt x="418" y="1850"/>
                  </a:lnTo>
                  <a:lnTo>
                    <a:pt x="393" y="1832"/>
                  </a:lnTo>
                  <a:lnTo>
                    <a:pt x="368" y="1812"/>
                  </a:lnTo>
                  <a:lnTo>
                    <a:pt x="343" y="1792"/>
                  </a:lnTo>
                  <a:lnTo>
                    <a:pt x="319" y="1771"/>
                  </a:lnTo>
                  <a:lnTo>
                    <a:pt x="319" y="1771"/>
                  </a:lnTo>
                  <a:lnTo>
                    <a:pt x="308" y="1758"/>
                  </a:lnTo>
                  <a:lnTo>
                    <a:pt x="297" y="1744"/>
                  </a:lnTo>
                  <a:lnTo>
                    <a:pt x="288" y="1729"/>
                  </a:lnTo>
                  <a:lnTo>
                    <a:pt x="281" y="1714"/>
                  </a:lnTo>
                  <a:lnTo>
                    <a:pt x="274" y="1697"/>
                  </a:lnTo>
                  <a:lnTo>
                    <a:pt x="270" y="1679"/>
                  </a:lnTo>
                  <a:lnTo>
                    <a:pt x="266" y="1660"/>
                  </a:lnTo>
                  <a:lnTo>
                    <a:pt x="264" y="1642"/>
                  </a:lnTo>
                  <a:lnTo>
                    <a:pt x="264" y="1642"/>
                  </a:lnTo>
                  <a:lnTo>
                    <a:pt x="264" y="1625"/>
                  </a:lnTo>
                  <a:lnTo>
                    <a:pt x="265" y="1608"/>
                  </a:lnTo>
                  <a:lnTo>
                    <a:pt x="267" y="1592"/>
                  </a:lnTo>
                  <a:lnTo>
                    <a:pt x="272" y="1576"/>
                  </a:lnTo>
                  <a:lnTo>
                    <a:pt x="277" y="1561"/>
                  </a:lnTo>
                  <a:lnTo>
                    <a:pt x="284" y="1546"/>
                  </a:lnTo>
                  <a:lnTo>
                    <a:pt x="292" y="1532"/>
                  </a:lnTo>
                  <a:lnTo>
                    <a:pt x="301" y="1519"/>
                  </a:lnTo>
                  <a:lnTo>
                    <a:pt x="301" y="1519"/>
                  </a:lnTo>
                  <a:lnTo>
                    <a:pt x="285" y="1521"/>
                  </a:lnTo>
                  <a:lnTo>
                    <a:pt x="269" y="1523"/>
                  </a:lnTo>
                  <a:lnTo>
                    <a:pt x="269" y="1523"/>
                  </a:lnTo>
                  <a:lnTo>
                    <a:pt x="257" y="1523"/>
                  </a:lnTo>
                  <a:lnTo>
                    <a:pt x="257" y="1523"/>
                  </a:lnTo>
                  <a:lnTo>
                    <a:pt x="243" y="1523"/>
                  </a:lnTo>
                  <a:lnTo>
                    <a:pt x="229" y="1521"/>
                  </a:lnTo>
                  <a:lnTo>
                    <a:pt x="216" y="1519"/>
                  </a:lnTo>
                  <a:lnTo>
                    <a:pt x="203" y="1515"/>
                  </a:lnTo>
                  <a:lnTo>
                    <a:pt x="189" y="1510"/>
                  </a:lnTo>
                  <a:lnTo>
                    <a:pt x="178" y="1506"/>
                  </a:lnTo>
                  <a:lnTo>
                    <a:pt x="165" y="1499"/>
                  </a:lnTo>
                  <a:lnTo>
                    <a:pt x="153" y="1492"/>
                  </a:lnTo>
                  <a:lnTo>
                    <a:pt x="143" y="1484"/>
                  </a:lnTo>
                  <a:lnTo>
                    <a:pt x="133" y="1476"/>
                  </a:lnTo>
                  <a:lnTo>
                    <a:pt x="122" y="1466"/>
                  </a:lnTo>
                  <a:lnTo>
                    <a:pt x="113" y="1456"/>
                  </a:lnTo>
                  <a:lnTo>
                    <a:pt x="105" y="1445"/>
                  </a:lnTo>
                  <a:lnTo>
                    <a:pt x="97" y="1433"/>
                  </a:lnTo>
                  <a:lnTo>
                    <a:pt x="90" y="1422"/>
                  </a:lnTo>
                  <a:lnTo>
                    <a:pt x="84" y="1408"/>
                  </a:lnTo>
                  <a:lnTo>
                    <a:pt x="84" y="1408"/>
                  </a:lnTo>
                  <a:lnTo>
                    <a:pt x="78" y="1394"/>
                  </a:lnTo>
                  <a:lnTo>
                    <a:pt x="75" y="1378"/>
                  </a:lnTo>
                  <a:lnTo>
                    <a:pt x="72" y="1363"/>
                  </a:lnTo>
                  <a:lnTo>
                    <a:pt x="70" y="1347"/>
                  </a:lnTo>
                  <a:lnTo>
                    <a:pt x="70" y="1347"/>
                  </a:lnTo>
                  <a:lnTo>
                    <a:pt x="70" y="1334"/>
                  </a:lnTo>
                  <a:lnTo>
                    <a:pt x="70" y="1321"/>
                  </a:lnTo>
                  <a:lnTo>
                    <a:pt x="72" y="1309"/>
                  </a:lnTo>
                  <a:lnTo>
                    <a:pt x="74" y="1296"/>
                  </a:lnTo>
                  <a:lnTo>
                    <a:pt x="77" y="1285"/>
                  </a:lnTo>
                  <a:lnTo>
                    <a:pt x="81" y="1272"/>
                  </a:lnTo>
                  <a:lnTo>
                    <a:pt x="85" y="1260"/>
                  </a:lnTo>
                  <a:lnTo>
                    <a:pt x="91" y="1250"/>
                  </a:lnTo>
                  <a:lnTo>
                    <a:pt x="97" y="1239"/>
                  </a:lnTo>
                  <a:lnTo>
                    <a:pt x="104" y="1228"/>
                  </a:lnTo>
                  <a:lnTo>
                    <a:pt x="112" y="1219"/>
                  </a:lnTo>
                  <a:lnTo>
                    <a:pt x="120" y="1209"/>
                  </a:lnTo>
                  <a:lnTo>
                    <a:pt x="128" y="1200"/>
                  </a:lnTo>
                  <a:lnTo>
                    <a:pt x="137" y="1191"/>
                  </a:lnTo>
                  <a:lnTo>
                    <a:pt x="148" y="1184"/>
                  </a:lnTo>
                  <a:lnTo>
                    <a:pt x="158" y="1177"/>
                  </a:lnTo>
                  <a:lnTo>
                    <a:pt x="158" y="1177"/>
                  </a:lnTo>
                  <a:lnTo>
                    <a:pt x="142" y="1174"/>
                  </a:lnTo>
                  <a:lnTo>
                    <a:pt x="127" y="1169"/>
                  </a:lnTo>
                  <a:lnTo>
                    <a:pt x="112" y="1164"/>
                  </a:lnTo>
                  <a:lnTo>
                    <a:pt x="98" y="1157"/>
                  </a:lnTo>
                  <a:lnTo>
                    <a:pt x="84" y="1149"/>
                  </a:lnTo>
                  <a:lnTo>
                    <a:pt x="72" y="1139"/>
                  </a:lnTo>
                  <a:lnTo>
                    <a:pt x="60" y="1129"/>
                  </a:lnTo>
                  <a:lnTo>
                    <a:pt x="50" y="1119"/>
                  </a:lnTo>
                  <a:lnTo>
                    <a:pt x="39" y="1106"/>
                  </a:lnTo>
                  <a:lnTo>
                    <a:pt x="30" y="1093"/>
                  </a:lnTo>
                  <a:lnTo>
                    <a:pt x="22" y="1080"/>
                  </a:lnTo>
                  <a:lnTo>
                    <a:pt x="15" y="1066"/>
                  </a:lnTo>
                  <a:lnTo>
                    <a:pt x="9" y="1051"/>
                  </a:lnTo>
                  <a:lnTo>
                    <a:pt x="5" y="1036"/>
                  </a:lnTo>
                  <a:lnTo>
                    <a:pt x="2" y="1020"/>
                  </a:lnTo>
                  <a:lnTo>
                    <a:pt x="0" y="1003"/>
                  </a:lnTo>
                  <a:lnTo>
                    <a:pt x="0" y="1003"/>
                  </a:lnTo>
                  <a:lnTo>
                    <a:pt x="0" y="992"/>
                  </a:lnTo>
                  <a:lnTo>
                    <a:pt x="0" y="992"/>
                  </a:lnTo>
                  <a:lnTo>
                    <a:pt x="1" y="975"/>
                  </a:lnTo>
                  <a:lnTo>
                    <a:pt x="4" y="957"/>
                  </a:lnTo>
                  <a:lnTo>
                    <a:pt x="7" y="941"/>
                  </a:lnTo>
                  <a:lnTo>
                    <a:pt x="13" y="925"/>
                  </a:lnTo>
                  <a:lnTo>
                    <a:pt x="19" y="910"/>
                  </a:lnTo>
                  <a:lnTo>
                    <a:pt x="27" y="895"/>
                  </a:lnTo>
                  <a:lnTo>
                    <a:pt x="36" y="881"/>
                  </a:lnTo>
                  <a:lnTo>
                    <a:pt x="46" y="869"/>
                  </a:lnTo>
                  <a:lnTo>
                    <a:pt x="58" y="857"/>
                  </a:lnTo>
                  <a:lnTo>
                    <a:pt x="69" y="847"/>
                  </a:lnTo>
                  <a:lnTo>
                    <a:pt x="83" y="836"/>
                  </a:lnTo>
                  <a:lnTo>
                    <a:pt x="97" y="828"/>
                  </a:lnTo>
                  <a:lnTo>
                    <a:pt x="112" y="820"/>
                  </a:lnTo>
                  <a:lnTo>
                    <a:pt x="128" y="815"/>
                  </a:lnTo>
                  <a:lnTo>
                    <a:pt x="144" y="810"/>
                  </a:lnTo>
                  <a:lnTo>
                    <a:pt x="160" y="806"/>
                  </a:lnTo>
                  <a:lnTo>
                    <a:pt x="160" y="806"/>
                  </a:lnTo>
                  <a:lnTo>
                    <a:pt x="150" y="798"/>
                  </a:lnTo>
                  <a:lnTo>
                    <a:pt x="138" y="789"/>
                  </a:lnTo>
                  <a:lnTo>
                    <a:pt x="129" y="780"/>
                  </a:lnTo>
                  <a:lnTo>
                    <a:pt x="120" y="771"/>
                  </a:lnTo>
                  <a:lnTo>
                    <a:pt x="111" y="759"/>
                  </a:lnTo>
                  <a:lnTo>
                    <a:pt x="104" y="748"/>
                  </a:lnTo>
                  <a:lnTo>
                    <a:pt x="97" y="736"/>
                  </a:lnTo>
                  <a:lnTo>
                    <a:pt x="90" y="723"/>
                  </a:lnTo>
                  <a:lnTo>
                    <a:pt x="90" y="723"/>
                  </a:lnTo>
                  <a:lnTo>
                    <a:pt x="83" y="705"/>
                  </a:lnTo>
                  <a:lnTo>
                    <a:pt x="77" y="687"/>
                  </a:lnTo>
                  <a:lnTo>
                    <a:pt x="74" y="667"/>
                  </a:lnTo>
                  <a:lnTo>
                    <a:pt x="73" y="649"/>
                  </a:lnTo>
                  <a:lnTo>
                    <a:pt x="73" y="629"/>
                  </a:lnTo>
                  <a:lnTo>
                    <a:pt x="75" y="611"/>
                  </a:lnTo>
                  <a:lnTo>
                    <a:pt x="80" y="591"/>
                  </a:lnTo>
                  <a:lnTo>
                    <a:pt x="85" y="573"/>
                  </a:lnTo>
                  <a:lnTo>
                    <a:pt x="85" y="573"/>
                  </a:lnTo>
                  <a:lnTo>
                    <a:pt x="91" y="559"/>
                  </a:lnTo>
                  <a:lnTo>
                    <a:pt x="91" y="559"/>
                  </a:lnTo>
                  <a:lnTo>
                    <a:pt x="98" y="546"/>
                  </a:lnTo>
                  <a:lnTo>
                    <a:pt x="105" y="533"/>
                  </a:lnTo>
                  <a:lnTo>
                    <a:pt x="114" y="522"/>
                  </a:lnTo>
                  <a:lnTo>
                    <a:pt x="122" y="511"/>
                  </a:lnTo>
                  <a:lnTo>
                    <a:pt x="133" y="501"/>
                  </a:lnTo>
                  <a:lnTo>
                    <a:pt x="142" y="492"/>
                  </a:lnTo>
                  <a:lnTo>
                    <a:pt x="153" y="484"/>
                  </a:lnTo>
                  <a:lnTo>
                    <a:pt x="165" y="476"/>
                  </a:lnTo>
                  <a:lnTo>
                    <a:pt x="176" y="469"/>
                  </a:lnTo>
                  <a:lnTo>
                    <a:pt x="189" y="463"/>
                  </a:lnTo>
                  <a:lnTo>
                    <a:pt x="202" y="457"/>
                  </a:lnTo>
                  <a:lnTo>
                    <a:pt x="214" y="453"/>
                  </a:lnTo>
                  <a:lnTo>
                    <a:pt x="228" y="449"/>
                  </a:lnTo>
                  <a:lnTo>
                    <a:pt x="242" y="447"/>
                  </a:lnTo>
                  <a:lnTo>
                    <a:pt x="256" y="446"/>
                  </a:lnTo>
                  <a:lnTo>
                    <a:pt x="270" y="445"/>
                  </a:lnTo>
                  <a:lnTo>
                    <a:pt x="270" y="445"/>
                  </a:lnTo>
                  <a:lnTo>
                    <a:pt x="286" y="446"/>
                  </a:lnTo>
                  <a:lnTo>
                    <a:pt x="302" y="448"/>
                  </a:lnTo>
                  <a:lnTo>
                    <a:pt x="318" y="452"/>
                  </a:lnTo>
                  <a:lnTo>
                    <a:pt x="333" y="456"/>
                  </a:lnTo>
                  <a:lnTo>
                    <a:pt x="333" y="456"/>
                  </a:lnTo>
                  <a:lnTo>
                    <a:pt x="327" y="446"/>
                  </a:lnTo>
                  <a:lnTo>
                    <a:pt x="320" y="435"/>
                  </a:lnTo>
                  <a:lnTo>
                    <a:pt x="316" y="425"/>
                  </a:lnTo>
                  <a:lnTo>
                    <a:pt x="311" y="414"/>
                  </a:lnTo>
                  <a:lnTo>
                    <a:pt x="307" y="402"/>
                  </a:lnTo>
                  <a:lnTo>
                    <a:pt x="303" y="390"/>
                  </a:lnTo>
                  <a:lnTo>
                    <a:pt x="301" y="379"/>
                  </a:lnTo>
                  <a:lnTo>
                    <a:pt x="299" y="367"/>
                  </a:lnTo>
                  <a:lnTo>
                    <a:pt x="297" y="356"/>
                  </a:lnTo>
                  <a:lnTo>
                    <a:pt x="297" y="343"/>
                  </a:lnTo>
                  <a:lnTo>
                    <a:pt x="297" y="332"/>
                  </a:lnTo>
                  <a:lnTo>
                    <a:pt x="299" y="319"/>
                  </a:lnTo>
                  <a:lnTo>
                    <a:pt x="300" y="308"/>
                  </a:lnTo>
                  <a:lnTo>
                    <a:pt x="302" y="296"/>
                  </a:lnTo>
                  <a:lnTo>
                    <a:pt x="305" y="283"/>
                  </a:lnTo>
                  <a:lnTo>
                    <a:pt x="310" y="272"/>
                  </a:lnTo>
                  <a:lnTo>
                    <a:pt x="310" y="272"/>
                  </a:lnTo>
                  <a:lnTo>
                    <a:pt x="315" y="260"/>
                  </a:lnTo>
                  <a:lnTo>
                    <a:pt x="320" y="249"/>
                  </a:lnTo>
                  <a:lnTo>
                    <a:pt x="326" y="238"/>
                  </a:lnTo>
                  <a:lnTo>
                    <a:pt x="333" y="228"/>
                  </a:lnTo>
                  <a:lnTo>
                    <a:pt x="341" y="218"/>
                  </a:lnTo>
                  <a:lnTo>
                    <a:pt x="349" y="208"/>
                  </a:lnTo>
                  <a:lnTo>
                    <a:pt x="358" y="199"/>
                  </a:lnTo>
                  <a:lnTo>
                    <a:pt x="368" y="191"/>
                  </a:lnTo>
                  <a:lnTo>
                    <a:pt x="368" y="191"/>
                  </a:lnTo>
                  <a:lnTo>
                    <a:pt x="369" y="189"/>
                  </a:lnTo>
                  <a:lnTo>
                    <a:pt x="371" y="187"/>
                  </a:lnTo>
                  <a:lnTo>
                    <a:pt x="371" y="187"/>
                  </a:lnTo>
                  <a:lnTo>
                    <a:pt x="392" y="169"/>
                  </a:lnTo>
                  <a:lnTo>
                    <a:pt x="415" y="153"/>
                  </a:lnTo>
                  <a:lnTo>
                    <a:pt x="437" y="137"/>
                  </a:lnTo>
                  <a:lnTo>
                    <a:pt x="460" y="122"/>
                  </a:lnTo>
                  <a:lnTo>
                    <a:pt x="484" y="108"/>
                  </a:lnTo>
                  <a:lnTo>
                    <a:pt x="507" y="96"/>
                  </a:lnTo>
                  <a:lnTo>
                    <a:pt x="531" y="82"/>
                  </a:lnTo>
                  <a:lnTo>
                    <a:pt x="557" y="70"/>
                  </a:lnTo>
                  <a:lnTo>
                    <a:pt x="581" y="59"/>
                  </a:lnTo>
                  <a:lnTo>
                    <a:pt x="606" y="48"/>
                  </a:lnTo>
                  <a:lnTo>
                    <a:pt x="631" y="39"/>
                  </a:lnTo>
                  <a:lnTo>
                    <a:pt x="657" y="30"/>
                  </a:lnTo>
                  <a:lnTo>
                    <a:pt x="682" y="22"/>
                  </a:lnTo>
                  <a:lnTo>
                    <a:pt x="709" y="15"/>
                  </a:lnTo>
                  <a:lnTo>
                    <a:pt x="734" y="8"/>
                  </a:lnTo>
                  <a:lnTo>
                    <a:pt x="760" y="2"/>
                  </a:lnTo>
                  <a:lnTo>
                    <a:pt x="760" y="2"/>
                  </a:lnTo>
                  <a:lnTo>
                    <a:pt x="775" y="0"/>
                  </a:lnTo>
                  <a:lnTo>
                    <a:pt x="790" y="0"/>
                  </a:lnTo>
                  <a:lnTo>
                    <a:pt x="790" y="0"/>
                  </a:lnTo>
                  <a:lnTo>
                    <a:pt x="803" y="0"/>
                  </a:lnTo>
                  <a:lnTo>
                    <a:pt x="817" y="2"/>
                  </a:lnTo>
                  <a:lnTo>
                    <a:pt x="830" y="5"/>
                  </a:lnTo>
                  <a:lnTo>
                    <a:pt x="842" y="9"/>
                  </a:lnTo>
                  <a:lnTo>
                    <a:pt x="854" y="14"/>
                  </a:lnTo>
                  <a:lnTo>
                    <a:pt x="865" y="19"/>
                  </a:lnTo>
                  <a:lnTo>
                    <a:pt x="877" y="26"/>
                  </a:lnTo>
                  <a:lnTo>
                    <a:pt x="887" y="34"/>
                  </a:lnTo>
                  <a:lnTo>
                    <a:pt x="887" y="34"/>
                  </a:lnTo>
                  <a:lnTo>
                    <a:pt x="900" y="46"/>
                  </a:lnTo>
                  <a:lnTo>
                    <a:pt x="911" y="59"/>
                  </a:lnTo>
                  <a:lnTo>
                    <a:pt x="921" y="72"/>
                  </a:lnTo>
                  <a:lnTo>
                    <a:pt x="929" y="87"/>
                  </a:lnTo>
                  <a:lnTo>
                    <a:pt x="936" y="102"/>
                  </a:lnTo>
                  <a:lnTo>
                    <a:pt x="940" y="119"/>
                  </a:lnTo>
                  <a:lnTo>
                    <a:pt x="942" y="136"/>
                  </a:lnTo>
                  <a:lnTo>
                    <a:pt x="944" y="153"/>
                  </a:lnTo>
                  <a:lnTo>
                    <a:pt x="944" y="1848"/>
                  </a:lnTo>
                  <a:lnTo>
                    <a:pt x="944" y="1848"/>
                  </a:lnTo>
                  <a:lnTo>
                    <a:pt x="942" y="1865"/>
                  </a:lnTo>
                  <a:lnTo>
                    <a:pt x="940" y="1883"/>
                  </a:lnTo>
                  <a:lnTo>
                    <a:pt x="936" y="1899"/>
                  </a:lnTo>
                  <a:lnTo>
                    <a:pt x="929" y="1914"/>
                  </a:lnTo>
                  <a:lnTo>
                    <a:pt x="921" y="1929"/>
                  </a:lnTo>
                  <a:lnTo>
                    <a:pt x="911" y="1943"/>
                  </a:lnTo>
                  <a:lnTo>
                    <a:pt x="900" y="1955"/>
                  </a:lnTo>
                  <a:lnTo>
                    <a:pt x="887" y="1967"/>
                  </a:lnTo>
                  <a:lnTo>
                    <a:pt x="887" y="1967"/>
                  </a:lnTo>
                  <a:lnTo>
                    <a:pt x="877" y="1975"/>
                  </a:lnTo>
                  <a:lnTo>
                    <a:pt x="865" y="1982"/>
                  </a:lnTo>
                  <a:lnTo>
                    <a:pt x="854" y="1987"/>
                  </a:lnTo>
                  <a:lnTo>
                    <a:pt x="842" y="1992"/>
                  </a:lnTo>
                  <a:lnTo>
                    <a:pt x="830" y="1997"/>
                  </a:lnTo>
                  <a:lnTo>
                    <a:pt x="817" y="1999"/>
                  </a:lnTo>
                  <a:lnTo>
                    <a:pt x="803" y="2001"/>
                  </a:lnTo>
                  <a:lnTo>
                    <a:pt x="790" y="2001"/>
                  </a:lnTo>
                  <a:lnTo>
                    <a:pt x="790" y="2001"/>
                  </a:lnTo>
                  <a:close/>
                  <a:moveTo>
                    <a:pt x="354" y="1471"/>
                  </a:moveTo>
                  <a:lnTo>
                    <a:pt x="354" y="1471"/>
                  </a:lnTo>
                  <a:lnTo>
                    <a:pt x="356" y="1472"/>
                  </a:lnTo>
                  <a:lnTo>
                    <a:pt x="356" y="1472"/>
                  </a:lnTo>
                  <a:lnTo>
                    <a:pt x="360" y="1474"/>
                  </a:lnTo>
                  <a:lnTo>
                    <a:pt x="363" y="1477"/>
                  </a:lnTo>
                  <a:lnTo>
                    <a:pt x="364" y="1478"/>
                  </a:lnTo>
                  <a:lnTo>
                    <a:pt x="364" y="1478"/>
                  </a:lnTo>
                  <a:lnTo>
                    <a:pt x="365" y="1482"/>
                  </a:lnTo>
                  <a:lnTo>
                    <a:pt x="365" y="1486"/>
                  </a:lnTo>
                  <a:lnTo>
                    <a:pt x="363" y="1491"/>
                  </a:lnTo>
                  <a:lnTo>
                    <a:pt x="361" y="1493"/>
                  </a:lnTo>
                  <a:lnTo>
                    <a:pt x="361" y="1493"/>
                  </a:lnTo>
                  <a:lnTo>
                    <a:pt x="352" y="1500"/>
                  </a:lnTo>
                  <a:lnTo>
                    <a:pt x="343" y="1507"/>
                  </a:lnTo>
                  <a:lnTo>
                    <a:pt x="335" y="1514"/>
                  </a:lnTo>
                  <a:lnTo>
                    <a:pt x="327" y="1522"/>
                  </a:lnTo>
                  <a:lnTo>
                    <a:pt x="320" y="1530"/>
                  </a:lnTo>
                  <a:lnTo>
                    <a:pt x="315" y="1539"/>
                  </a:lnTo>
                  <a:lnTo>
                    <a:pt x="304" y="1558"/>
                  </a:lnTo>
                  <a:lnTo>
                    <a:pt x="296" y="1577"/>
                  </a:lnTo>
                  <a:lnTo>
                    <a:pt x="293" y="1586"/>
                  </a:lnTo>
                  <a:lnTo>
                    <a:pt x="290" y="1597"/>
                  </a:lnTo>
                  <a:lnTo>
                    <a:pt x="288" y="1608"/>
                  </a:lnTo>
                  <a:lnTo>
                    <a:pt x="287" y="1619"/>
                  </a:lnTo>
                  <a:lnTo>
                    <a:pt x="287" y="1629"/>
                  </a:lnTo>
                  <a:lnTo>
                    <a:pt x="287" y="1641"/>
                  </a:lnTo>
                  <a:lnTo>
                    <a:pt x="287" y="1641"/>
                  </a:lnTo>
                  <a:lnTo>
                    <a:pt x="288" y="1657"/>
                  </a:lnTo>
                  <a:lnTo>
                    <a:pt x="292" y="1674"/>
                  </a:lnTo>
                  <a:lnTo>
                    <a:pt x="296" y="1689"/>
                  </a:lnTo>
                  <a:lnTo>
                    <a:pt x="302" y="1704"/>
                  </a:lnTo>
                  <a:lnTo>
                    <a:pt x="309" y="1718"/>
                  </a:lnTo>
                  <a:lnTo>
                    <a:pt x="316" y="1732"/>
                  </a:lnTo>
                  <a:lnTo>
                    <a:pt x="325" y="1743"/>
                  </a:lnTo>
                  <a:lnTo>
                    <a:pt x="335" y="1754"/>
                  </a:lnTo>
                  <a:lnTo>
                    <a:pt x="335" y="1754"/>
                  </a:lnTo>
                  <a:lnTo>
                    <a:pt x="358" y="1774"/>
                  </a:lnTo>
                  <a:lnTo>
                    <a:pt x="383" y="1795"/>
                  </a:lnTo>
                  <a:lnTo>
                    <a:pt x="407" y="1813"/>
                  </a:lnTo>
                  <a:lnTo>
                    <a:pt x="432" y="1832"/>
                  </a:lnTo>
                  <a:lnTo>
                    <a:pt x="457" y="1849"/>
                  </a:lnTo>
                  <a:lnTo>
                    <a:pt x="484" y="1865"/>
                  </a:lnTo>
                  <a:lnTo>
                    <a:pt x="510" y="1881"/>
                  </a:lnTo>
                  <a:lnTo>
                    <a:pt x="537" y="1895"/>
                  </a:lnTo>
                  <a:lnTo>
                    <a:pt x="565" y="1909"/>
                  </a:lnTo>
                  <a:lnTo>
                    <a:pt x="592" y="1922"/>
                  </a:lnTo>
                  <a:lnTo>
                    <a:pt x="620" y="1933"/>
                  </a:lnTo>
                  <a:lnTo>
                    <a:pt x="649" y="1944"/>
                  </a:lnTo>
                  <a:lnTo>
                    <a:pt x="678" y="1953"/>
                  </a:lnTo>
                  <a:lnTo>
                    <a:pt x="706" y="1962"/>
                  </a:lnTo>
                  <a:lnTo>
                    <a:pt x="735" y="1969"/>
                  </a:lnTo>
                  <a:lnTo>
                    <a:pt x="765" y="1976"/>
                  </a:lnTo>
                  <a:lnTo>
                    <a:pt x="765" y="1976"/>
                  </a:lnTo>
                  <a:lnTo>
                    <a:pt x="778" y="1978"/>
                  </a:lnTo>
                  <a:lnTo>
                    <a:pt x="790" y="1978"/>
                  </a:lnTo>
                  <a:lnTo>
                    <a:pt x="790" y="1978"/>
                  </a:lnTo>
                  <a:lnTo>
                    <a:pt x="802" y="1978"/>
                  </a:lnTo>
                  <a:lnTo>
                    <a:pt x="812" y="1976"/>
                  </a:lnTo>
                  <a:lnTo>
                    <a:pt x="824" y="1974"/>
                  </a:lnTo>
                  <a:lnTo>
                    <a:pt x="834" y="1970"/>
                  </a:lnTo>
                  <a:lnTo>
                    <a:pt x="845" y="1967"/>
                  </a:lnTo>
                  <a:lnTo>
                    <a:pt x="855" y="1961"/>
                  </a:lnTo>
                  <a:lnTo>
                    <a:pt x="864" y="1955"/>
                  </a:lnTo>
                  <a:lnTo>
                    <a:pt x="873" y="1948"/>
                  </a:lnTo>
                  <a:lnTo>
                    <a:pt x="873" y="1948"/>
                  </a:lnTo>
                  <a:lnTo>
                    <a:pt x="884" y="1939"/>
                  </a:lnTo>
                  <a:lnTo>
                    <a:pt x="893" y="1928"/>
                  </a:lnTo>
                  <a:lnTo>
                    <a:pt x="901" y="1916"/>
                  </a:lnTo>
                  <a:lnTo>
                    <a:pt x="908" y="1903"/>
                  </a:lnTo>
                  <a:lnTo>
                    <a:pt x="914" y="1891"/>
                  </a:lnTo>
                  <a:lnTo>
                    <a:pt x="917" y="1877"/>
                  </a:lnTo>
                  <a:lnTo>
                    <a:pt x="919" y="1863"/>
                  </a:lnTo>
                  <a:lnTo>
                    <a:pt x="921" y="1848"/>
                  </a:lnTo>
                  <a:lnTo>
                    <a:pt x="921" y="153"/>
                  </a:lnTo>
                  <a:lnTo>
                    <a:pt x="921" y="153"/>
                  </a:lnTo>
                  <a:lnTo>
                    <a:pt x="919" y="138"/>
                  </a:lnTo>
                  <a:lnTo>
                    <a:pt x="917" y="124"/>
                  </a:lnTo>
                  <a:lnTo>
                    <a:pt x="914" y="111"/>
                  </a:lnTo>
                  <a:lnTo>
                    <a:pt x="908" y="97"/>
                  </a:lnTo>
                  <a:lnTo>
                    <a:pt x="901" y="84"/>
                  </a:lnTo>
                  <a:lnTo>
                    <a:pt x="893" y="72"/>
                  </a:lnTo>
                  <a:lnTo>
                    <a:pt x="884" y="62"/>
                  </a:lnTo>
                  <a:lnTo>
                    <a:pt x="873" y="52"/>
                  </a:lnTo>
                  <a:lnTo>
                    <a:pt x="873" y="52"/>
                  </a:lnTo>
                  <a:lnTo>
                    <a:pt x="864" y="46"/>
                  </a:lnTo>
                  <a:lnTo>
                    <a:pt x="855" y="39"/>
                  </a:lnTo>
                  <a:lnTo>
                    <a:pt x="845" y="34"/>
                  </a:lnTo>
                  <a:lnTo>
                    <a:pt x="834" y="30"/>
                  </a:lnTo>
                  <a:lnTo>
                    <a:pt x="824" y="26"/>
                  </a:lnTo>
                  <a:lnTo>
                    <a:pt x="812" y="24"/>
                  </a:lnTo>
                  <a:lnTo>
                    <a:pt x="802" y="23"/>
                  </a:lnTo>
                  <a:lnTo>
                    <a:pt x="790" y="23"/>
                  </a:lnTo>
                  <a:lnTo>
                    <a:pt x="790" y="23"/>
                  </a:lnTo>
                  <a:lnTo>
                    <a:pt x="778" y="23"/>
                  </a:lnTo>
                  <a:lnTo>
                    <a:pt x="765" y="25"/>
                  </a:lnTo>
                  <a:lnTo>
                    <a:pt x="765" y="25"/>
                  </a:lnTo>
                  <a:lnTo>
                    <a:pt x="740" y="31"/>
                  </a:lnTo>
                  <a:lnTo>
                    <a:pt x="714" y="37"/>
                  </a:lnTo>
                  <a:lnTo>
                    <a:pt x="690" y="44"/>
                  </a:lnTo>
                  <a:lnTo>
                    <a:pt x="665" y="52"/>
                  </a:lnTo>
                  <a:lnTo>
                    <a:pt x="641" y="60"/>
                  </a:lnTo>
                  <a:lnTo>
                    <a:pt x="616" y="69"/>
                  </a:lnTo>
                  <a:lnTo>
                    <a:pt x="592" y="79"/>
                  </a:lnTo>
                  <a:lnTo>
                    <a:pt x="568" y="90"/>
                  </a:lnTo>
                  <a:lnTo>
                    <a:pt x="545" y="101"/>
                  </a:lnTo>
                  <a:lnTo>
                    <a:pt x="521" y="114"/>
                  </a:lnTo>
                  <a:lnTo>
                    <a:pt x="498" y="127"/>
                  </a:lnTo>
                  <a:lnTo>
                    <a:pt x="476" y="140"/>
                  </a:lnTo>
                  <a:lnTo>
                    <a:pt x="454" y="154"/>
                  </a:lnTo>
                  <a:lnTo>
                    <a:pt x="432" y="169"/>
                  </a:lnTo>
                  <a:lnTo>
                    <a:pt x="410" y="185"/>
                  </a:lnTo>
                  <a:lnTo>
                    <a:pt x="390" y="202"/>
                  </a:lnTo>
                  <a:lnTo>
                    <a:pt x="390" y="202"/>
                  </a:lnTo>
                  <a:lnTo>
                    <a:pt x="386" y="205"/>
                  </a:lnTo>
                  <a:lnTo>
                    <a:pt x="386" y="205"/>
                  </a:lnTo>
                  <a:lnTo>
                    <a:pt x="377" y="213"/>
                  </a:lnTo>
                  <a:lnTo>
                    <a:pt x="369" y="221"/>
                  </a:lnTo>
                  <a:lnTo>
                    <a:pt x="361" y="230"/>
                  </a:lnTo>
                  <a:lnTo>
                    <a:pt x="354" y="240"/>
                  </a:lnTo>
                  <a:lnTo>
                    <a:pt x="347" y="249"/>
                  </a:lnTo>
                  <a:lnTo>
                    <a:pt x="341" y="259"/>
                  </a:lnTo>
                  <a:lnTo>
                    <a:pt x="335" y="270"/>
                  </a:lnTo>
                  <a:lnTo>
                    <a:pt x="331" y="280"/>
                  </a:lnTo>
                  <a:lnTo>
                    <a:pt x="331" y="280"/>
                  </a:lnTo>
                  <a:lnTo>
                    <a:pt x="327" y="294"/>
                  </a:lnTo>
                  <a:lnTo>
                    <a:pt x="324" y="308"/>
                  </a:lnTo>
                  <a:lnTo>
                    <a:pt x="322" y="321"/>
                  </a:lnTo>
                  <a:lnTo>
                    <a:pt x="320" y="335"/>
                  </a:lnTo>
                  <a:lnTo>
                    <a:pt x="320" y="349"/>
                  </a:lnTo>
                  <a:lnTo>
                    <a:pt x="322" y="363"/>
                  </a:lnTo>
                  <a:lnTo>
                    <a:pt x="324" y="377"/>
                  </a:lnTo>
                  <a:lnTo>
                    <a:pt x="327" y="390"/>
                  </a:lnTo>
                  <a:lnTo>
                    <a:pt x="332" y="403"/>
                  </a:lnTo>
                  <a:lnTo>
                    <a:pt x="337" y="416"/>
                  </a:lnTo>
                  <a:lnTo>
                    <a:pt x="343" y="429"/>
                  </a:lnTo>
                  <a:lnTo>
                    <a:pt x="350" y="440"/>
                  </a:lnTo>
                  <a:lnTo>
                    <a:pt x="358" y="452"/>
                  </a:lnTo>
                  <a:lnTo>
                    <a:pt x="368" y="462"/>
                  </a:lnTo>
                  <a:lnTo>
                    <a:pt x="378" y="471"/>
                  </a:lnTo>
                  <a:lnTo>
                    <a:pt x="390" y="480"/>
                  </a:lnTo>
                  <a:lnTo>
                    <a:pt x="390" y="480"/>
                  </a:lnTo>
                  <a:lnTo>
                    <a:pt x="392" y="484"/>
                  </a:lnTo>
                  <a:lnTo>
                    <a:pt x="394" y="488"/>
                  </a:lnTo>
                  <a:lnTo>
                    <a:pt x="394" y="493"/>
                  </a:lnTo>
                  <a:lnTo>
                    <a:pt x="392" y="497"/>
                  </a:lnTo>
                  <a:lnTo>
                    <a:pt x="392" y="497"/>
                  </a:lnTo>
                  <a:lnTo>
                    <a:pt x="388" y="500"/>
                  </a:lnTo>
                  <a:lnTo>
                    <a:pt x="384" y="501"/>
                  </a:lnTo>
                  <a:lnTo>
                    <a:pt x="379" y="501"/>
                  </a:lnTo>
                  <a:lnTo>
                    <a:pt x="376" y="499"/>
                  </a:lnTo>
                  <a:lnTo>
                    <a:pt x="376" y="499"/>
                  </a:lnTo>
                  <a:lnTo>
                    <a:pt x="368" y="494"/>
                  </a:lnTo>
                  <a:lnTo>
                    <a:pt x="360" y="490"/>
                  </a:lnTo>
                  <a:lnTo>
                    <a:pt x="340" y="483"/>
                  </a:lnTo>
                  <a:lnTo>
                    <a:pt x="340" y="483"/>
                  </a:lnTo>
                  <a:lnTo>
                    <a:pt x="332" y="479"/>
                  </a:lnTo>
                  <a:lnTo>
                    <a:pt x="332" y="479"/>
                  </a:lnTo>
                  <a:lnTo>
                    <a:pt x="317" y="475"/>
                  </a:lnTo>
                  <a:lnTo>
                    <a:pt x="301" y="471"/>
                  </a:lnTo>
                  <a:lnTo>
                    <a:pt x="286" y="469"/>
                  </a:lnTo>
                  <a:lnTo>
                    <a:pt x="270" y="468"/>
                  </a:lnTo>
                  <a:lnTo>
                    <a:pt x="270" y="468"/>
                  </a:lnTo>
                  <a:lnTo>
                    <a:pt x="257" y="469"/>
                  </a:lnTo>
                  <a:lnTo>
                    <a:pt x="246" y="470"/>
                  </a:lnTo>
                  <a:lnTo>
                    <a:pt x="233" y="472"/>
                  </a:lnTo>
                  <a:lnTo>
                    <a:pt x="221" y="476"/>
                  </a:lnTo>
                  <a:lnTo>
                    <a:pt x="210" y="479"/>
                  </a:lnTo>
                  <a:lnTo>
                    <a:pt x="198" y="484"/>
                  </a:lnTo>
                  <a:lnTo>
                    <a:pt x="187" y="490"/>
                  </a:lnTo>
                  <a:lnTo>
                    <a:pt x="176" y="495"/>
                  </a:lnTo>
                  <a:lnTo>
                    <a:pt x="167" y="502"/>
                  </a:lnTo>
                  <a:lnTo>
                    <a:pt x="157" y="510"/>
                  </a:lnTo>
                  <a:lnTo>
                    <a:pt x="149" y="518"/>
                  </a:lnTo>
                  <a:lnTo>
                    <a:pt x="140" y="526"/>
                  </a:lnTo>
                  <a:lnTo>
                    <a:pt x="131" y="537"/>
                  </a:lnTo>
                  <a:lnTo>
                    <a:pt x="125" y="546"/>
                  </a:lnTo>
                  <a:lnTo>
                    <a:pt x="119" y="556"/>
                  </a:lnTo>
                  <a:lnTo>
                    <a:pt x="113" y="568"/>
                  </a:lnTo>
                  <a:lnTo>
                    <a:pt x="113" y="568"/>
                  </a:lnTo>
                  <a:lnTo>
                    <a:pt x="107" y="581"/>
                  </a:lnTo>
                  <a:lnTo>
                    <a:pt x="107" y="581"/>
                  </a:lnTo>
                  <a:lnTo>
                    <a:pt x="102" y="597"/>
                  </a:lnTo>
                  <a:lnTo>
                    <a:pt x="98" y="614"/>
                  </a:lnTo>
                  <a:lnTo>
                    <a:pt x="96" y="631"/>
                  </a:lnTo>
                  <a:lnTo>
                    <a:pt x="96" y="647"/>
                  </a:lnTo>
                  <a:lnTo>
                    <a:pt x="97" y="665"/>
                  </a:lnTo>
                  <a:lnTo>
                    <a:pt x="100" y="681"/>
                  </a:lnTo>
                  <a:lnTo>
                    <a:pt x="105" y="698"/>
                  </a:lnTo>
                  <a:lnTo>
                    <a:pt x="111" y="714"/>
                  </a:lnTo>
                  <a:lnTo>
                    <a:pt x="111" y="714"/>
                  </a:lnTo>
                  <a:lnTo>
                    <a:pt x="119" y="729"/>
                  </a:lnTo>
                  <a:lnTo>
                    <a:pt x="128" y="744"/>
                  </a:lnTo>
                  <a:lnTo>
                    <a:pt x="138" y="757"/>
                  </a:lnTo>
                  <a:lnTo>
                    <a:pt x="151" y="770"/>
                  </a:lnTo>
                  <a:lnTo>
                    <a:pt x="164" y="780"/>
                  </a:lnTo>
                  <a:lnTo>
                    <a:pt x="178" y="790"/>
                  </a:lnTo>
                  <a:lnTo>
                    <a:pt x="193" y="798"/>
                  </a:lnTo>
                  <a:lnTo>
                    <a:pt x="209" y="805"/>
                  </a:lnTo>
                  <a:lnTo>
                    <a:pt x="210" y="805"/>
                  </a:lnTo>
                  <a:lnTo>
                    <a:pt x="210" y="805"/>
                  </a:lnTo>
                  <a:lnTo>
                    <a:pt x="212" y="806"/>
                  </a:lnTo>
                  <a:lnTo>
                    <a:pt x="212" y="806"/>
                  </a:lnTo>
                  <a:lnTo>
                    <a:pt x="216" y="809"/>
                  </a:lnTo>
                  <a:lnTo>
                    <a:pt x="218" y="812"/>
                  </a:lnTo>
                  <a:lnTo>
                    <a:pt x="219" y="816"/>
                  </a:lnTo>
                  <a:lnTo>
                    <a:pt x="219" y="820"/>
                  </a:lnTo>
                  <a:lnTo>
                    <a:pt x="219" y="820"/>
                  </a:lnTo>
                  <a:lnTo>
                    <a:pt x="217" y="824"/>
                  </a:lnTo>
                  <a:lnTo>
                    <a:pt x="214" y="826"/>
                  </a:lnTo>
                  <a:lnTo>
                    <a:pt x="210" y="828"/>
                  </a:lnTo>
                  <a:lnTo>
                    <a:pt x="206" y="828"/>
                  </a:lnTo>
                  <a:lnTo>
                    <a:pt x="206" y="828"/>
                  </a:lnTo>
                  <a:lnTo>
                    <a:pt x="193" y="827"/>
                  </a:lnTo>
                  <a:lnTo>
                    <a:pt x="178" y="828"/>
                  </a:lnTo>
                  <a:lnTo>
                    <a:pt x="178" y="828"/>
                  </a:lnTo>
                  <a:lnTo>
                    <a:pt x="163" y="829"/>
                  </a:lnTo>
                  <a:lnTo>
                    <a:pt x="146" y="833"/>
                  </a:lnTo>
                  <a:lnTo>
                    <a:pt x="131" y="838"/>
                  </a:lnTo>
                  <a:lnTo>
                    <a:pt x="118" y="843"/>
                  </a:lnTo>
                  <a:lnTo>
                    <a:pt x="104" y="850"/>
                  </a:lnTo>
                  <a:lnTo>
                    <a:pt x="91" y="859"/>
                  </a:lnTo>
                  <a:lnTo>
                    <a:pt x="80" y="869"/>
                  </a:lnTo>
                  <a:lnTo>
                    <a:pt x="68" y="879"/>
                  </a:lnTo>
                  <a:lnTo>
                    <a:pt x="58" y="891"/>
                  </a:lnTo>
                  <a:lnTo>
                    <a:pt x="50" y="903"/>
                  </a:lnTo>
                  <a:lnTo>
                    <a:pt x="42" y="916"/>
                  </a:lnTo>
                  <a:lnTo>
                    <a:pt x="35" y="930"/>
                  </a:lnTo>
                  <a:lnTo>
                    <a:pt x="30" y="945"/>
                  </a:lnTo>
                  <a:lnTo>
                    <a:pt x="27" y="960"/>
                  </a:lnTo>
                  <a:lnTo>
                    <a:pt x="24" y="976"/>
                  </a:lnTo>
                  <a:lnTo>
                    <a:pt x="23" y="992"/>
                  </a:lnTo>
                  <a:lnTo>
                    <a:pt x="23" y="992"/>
                  </a:lnTo>
                  <a:lnTo>
                    <a:pt x="23" y="1001"/>
                  </a:lnTo>
                  <a:lnTo>
                    <a:pt x="23" y="1001"/>
                  </a:lnTo>
                  <a:lnTo>
                    <a:pt x="25" y="1017"/>
                  </a:lnTo>
                  <a:lnTo>
                    <a:pt x="29" y="1033"/>
                  </a:lnTo>
                  <a:lnTo>
                    <a:pt x="34" y="1048"/>
                  </a:lnTo>
                  <a:lnTo>
                    <a:pt x="39" y="1062"/>
                  </a:lnTo>
                  <a:lnTo>
                    <a:pt x="46" y="1076"/>
                  </a:lnTo>
                  <a:lnTo>
                    <a:pt x="54" y="1089"/>
                  </a:lnTo>
                  <a:lnTo>
                    <a:pt x="65" y="1100"/>
                  </a:lnTo>
                  <a:lnTo>
                    <a:pt x="75" y="1112"/>
                  </a:lnTo>
                  <a:lnTo>
                    <a:pt x="87" y="1121"/>
                  </a:lnTo>
                  <a:lnTo>
                    <a:pt x="99" y="1130"/>
                  </a:lnTo>
                  <a:lnTo>
                    <a:pt x="112" y="1138"/>
                  </a:lnTo>
                  <a:lnTo>
                    <a:pt x="126" y="1144"/>
                  </a:lnTo>
                  <a:lnTo>
                    <a:pt x="141" y="1150"/>
                  </a:lnTo>
                  <a:lnTo>
                    <a:pt x="156" y="1153"/>
                  </a:lnTo>
                  <a:lnTo>
                    <a:pt x="172" y="1156"/>
                  </a:lnTo>
                  <a:lnTo>
                    <a:pt x="188" y="1157"/>
                  </a:lnTo>
                  <a:lnTo>
                    <a:pt x="188" y="1157"/>
                  </a:lnTo>
                  <a:lnTo>
                    <a:pt x="197" y="1156"/>
                  </a:lnTo>
                  <a:lnTo>
                    <a:pt x="197" y="1156"/>
                  </a:lnTo>
                  <a:lnTo>
                    <a:pt x="208" y="1156"/>
                  </a:lnTo>
                  <a:lnTo>
                    <a:pt x="208" y="1156"/>
                  </a:lnTo>
                  <a:lnTo>
                    <a:pt x="212" y="1156"/>
                  </a:lnTo>
                  <a:lnTo>
                    <a:pt x="216" y="1157"/>
                  </a:lnTo>
                  <a:lnTo>
                    <a:pt x="219" y="1160"/>
                  </a:lnTo>
                  <a:lnTo>
                    <a:pt x="220" y="1165"/>
                  </a:lnTo>
                  <a:lnTo>
                    <a:pt x="220" y="1165"/>
                  </a:lnTo>
                  <a:lnTo>
                    <a:pt x="220" y="1168"/>
                  </a:lnTo>
                  <a:lnTo>
                    <a:pt x="219" y="1173"/>
                  </a:lnTo>
                  <a:lnTo>
                    <a:pt x="217" y="1175"/>
                  </a:lnTo>
                  <a:lnTo>
                    <a:pt x="212" y="1177"/>
                  </a:lnTo>
                  <a:lnTo>
                    <a:pt x="212" y="1177"/>
                  </a:lnTo>
                  <a:lnTo>
                    <a:pt x="199" y="1182"/>
                  </a:lnTo>
                  <a:lnTo>
                    <a:pt x="186" y="1188"/>
                  </a:lnTo>
                  <a:lnTo>
                    <a:pt x="174" y="1195"/>
                  </a:lnTo>
                  <a:lnTo>
                    <a:pt x="163" y="1202"/>
                  </a:lnTo>
                  <a:lnTo>
                    <a:pt x="151" y="1211"/>
                  </a:lnTo>
                  <a:lnTo>
                    <a:pt x="141" y="1220"/>
                  </a:lnTo>
                  <a:lnTo>
                    <a:pt x="131" y="1230"/>
                  </a:lnTo>
                  <a:lnTo>
                    <a:pt x="123" y="1241"/>
                  </a:lnTo>
                  <a:lnTo>
                    <a:pt x="116" y="1252"/>
                  </a:lnTo>
                  <a:lnTo>
                    <a:pt x="110" y="1264"/>
                  </a:lnTo>
                  <a:lnTo>
                    <a:pt x="104" y="1277"/>
                  </a:lnTo>
                  <a:lnTo>
                    <a:pt x="99" y="1290"/>
                  </a:lnTo>
                  <a:lnTo>
                    <a:pt x="96" y="1303"/>
                  </a:lnTo>
                  <a:lnTo>
                    <a:pt x="95" y="1317"/>
                  </a:lnTo>
                  <a:lnTo>
                    <a:pt x="93" y="1332"/>
                  </a:lnTo>
                  <a:lnTo>
                    <a:pt x="93" y="1346"/>
                  </a:lnTo>
                  <a:lnTo>
                    <a:pt x="93" y="1346"/>
                  </a:lnTo>
                  <a:lnTo>
                    <a:pt x="95" y="1360"/>
                  </a:lnTo>
                  <a:lnTo>
                    <a:pt x="97" y="1373"/>
                  </a:lnTo>
                  <a:lnTo>
                    <a:pt x="100" y="1386"/>
                  </a:lnTo>
                  <a:lnTo>
                    <a:pt x="106" y="1400"/>
                  </a:lnTo>
                  <a:lnTo>
                    <a:pt x="106" y="1400"/>
                  </a:lnTo>
                  <a:lnTo>
                    <a:pt x="111" y="1411"/>
                  </a:lnTo>
                  <a:lnTo>
                    <a:pt x="118" y="1423"/>
                  </a:lnTo>
                  <a:lnTo>
                    <a:pt x="125" y="1433"/>
                  </a:lnTo>
                  <a:lnTo>
                    <a:pt x="133" y="1442"/>
                  </a:lnTo>
                  <a:lnTo>
                    <a:pt x="141" y="1452"/>
                  </a:lnTo>
                  <a:lnTo>
                    <a:pt x="150" y="1461"/>
                  </a:lnTo>
                  <a:lnTo>
                    <a:pt x="160" y="1469"/>
                  </a:lnTo>
                  <a:lnTo>
                    <a:pt x="171" y="1476"/>
                  </a:lnTo>
                  <a:lnTo>
                    <a:pt x="181" y="1482"/>
                  </a:lnTo>
                  <a:lnTo>
                    <a:pt x="193" y="1487"/>
                  </a:lnTo>
                  <a:lnTo>
                    <a:pt x="204" y="1492"/>
                  </a:lnTo>
                  <a:lnTo>
                    <a:pt x="216" y="1495"/>
                  </a:lnTo>
                  <a:lnTo>
                    <a:pt x="228" y="1498"/>
                  </a:lnTo>
                  <a:lnTo>
                    <a:pt x="241" y="1500"/>
                  </a:lnTo>
                  <a:lnTo>
                    <a:pt x="254" y="1500"/>
                  </a:lnTo>
                  <a:lnTo>
                    <a:pt x="267" y="1500"/>
                  </a:lnTo>
                  <a:lnTo>
                    <a:pt x="267" y="1500"/>
                  </a:lnTo>
                  <a:lnTo>
                    <a:pt x="278" y="1499"/>
                  </a:lnTo>
                  <a:lnTo>
                    <a:pt x="288" y="1498"/>
                  </a:lnTo>
                  <a:lnTo>
                    <a:pt x="309" y="1492"/>
                  </a:lnTo>
                  <a:lnTo>
                    <a:pt x="319" y="1489"/>
                  </a:lnTo>
                  <a:lnTo>
                    <a:pt x="328" y="1484"/>
                  </a:lnTo>
                  <a:lnTo>
                    <a:pt x="338" y="1479"/>
                  </a:lnTo>
                  <a:lnTo>
                    <a:pt x="347" y="1474"/>
                  </a:lnTo>
                  <a:lnTo>
                    <a:pt x="347" y="1474"/>
                  </a:lnTo>
                  <a:lnTo>
                    <a:pt x="350" y="1472"/>
                  </a:lnTo>
                  <a:lnTo>
                    <a:pt x="354" y="1471"/>
                  </a:lnTo>
                  <a:lnTo>
                    <a:pt x="354" y="14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122"/>
            <p:cNvSpPr>
              <a:spLocks/>
            </p:cNvSpPr>
            <p:nvPr/>
          </p:nvSpPr>
          <p:spPr bwMode="auto">
            <a:xfrm>
              <a:off x="2692" y="1508"/>
              <a:ext cx="126" cy="59"/>
            </a:xfrm>
            <a:custGeom>
              <a:avLst/>
              <a:gdLst>
                <a:gd name="T0" fmla="*/ 241 w 253"/>
                <a:gd name="T1" fmla="*/ 119 h 119"/>
                <a:gd name="T2" fmla="*/ 241 w 253"/>
                <a:gd name="T3" fmla="*/ 119 h 119"/>
                <a:gd name="T4" fmla="*/ 239 w 253"/>
                <a:gd name="T5" fmla="*/ 119 h 119"/>
                <a:gd name="T6" fmla="*/ 239 w 253"/>
                <a:gd name="T7" fmla="*/ 119 h 119"/>
                <a:gd name="T8" fmla="*/ 212 w 253"/>
                <a:gd name="T9" fmla="*/ 113 h 119"/>
                <a:gd name="T10" fmla="*/ 187 w 253"/>
                <a:gd name="T11" fmla="*/ 106 h 119"/>
                <a:gd name="T12" fmla="*/ 163 w 253"/>
                <a:gd name="T13" fmla="*/ 99 h 119"/>
                <a:gd name="T14" fmla="*/ 141 w 253"/>
                <a:gd name="T15" fmla="*/ 92 h 119"/>
                <a:gd name="T16" fmla="*/ 120 w 253"/>
                <a:gd name="T17" fmla="*/ 84 h 119"/>
                <a:gd name="T18" fmla="*/ 101 w 253"/>
                <a:gd name="T19" fmla="*/ 76 h 119"/>
                <a:gd name="T20" fmla="*/ 68 w 253"/>
                <a:gd name="T21" fmla="*/ 60 h 119"/>
                <a:gd name="T22" fmla="*/ 42 w 253"/>
                <a:gd name="T23" fmla="*/ 45 h 119"/>
                <a:gd name="T24" fmla="*/ 22 w 253"/>
                <a:gd name="T25" fmla="*/ 34 h 119"/>
                <a:gd name="T26" fmla="*/ 5 w 253"/>
                <a:gd name="T27" fmla="*/ 21 h 119"/>
                <a:gd name="T28" fmla="*/ 5 w 253"/>
                <a:gd name="T29" fmla="*/ 21 h 119"/>
                <a:gd name="T30" fmla="*/ 1 w 253"/>
                <a:gd name="T31" fmla="*/ 18 h 119"/>
                <a:gd name="T32" fmla="*/ 0 w 253"/>
                <a:gd name="T33" fmla="*/ 13 h 119"/>
                <a:gd name="T34" fmla="*/ 1 w 253"/>
                <a:gd name="T35" fmla="*/ 8 h 119"/>
                <a:gd name="T36" fmla="*/ 4 w 253"/>
                <a:gd name="T37" fmla="*/ 5 h 119"/>
                <a:gd name="T38" fmla="*/ 4 w 253"/>
                <a:gd name="T39" fmla="*/ 5 h 119"/>
                <a:gd name="T40" fmla="*/ 7 w 253"/>
                <a:gd name="T41" fmla="*/ 1 h 119"/>
                <a:gd name="T42" fmla="*/ 11 w 253"/>
                <a:gd name="T43" fmla="*/ 0 h 119"/>
                <a:gd name="T44" fmla="*/ 15 w 253"/>
                <a:gd name="T45" fmla="*/ 0 h 119"/>
                <a:gd name="T46" fmla="*/ 20 w 253"/>
                <a:gd name="T47" fmla="*/ 3 h 119"/>
                <a:gd name="T48" fmla="*/ 20 w 253"/>
                <a:gd name="T49" fmla="*/ 3 h 119"/>
                <a:gd name="T50" fmla="*/ 20 w 253"/>
                <a:gd name="T51" fmla="*/ 3 h 119"/>
                <a:gd name="T52" fmla="*/ 35 w 253"/>
                <a:gd name="T53" fmla="*/ 14 h 119"/>
                <a:gd name="T54" fmla="*/ 53 w 253"/>
                <a:gd name="T55" fmla="*/ 26 h 119"/>
                <a:gd name="T56" fmla="*/ 79 w 253"/>
                <a:gd name="T57" fmla="*/ 39 h 119"/>
                <a:gd name="T58" fmla="*/ 111 w 253"/>
                <a:gd name="T59" fmla="*/ 54 h 119"/>
                <a:gd name="T60" fmla="*/ 128 w 253"/>
                <a:gd name="T61" fmla="*/ 63 h 119"/>
                <a:gd name="T62" fmla="*/ 149 w 253"/>
                <a:gd name="T63" fmla="*/ 71 h 119"/>
                <a:gd name="T64" fmla="*/ 170 w 253"/>
                <a:gd name="T65" fmla="*/ 78 h 119"/>
                <a:gd name="T66" fmla="*/ 193 w 253"/>
                <a:gd name="T67" fmla="*/ 84 h 119"/>
                <a:gd name="T68" fmla="*/ 217 w 253"/>
                <a:gd name="T69" fmla="*/ 91 h 119"/>
                <a:gd name="T70" fmla="*/ 243 w 253"/>
                <a:gd name="T71" fmla="*/ 96 h 119"/>
                <a:gd name="T72" fmla="*/ 243 w 253"/>
                <a:gd name="T73" fmla="*/ 96 h 119"/>
                <a:gd name="T74" fmla="*/ 247 w 253"/>
                <a:gd name="T75" fmla="*/ 98 h 119"/>
                <a:gd name="T76" fmla="*/ 250 w 253"/>
                <a:gd name="T77" fmla="*/ 102 h 119"/>
                <a:gd name="T78" fmla="*/ 253 w 253"/>
                <a:gd name="T79" fmla="*/ 105 h 119"/>
                <a:gd name="T80" fmla="*/ 253 w 253"/>
                <a:gd name="T81" fmla="*/ 110 h 119"/>
                <a:gd name="T82" fmla="*/ 253 w 253"/>
                <a:gd name="T83" fmla="*/ 110 h 119"/>
                <a:gd name="T84" fmla="*/ 250 w 253"/>
                <a:gd name="T85" fmla="*/ 113 h 119"/>
                <a:gd name="T86" fmla="*/ 248 w 253"/>
                <a:gd name="T87" fmla="*/ 117 h 119"/>
                <a:gd name="T88" fmla="*/ 245 w 253"/>
                <a:gd name="T89" fmla="*/ 119 h 119"/>
                <a:gd name="T90" fmla="*/ 241 w 253"/>
                <a:gd name="T91" fmla="*/ 119 h 119"/>
                <a:gd name="T92" fmla="*/ 241 w 253"/>
                <a:gd name="T9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3" h="119">
                  <a:moveTo>
                    <a:pt x="241" y="119"/>
                  </a:moveTo>
                  <a:lnTo>
                    <a:pt x="241" y="119"/>
                  </a:lnTo>
                  <a:lnTo>
                    <a:pt x="239" y="119"/>
                  </a:lnTo>
                  <a:lnTo>
                    <a:pt x="239" y="119"/>
                  </a:lnTo>
                  <a:lnTo>
                    <a:pt x="212" y="113"/>
                  </a:lnTo>
                  <a:lnTo>
                    <a:pt x="187" y="106"/>
                  </a:lnTo>
                  <a:lnTo>
                    <a:pt x="163" y="99"/>
                  </a:lnTo>
                  <a:lnTo>
                    <a:pt x="141" y="92"/>
                  </a:lnTo>
                  <a:lnTo>
                    <a:pt x="120" y="84"/>
                  </a:lnTo>
                  <a:lnTo>
                    <a:pt x="101" y="76"/>
                  </a:lnTo>
                  <a:lnTo>
                    <a:pt x="68" y="60"/>
                  </a:lnTo>
                  <a:lnTo>
                    <a:pt x="42" y="45"/>
                  </a:lnTo>
                  <a:lnTo>
                    <a:pt x="22" y="34"/>
                  </a:lnTo>
                  <a:lnTo>
                    <a:pt x="5" y="21"/>
                  </a:lnTo>
                  <a:lnTo>
                    <a:pt x="5" y="21"/>
                  </a:lnTo>
                  <a:lnTo>
                    <a:pt x="1" y="18"/>
                  </a:lnTo>
                  <a:lnTo>
                    <a:pt x="0" y="13"/>
                  </a:lnTo>
                  <a:lnTo>
                    <a:pt x="1" y="8"/>
                  </a:lnTo>
                  <a:lnTo>
                    <a:pt x="4" y="5"/>
                  </a:lnTo>
                  <a:lnTo>
                    <a:pt x="4" y="5"/>
                  </a:lnTo>
                  <a:lnTo>
                    <a:pt x="7" y="1"/>
                  </a:lnTo>
                  <a:lnTo>
                    <a:pt x="11" y="0"/>
                  </a:lnTo>
                  <a:lnTo>
                    <a:pt x="15" y="0"/>
                  </a:lnTo>
                  <a:lnTo>
                    <a:pt x="20" y="3"/>
                  </a:lnTo>
                  <a:lnTo>
                    <a:pt x="20" y="3"/>
                  </a:lnTo>
                  <a:lnTo>
                    <a:pt x="20" y="3"/>
                  </a:lnTo>
                  <a:lnTo>
                    <a:pt x="35" y="14"/>
                  </a:lnTo>
                  <a:lnTo>
                    <a:pt x="53" y="26"/>
                  </a:lnTo>
                  <a:lnTo>
                    <a:pt x="79" y="39"/>
                  </a:lnTo>
                  <a:lnTo>
                    <a:pt x="111" y="54"/>
                  </a:lnTo>
                  <a:lnTo>
                    <a:pt x="128" y="63"/>
                  </a:lnTo>
                  <a:lnTo>
                    <a:pt x="149" y="71"/>
                  </a:lnTo>
                  <a:lnTo>
                    <a:pt x="170" y="78"/>
                  </a:lnTo>
                  <a:lnTo>
                    <a:pt x="193" y="84"/>
                  </a:lnTo>
                  <a:lnTo>
                    <a:pt x="217" y="91"/>
                  </a:lnTo>
                  <a:lnTo>
                    <a:pt x="243" y="96"/>
                  </a:lnTo>
                  <a:lnTo>
                    <a:pt x="243" y="96"/>
                  </a:lnTo>
                  <a:lnTo>
                    <a:pt x="247" y="98"/>
                  </a:lnTo>
                  <a:lnTo>
                    <a:pt x="250" y="102"/>
                  </a:lnTo>
                  <a:lnTo>
                    <a:pt x="253" y="105"/>
                  </a:lnTo>
                  <a:lnTo>
                    <a:pt x="253" y="110"/>
                  </a:lnTo>
                  <a:lnTo>
                    <a:pt x="253" y="110"/>
                  </a:lnTo>
                  <a:lnTo>
                    <a:pt x="250" y="113"/>
                  </a:lnTo>
                  <a:lnTo>
                    <a:pt x="248" y="117"/>
                  </a:lnTo>
                  <a:lnTo>
                    <a:pt x="245" y="119"/>
                  </a:lnTo>
                  <a:lnTo>
                    <a:pt x="241" y="119"/>
                  </a:lnTo>
                  <a:lnTo>
                    <a:pt x="241"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123"/>
            <p:cNvSpPr>
              <a:spLocks/>
            </p:cNvSpPr>
            <p:nvPr/>
          </p:nvSpPr>
          <p:spPr bwMode="auto">
            <a:xfrm>
              <a:off x="2651" y="1508"/>
              <a:ext cx="66" cy="88"/>
            </a:xfrm>
            <a:custGeom>
              <a:avLst/>
              <a:gdLst>
                <a:gd name="T0" fmla="*/ 11 w 131"/>
                <a:gd name="T1" fmla="*/ 177 h 177"/>
                <a:gd name="T2" fmla="*/ 3 w 131"/>
                <a:gd name="T3" fmla="*/ 174 h 177"/>
                <a:gd name="T4" fmla="*/ 0 w 131"/>
                <a:gd name="T5" fmla="*/ 166 h 177"/>
                <a:gd name="T6" fmla="*/ 0 w 131"/>
                <a:gd name="T7" fmla="*/ 162 h 177"/>
                <a:gd name="T8" fmla="*/ 5 w 131"/>
                <a:gd name="T9" fmla="*/ 155 h 177"/>
                <a:gd name="T10" fmla="*/ 10 w 131"/>
                <a:gd name="T11" fmla="*/ 154 h 177"/>
                <a:gd name="T12" fmla="*/ 45 w 131"/>
                <a:gd name="T13" fmla="*/ 150 h 177"/>
                <a:gd name="T14" fmla="*/ 71 w 131"/>
                <a:gd name="T15" fmla="*/ 142 h 177"/>
                <a:gd name="T16" fmla="*/ 91 w 131"/>
                <a:gd name="T17" fmla="*/ 131 h 177"/>
                <a:gd name="T18" fmla="*/ 102 w 131"/>
                <a:gd name="T19" fmla="*/ 116 h 177"/>
                <a:gd name="T20" fmla="*/ 106 w 131"/>
                <a:gd name="T21" fmla="*/ 109 h 177"/>
                <a:gd name="T22" fmla="*/ 108 w 131"/>
                <a:gd name="T23" fmla="*/ 92 h 177"/>
                <a:gd name="T24" fmla="*/ 107 w 131"/>
                <a:gd name="T25" fmla="*/ 76 h 177"/>
                <a:gd name="T26" fmla="*/ 100 w 131"/>
                <a:gd name="T27" fmla="*/ 52 h 177"/>
                <a:gd name="T28" fmla="*/ 88 w 131"/>
                <a:gd name="T29" fmla="*/ 28 h 177"/>
                <a:gd name="T30" fmla="*/ 83 w 131"/>
                <a:gd name="T31" fmla="*/ 19 h 177"/>
                <a:gd name="T32" fmla="*/ 80 w 131"/>
                <a:gd name="T33" fmla="*/ 10 h 177"/>
                <a:gd name="T34" fmla="*/ 86 w 131"/>
                <a:gd name="T35" fmla="*/ 3 h 177"/>
                <a:gd name="T36" fmla="*/ 90 w 131"/>
                <a:gd name="T37" fmla="*/ 0 h 177"/>
                <a:gd name="T38" fmla="*/ 99 w 131"/>
                <a:gd name="T39" fmla="*/ 3 h 177"/>
                <a:gd name="T40" fmla="*/ 102 w 131"/>
                <a:gd name="T41" fmla="*/ 5 h 177"/>
                <a:gd name="T42" fmla="*/ 116 w 131"/>
                <a:gd name="T43" fmla="*/ 31 h 177"/>
                <a:gd name="T44" fmla="*/ 129 w 131"/>
                <a:gd name="T45" fmla="*/ 66 h 177"/>
                <a:gd name="T46" fmla="*/ 131 w 131"/>
                <a:gd name="T47" fmla="*/ 86 h 177"/>
                <a:gd name="T48" fmla="*/ 130 w 131"/>
                <a:gd name="T49" fmla="*/ 106 h 177"/>
                <a:gd name="T50" fmla="*/ 123 w 131"/>
                <a:gd name="T51" fmla="*/ 126 h 177"/>
                <a:gd name="T52" fmla="*/ 116 w 131"/>
                <a:gd name="T53" fmla="*/ 136 h 177"/>
                <a:gd name="T54" fmla="*/ 96 w 131"/>
                <a:gd name="T55" fmla="*/ 155 h 177"/>
                <a:gd name="T56" fmla="*/ 69 w 131"/>
                <a:gd name="T57" fmla="*/ 167 h 177"/>
                <a:gd name="T58" fmla="*/ 33 w 131"/>
                <a:gd name="T59" fmla="*/ 175 h 177"/>
                <a:gd name="T60" fmla="*/ 11 w 131"/>
                <a:gd name="T61" fmla="*/ 177 h 177"/>
                <a:gd name="T62" fmla="*/ 11 w 131"/>
                <a:gd name="T63"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1" h="177">
                  <a:moveTo>
                    <a:pt x="11" y="177"/>
                  </a:moveTo>
                  <a:lnTo>
                    <a:pt x="11" y="177"/>
                  </a:lnTo>
                  <a:lnTo>
                    <a:pt x="7" y="177"/>
                  </a:lnTo>
                  <a:lnTo>
                    <a:pt x="3" y="174"/>
                  </a:lnTo>
                  <a:lnTo>
                    <a:pt x="1" y="171"/>
                  </a:lnTo>
                  <a:lnTo>
                    <a:pt x="0" y="166"/>
                  </a:lnTo>
                  <a:lnTo>
                    <a:pt x="0" y="166"/>
                  </a:lnTo>
                  <a:lnTo>
                    <a:pt x="0" y="162"/>
                  </a:lnTo>
                  <a:lnTo>
                    <a:pt x="2" y="158"/>
                  </a:lnTo>
                  <a:lnTo>
                    <a:pt x="5" y="155"/>
                  </a:lnTo>
                  <a:lnTo>
                    <a:pt x="10" y="154"/>
                  </a:lnTo>
                  <a:lnTo>
                    <a:pt x="10" y="154"/>
                  </a:lnTo>
                  <a:lnTo>
                    <a:pt x="28" y="152"/>
                  </a:lnTo>
                  <a:lnTo>
                    <a:pt x="45" y="150"/>
                  </a:lnTo>
                  <a:lnTo>
                    <a:pt x="58" y="147"/>
                  </a:lnTo>
                  <a:lnTo>
                    <a:pt x="71" y="142"/>
                  </a:lnTo>
                  <a:lnTo>
                    <a:pt x="81" y="137"/>
                  </a:lnTo>
                  <a:lnTo>
                    <a:pt x="91" y="131"/>
                  </a:lnTo>
                  <a:lnTo>
                    <a:pt x="98" y="124"/>
                  </a:lnTo>
                  <a:lnTo>
                    <a:pt x="102" y="116"/>
                  </a:lnTo>
                  <a:lnTo>
                    <a:pt x="102" y="116"/>
                  </a:lnTo>
                  <a:lnTo>
                    <a:pt x="106" y="109"/>
                  </a:lnTo>
                  <a:lnTo>
                    <a:pt x="108" y="101"/>
                  </a:lnTo>
                  <a:lnTo>
                    <a:pt x="108" y="92"/>
                  </a:lnTo>
                  <a:lnTo>
                    <a:pt x="108" y="84"/>
                  </a:lnTo>
                  <a:lnTo>
                    <a:pt x="107" y="76"/>
                  </a:lnTo>
                  <a:lnTo>
                    <a:pt x="104" y="68"/>
                  </a:lnTo>
                  <a:lnTo>
                    <a:pt x="100" y="52"/>
                  </a:lnTo>
                  <a:lnTo>
                    <a:pt x="94" y="39"/>
                  </a:lnTo>
                  <a:lnTo>
                    <a:pt x="88" y="28"/>
                  </a:lnTo>
                  <a:lnTo>
                    <a:pt x="83" y="19"/>
                  </a:lnTo>
                  <a:lnTo>
                    <a:pt x="83" y="19"/>
                  </a:lnTo>
                  <a:lnTo>
                    <a:pt x="81" y="14"/>
                  </a:lnTo>
                  <a:lnTo>
                    <a:pt x="80" y="10"/>
                  </a:lnTo>
                  <a:lnTo>
                    <a:pt x="83" y="6"/>
                  </a:lnTo>
                  <a:lnTo>
                    <a:pt x="86" y="3"/>
                  </a:lnTo>
                  <a:lnTo>
                    <a:pt x="86" y="3"/>
                  </a:lnTo>
                  <a:lnTo>
                    <a:pt x="90" y="0"/>
                  </a:lnTo>
                  <a:lnTo>
                    <a:pt x="94" y="0"/>
                  </a:lnTo>
                  <a:lnTo>
                    <a:pt x="99" y="3"/>
                  </a:lnTo>
                  <a:lnTo>
                    <a:pt x="102" y="5"/>
                  </a:lnTo>
                  <a:lnTo>
                    <a:pt x="102" y="5"/>
                  </a:lnTo>
                  <a:lnTo>
                    <a:pt x="109" y="18"/>
                  </a:lnTo>
                  <a:lnTo>
                    <a:pt x="116" y="31"/>
                  </a:lnTo>
                  <a:lnTo>
                    <a:pt x="123" y="48"/>
                  </a:lnTo>
                  <a:lnTo>
                    <a:pt x="129" y="66"/>
                  </a:lnTo>
                  <a:lnTo>
                    <a:pt x="130" y="76"/>
                  </a:lnTo>
                  <a:lnTo>
                    <a:pt x="131" y="86"/>
                  </a:lnTo>
                  <a:lnTo>
                    <a:pt x="131" y="96"/>
                  </a:lnTo>
                  <a:lnTo>
                    <a:pt x="130" y="106"/>
                  </a:lnTo>
                  <a:lnTo>
                    <a:pt x="128" y="116"/>
                  </a:lnTo>
                  <a:lnTo>
                    <a:pt x="123" y="126"/>
                  </a:lnTo>
                  <a:lnTo>
                    <a:pt x="123" y="126"/>
                  </a:lnTo>
                  <a:lnTo>
                    <a:pt x="116" y="136"/>
                  </a:lnTo>
                  <a:lnTo>
                    <a:pt x="108" y="147"/>
                  </a:lnTo>
                  <a:lnTo>
                    <a:pt x="96" y="155"/>
                  </a:lnTo>
                  <a:lnTo>
                    <a:pt x="84" y="162"/>
                  </a:lnTo>
                  <a:lnTo>
                    <a:pt x="69" y="167"/>
                  </a:lnTo>
                  <a:lnTo>
                    <a:pt x="51" y="172"/>
                  </a:lnTo>
                  <a:lnTo>
                    <a:pt x="33" y="175"/>
                  </a:lnTo>
                  <a:lnTo>
                    <a:pt x="11" y="177"/>
                  </a:lnTo>
                  <a:lnTo>
                    <a:pt x="11" y="177"/>
                  </a:lnTo>
                  <a:lnTo>
                    <a:pt x="11" y="177"/>
                  </a:lnTo>
                  <a:lnTo>
                    <a:pt x="11" y="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124"/>
            <p:cNvSpPr>
              <a:spLocks/>
            </p:cNvSpPr>
            <p:nvPr/>
          </p:nvSpPr>
          <p:spPr bwMode="auto">
            <a:xfrm>
              <a:off x="2661" y="1912"/>
              <a:ext cx="122" cy="55"/>
            </a:xfrm>
            <a:custGeom>
              <a:avLst/>
              <a:gdLst>
                <a:gd name="T0" fmla="*/ 12 w 243"/>
                <a:gd name="T1" fmla="*/ 112 h 112"/>
                <a:gd name="T2" fmla="*/ 12 w 243"/>
                <a:gd name="T3" fmla="*/ 112 h 112"/>
                <a:gd name="T4" fmla="*/ 8 w 243"/>
                <a:gd name="T5" fmla="*/ 111 h 112"/>
                <a:gd name="T6" fmla="*/ 8 w 243"/>
                <a:gd name="T7" fmla="*/ 111 h 112"/>
                <a:gd name="T8" fmla="*/ 4 w 243"/>
                <a:gd name="T9" fmla="*/ 108 h 112"/>
                <a:gd name="T10" fmla="*/ 1 w 243"/>
                <a:gd name="T11" fmla="*/ 105 h 112"/>
                <a:gd name="T12" fmla="*/ 0 w 243"/>
                <a:gd name="T13" fmla="*/ 100 h 112"/>
                <a:gd name="T14" fmla="*/ 1 w 243"/>
                <a:gd name="T15" fmla="*/ 96 h 112"/>
                <a:gd name="T16" fmla="*/ 1 w 243"/>
                <a:gd name="T17" fmla="*/ 96 h 112"/>
                <a:gd name="T18" fmla="*/ 6 w 243"/>
                <a:gd name="T19" fmla="*/ 84 h 112"/>
                <a:gd name="T20" fmla="*/ 12 w 243"/>
                <a:gd name="T21" fmla="*/ 73 h 112"/>
                <a:gd name="T22" fmla="*/ 19 w 243"/>
                <a:gd name="T23" fmla="*/ 63 h 112"/>
                <a:gd name="T24" fmla="*/ 26 w 243"/>
                <a:gd name="T25" fmla="*/ 54 h 112"/>
                <a:gd name="T26" fmla="*/ 32 w 243"/>
                <a:gd name="T27" fmla="*/ 46 h 112"/>
                <a:gd name="T28" fmla="*/ 41 w 243"/>
                <a:gd name="T29" fmla="*/ 38 h 112"/>
                <a:gd name="T30" fmla="*/ 50 w 243"/>
                <a:gd name="T31" fmla="*/ 31 h 112"/>
                <a:gd name="T32" fmla="*/ 58 w 243"/>
                <a:gd name="T33" fmla="*/ 25 h 112"/>
                <a:gd name="T34" fmla="*/ 67 w 243"/>
                <a:gd name="T35" fmla="*/ 21 h 112"/>
                <a:gd name="T36" fmla="*/ 76 w 243"/>
                <a:gd name="T37" fmla="*/ 16 h 112"/>
                <a:gd name="T38" fmla="*/ 96 w 243"/>
                <a:gd name="T39" fmla="*/ 9 h 112"/>
                <a:gd name="T40" fmla="*/ 115 w 243"/>
                <a:gd name="T41" fmla="*/ 5 h 112"/>
                <a:gd name="T42" fmla="*/ 136 w 243"/>
                <a:gd name="T43" fmla="*/ 1 h 112"/>
                <a:gd name="T44" fmla="*/ 155 w 243"/>
                <a:gd name="T45" fmla="*/ 0 h 112"/>
                <a:gd name="T46" fmla="*/ 173 w 243"/>
                <a:gd name="T47" fmla="*/ 0 h 112"/>
                <a:gd name="T48" fmla="*/ 189 w 243"/>
                <a:gd name="T49" fmla="*/ 1 h 112"/>
                <a:gd name="T50" fmla="*/ 204 w 243"/>
                <a:gd name="T51" fmla="*/ 2 h 112"/>
                <a:gd name="T52" fmla="*/ 226 w 243"/>
                <a:gd name="T53" fmla="*/ 6 h 112"/>
                <a:gd name="T54" fmla="*/ 234 w 243"/>
                <a:gd name="T55" fmla="*/ 7 h 112"/>
                <a:gd name="T56" fmla="*/ 234 w 243"/>
                <a:gd name="T57" fmla="*/ 7 h 112"/>
                <a:gd name="T58" fmla="*/ 239 w 243"/>
                <a:gd name="T59" fmla="*/ 9 h 112"/>
                <a:gd name="T60" fmla="*/ 242 w 243"/>
                <a:gd name="T61" fmla="*/ 13 h 112"/>
                <a:gd name="T62" fmla="*/ 243 w 243"/>
                <a:gd name="T63" fmla="*/ 16 h 112"/>
                <a:gd name="T64" fmla="*/ 243 w 243"/>
                <a:gd name="T65" fmla="*/ 21 h 112"/>
                <a:gd name="T66" fmla="*/ 243 w 243"/>
                <a:gd name="T67" fmla="*/ 21 h 112"/>
                <a:gd name="T68" fmla="*/ 241 w 243"/>
                <a:gd name="T69" fmla="*/ 25 h 112"/>
                <a:gd name="T70" fmla="*/ 238 w 243"/>
                <a:gd name="T71" fmla="*/ 28 h 112"/>
                <a:gd name="T72" fmla="*/ 233 w 243"/>
                <a:gd name="T73" fmla="*/ 30 h 112"/>
                <a:gd name="T74" fmla="*/ 229 w 243"/>
                <a:gd name="T75" fmla="*/ 30 h 112"/>
                <a:gd name="T76" fmla="*/ 229 w 243"/>
                <a:gd name="T77" fmla="*/ 30 h 112"/>
                <a:gd name="T78" fmla="*/ 220 w 243"/>
                <a:gd name="T79" fmla="*/ 28 h 112"/>
                <a:gd name="T80" fmla="*/ 200 w 243"/>
                <a:gd name="T81" fmla="*/ 24 h 112"/>
                <a:gd name="T82" fmla="*/ 187 w 243"/>
                <a:gd name="T83" fmla="*/ 23 h 112"/>
                <a:gd name="T84" fmla="*/ 172 w 243"/>
                <a:gd name="T85" fmla="*/ 22 h 112"/>
                <a:gd name="T86" fmla="*/ 156 w 243"/>
                <a:gd name="T87" fmla="*/ 22 h 112"/>
                <a:gd name="T88" fmla="*/ 140 w 243"/>
                <a:gd name="T89" fmla="*/ 23 h 112"/>
                <a:gd name="T90" fmla="*/ 122 w 243"/>
                <a:gd name="T91" fmla="*/ 25 h 112"/>
                <a:gd name="T92" fmla="*/ 105 w 243"/>
                <a:gd name="T93" fmla="*/ 30 h 112"/>
                <a:gd name="T94" fmla="*/ 88 w 243"/>
                <a:gd name="T95" fmla="*/ 36 h 112"/>
                <a:gd name="T96" fmla="*/ 72 w 243"/>
                <a:gd name="T97" fmla="*/ 44 h 112"/>
                <a:gd name="T98" fmla="*/ 65 w 243"/>
                <a:gd name="T99" fmla="*/ 48 h 112"/>
                <a:gd name="T100" fmla="*/ 57 w 243"/>
                <a:gd name="T101" fmla="*/ 54 h 112"/>
                <a:gd name="T102" fmla="*/ 50 w 243"/>
                <a:gd name="T103" fmla="*/ 61 h 112"/>
                <a:gd name="T104" fmla="*/ 44 w 243"/>
                <a:gd name="T105" fmla="*/ 68 h 112"/>
                <a:gd name="T106" fmla="*/ 37 w 243"/>
                <a:gd name="T107" fmla="*/ 76 h 112"/>
                <a:gd name="T108" fmla="*/ 32 w 243"/>
                <a:gd name="T109" fmla="*/ 84 h 112"/>
                <a:gd name="T110" fmla="*/ 27 w 243"/>
                <a:gd name="T111" fmla="*/ 93 h 112"/>
                <a:gd name="T112" fmla="*/ 23 w 243"/>
                <a:gd name="T113" fmla="*/ 104 h 112"/>
                <a:gd name="T114" fmla="*/ 23 w 243"/>
                <a:gd name="T115" fmla="*/ 104 h 112"/>
                <a:gd name="T116" fmla="*/ 21 w 243"/>
                <a:gd name="T117" fmla="*/ 107 h 112"/>
                <a:gd name="T118" fmla="*/ 19 w 243"/>
                <a:gd name="T119" fmla="*/ 109 h 112"/>
                <a:gd name="T120" fmla="*/ 15 w 243"/>
                <a:gd name="T121" fmla="*/ 111 h 112"/>
                <a:gd name="T122" fmla="*/ 12 w 243"/>
                <a:gd name="T123" fmla="*/ 112 h 112"/>
                <a:gd name="T124" fmla="*/ 12 w 243"/>
                <a:gd name="T12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 h="112">
                  <a:moveTo>
                    <a:pt x="12" y="112"/>
                  </a:moveTo>
                  <a:lnTo>
                    <a:pt x="12" y="112"/>
                  </a:lnTo>
                  <a:lnTo>
                    <a:pt x="8" y="111"/>
                  </a:lnTo>
                  <a:lnTo>
                    <a:pt x="8" y="111"/>
                  </a:lnTo>
                  <a:lnTo>
                    <a:pt x="4" y="108"/>
                  </a:lnTo>
                  <a:lnTo>
                    <a:pt x="1" y="105"/>
                  </a:lnTo>
                  <a:lnTo>
                    <a:pt x="0" y="100"/>
                  </a:lnTo>
                  <a:lnTo>
                    <a:pt x="1" y="96"/>
                  </a:lnTo>
                  <a:lnTo>
                    <a:pt x="1" y="96"/>
                  </a:lnTo>
                  <a:lnTo>
                    <a:pt x="6" y="84"/>
                  </a:lnTo>
                  <a:lnTo>
                    <a:pt x="12" y="73"/>
                  </a:lnTo>
                  <a:lnTo>
                    <a:pt x="19" y="63"/>
                  </a:lnTo>
                  <a:lnTo>
                    <a:pt x="26" y="54"/>
                  </a:lnTo>
                  <a:lnTo>
                    <a:pt x="32" y="46"/>
                  </a:lnTo>
                  <a:lnTo>
                    <a:pt x="41" y="38"/>
                  </a:lnTo>
                  <a:lnTo>
                    <a:pt x="50" y="31"/>
                  </a:lnTo>
                  <a:lnTo>
                    <a:pt x="58" y="25"/>
                  </a:lnTo>
                  <a:lnTo>
                    <a:pt x="67" y="21"/>
                  </a:lnTo>
                  <a:lnTo>
                    <a:pt x="76" y="16"/>
                  </a:lnTo>
                  <a:lnTo>
                    <a:pt x="96" y="9"/>
                  </a:lnTo>
                  <a:lnTo>
                    <a:pt x="115" y="5"/>
                  </a:lnTo>
                  <a:lnTo>
                    <a:pt x="136" y="1"/>
                  </a:lnTo>
                  <a:lnTo>
                    <a:pt x="155" y="0"/>
                  </a:lnTo>
                  <a:lnTo>
                    <a:pt x="173" y="0"/>
                  </a:lnTo>
                  <a:lnTo>
                    <a:pt x="189" y="1"/>
                  </a:lnTo>
                  <a:lnTo>
                    <a:pt x="204" y="2"/>
                  </a:lnTo>
                  <a:lnTo>
                    <a:pt x="226" y="6"/>
                  </a:lnTo>
                  <a:lnTo>
                    <a:pt x="234" y="7"/>
                  </a:lnTo>
                  <a:lnTo>
                    <a:pt x="234" y="7"/>
                  </a:lnTo>
                  <a:lnTo>
                    <a:pt x="239" y="9"/>
                  </a:lnTo>
                  <a:lnTo>
                    <a:pt x="242" y="13"/>
                  </a:lnTo>
                  <a:lnTo>
                    <a:pt x="243" y="16"/>
                  </a:lnTo>
                  <a:lnTo>
                    <a:pt x="243" y="21"/>
                  </a:lnTo>
                  <a:lnTo>
                    <a:pt x="243" y="21"/>
                  </a:lnTo>
                  <a:lnTo>
                    <a:pt x="241" y="25"/>
                  </a:lnTo>
                  <a:lnTo>
                    <a:pt x="238" y="28"/>
                  </a:lnTo>
                  <a:lnTo>
                    <a:pt x="233" y="30"/>
                  </a:lnTo>
                  <a:lnTo>
                    <a:pt x="229" y="30"/>
                  </a:lnTo>
                  <a:lnTo>
                    <a:pt x="229" y="30"/>
                  </a:lnTo>
                  <a:lnTo>
                    <a:pt x="220" y="28"/>
                  </a:lnTo>
                  <a:lnTo>
                    <a:pt x="200" y="24"/>
                  </a:lnTo>
                  <a:lnTo>
                    <a:pt x="187" y="23"/>
                  </a:lnTo>
                  <a:lnTo>
                    <a:pt x="172" y="22"/>
                  </a:lnTo>
                  <a:lnTo>
                    <a:pt x="156" y="22"/>
                  </a:lnTo>
                  <a:lnTo>
                    <a:pt x="140" y="23"/>
                  </a:lnTo>
                  <a:lnTo>
                    <a:pt x="122" y="25"/>
                  </a:lnTo>
                  <a:lnTo>
                    <a:pt x="105" y="30"/>
                  </a:lnTo>
                  <a:lnTo>
                    <a:pt x="88" y="36"/>
                  </a:lnTo>
                  <a:lnTo>
                    <a:pt x="72" y="44"/>
                  </a:lnTo>
                  <a:lnTo>
                    <a:pt x="65" y="48"/>
                  </a:lnTo>
                  <a:lnTo>
                    <a:pt x="57" y="54"/>
                  </a:lnTo>
                  <a:lnTo>
                    <a:pt x="50" y="61"/>
                  </a:lnTo>
                  <a:lnTo>
                    <a:pt x="44" y="68"/>
                  </a:lnTo>
                  <a:lnTo>
                    <a:pt x="37" y="76"/>
                  </a:lnTo>
                  <a:lnTo>
                    <a:pt x="32" y="84"/>
                  </a:lnTo>
                  <a:lnTo>
                    <a:pt x="27" y="93"/>
                  </a:lnTo>
                  <a:lnTo>
                    <a:pt x="23" y="104"/>
                  </a:lnTo>
                  <a:lnTo>
                    <a:pt x="23" y="104"/>
                  </a:lnTo>
                  <a:lnTo>
                    <a:pt x="21" y="107"/>
                  </a:lnTo>
                  <a:lnTo>
                    <a:pt x="19" y="109"/>
                  </a:lnTo>
                  <a:lnTo>
                    <a:pt x="15" y="111"/>
                  </a:lnTo>
                  <a:lnTo>
                    <a:pt x="12" y="112"/>
                  </a:lnTo>
                  <a:lnTo>
                    <a:pt x="12"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125"/>
            <p:cNvSpPr>
              <a:spLocks/>
            </p:cNvSpPr>
            <p:nvPr/>
          </p:nvSpPr>
          <p:spPr bwMode="auto">
            <a:xfrm>
              <a:off x="2743" y="1783"/>
              <a:ext cx="40" cy="143"/>
            </a:xfrm>
            <a:custGeom>
              <a:avLst/>
              <a:gdLst>
                <a:gd name="T0" fmla="*/ 68 w 79"/>
                <a:gd name="T1" fmla="*/ 287 h 287"/>
                <a:gd name="T2" fmla="*/ 60 w 79"/>
                <a:gd name="T3" fmla="*/ 284 h 287"/>
                <a:gd name="T4" fmla="*/ 54 w 79"/>
                <a:gd name="T5" fmla="*/ 277 h 287"/>
                <a:gd name="T6" fmla="*/ 32 w 79"/>
                <a:gd name="T7" fmla="*/ 244 h 287"/>
                <a:gd name="T8" fmla="*/ 16 w 79"/>
                <a:gd name="T9" fmla="*/ 212 h 287"/>
                <a:gd name="T10" fmla="*/ 3 w 79"/>
                <a:gd name="T11" fmla="*/ 173 h 287"/>
                <a:gd name="T12" fmla="*/ 0 w 79"/>
                <a:gd name="T13" fmla="*/ 139 h 287"/>
                <a:gd name="T14" fmla="*/ 1 w 79"/>
                <a:gd name="T15" fmla="*/ 116 h 287"/>
                <a:gd name="T16" fmla="*/ 6 w 79"/>
                <a:gd name="T17" fmla="*/ 92 h 287"/>
                <a:gd name="T18" fmla="*/ 15 w 79"/>
                <a:gd name="T19" fmla="*/ 67 h 287"/>
                <a:gd name="T20" fmla="*/ 29 w 79"/>
                <a:gd name="T21" fmla="*/ 42 h 287"/>
                <a:gd name="T22" fmla="*/ 48 w 79"/>
                <a:gd name="T23" fmla="*/ 16 h 287"/>
                <a:gd name="T24" fmla="*/ 60 w 79"/>
                <a:gd name="T25" fmla="*/ 4 h 287"/>
                <a:gd name="T26" fmla="*/ 68 w 79"/>
                <a:gd name="T27" fmla="*/ 0 h 287"/>
                <a:gd name="T28" fmla="*/ 76 w 79"/>
                <a:gd name="T29" fmla="*/ 4 h 287"/>
                <a:gd name="T30" fmla="*/ 78 w 79"/>
                <a:gd name="T31" fmla="*/ 7 h 287"/>
                <a:gd name="T32" fmla="*/ 78 w 79"/>
                <a:gd name="T33" fmla="*/ 16 h 287"/>
                <a:gd name="T34" fmla="*/ 76 w 79"/>
                <a:gd name="T35" fmla="*/ 20 h 287"/>
                <a:gd name="T36" fmla="*/ 59 w 79"/>
                <a:gd name="T37" fmla="*/ 39 h 287"/>
                <a:gd name="T38" fmla="*/ 45 w 79"/>
                <a:gd name="T39" fmla="*/ 59 h 287"/>
                <a:gd name="T40" fmla="*/ 34 w 79"/>
                <a:gd name="T41" fmla="*/ 78 h 287"/>
                <a:gd name="T42" fmla="*/ 27 w 79"/>
                <a:gd name="T43" fmla="*/ 99 h 287"/>
                <a:gd name="T44" fmla="*/ 23 w 79"/>
                <a:gd name="T45" fmla="*/ 121 h 287"/>
                <a:gd name="T46" fmla="*/ 23 w 79"/>
                <a:gd name="T47" fmla="*/ 143 h 287"/>
                <a:gd name="T48" fmla="*/ 25 w 79"/>
                <a:gd name="T49" fmla="*/ 165 h 287"/>
                <a:gd name="T50" fmla="*/ 31 w 79"/>
                <a:gd name="T51" fmla="*/ 188 h 287"/>
                <a:gd name="T52" fmla="*/ 37 w 79"/>
                <a:gd name="T53" fmla="*/ 205 h 287"/>
                <a:gd name="T54" fmla="*/ 52 w 79"/>
                <a:gd name="T55" fmla="*/ 234 h 287"/>
                <a:gd name="T56" fmla="*/ 71 w 79"/>
                <a:gd name="T57" fmla="*/ 262 h 287"/>
                <a:gd name="T58" fmla="*/ 76 w 79"/>
                <a:gd name="T59" fmla="*/ 267 h 287"/>
                <a:gd name="T60" fmla="*/ 79 w 79"/>
                <a:gd name="T61" fmla="*/ 275 h 287"/>
                <a:gd name="T62" fmla="*/ 76 w 79"/>
                <a:gd name="T63" fmla="*/ 284 h 287"/>
                <a:gd name="T64" fmla="*/ 72 w 79"/>
                <a:gd name="T65" fmla="*/ 286 h 287"/>
                <a:gd name="T66" fmla="*/ 68 w 79"/>
                <a:gd name="T67" fmla="*/ 28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9" h="287">
                  <a:moveTo>
                    <a:pt x="68" y="287"/>
                  </a:moveTo>
                  <a:lnTo>
                    <a:pt x="68" y="287"/>
                  </a:lnTo>
                  <a:lnTo>
                    <a:pt x="63" y="286"/>
                  </a:lnTo>
                  <a:lnTo>
                    <a:pt x="60" y="284"/>
                  </a:lnTo>
                  <a:lnTo>
                    <a:pt x="60" y="284"/>
                  </a:lnTo>
                  <a:lnTo>
                    <a:pt x="54" y="277"/>
                  </a:lnTo>
                  <a:lnTo>
                    <a:pt x="40" y="258"/>
                  </a:lnTo>
                  <a:lnTo>
                    <a:pt x="32" y="244"/>
                  </a:lnTo>
                  <a:lnTo>
                    <a:pt x="24" y="229"/>
                  </a:lnTo>
                  <a:lnTo>
                    <a:pt x="16" y="212"/>
                  </a:lnTo>
                  <a:lnTo>
                    <a:pt x="9" y="194"/>
                  </a:lnTo>
                  <a:lnTo>
                    <a:pt x="3" y="173"/>
                  </a:lnTo>
                  <a:lnTo>
                    <a:pt x="0" y="151"/>
                  </a:lnTo>
                  <a:lnTo>
                    <a:pt x="0" y="139"/>
                  </a:lnTo>
                  <a:lnTo>
                    <a:pt x="0" y="128"/>
                  </a:lnTo>
                  <a:lnTo>
                    <a:pt x="1" y="116"/>
                  </a:lnTo>
                  <a:lnTo>
                    <a:pt x="3" y="104"/>
                  </a:lnTo>
                  <a:lnTo>
                    <a:pt x="6" y="92"/>
                  </a:lnTo>
                  <a:lnTo>
                    <a:pt x="10" y="80"/>
                  </a:lnTo>
                  <a:lnTo>
                    <a:pt x="15" y="67"/>
                  </a:lnTo>
                  <a:lnTo>
                    <a:pt x="21" y="54"/>
                  </a:lnTo>
                  <a:lnTo>
                    <a:pt x="29" y="42"/>
                  </a:lnTo>
                  <a:lnTo>
                    <a:pt x="38" y="29"/>
                  </a:lnTo>
                  <a:lnTo>
                    <a:pt x="48" y="16"/>
                  </a:lnTo>
                  <a:lnTo>
                    <a:pt x="60" y="4"/>
                  </a:lnTo>
                  <a:lnTo>
                    <a:pt x="60" y="4"/>
                  </a:lnTo>
                  <a:lnTo>
                    <a:pt x="63" y="1"/>
                  </a:lnTo>
                  <a:lnTo>
                    <a:pt x="68" y="0"/>
                  </a:lnTo>
                  <a:lnTo>
                    <a:pt x="72" y="1"/>
                  </a:lnTo>
                  <a:lnTo>
                    <a:pt x="76" y="4"/>
                  </a:lnTo>
                  <a:lnTo>
                    <a:pt x="76" y="4"/>
                  </a:lnTo>
                  <a:lnTo>
                    <a:pt x="78" y="7"/>
                  </a:lnTo>
                  <a:lnTo>
                    <a:pt x="79" y="12"/>
                  </a:lnTo>
                  <a:lnTo>
                    <a:pt x="78" y="16"/>
                  </a:lnTo>
                  <a:lnTo>
                    <a:pt x="76" y="20"/>
                  </a:lnTo>
                  <a:lnTo>
                    <a:pt x="76" y="20"/>
                  </a:lnTo>
                  <a:lnTo>
                    <a:pt x="67" y="29"/>
                  </a:lnTo>
                  <a:lnTo>
                    <a:pt x="59" y="39"/>
                  </a:lnTo>
                  <a:lnTo>
                    <a:pt x="52" y="48"/>
                  </a:lnTo>
                  <a:lnTo>
                    <a:pt x="45" y="59"/>
                  </a:lnTo>
                  <a:lnTo>
                    <a:pt x="39" y="68"/>
                  </a:lnTo>
                  <a:lnTo>
                    <a:pt x="34" y="78"/>
                  </a:lnTo>
                  <a:lnTo>
                    <a:pt x="31" y="89"/>
                  </a:lnTo>
                  <a:lnTo>
                    <a:pt x="27" y="99"/>
                  </a:lnTo>
                  <a:lnTo>
                    <a:pt x="25" y="111"/>
                  </a:lnTo>
                  <a:lnTo>
                    <a:pt x="23" y="121"/>
                  </a:lnTo>
                  <a:lnTo>
                    <a:pt x="23" y="131"/>
                  </a:lnTo>
                  <a:lnTo>
                    <a:pt x="23" y="143"/>
                  </a:lnTo>
                  <a:lnTo>
                    <a:pt x="24" y="154"/>
                  </a:lnTo>
                  <a:lnTo>
                    <a:pt x="25" y="165"/>
                  </a:lnTo>
                  <a:lnTo>
                    <a:pt x="27" y="176"/>
                  </a:lnTo>
                  <a:lnTo>
                    <a:pt x="31" y="188"/>
                  </a:lnTo>
                  <a:lnTo>
                    <a:pt x="31" y="188"/>
                  </a:lnTo>
                  <a:lnTo>
                    <a:pt x="37" y="205"/>
                  </a:lnTo>
                  <a:lnTo>
                    <a:pt x="45" y="220"/>
                  </a:lnTo>
                  <a:lnTo>
                    <a:pt x="52" y="234"/>
                  </a:lnTo>
                  <a:lnTo>
                    <a:pt x="59" y="245"/>
                  </a:lnTo>
                  <a:lnTo>
                    <a:pt x="71" y="262"/>
                  </a:lnTo>
                  <a:lnTo>
                    <a:pt x="76" y="267"/>
                  </a:lnTo>
                  <a:lnTo>
                    <a:pt x="76" y="267"/>
                  </a:lnTo>
                  <a:lnTo>
                    <a:pt x="78" y="271"/>
                  </a:lnTo>
                  <a:lnTo>
                    <a:pt x="79" y="275"/>
                  </a:lnTo>
                  <a:lnTo>
                    <a:pt x="78" y="280"/>
                  </a:lnTo>
                  <a:lnTo>
                    <a:pt x="76" y="284"/>
                  </a:lnTo>
                  <a:lnTo>
                    <a:pt x="76" y="284"/>
                  </a:lnTo>
                  <a:lnTo>
                    <a:pt x="72" y="286"/>
                  </a:lnTo>
                  <a:lnTo>
                    <a:pt x="68" y="287"/>
                  </a:lnTo>
                  <a:lnTo>
                    <a:pt x="68" y="2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126"/>
            <p:cNvSpPr>
              <a:spLocks/>
            </p:cNvSpPr>
            <p:nvPr/>
          </p:nvSpPr>
          <p:spPr bwMode="auto">
            <a:xfrm>
              <a:off x="2795" y="2257"/>
              <a:ext cx="73" cy="92"/>
            </a:xfrm>
            <a:custGeom>
              <a:avLst/>
              <a:gdLst>
                <a:gd name="T0" fmla="*/ 133 w 145"/>
                <a:gd name="T1" fmla="*/ 185 h 185"/>
                <a:gd name="T2" fmla="*/ 133 w 145"/>
                <a:gd name="T3" fmla="*/ 185 h 185"/>
                <a:gd name="T4" fmla="*/ 133 w 145"/>
                <a:gd name="T5" fmla="*/ 185 h 185"/>
                <a:gd name="T6" fmla="*/ 133 w 145"/>
                <a:gd name="T7" fmla="*/ 185 h 185"/>
                <a:gd name="T8" fmla="*/ 123 w 145"/>
                <a:gd name="T9" fmla="*/ 184 h 185"/>
                <a:gd name="T10" fmla="*/ 114 w 145"/>
                <a:gd name="T11" fmla="*/ 181 h 185"/>
                <a:gd name="T12" fmla="*/ 104 w 145"/>
                <a:gd name="T13" fmla="*/ 179 h 185"/>
                <a:gd name="T14" fmla="*/ 96 w 145"/>
                <a:gd name="T15" fmla="*/ 175 h 185"/>
                <a:gd name="T16" fmla="*/ 88 w 145"/>
                <a:gd name="T17" fmla="*/ 171 h 185"/>
                <a:gd name="T18" fmla="*/ 81 w 145"/>
                <a:gd name="T19" fmla="*/ 166 h 185"/>
                <a:gd name="T20" fmla="*/ 68 w 145"/>
                <a:gd name="T21" fmla="*/ 156 h 185"/>
                <a:gd name="T22" fmla="*/ 55 w 145"/>
                <a:gd name="T23" fmla="*/ 143 h 185"/>
                <a:gd name="T24" fmla="*/ 45 w 145"/>
                <a:gd name="T25" fmla="*/ 129 h 185"/>
                <a:gd name="T26" fmla="*/ 35 w 145"/>
                <a:gd name="T27" fmla="*/ 114 h 185"/>
                <a:gd name="T28" fmla="*/ 27 w 145"/>
                <a:gd name="T29" fmla="*/ 99 h 185"/>
                <a:gd name="T30" fmla="*/ 20 w 145"/>
                <a:gd name="T31" fmla="*/ 83 h 185"/>
                <a:gd name="T32" fmla="*/ 15 w 145"/>
                <a:gd name="T33" fmla="*/ 69 h 185"/>
                <a:gd name="T34" fmla="*/ 5 w 145"/>
                <a:gd name="T35" fmla="*/ 43 h 185"/>
                <a:gd name="T36" fmla="*/ 1 w 145"/>
                <a:gd name="T37" fmla="*/ 23 h 185"/>
                <a:gd name="T38" fmla="*/ 0 w 145"/>
                <a:gd name="T39" fmla="*/ 14 h 185"/>
                <a:gd name="T40" fmla="*/ 0 w 145"/>
                <a:gd name="T41" fmla="*/ 14 h 185"/>
                <a:gd name="T42" fmla="*/ 0 w 145"/>
                <a:gd name="T43" fmla="*/ 10 h 185"/>
                <a:gd name="T44" fmla="*/ 2 w 145"/>
                <a:gd name="T45" fmla="*/ 5 h 185"/>
                <a:gd name="T46" fmla="*/ 5 w 145"/>
                <a:gd name="T47" fmla="*/ 3 h 185"/>
                <a:gd name="T48" fmla="*/ 9 w 145"/>
                <a:gd name="T49" fmla="*/ 0 h 185"/>
                <a:gd name="T50" fmla="*/ 9 w 145"/>
                <a:gd name="T51" fmla="*/ 0 h 185"/>
                <a:gd name="T52" fmla="*/ 13 w 145"/>
                <a:gd name="T53" fmla="*/ 1 h 185"/>
                <a:gd name="T54" fmla="*/ 18 w 145"/>
                <a:gd name="T55" fmla="*/ 3 h 185"/>
                <a:gd name="T56" fmla="*/ 20 w 145"/>
                <a:gd name="T57" fmla="*/ 6 h 185"/>
                <a:gd name="T58" fmla="*/ 23 w 145"/>
                <a:gd name="T59" fmla="*/ 11 h 185"/>
                <a:gd name="T60" fmla="*/ 23 w 145"/>
                <a:gd name="T61" fmla="*/ 11 h 185"/>
                <a:gd name="T62" fmla="*/ 24 w 145"/>
                <a:gd name="T63" fmla="*/ 18 h 185"/>
                <a:gd name="T64" fmla="*/ 27 w 145"/>
                <a:gd name="T65" fmla="*/ 34 h 185"/>
                <a:gd name="T66" fmla="*/ 34 w 145"/>
                <a:gd name="T67" fmla="*/ 57 h 185"/>
                <a:gd name="T68" fmla="*/ 40 w 145"/>
                <a:gd name="T69" fmla="*/ 71 h 185"/>
                <a:gd name="T70" fmla="*/ 46 w 145"/>
                <a:gd name="T71" fmla="*/ 84 h 185"/>
                <a:gd name="T72" fmla="*/ 53 w 145"/>
                <a:gd name="T73" fmla="*/ 98 h 185"/>
                <a:gd name="T74" fmla="*/ 61 w 145"/>
                <a:gd name="T75" fmla="*/ 111 h 185"/>
                <a:gd name="T76" fmla="*/ 70 w 145"/>
                <a:gd name="T77" fmla="*/ 124 h 185"/>
                <a:gd name="T78" fmla="*/ 80 w 145"/>
                <a:gd name="T79" fmla="*/ 135 h 185"/>
                <a:gd name="T80" fmla="*/ 92 w 145"/>
                <a:gd name="T81" fmla="*/ 146 h 185"/>
                <a:gd name="T82" fmla="*/ 104 w 145"/>
                <a:gd name="T83" fmla="*/ 154 h 185"/>
                <a:gd name="T84" fmla="*/ 111 w 145"/>
                <a:gd name="T85" fmla="*/ 156 h 185"/>
                <a:gd name="T86" fmla="*/ 118 w 145"/>
                <a:gd name="T87" fmla="*/ 158 h 185"/>
                <a:gd name="T88" fmla="*/ 126 w 145"/>
                <a:gd name="T89" fmla="*/ 160 h 185"/>
                <a:gd name="T90" fmla="*/ 134 w 145"/>
                <a:gd name="T91" fmla="*/ 162 h 185"/>
                <a:gd name="T92" fmla="*/ 134 w 145"/>
                <a:gd name="T93" fmla="*/ 162 h 185"/>
                <a:gd name="T94" fmla="*/ 139 w 145"/>
                <a:gd name="T95" fmla="*/ 163 h 185"/>
                <a:gd name="T96" fmla="*/ 143 w 145"/>
                <a:gd name="T97" fmla="*/ 165 h 185"/>
                <a:gd name="T98" fmla="*/ 145 w 145"/>
                <a:gd name="T99" fmla="*/ 169 h 185"/>
                <a:gd name="T100" fmla="*/ 145 w 145"/>
                <a:gd name="T101" fmla="*/ 173 h 185"/>
                <a:gd name="T102" fmla="*/ 145 w 145"/>
                <a:gd name="T103" fmla="*/ 173 h 185"/>
                <a:gd name="T104" fmla="*/ 144 w 145"/>
                <a:gd name="T105" fmla="*/ 178 h 185"/>
                <a:gd name="T106" fmla="*/ 141 w 145"/>
                <a:gd name="T107" fmla="*/ 181 h 185"/>
                <a:gd name="T108" fmla="*/ 138 w 145"/>
                <a:gd name="T109" fmla="*/ 184 h 185"/>
                <a:gd name="T110" fmla="*/ 133 w 145"/>
                <a:gd name="T111" fmla="*/ 185 h 185"/>
                <a:gd name="T112" fmla="*/ 133 w 145"/>
                <a:gd name="T113"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5" h="185">
                  <a:moveTo>
                    <a:pt x="133" y="185"/>
                  </a:moveTo>
                  <a:lnTo>
                    <a:pt x="133" y="185"/>
                  </a:lnTo>
                  <a:lnTo>
                    <a:pt x="133" y="185"/>
                  </a:lnTo>
                  <a:lnTo>
                    <a:pt x="133" y="185"/>
                  </a:lnTo>
                  <a:lnTo>
                    <a:pt x="123" y="184"/>
                  </a:lnTo>
                  <a:lnTo>
                    <a:pt x="114" y="181"/>
                  </a:lnTo>
                  <a:lnTo>
                    <a:pt x="104" y="179"/>
                  </a:lnTo>
                  <a:lnTo>
                    <a:pt x="96" y="175"/>
                  </a:lnTo>
                  <a:lnTo>
                    <a:pt x="88" y="171"/>
                  </a:lnTo>
                  <a:lnTo>
                    <a:pt x="81" y="166"/>
                  </a:lnTo>
                  <a:lnTo>
                    <a:pt x="68" y="156"/>
                  </a:lnTo>
                  <a:lnTo>
                    <a:pt x="55" y="143"/>
                  </a:lnTo>
                  <a:lnTo>
                    <a:pt x="45" y="129"/>
                  </a:lnTo>
                  <a:lnTo>
                    <a:pt x="35" y="114"/>
                  </a:lnTo>
                  <a:lnTo>
                    <a:pt x="27" y="99"/>
                  </a:lnTo>
                  <a:lnTo>
                    <a:pt x="20" y="83"/>
                  </a:lnTo>
                  <a:lnTo>
                    <a:pt x="15" y="69"/>
                  </a:lnTo>
                  <a:lnTo>
                    <a:pt x="5" y="43"/>
                  </a:lnTo>
                  <a:lnTo>
                    <a:pt x="1" y="23"/>
                  </a:lnTo>
                  <a:lnTo>
                    <a:pt x="0" y="14"/>
                  </a:lnTo>
                  <a:lnTo>
                    <a:pt x="0" y="14"/>
                  </a:lnTo>
                  <a:lnTo>
                    <a:pt x="0" y="10"/>
                  </a:lnTo>
                  <a:lnTo>
                    <a:pt x="2" y="5"/>
                  </a:lnTo>
                  <a:lnTo>
                    <a:pt x="5" y="3"/>
                  </a:lnTo>
                  <a:lnTo>
                    <a:pt x="9" y="0"/>
                  </a:lnTo>
                  <a:lnTo>
                    <a:pt x="9" y="0"/>
                  </a:lnTo>
                  <a:lnTo>
                    <a:pt x="13" y="1"/>
                  </a:lnTo>
                  <a:lnTo>
                    <a:pt x="18" y="3"/>
                  </a:lnTo>
                  <a:lnTo>
                    <a:pt x="20" y="6"/>
                  </a:lnTo>
                  <a:lnTo>
                    <a:pt x="23" y="11"/>
                  </a:lnTo>
                  <a:lnTo>
                    <a:pt x="23" y="11"/>
                  </a:lnTo>
                  <a:lnTo>
                    <a:pt x="24" y="18"/>
                  </a:lnTo>
                  <a:lnTo>
                    <a:pt x="27" y="34"/>
                  </a:lnTo>
                  <a:lnTo>
                    <a:pt x="34" y="57"/>
                  </a:lnTo>
                  <a:lnTo>
                    <a:pt x="40" y="71"/>
                  </a:lnTo>
                  <a:lnTo>
                    <a:pt x="46" y="84"/>
                  </a:lnTo>
                  <a:lnTo>
                    <a:pt x="53" y="98"/>
                  </a:lnTo>
                  <a:lnTo>
                    <a:pt x="61" y="111"/>
                  </a:lnTo>
                  <a:lnTo>
                    <a:pt x="70" y="124"/>
                  </a:lnTo>
                  <a:lnTo>
                    <a:pt x="80" y="135"/>
                  </a:lnTo>
                  <a:lnTo>
                    <a:pt x="92" y="146"/>
                  </a:lnTo>
                  <a:lnTo>
                    <a:pt x="104" y="154"/>
                  </a:lnTo>
                  <a:lnTo>
                    <a:pt x="111" y="156"/>
                  </a:lnTo>
                  <a:lnTo>
                    <a:pt x="118" y="158"/>
                  </a:lnTo>
                  <a:lnTo>
                    <a:pt x="126" y="160"/>
                  </a:lnTo>
                  <a:lnTo>
                    <a:pt x="134" y="162"/>
                  </a:lnTo>
                  <a:lnTo>
                    <a:pt x="134" y="162"/>
                  </a:lnTo>
                  <a:lnTo>
                    <a:pt x="139" y="163"/>
                  </a:lnTo>
                  <a:lnTo>
                    <a:pt x="143" y="165"/>
                  </a:lnTo>
                  <a:lnTo>
                    <a:pt x="145" y="169"/>
                  </a:lnTo>
                  <a:lnTo>
                    <a:pt x="145" y="173"/>
                  </a:lnTo>
                  <a:lnTo>
                    <a:pt x="145" y="173"/>
                  </a:lnTo>
                  <a:lnTo>
                    <a:pt x="144" y="178"/>
                  </a:lnTo>
                  <a:lnTo>
                    <a:pt x="141" y="181"/>
                  </a:lnTo>
                  <a:lnTo>
                    <a:pt x="138" y="184"/>
                  </a:lnTo>
                  <a:lnTo>
                    <a:pt x="133" y="185"/>
                  </a:lnTo>
                  <a:lnTo>
                    <a:pt x="133"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127"/>
            <p:cNvSpPr>
              <a:spLocks/>
            </p:cNvSpPr>
            <p:nvPr/>
          </p:nvSpPr>
          <p:spPr bwMode="auto">
            <a:xfrm>
              <a:off x="2718" y="2257"/>
              <a:ext cx="89" cy="92"/>
            </a:xfrm>
            <a:custGeom>
              <a:avLst/>
              <a:gdLst>
                <a:gd name="T0" fmla="*/ 50 w 179"/>
                <a:gd name="T1" fmla="*/ 185 h 185"/>
                <a:gd name="T2" fmla="*/ 10 w 179"/>
                <a:gd name="T3" fmla="*/ 180 h 185"/>
                <a:gd name="T4" fmla="*/ 5 w 179"/>
                <a:gd name="T5" fmla="*/ 179 h 185"/>
                <a:gd name="T6" fmla="*/ 0 w 179"/>
                <a:gd name="T7" fmla="*/ 172 h 185"/>
                <a:gd name="T8" fmla="*/ 0 w 179"/>
                <a:gd name="T9" fmla="*/ 167 h 185"/>
                <a:gd name="T10" fmla="*/ 5 w 179"/>
                <a:gd name="T11" fmla="*/ 159 h 185"/>
                <a:gd name="T12" fmla="*/ 13 w 179"/>
                <a:gd name="T13" fmla="*/ 158 h 185"/>
                <a:gd name="T14" fmla="*/ 30 w 179"/>
                <a:gd name="T15" fmla="*/ 160 h 185"/>
                <a:gd name="T16" fmla="*/ 61 w 179"/>
                <a:gd name="T17" fmla="*/ 160 h 185"/>
                <a:gd name="T18" fmla="*/ 89 w 179"/>
                <a:gd name="T19" fmla="*/ 156 h 185"/>
                <a:gd name="T20" fmla="*/ 111 w 179"/>
                <a:gd name="T21" fmla="*/ 144 h 185"/>
                <a:gd name="T22" fmla="*/ 120 w 179"/>
                <a:gd name="T23" fmla="*/ 136 h 185"/>
                <a:gd name="T24" fmla="*/ 134 w 179"/>
                <a:gd name="T25" fmla="*/ 119 h 185"/>
                <a:gd name="T26" fmla="*/ 144 w 179"/>
                <a:gd name="T27" fmla="*/ 101 h 185"/>
                <a:gd name="T28" fmla="*/ 150 w 179"/>
                <a:gd name="T29" fmla="*/ 80 h 185"/>
                <a:gd name="T30" fmla="*/ 156 w 179"/>
                <a:gd name="T31" fmla="*/ 42 h 185"/>
                <a:gd name="T32" fmla="*/ 155 w 179"/>
                <a:gd name="T33" fmla="*/ 14 h 185"/>
                <a:gd name="T34" fmla="*/ 155 w 179"/>
                <a:gd name="T35" fmla="*/ 10 h 185"/>
                <a:gd name="T36" fmla="*/ 160 w 179"/>
                <a:gd name="T37" fmla="*/ 3 h 185"/>
                <a:gd name="T38" fmla="*/ 165 w 179"/>
                <a:gd name="T39" fmla="*/ 0 h 185"/>
                <a:gd name="T40" fmla="*/ 173 w 179"/>
                <a:gd name="T41" fmla="*/ 3 h 185"/>
                <a:gd name="T42" fmla="*/ 178 w 179"/>
                <a:gd name="T43" fmla="*/ 11 h 185"/>
                <a:gd name="T44" fmla="*/ 179 w 179"/>
                <a:gd name="T45" fmla="*/ 28 h 185"/>
                <a:gd name="T46" fmla="*/ 177 w 179"/>
                <a:gd name="T47" fmla="*/ 65 h 185"/>
                <a:gd name="T48" fmla="*/ 172 w 179"/>
                <a:gd name="T49" fmla="*/ 88 h 185"/>
                <a:gd name="T50" fmla="*/ 165 w 179"/>
                <a:gd name="T51" fmla="*/ 111 h 185"/>
                <a:gd name="T52" fmla="*/ 154 w 179"/>
                <a:gd name="T53" fmla="*/ 133 h 185"/>
                <a:gd name="T54" fmla="*/ 136 w 179"/>
                <a:gd name="T55" fmla="*/ 154 h 185"/>
                <a:gd name="T56" fmla="*/ 128 w 179"/>
                <a:gd name="T57" fmla="*/ 160 h 185"/>
                <a:gd name="T58" fmla="*/ 109 w 179"/>
                <a:gd name="T59" fmla="*/ 172 h 185"/>
                <a:gd name="T60" fmla="*/ 87 w 179"/>
                <a:gd name="T61" fmla="*/ 180 h 185"/>
                <a:gd name="T62" fmla="*/ 62 w 179"/>
                <a:gd name="T63" fmla="*/ 184 h 185"/>
                <a:gd name="T64" fmla="*/ 50 w 179"/>
                <a:gd name="T65"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9" h="185">
                  <a:moveTo>
                    <a:pt x="50" y="185"/>
                  </a:moveTo>
                  <a:lnTo>
                    <a:pt x="50" y="185"/>
                  </a:lnTo>
                  <a:lnTo>
                    <a:pt x="30" y="184"/>
                  </a:lnTo>
                  <a:lnTo>
                    <a:pt x="10" y="180"/>
                  </a:lnTo>
                  <a:lnTo>
                    <a:pt x="10" y="180"/>
                  </a:lnTo>
                  <a:lnTo>
                    <a:pt x="5" y="179"/>
                  </a:lnTo>
                  <a:lnTo>
                    <a:pt x="1" y="175"/>
                  </a:lnTo>
                  <a:lnTo>
                    <a:pt x="0" y="172"/>
                  </a:lnTo>
                  <a:lnTo>
                    <a:pt x="0" y="167"/>
                  </a:lnTo>
                  <a:lnTo>
                    <a:pt x="0" y="167"/>
                  </a:lnTo>
                  <a:lnTo>
                    <a:pt x="1" y="163"/>
                  </a:lnTo>
                  <a:lnTo>
                    <a:pt x="5" y="159"/>
                  </a:lnTo>
                  <a:lnTo>
                    <a:pt x="8" y="158"/>
                  </a:lnTo>
                  <a:lnTo>
                    <a:pt x="13" y="158"/>
                  </a:lnTo>
                  <a:lnTo>
                    <a:pt x="13" y="158"/>
                  </a:lnTo>
                  <a:lnTo>
                    <a:pt x="30" y="160"/>
                  </a:lnTo>
                  <a:lnTo>
                    <a:pt x="46" y="162"/>
                  </a:lnTo>
                  <a:lnTo>
                    <a:pt x="61" y="160"/>
                  </a:lnTo>
                  <a:lnTo>
                    <a:pt x="75" y="159"/>
                  </a:lnTo>
                  <a:lnTo>
                    <a:pt x="89" y="156"/>
                  </a:lnTo>
                  <a:lnTo>
                    <a:pt x="101" y="151"/>
                  </a:lnTo>
                  <a:lnTo>
                    <a:pt x="111" y="144"/>
                  </a:lnTo>
                  <a:lnTo>
                    <a:pt x="120" y="136"/>
                  </a:lnTo>
                  <a:lnTo>
                    <a:pt x="120" y="136"/>
                  </a:lnTo>
                  <a:lnTo>
                    <a:pt x="128" y="128"/>
                  </a:lnTo>
                  <a:lnTo>
                    <a:pt x="134" y="119"/>
                  </a:lnTo>
                  <a:lnTo>
                    <a:pt x="140" y="110"/>
                  </a:lnTo>
                  <a:lnTo>
                    <a:pt x="144" y="101"/>
                  </a:lnTo>
                  <a:lnTo>
                    <a:pt x="148" y="90"/>
                  </a:lnTo>
                  <a:lnTo>
                    <a:pt x="150" y="80"/>
                  </a:lnTo>
                  <a:lnTo>
                    <a:pt x="154" y="60"/>
                  </a:lnTo>
                  <a:lnTo>
                    <a:pt x="156" y="42"/>
                  </a:lnTo>
                  <a:lnTo>
                    <a:pt x="156" y="28"/>
                  </a:lnTo>
                  <a:lnTo>
                    <a:pt x="155" y="14"/>
                  </a:lnTo>
                  <a:lnTo>
                    <a:pt x="155" y="14"/>
                  </a:lnTo>
                  <a:lnTo>
                    <a:pt x="155" y="10"/>
                  </a:lnTo>
                  <a:lnTo>
                    <a:pt x="157" y="5"/>
                  </a:lnTo>
                  <a:lnTo>
                    <a:pt x="160" y="3"/>
                  </a:lnTo>
                  <a:lnTo>
                    <a:pt x="165" y="0"/>
                  </a:lnTo>
                  <a:lnTo>
                    <a:pt x="165" y="0"/>
                  </a:lnTo>
                  <a:lnTo>
                    <a:pt x="170" y="1"/>
                  </a:lnTo>
                  <a:lnTo>
                    <a:pt x="173" y="3"/>
                  </a:lnTo>
                  <a:lnTo>
                    <a:pt x="175" y="6"/>
                  </a:lnTo>
                  <a:lnTo>
                    <a:pt x="178" y="11"/>
                  </a:lnTo>
                  <a:lnTo>
                    <a:pt x="178" y="11"/>
                  </a:lnTo>
                  <a:lnTo>
                    <a:pt x="179" y="28"/>
                  </a:lnTo>
                  <a:lnTo>
                    <a:pt x="179" y="44"/>
                  </a:lnTo>
                  <a:lnTo>
                    <a:pt x="177" y="65"/>
                  </a:lnTo>
                  <a:lnTo>
                    <a:pt x="174" y="76"/>
                  </a:lnTo>
                  <a:lnTo>
                    <a:pt x="172" y="88"/>
                  </a:lnTo>
                  <a:lnTo>
                    <a:pt x="168" y="99"/>
                  </a:lnTo>
                  <a:lnTo>
                    <a:pt x="165" y="111"/>
                  </a:lnTo>
                  <a:lnTo>
                    <a:pt x="159" y="122"/>
                  </a:lnTo>
                  <a:lnTo>
                    <a:pt x="154" y="133"/>
                  </a:lnTo>
                  <a:lnTo>
                    <a:pt x="145" y="143"/>
                  </a:lnTo>
                  <a:lnTo>
                    <a:pt x="136" y="154"/>
                  </a:lnTo>
                  <a:lnTo>
                    <a:pt x="136" y="154"/>
                  </a:lnTo>
                  <a:lnTo>
                    <a:pt x="128" y="160"/>
                  </a:lnTo>
                  <a:lnTo>
                    <a:pt x="119" y="167"/>
                  </a:lnTo>
                  <a:lnTo>
                    <a:pt x="109" y="172"/>
                  </a:lnTo>
                  <a:lnTo>
                    <a:pt x="98" y="177"/>
                  </a:lnTo>
                  <a:lnTo>
                    <a:pt x="87" y="180"/>
                  </a:lnTo>
                  <a:lnTo>
                    <a:pt x="75" y="182"/>
                  </a:lnTo>
                  <a:lnTo>
                    <a:pt x="62" y="184"/>
                  </a:lnTo>
                  <a:lnTo>
                    <a:pt x="50" y="185"/>
                  </a:lnTo>
                  <a:lnTo>
                    <a:pt x="50"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128"/>
            <p:cNvSpPr>
              <a:spLocks/>
            </p:cNvSpPr>
            <p:nvPr/>
          </p:nvSpPr>
          <p:spPr bwMode="auto">
            <a:xfrm>
              <a:off x="2694" y="2109"/>
              <a:ext cx="132" cy="102"/>
            </a:xfrm>
            <a:custGeom>
              <a:avLst/>
              <a:gdLst>
                <a:gd name="T0" fmla="*/ 165 w 265"/>
                <a:gd name="T1" fmla="*/ 203 h 203"/>
                <a:gd name="T2" fmla="*/ 159 w 265"/>
                <a:gd name="T3" fmla="*/ 203 h 203"/>
                <a:gd name="T4" fmla="*/ 106 w 265"/>
                <a:gd name="T5" fmla="*/ 195 h 203"/>
                <a:gd name="T6" fmla="*/ 64 w 265"/>
                <a:gd name="T7" fmla="*/ 181 h 203"/>
                <a:gd name="T8" fmla="*/ 33 w 265"/>
                <a:gd name="T9" fmla="*/ 162 h 203"/>
                <a:gd name="T10" fmla="*/ 21 w 265"/>
                <a:gd name="T11" fmla="*/ 150 h 203"/>
                <a:gd name="T12" fmla="*/ 11 w 265"/>
                <a:gd name="T13" fmla="*/ 136 h 203"/>
                <a:gd name="T14" fmla="*/ 6 w 265"/>
                <a:gd name="T15" fmla="*/ 124 h 203"/>
                <a:gd name="T16" fmla="*/ 0 w 265"/>
                <a:gd name="T17" fmla="*/ 97 h 203"/>
                <a:gd name="T18" fmla="*/ 2 w 265"/>
                <a:gd name="T19" fmla="*/ 67 h 203"/>
                <a:gd name="T20" fmla="*/ 13 w 265"/>
                <a:gd name="T21" fmla="*/ 35 h 203"/>
                <a:gd name="T22" fmla="*/ 21 w 265"/>
                <a:gd name="T23" fmla="*/ 18 h 203"/>
                <a:gd name="T24" fmla="*/ 28 w 265"/>
                <a:gd name="T25" fmla="*/ 12 h 203"/>
                <a:gd name="T26" fmla="*/ 36 w 265"/>
                <a:gd name="T27" fmla="*/ 13 h 203"/>
                <a:gd name="T28" fmla="*/ 39 w 265"/>
                <a:gd name="T29" fmla="*/ 15 h 203"/>
                <a:gd name="T30" fmla="*/ 43 w 265"/>
                <a:gd name="T31" fmla="*/ 23 h 203"/>
                <a:gd name="T32" fmla="*/ 41 w 265"/>
                <a:gd name="T33" fmla="*/ 28 h 203"/>
                <a:gd name="T34" fmla="*/ 29 w 265"/>
                <a:gd name="T35" fmla="*/ 57 h 203"/>
                <a:gd name="T36" fmla="*/ 23 w 265"/>
                <a:gd name="T37" fmla="*/ 82 h 203"/>
                <a:gd name="T38" fmla="*/ 24 w 265"/>
                <a:gd name="T39" fmla="*/ 105 h 203"/>
                <a:gd name="T40" fmla="*/ 31 w 265"/>
                <a:gd name="T41" fmla="*/ 125 h 203"/>
                <a:gd name="T42" fmla="*/ 39 w 265"/>
                <a:gd name="T43" fmla="*/ 136 h 203"/>
                <a:gd name="T44" fmla="*/ 62 w 265"/>
                <a:gd name="T45" fmla="*/ 155 h 203"/>
                <a:gd name="T46" fmla="*/ 94 w 265"/>
                <a:gd name="T47" fmla="*/ 168 h 203"/>
                <a:gd name="T48" fmla="*/ 136 w 265"/>
                <a:gd name="T49" fmla="*/ 178 h 203"/>
                <a:gd name="T50" fmla="*/ 160 w 265"/>
                <a:gd name="T51" fmla="*/ 180 h 203"/>
                <a:gd name="T52" fmla="*/ 173 w 265"/>
                <a:gd name="T53" fmla="*/ 179 h 203"/>
                <a:gd name="T54" fmla="*/ 182 w 265"/>
                <a:gd name="T55" fmla="*/ 175 h 203"/>
                <a:gd name="T56" fmla="*/ 190 w 265"/>
                <a:gd name="T57" fmla="*/ 168 h 203"/>
                <a:gd name="T58" fmla="*/ 196 w 265"/>
                <a:gd name="T59" fmla="*/ 158 h 203"/>
                <a:gd name="T60" fmla="*/ 205 w 265"/>
                <a:gd name="T61" fmla="*/ 130 h 203"/>
                <a:gd name="T62" fmla="*/ 212 w 265"/>
                <a:gd name="T63" fmla="*/ 92 h 203"/>
                <a:gd name="T64" fmla="*/ 218 w 265"/>
                <a:gd name="T65" fmla="*/ 65 h 203"/>
                <a:gd name="T66" fmla="*/ 223 w 265"/>
                <a:gd name="T67" fmla="*/ 39 h 203"/>
                <a:gd name="T68" fmla="*/ 233 w 265"/>
                <a:gd name="T69" fmla="*/ 19 h 203"/>
                <a:gd name="T70" fmla="*/ 248 w 265"/>
                <a:gd name="T71" fmla="*/ 3 h 203"/>
                <a:gd name="T72" fmla="*/ 251 w 265"/>
                <a:gd name="T73" fmla="*/ 0 h 203"/>
                <a:gd name="T74" fmla="*/ 260 w 265"/>
                <a:gd name="T75" fmla="*/ 1 h 203"/>
                <a:gd name="T76" fmla="*/ 264 w 265"/>
                <a:gd name="T77" fmla="*/ 5 h 203"/>
                <a:gd name="T78" fmla="*/ 265 w 265"/>
                <a:gd name="T79" fmla="*/ 14 h 203"/>
                <a:gd name="T80" fmla="*/ 260 w 265"/>
                <a:gd name="T81" fmla="*/ 21 h 203"/>
                <a:gd name="T82" fmla="*/ 256 w 265"/>
                <a:gd name="T83" fmla="*/ 27 h 203"/>
                <a:gd name="T84" fmla="*/ 248 w 265"/>
                <a:gd name="T85" fmla="*/ 42 h 203"/>
                <a:gd name="T86" fmla="*/ 240 w 265"/>
                <a:gd name="T87" fmla="*/ 73 h 203"/>
                <a:gd name="T88" fmla="*/ 235 w 265"/>
                <a:gd name="T89" fmla="*/ 97 h 203"/>
                <a:gd name="T90" fmla="*/ 228 w 265"/>
                <a:gd name="T91" fmla="*/ 133 h 203"/>
                <a:gd name="T92" fmla="*/ 218 w 265"/>
                <a:gd name="T93" fmla="*/ 167 h 203"/>
                <a:gd name="T94" fmla="*/ 208 w 265"/>
                <a:gd name="T95" fmla="*/ 182 h 203"/>
                <a:gd name="T96" fmla="*/ 197 w 265"/>
                <a:gd name="T97" fmla="*/ 193 h 203"/>
                <a:gd name="T98" fmla="*/ 183 w 265"/>
                <a:gd name="T99" fmla="*/ 201 h 203"/>
                <a:gd name="T100" fmla="*/ 165 w 265"/>
                <a:gd name="T101"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5" h="203">
                  <a:moveTo>
                    <a:pt x="165" y="203"/>
                  </a:moveTo>
                  <a:lnTo>
                    <a:pt x="165" y="203"/>
                  </a:lnTo>
                  <a:lnTo>
                    <a:pt x="159" y="203"/>
                  </a:lnTo>
                  <a:lnTo>
                    <a:pt x="159" y="203"/>
                  </a:lnTo>
                  <a:lnTo>
                    <a:pt x="131" y="200"/>
                  </a:lnTo>
                  <a:lnTo>
                    <a:pt x="106" y="195"/>
                  </a:lnTo>
                  <a:lnTo>
                    <a:pt x="84" y="189"/>
                  </a:lnTo>
                  <a:lnTo>
                    <a:pt x="64" y="181"/>
                  </a:lnTo>
                  <a:lnTo>
                    <a:pt x="47" y="173"/>
                  </a:lnTo>
                  <a:lnTo>
                    <a:pt x="33" y="162"/>
                  </a:lnTo>
                  <a:lnTo>
                    <a:pt x="26" y="156"/>
                  </a:lnTo>
                  <a:lnTo>
                    <a:pt x="21" y="150"/>
                  </a:lnTo>
                  <a:lnTo>
                    <a:pt x="16" y="143"/>
                  </a:lnTo>
                  <a:lnTo>
                    <a:pt x="11" y="136"/>
                  </a:lnTo>
                  <a:lnTo>
                    <a:pt x="11" y="136"/>
                  </a:lnTo>
                  <a:lnTo>
                    <a:pt x="6" y="124"/>
                  </a:lnTo>
                  <a:lnTo>
                    <a:pt x="2" y="111"/>
                  </a:lnTo>
                  <a:lnTo>
                    <a:pt x="0" y="97"/>
                  </a:lnTo>
                  <a:lnTo>
                    <a:pt x="0" y="82"/>
                  </a:lnTo>
                  <a:lnTo>
                    <a:pt x="2" y="67"/>
                  </a:lnTo>
                  <a:lnTo>
                    <a:pt x="7" y="51"/>
                  </a:lnTo>
                  <a:lnTo>
                    <a:pt x="13" y="35"/>
                  </a:lnTo>
                  <a:lnTo>
                    <a:pt x="21" y="18"/>
                  </a:lnTo>
                  <a:lnTo>
                    <a:pt x="21" y="18"/>
                  </a:lnTo>
                  <a:lnTo>
                    <a:pt x="23" y="14"/>
                  </a:lnTo>
                  <a:lnTo>
                    <a:pt x="28" y="12"/>
                  </a:lnTo>
                  <a:lnTo>
                    <a:pt x="31" y="11"/>
                  </a:lnTo>
                  <a:lnTo>
                    <a:pt x="36" y="13"/>
                  </a:lnTo>
                  <a:lnTo>
                    <a:pt x="36" y="13"/>
                  </a:lnTo>
                  <a:lnTo>
                    <a:pt x="39" y="15"/>
                  </a:lnTo>
                  <a:lnTo>
                    <a:pt x="41" y="19"/>
                  </a:lnTo>
                  <a:lnTo>
                    <a:pt x="43" y="23"/>
                  </a:lnTo>
                  <a:lnTo>
                    <a:pt x="41" y="28"/>
                  </a:lnTo>
                  <a:lnTo>
                    <a:pt x="41" y="28"/>
                  </a:lnTo>
                  <a:lnTo>
                    <a:pt x="34" y="43"/>
                  </a:lnTo>
                  <a:lnTo>
                    <a:pt x="29" y="57"/>
                  </a:lnTo>
                  <a:lnTo>
                    <a:pt x="25" y="69"/>
                  </a:lnTo>
                  <a:lnTo>
                    <a:pt x="23" y="82"/>
                  </a:lnTo>
                  <a:lnTo>
                    <a:pt x="23" y="94"/>
                  </a:lnTo>
                  <a:lnTo>
                    <a:pt x="24" y="105"/>
                  </a:lnTo>
                  <a:lnTo>
                    <a:pt x="28" y="115"/>
                  </a:lnTo>
                  <a:lnTo>
                    <a:pt x="31" y="125"/>
                  </a:lnTo>
                  <a:lnTo>
                    <a:pt x="31" y="125"/>
                  </a:lnTo>
                  <a:lnTo>
                    <a:pt x="39" y="136"/>
                  </a:lnTo>
                  <a:lnTo>
                    <a:pt x="49" y="145"/>
                  </a:lnTo>
                  <a:lnTo>
                    <a:pt x="62" y="155"/>
                  </a:lnTo>
                  <a:lnTo>
                    <a:pt x="77" y="162"/>
                  </a:lnTo>
                  <a:lnTo>
                    <a:pt x="94" y="168"/>
                  </a:lnTo>
                  <a:lnTo>
                    <a:pt x="114" y="173"/>
                  </a:lnTo>
                  <a:lnTo>
                    <a:pt x="136" y="178"/>
                  </a:lnTo>
                  <a:lnTo>
                    <a:pt x="160" y="180"/>
                  </a:lnTo>
                  <a:lnTo>
                    <a:pt x="160" y="180"/>
                  </a:lnTo>
                  <a:lnTo>
                    <a:pt x="167" y="180"/>
                  </a:lnTo>
                  <a:lnTo>
                    <a:pt x="173" y="179"/>
                  </a:lnTo>
                  <a:lnTo>
                    <a:pt x="177" y="178"/>
                  </a:lnTo>
                  <a:lnTo>
                    <a:pt x="182" y="175"/>
                  </a:lnTo>
                  <a:lnTo>
                    <a:pt x="187" y="172"/>
                  </a:lnTo>
                  <a:lnTo>
                    <a:pt x="190" y="168"/>
                  </a:lnTo>
                  <a:lnTo>
                    <a:pt x="193" y="164"/>
                  </a:lnTo>
                  <a:lnTo>
                    <a:pt x="196" y="158"/>
                  </a:lnTo>
                  <a:lnTo>
                    <a:pt x="202" y="145"/>
                  </a:lnTo>
                  <a:lnTo>
                    <a:pt x="205" y="130"/>
                  </a:lnTo>
                  <a:lnTo>
                    <a:pt x="210" y="113"/>
                  </a:lnTo>
                  <a:lnTo>
                    <a:pt x="212" y="92"/>
                  </a:lnTo>
                  <a:lnTo>
                    <a:pt x="212" y="92"/>
                  </a:lnTo>
                  <a:lnTo>
                    <a:pt x="218" y="65"/>
                  </a:lnTo>
                  <a:lnTo>
                    <a:pt x="220" y="52"/>
                  </a:lnTo>
                  <a:lnTo>
                    <a:pt x="223" y="39"/>
                  </a:lnTo>
                  <a:lnTo>
                    <a:pt x="228" y="29"/>
                  </a:lnTo>
                  <a:lnTo>
                    <a:pt x="233" y="19"/>
                  </a:lnTo>
                  <a:lnTo>
                    <a:pt x="240" y="9"/>
                  </a:lnTo>
                  <a:lnTo>
                    <a:pt x="248" y="3"/>
                  </a:lnTo>
                  <a:lnTo>
                    <a:pt x="248" y="3"/>
                  </a:lnTo>
                  <a:lnTo>
                    <a:pt x="251" y="0"/>
                  </a:lnTo>
                  <a:lnTo>
                    <a:pt x="256" y="0"/>
                  </a:lnTo>
                  <a:lnTo>
                    <a:pt x="260" y="1"/>
                  </a:lnTo>
                  <a:lnTo>
                    <a:pt x="264" y="5"/>
                  </a:lnTo>
                  <a:lnTo>
                    <a:pt x="264" y="5"/>
                  </a:lnTo>
                  <a:lnTo>
                    <a:pt x="265" y="9"/>
                  </a:lnTo>
                  <a:lnTo>
                    <a:pt x="265" y="14"/>
                  </a:lnTo>
                  <a:lnTo>
                    <a:pt x="264" y="18"/>
                  </a:lnTo>
                  <a:lnTo>
                    <a:pt x="260" y="21"/>
                  </a:lnTo>
                  <a:lnTo>
                    <a:pt x="260" y="21"/>
                  </a:lnTo>
                  <a:lnTo>
                    <a:pt x="256" y="27"/>
                  </a:lnTo>
                  <a:lnTo>
                    <a:pt x="251" y="34"/>
                  </a:lnTo>
                  <a:lnTo>
                    <a:pt x="248" y="42"/>
                  </a:lnTo>
                  <a:lnTo>
                    <a:pt x="244" y="51"/>
                  </a:lnTo>
                  <a:lnTo>
                    <a:pt x="240" y="73"/>
                  </a:lnTo>
                  <a:lnTo>
                    <a:pt x="235" y="97"/>
                  </a:lnTo>
                  <a:lnTo>
                    <a:pt x="235" y="97"/>
                  </a:lnTo>
                  <a:lnTo>
                    <a:pt x="233" y="114"/>
                  </a:lnTo>
                  <a:lnTo>
                    <a:pt x="228" y="133"/>
                  </a:lnTo>
                  <a:lnTo>
                    <a:pt x="223" y="151"/>
                  </a:lnTo>
                  <a:lnTo>
                    <a:pt x="218" y="167"/>
                  </a:lnTo>
                  <a:lnTo>
                    <a:pt x="213" y="175"/>
                  </a:lnTo>
                  <a:lnTo>
                    <a:pt x="208" y="182"/>
                  </a:lnTo>
                  <a:lnTo>
                    <a:pt x="203" y="188"/>
                  </a:lnTo>
                  <a:lnTo>
                    <a:pt x="197" y="193"/>
                  </a:lnTo>
                  <a:lnTo>
                    <a:pt x="190" y="197"/>
                  </a:lnTo>
                  <a:lnTo>
                    <a:pt x="183" y="201"/>
                  </a:lnTo>
                  <a:lnTo>
                    <a:pt x="174" y="202"/>
                  </a:lnTo>
                  <a:lnTo>
                    <a:pt x="165" y="203"/>
                  </a:lnTo>
                  <a:lnTo>
                    <a:pt x="165"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Line 129"/>
            <p:cNvSpPr>
              <a:spLocks noChangeShapeType="1"/>
            </p:cNvSpPr>
            <p:nvPr/>
          </p:nvSpPr>
          <p:spPr bwMode="auto">
            <a:xfrm>
              <a:off x="2692" y="2133"/>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 name="Line 130"/>
            <p:cNvSpPr>
              <a:spLocks noChangeShapeType="1"/>
            </p:cNvSpPr>
            <p:nvPr/>
          </p:nvSpPr>
          <p:spPr bwMode="auto">
            <a:xfrm>
              <a:off x="2579" y="215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 name="Freeform 131"/>
            <p:cNvSpPr>
              <a:spLocks/>
            </p:cNvSpPr>
            <p:nvPr/>
          </p:nvSpPr>
          <p:spPr bwMode="auto">
            <a:xfrm>
              <a:off x="2738" y="1985"/>
              <a:ext cx="88" cy="75"/>
            </a:xfrm>
            <a:custGeom>
              <a:avLst/>
              <a:gdLst>
                <a:gd name="T0" fmla="*/ 166 w 178"/>
                <a:gd name="T1" fmla="*/ 151 h 151"/>
                <a:gd name="T2" fmla="*/ 166 w 178"/>
                <a:gd name="T3" fmla="*/ 151 h 151"/>
                <a:gd name="T4" fmla="*/ 163 w 178"/>
                <a:gd name="T5" fmla="*/ 151 h 151"/>
                <a:gd name="T6" fmla="*/ 158 w 178"/>
                <a:gd name="T7" fmla="*/ 148 h 151"/>
                <a:gd name="T8" fmla="*/ 156 w 178"/>
                <a:gd name="T9" fmla="*/ 144 h 151"/>
                <a:gd name="T10" fmla="*/ 155 w 178"/>
                <a:gd name="T11" fmla="*/ 140 h 151"/>
                <a:gd name="T12" fmla="*/ 155 w 178"/>
                <a:gd name="T13" fmla="*/ 140 h 151"/>
                <a:gd name="T14" fmla="*/ 155 w 178"/>
                <a:gd name="T15" fmla="*/ 132 h 151"/>
                <a:gd name="T16" fmla="*/ 154 w 178"/>
                <a:gd name="T17" fmla="*/ 121 h 151"/>
                <a:gd name="T18" fmla="*/ 150 w 178"/>
                <a:gd name="T19" fmla="*/ 110 h 151"/>
                <a:gd name="T20" fmla="*/ 146 w 178"/>
                <a:gd name="T21" fmla="*/ 96 h 151"/>
                <a:gd name="T22" fmla="*/ 140 w 178"/>
                <a:gd name="T23" fmla="*/ 82 h 151"/>
                <a:gd name="T24" fmla="*/ 131 w 178"/>
                <a:gd name="T25" fmla="*/ 67 h 151"/>
                <a:gd name="T26" fmla="*/ 125 w 178"/>
                <a:gd name="T27" fmla="*/ 60 h 151"/>
                <a:gd name="T28" fmla="*/ 118 w 178"/>
                <a:gd name="T29" fmla="*/ 54 h 151"/>
                <a:gd name="T30" fmla="*/ 118 w 178"/>
                <a:gd name="T31" fmla="*/ 54 h 151"/>
                <a:gd name="T32" fmla="*/ 109 w 178"/>
                <a:gd name="T33" fmla="*/ 46 h 151"/>
                <a:gd name="T34" fmla="*/ 98 w 178"/>
                <a:gd name="T35" fmla="*/ 40 h 151"/>
                <a:gd name="T36" fmla="*/ 86 w 178"/>
                <a:gd name="T37" fmla="*/ 34 h 151"/>
                <a:gd name="T38" fmla="*/ 73 w 178"/>
                <a:gd name="T39" fmla="*/ 29 h 151"/>
                <a:gd name="T40" fmla="*/ 59 w 178"/>
                <a:gd name="T41" fmla="*/ 26 h 151"/>
                <a:gd name="T42" fmla="*/ 45 w 178"/>
                <a:gd name="T43" fmla="*/ 23 h 151"/>
                <a:gd name="T44" fmla="*/ 29 w 178"/>
                <a:gd name="T45" fmla="*/ 23 h 151"/>
                <a:gd name="T46" fmla="*/ 13 w 178"/>
                <a:gd name="T47" fmla="*/ 23 h 151"/>
                <a:gd name="T48" fmla="*/ 13 w 178"/>
                <a:gd name="T49" fmla="*/ 23 h 151"/>
                <a:gd name="T50" fmla="*/ 9 w 178"/>
                <a:gd name="T51" fmla="*/ 22 h 151"/>
                <a:gd name="T52" fmla="*/ 4 w 178"/>
                <a:gd name="T53" fmla="*/ 20 h 151"/>
                <a:gd name="T54" fmla="*/ 2 w 178"/>
                <a:gd name="T55" fmla="*/ 16 h 151"/>
                <a:gd name="T56" fmla="*/ 0 w 178"/>
                <a:gd name="T57" fmla="*/ 12 h 151"/>
                <a:gd name="T58" fmla="*/ 0 w 178"/>
                <a:gd name="T59" fmla="*/ 12 h 151"/>
                <a:gd name="T60" fmla="*/ 2 w 178"/>
                <a:gd name="T61" fmla="*/ 8 h 151"/>
                <a:gd name="T62" fmla="*/ 4 w 178"/>
                <a:gd name="T63" fmla="*/ 4 h 151"/>
                <a:gd name="T64" fmla="*/ 7 w 178"/>
                <a:gd name="T65" fmla="*/ 1 h 151"/>
                <a:gd name="T66" fmla="*/ 12 w 178"/>
                <a:gd name="T67" fmla="*/ 0 h 151"/>
                <a:gd name="T68" fmla="*/ 12 w 178"/>
                <a:gd name="T69" fmla="*/ 0 h 151"/>
                <a:gd name="T70" fmla="*/ 30 w 178"/>
                <a:gd name="T71" fmla="*/ 0 h 151"/>
                <a:gd name="T72" fmla="*/ 49 w 178"/>
                <a:gd name="T73" fmla="*/ 1 h 151"/>
                <a:gd name="T74" fmla="*/ 66 w 178"/>
                <a:gd name="T75" fmla="*/ 4 h 151"/>
                <a:gd name="T76" fmla="*/ 81 w 178"/>
                <a:gd name="T77" fmla="*/ 7 h 151"/>
                <a:gd name="T78" fmla="*/ 96 w 178"/>
                <a:gd name="T79" fmla="*/ 13 h 151"/>
                <a:gd name="T80" fmla="*/ 110 w 178"/>
                <a:gd name="T81" fmla="*/ 20 h 151"/>
                <a:gd name="T82" fmla="*/ 123 w 178"/>
                <a:gd name="T83" fmla="*/ 28 h 151"/>
                <a:gd name="T84" fmla="*/ 134 w 178"/>
                <a:gd name="T85" fmla="*/ 37 h 151"/>
                <a:gd name="T86" fmla="*/ 134 w 178"/>
                <a:gd name="T87" fmla="*/ 37 h 151"/>
                <a:gd name="T88" fmla="*/ 142 w 178"/>
                <a:gd name="T89" fmla="*/ 45 h 151"/>
                <a:gd name="T90" fmla="*/ 149 w 178"/>
                <a:gd name="T91" fmla="*/ 53 h 151"/>
                <a:gd name="T92" fmla="*/ 155 w 178"/>
                <a:gd name="T93" fmla="*/ 63 h 151"/>
                <a:gd name="T94" fmla="*/ 159 w 178"/>
                <a:gd name="T95" fmla="*/ 71 h 151"/>
                <a:gd name="T96" fmla="*/ 167 w 178"/>
                <a:gd name="T97" fmla="*/ 88 h 151"/>
                <a:gd name="T98" fmla="*/ 173 w 178"/>
                <a:gd name="T99" fmla="*/ 103 h 151"/>
                <a:gd name="T100" fmla="*/ 176 w 178"/>
                <a:gd name="T101" fmla="*/ 118 h 151"/>
                <a:gd name="T102" fmla="*/ 178 w 178"/>
                <a:gd name="T103" fmla="*/ 129 h 151"/>
                <a:gd name="T104" fmla="*/ 178 w 178"/>
                <a:gd name="T105" fmla="*/ 140 h 151"/>
                <a:gd name="T106" fmla="*/ 178 w 178"/>
                <a:gd name="T107" fmla="*/ 140 h 151"/>
                <a:gd name="T108" fmla="*/ 178 w 178"/>
                <a:gd name="T109" fmla="*/ 144 h 151"/>
                <a:gd name="T110" fmla="*/ 176 w 178"/>
                <a:gd name="T111" fmla="*/ 148 h 151"/>
                <a:gd name="T112" fmla="*/ 171 w 178"/>
                <a:gd name="T113" fmla="*/ 151 h 151"/>
                <a:gd name="T114" fmla="*/ 166 w 178"/>
                <a:gd name="T115" fmla="*/ 151 h 151"/>
                <a:gd name="T116" fmla="*/ 166 w 178"/>
                <a:gd name="T1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8" h="151">
                  <a:moveTo>
                    <a:pt x="166" y="151"/>
                  </a:moveTo>
                  <a:lnTo>
                    <a:pt x="166" y="151"/>
                  </a:lnTo>
                  <a:lnTo>
                    <a:pt x="163" y="151"/>
                  </a:lnTo>
                  <a:lnTo>
                    <a:pt x="158" y="148"/>
                  </a:lnTo>
                  <a:lnTo>
                    <a:pt x="156" y="144"/>
                  </a:lnTo>
                  <a:lnTo>
                    <a:pt x="155" y="140"/>
                  </a:lnTo>
                  <a:lnTo>
                    <a:pt x="155" y="140"/>
                  </a:lnTo>
                  <a:lnTo>
                    <a:pt x="155" y="132"/>
                  </a:lnTo>
                  <a:lnTo>
                    <a:pt x="154" y="121"/>
                  </a:lnTo>
                  <a:lnTo>
                    <a:pt x="150" y="110"/>
                  </a:lnTo>
                  <a:lnTo>
                    <a:pt x="146" y="96"/>
                  </a:lnTo>
                  <a:lnTo>
                    <a:pt x="140" y="82"/>
                  </a:lnTo>
                  <a:lnTo>
                    <a:pt x="131" y="67"/>
                  </a:lnTo>
                  <a:lnTo>
                    <a:pt x="125" y="60"/>
                  </a:lnTo>
                  <a:lnTo>
                    <a:pt x="118" y="54"/>
                  </a:lnTo>
                  <a:lnTo>
                    <a:pt x="118" y="54"/>
                  </a:lnTo>
                  <a:lnTo>
                    <a:pt x="109" y="46"/>
                  </a:lnTo>
                  <a:lnTo>
                    <a:pt x="98" y="40"/>
                  </a:lnTo>
                  <a:lnTo>
                    <a:pt x="86" y="34"/>
                  </a:lnTo>
                  <a:lnTo>
                    <a:pt x="73" y="29"/>
                  </a:lnTo>
                  <a:lnTo>
                    <a:pt x="59" y="26"/>
                  </a:lnTo>
                  <a:lnTo>
                    <a:pt x="45" y="23"/>
                  </a:lnTo>
                  <a:lnTo>
                    <a:pt x="29" y="23"/>
                  </a:lnTo>
                  <a:lnTo>
                    <a:pt x="13" y="23"/>
                  </a:lnTo>
                  <a:lnTo>
                    <a:pt x="13" y="23"/>
                  </a:lnTo>
                  <a:lnTo>
                    <a:pt x="9" y="22"/>
                  </a:lnTo>
                  <a:lnTo>
                    <a:pt x="4" y="20"/>
                  </a:lnTo>
                  <a:lnTo>
                    <a:pt x="2" y="16"/>
                  </a:lnTo>
                  <a:lnTo>
                    <a:pt x="0" y="12"/>
                  </a:lnTo>
                  <a:lnTo>
                    <a:pt x="0" y="12"/>
                  </a:lnTo>
                  <a:lnTo>
                    <a:pt x="2" y="8"/>
                  </a:lnTo>
                  <a:lnTo>
                    <a:pt x="4" y="4"/>
                  </a:lnTo>
                  <a:lnTo>
                    <a:pt x="7" y="1"/>
                  </a:lnTo>
                  <a:lnTo>
                    <a:pt x="12" y="0"/>
                  </a:lnTo>
                  <a:lnTo>
                    <a:pt x="12" y="0"/>
                  </a:lnTo>
                  <a:lnTo>
                    <a:pt x="30" y="0"/>
                  </a:lnTo>
                  <a:lnTo>
                    <a:pt x="49" y="1"/>
                  </a:lnTo>
                  <a:lnTo>
                    <a:pt x="66" y="4"/>
                  </a:lnTo>
                  <a:lnTo>
                    <a:pt x="81" y="7"/>
                  </a:lnTo>
                  <a:lnTo>
                    <a:pt x="96" y="13"/>
                  </a:lnTo>
                  <a:lnTo>
                    <a:pt x="110" y="20"/>
                  </a:lnTo>
                  <a:lnTo>
                    <a:pt x="123" y="28"/>
                  </a:lnTo>
                  <a:lnTo>
                    <a:pt x="134" y="37"/>
                  </a:lnTo>
                  <a:lnTo>
                    <a:pt x="134" y="37"/>
                  </a:lnTo>
                  <a:lnTo>
                    <a:pt x="142" y="45"/>
                  </a:lnTo>
                  <a:lnTo>
                    <a:pt x="149" y="53"/>
                  </a:lnTo>
                  <a:lnTo>
                    <a:pt x="155" y="63"/>
                  </a:lnTo>
                  <a:lnTo>
                    <a:pt x="159" y="71"/>
                  </a:lnTo>
                  <a:lnTo>
                    <a:pt x="167" y="88"/>
                  </a:lnTo>
                  <a:lnTo>
                    <a:pt x="173" y="103"/>
                  </a:lnTo>
                  <a:lnTo>
                    <a:pt x="176" y="118"/>
                  </a:lnTo>
                  <a:lnTo>
                    <a:pt x="178" y="129"/>
                  </a:lnTo>
                  <a:lnTo>
                    <a:pt x="178" y="140"/>
                  </a:lnTo>
                  <a:lnTo>
                    <a:pt x="178" y="140"/>
                  </a:lnTo>
                  <a:lnTo>
                    <a:pt x="178" y="144"/>
                  </a:lnTo>
                  <a:lnTo>
                    <a:pt x="176" y="148"/>
                  </a:lnTo>
                  <a:lnTo>
                    <a:pt x="171" y="151"/>
                  </a:lnTo>
                  <a:lnTo>
                    <a:pt x="166" y="151"/>
                  </a:lnTo>
                  <a:lnTo>
                    <a:pt x="166" y="1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132"/>
            <p:cNvSpPr>
              <a:spLocks/>
            </p:cNvSpPr>
            <p:nvPr/>
          </p:nvSpPr>
          <p:spPr bwMode="auto">
            <a:xfrm>
              <a:off x="2738" y="1603"/>
              <a:ext cx="132" cy="57"/>
            </a:xfrm>
            <a:custGeom>
              <a:avLst/>
              <a:gdLst>
                <a:gd name="T0" fmla="*/ 12 w 264"/>
                <a:gd name="T1" fmla="*/ 116 h 116"/>
                <a:gd name="T2" fmla="*/ 11 w 264"/>
                <a:gd name="T3" fmla="*/ 116 h 116"/>
                <a:gd name="T4" fmla="*/ 4 w 264"/>
                <a:gd name="T5" fmla="*/ 111 h 116"/>
                <a:gd name="T6" fmla="*/ 0 w 264"/>
                <a:gd name="T7" fmla="*/ 103 h 116"/>
                <a:gd name="T8" fmla="*/ 2 w 264"/>
                <a:gd name="T9" fmla="*/ 96 h 116"/>
                <a:gd name="T10" fmla="*/ 7 w 264"/>
                <a:gd name="T11" fmla="*/ 80 h 116"/>
                <a:gd name="T12" fmla="*/ 19 w 264"/>
                <a:gd name="T13" fmla="*/ 59 h 116"/>
                <a:gd name="T14" fmla="*/ 41 w 264"/>
                <a:gd name="T15" fmla="*/ 37 h 116"/>
                <a:gd name="T16" fmla="*/ 50 w 264"/>
                <a:gd name="T17" fmla="*/ 30 h 116"/>
                <a:gd name="T18" fmla="*/ 68 w 264"/>
                <a:gd name="T19" fmla="*/ 20 h 116"/>
                <a:gd name="T20" fmla="*/ 90 w 264"/>
                <a:gd name="T21" fmla="*/ 12 h 116"/>
                <a:gd name="T22" fmla="*/ 115 w 264"/>
                <a:gd name="T23" fmla="*/ 5 h 116"/>
                <a:gd name="T24" fmla="*/ 156 w 264"/>
                <a:gd name="T25" fmla="*/ 0 h 116"/>
                <a:gd name="T26" fmla="*/ 219 w 264"/>
                <a:gd name="T27" fmla="*/ 3 h 116"/>
                <a:gd name="T28" fmla="*/ 254 w 264"/>
                <a:gd name="T29" fmla="*/ 7 h 116"/>
                <a:gd name="T30" fmla="*/ 262 w 264"/>
                <a:gd name="T31" fmla="*/ 12 h 116"/>
                <a:gd name="T32" fmla="*/ 264 w 264"/>
                <a:gd name="T33" fmla="*/ 21 h 116"/>
                <a:gd name="T34" fmla="*/ 262 w 264"/>
                <a:gd name="T35" fmla="*/ 25 h 116"/>
                <a:gd name="T36" fmla="*/ 255 w 264"/>
                <a:gd name="T37" fmla="*/ 30 h 116"/>
                <a:gd name="T38" fmla="*/ 250 w 264"/>
                <a:gd name="T39" fmla="*/ 30 h 116"/>
                <a:gd name="T40" fmla="*/ 211 w 264"/>
                <a:gd name="T41" fmla="*/ 26 h 116"/>
                <a:gd name="T42" fmla="*/ 177 w 264"/>
                <a:gd name="T43" fmla="*/ 23 h 116"/>
                <a:gd name="T44" fmla="*/ 121 w 264"/>
                <a:gd name="T45" fmla="*/ 28 h 116"/>
                <a:gd name="T46" fmla="*/ 82 w 264"/>
                <a:gd name="T47" fmla="*/ 40 h 116"/>
                <a:gd name="T48" fmla="*/ 56 w 264"/>
                <a:gd name="T49" fmla="*/ 55 h 116"/>
                <a:gd name="T50" fmla="*/ 47 w 264"/>
                <a:gd name="T51" fmla="*/ 63 h 116"/>
                <a:gd name="T52" fmla="*/ 33 w 264"/>
                <a:gd name="T53" fmla="*/ 80 h 116"/>
                <a:gd name="T54" fmla="*/ 26 w 264"/>
                <a:gd name="T55" fmla="*/ 95 h 116"/>
                <a:gd name="T56" fmla="*/ 23 w 264"/>
                <a:gd name="T57" fmla="*/ 105 h 116"/>
                <a:gd name="T58" fmla="*/ 22 w 264"/>
                <a:gd name="T59" fmla="*/ 109 h 116"/>
                <a:gd name="T60" fmla="*/ 17 w 264"/>
                <a:gd name="T61" fmla="*/ 115 h 116"/>
                <a:gd name="T62" fmla="*/ 12 w 264"/>
                <a:gd name="T63"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4" h="116">
                  <a:moveTo>
                    <a:pt x="12" y="116"/>
                  </a:moveTo>
                  <a:lnTo>
                    <a:pt x="12" y="116"/>
                  </a:lnTo>
                  <a:lnTo>
                    <a:pt x="11" y="116"/>
                  </a:lnTo>
                  <a:lnTo>
                    <a:pt x="11" y="116"/>
                  </a:lnTo>
                  <a:lnTo>
                    <a:pt x="6" y="115"/>
                  </a:lnTo>
                  <a:lnTo>
                    <a:pt x="4" y="111"/>
                  </a:lnTo>
                  <a:lnTo>
                    <a:pt x="2" y="108"/>
                  </a:lnTo>
                  <a:lnTo>
                    <a:pt x="0" y="103"/>
                  </a:lnTo>
                  <a:lnTo>
                    <a:pt x="0" y="103"/>
                  </a:lnTo>
                  <a:lnTo>
                    <a:pt x="2" y="96"/>
                  </a:lnTo>
                  <a:lnTo>
                    <a:pt x="4" y="89"/>
                  </a:lnTo>
                  <a:lnTo>
                    <a:pt x="7" y="80"/>
                  </a:lnTo>
                  <a:lnTo>
                    <a:pt x="12" y="70"/>
                  </a:lnTo>
                  <a:lnTo>
                    <a:pt x="19" y="59"/>
                  </a:lnTo>
                  <a:lnTo>
                    <a:pt x="28" y="48"/>
                  </a:lnTo>
                  <a:lnTo>
                    <a:pt x="41" y="37"/>
                  </a:lnTo>
                  <a:lnTo>
                    <a:pt x="41" y="37"/>
                  </a:lnTo>
                  <a:lnTo>
                    <a:pt x="50" y="30"/>
                  </a:lnTo>
                  <a:lnTo>
                    <a:pt x="59" y="25"/>
                  </a:lnTo>
                  <a:lnTo>
                    <a:pt x="68" y="20"/>
                  </a:lnTo>
                  <a:lnTo>
                    <a:pt x="79" y="15"/>
                  </a:lnTo>
                  <a:lnTo>
                    <a:pt x="90" y="12"/>
                  </a:lnTo>
                  <a:lnTo>
                    <a:pt x="102" y="8"/>
                  </a:lnTo>
                  <a:lnTo>
                    <a:pt x="115" y="5"/>
                  </a:lnTo>
                  <a:lnTo>
                    <a:pt x="128" y="4"/>
                  </a:lnTo>
                  <a:lnTo>
                    <a:pt x="156" y="0"/>
                  </a:lnTo>
                  <a:lnTo>
                    <a:pt x="186" y="0"/>
                  </a:lnTo>
                  <a:lnTo>
                    <a:pt x="219" y="3"/>
                  </a:lnTo>
                  <a:lnTo>
                    <a:pt x="254" y="7"/>
                  </a:lnTo>
                  <a:lnTo>
                    <a:pt x="254" y="7"/>
                  </a:lnTo>
                  <a:lnTo>
                    <a:pt x="259" y="10"/>
                  </a:lnTo>
                  <a:lnTo>
                    <a:pt x="262" y="12"/>
                  </a:lnTo>
                  <a:lnTo>
                    <a:pt x="264" y="17"/>
                  </a:lnTo>
                  <a:lnTo>
                    <a:pt x="264" y="21"/>
                  </a:lnTo>
                  <a:lnTo>
                    <a:pt x="264" y="21"/>
                  </a:lnTo>
                  <a:lnTo>
                    <a:pt x="262" y="25"/>
                  </a:lnTo>
                  <a:lnTo>
                    <a:pt x="260" y="28"/>
                  </a:lnTo>
                  <a:lnTo>
                    <a:pt x="255" y="30"/>
                  </a:lnTo>
                  <a:lnTo>
                    <a:pt x="250" y="30"/>
                  </a:lnTo>
                  <a:lnTo>
                    <a:pt x="250" y="30"/>
                  </a:lnTo>
                  <a:lnTo>
                    <a:pt x="231" y="27"/>
                  </a:lnTo>
                  <a:lnTo>
                    <a:pt x="211" y="26"/>
                  </a:lnTo>
                  <a:lnTo>
                    <a:pt x="193" y="25"/>
                  </a:lnTo>
                  <a:lnTo>
                    <a:pt x="177" y="23"/>
                  </a:lnTo>
                  <a:lnTo>
                    <a:pt x="147" y="25"/>
                  </a:lnTo>
                  <a:lnTo>
                    <a:pt x="121" y="28"/>
                  </a:lnTo>
                  <a:lnTo>
                    <a:pt x="100" y="33"/>
                  </a:lnTo>
                  <a:lnTo>
                    <a:pt x="82" y="40"/>
                  </a:lnTo>
                  <a:lnTo>
                    <a:pt x="67" y="47"/>
                  </a:lnTo>
                  <a:lnTo>
                    <a:pt x="56" y="55"/>
                  </a:lnTo>
                  <a:lnTo>
                    <a:pt x="56" y="55"/>
                  </a:lnTo>
                  <a:lnTo>
                    <a:pt x="47" y="63"/>
                  </a:lnTo>
                  <a:lnTo>
                    <a:pt x="38" y="72"/>
                  </a:lnTo>
                  <a:lnTo>
                    <a:pt x="33" y="80"/>
                  </a:lnTo>
                  <a:lnTo>
                    <a:pt x="29" y="88"/>
                  </a:lnTo>
                  <a:lnTo>
                    <a:pt x="26" y="95"/>
                  </a:lnTo>
                  <a:lnTo>
                    <a:pt x="25" y="100"/>
                  </a:lnTo>
                  <a:lnTo>
                    <a:pt x="23" y="105"/>
                  </a:lnTo>
                  <a:lnTo>
                    <a:pt x="23" y="105"/>
                  </a:lnTo>
                  <a:lnTo>
                    <a:pt x="22" y="109"/>
                  </a:lnTo>
                  <a:lnTo>
                    <a:pt x="20" y="112"/>
                  </a:lnTo>
                  <a:lnTo>
                    <a:pt x="17" y="115"/>
                  </a:lnTo>
                  <a:lnTo>
                    <a:pt x="12" y="116"/>
                  </a:lnTo>
                  <a:lnTo>
                    <a:pt x="12"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133"/>
            <p:cNvSpPr>
              <a:spLocks/>
            </p:cNvSpPr>
            <p:nvPr/>
          </p:nvSpPr>
          <p:spPr bwMode="auto">
            <a:xfrm>
              <a:off x="2574" y="2209"/>
              <a:ext cx="114" cy="97"/>
            </a:xfrm>
            <a:custGeom>
              <a:avLst/>
              <a:gdLst>
                <a:gd name="T0" fmla="*/ 12 w 228"/>
                <a:gd name="T1" fmla="*/ 193 h 193"/>
                <a:gd name="T2" fmla="*/ 4 w 228"/>
                <a:gd name="T3" fmla="*/ 190 h 193"/>
                <a:gd name="T4" fmla="*/ 0 w 228"/>
                <a:gd name="T5" fmla="*/ 183 h 193"/>
                <a:gd name="T6" fmla="*/ 0 w 228"/>
                <a:gd name="T7" fmla="*/ 178 h 193"/>
                <a:gd name="T8" fmla="*/ 5 w 228"/>
                <a:gd name="T9" fmla="*/ 171 h 193"/>
                <a:gd name="T10" fmla="*/ 9 w 228"/>
                <a:gd name="T11" fmla="*/ 170 h 193"/>
                <a:gd name="T12" fmla="*/ 55 w 228"/>
                <a:gd name="T13" fmla="*/ 161 h 193"/>
                <a:gd name="T14" fmla="*/ 113 w 228"/>
                <a:gd name="T15" fmla="*/ 144 h 193"/>
                <a:gd name="T16" fmla="*/ 142 w 228"/>
                <a:gd name="T17" fmla="*/ 131 h 193"/>
                <a:gd name="T18" fmla="*/ 167 w 228"/>
                <a:gd name="T19" fmla="*/ 117 h 193"/>
                <a:gd name="T20" fmla="*/ 188 w 228"/>
                <a:gd name="T21" fmla="*/ 100 h 193"/>
                <a:gd name="T22" fmla="*/ 201 w 228"/>
                <a:gd name="T23" fmla="*/ 82 h 193"/>
                <a:gd name="T24" fmla="*/ 203 w 228"/>
                <a:gd name="T25" fmla="*/ 73 h 193"/>
                <a:gd name="T26" fmla="*/ 205 w 228"/>
                <a:gd name="T27" fmla="*/ 58 h 193"/>
                <a:gd name="T28" fmla="*/ 202 w 228"/>
                <a:gd name="T29" fmla="*/ 43 h 193"/>
                <a:gd name="T30" fmla="*/ 195 w 228"/>
                <a:gd name="T31" fmla="*/ 26 h 193"/>
                <a:gd name="T32" fmla="*/ 189 w 228"/>
                <a:gd name="T33" fmla="*/ 17 h 193"/>
                <a:gd name="T34" fmla="*/ 188 w 228"/>
                <a:gd name="T35" fmla="*/ 9 h 193"/>
                <a:gd name="T36" fmla="*/ 193 w 228"/>
                <a:gd name="T37" fmla="*/ 1 h 193"/>
                <a:gd name="T38" fmla="*/ 196 w 228"/>
                <a:gd name="T39" fmla="*/ 0 h 193"/>
                <a:gd name="T40" fmla="*/ 205 w 228"/>
                <a:gd name="T41" fmla="*/ 1 h 193"/>
                <a:gd name="T42" fmla="*/ 209 w 228"/>
                <a:gd name="T43" fmla="*/ 4 h 193"/>
                <a:gd name="T44" fmla="*/ 221 w 228"/>
                <a:gd name="T45" fmla="*/ 27 h 193"/>
                <a:gd name="T46" fmla="*/ 227 w 228"/>
                <a:gd name="T47" fmla="*/ 49 h 193"/>
                <a:gd name="T48" fmla="*/ 227 w 228"/>
                <a:gd name="T49" fmla="*/ 70 h 193"/>
                <a:gd name="T50" fmla="*/ 221 w 228"/>
                <a:gd name="T51" fmla="*/ 91 h 193"/>
                <a:gd name="T52" fmla="*/ 218 w 228"/>
                <a:gd name="T53" fmla="*/ 98 h 193"/>
                <a:gd name="T54" fmla="*/ 203 w 228"/>
                <a:gd name="T55" fmla="*/ 117 h 193"/>
                <a:gd name="T56" fmla="*/ 175 w 228"/>
                <a:gd name="T57" fmla="*/ 139 h 193"/>
                <a:gd name="T58" fmla="*/ 142 w 228"/>
                <a:gd name="T59" fmla="*/ 156 h 193"/>
                <a:gd name="T60" fmla="*/ 107 w 228"/>
                <a:gd name="T61" fmla="*/ 170 h 193"/>
                <a:gd name="T62" fmla="*/ 44 w 228"/>
                <a:gd name="T63" fmla="*/ 188 h 193"/>
                <a:gd name="T64" fmla="*/ 13 w 228"/>
                <a:gd name="T65" fmla="*/ 193 h 193"/>
                <a:gd name="T66" fmla="*/ 12 w 228"/>
                <a:gd name="T67"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8" h="193">
                  <a:moveTo>
                    <a:pt x="12" y="193"/>
                  </a:moveTo>
                  <a:lnTo>
                    <a:pt x="12" y="193"/>
                  </a:lnTo>
                  <a:lnTo>
                    <a:pt x="7" y="192"/>
                  </a:lnTo>
                  <a:lnTo>
                    <a:pt x="4" y="190"/>
                  </a:lnTo>
                  <a:lnTo>
                    <a:pt x="1" y="188"/>
                  </a:lnTo>
                  <a:lnTo>
                    <a:pt x="0" y="183"/>
                  </a:lnTo>
                  <a:lnTo>
                    <a:pt x="0" y="183"/>
                  </a:lnTo>
                  <a:lnTo>
                    <a:pt x="0" y="178"/>
                  </a:lnTo>
                  <a:lnTo>
                    <a:pt x="2" y="175"/>
                  </a:lnTo>
                  <a:lnTo>
                    <a:pt x="5" y="171"/>
                  </a:lnTo>
                  <a:lnTo>
                    <a:pt x="9" y="170"/>
                  </a:lnTo>
                  <a:lnTo>
                    <a:pt x="9" y="170"/>
                  </a:lnTo>
                  <a:lnTo>
                    <a:pt x="30" y="167"/>
                  </a:lnTo>
                  <a:lnTo>
                    <a:pt x="55" y="161"/>
                  </a:lnTo>
                  <a:lnTo>
                    <a:pt x="83" y="154"/>
                  </a:lnTo>
                  <a:lnTo>
                    <a:pt x="113" y="144"/>
                  </a:lnTo>
                  <a:lnTo>
                    <a:pt x="127" y="138"/>
                  </a:lnTo>
                  <a:lnTo>
                    <a:pt x="142" y="131"/>
                  </a:lnTo>
                  <a:lnTo>
                    <a:pt x="155" y="124"/>
                  </a:lnTo>
                  <a:lnTo>
                    <a:pt x="167" y="117"/>
                  </a:lnTo>
                  <a:lnTo>
                    <a:pt x="178" y="109"/>
                  </a:lnTo>
                  <a:lnTo>
                    <a:pt x="188" y="100"/>
                  </a:lnTo>
                  <a:lnTo>
                    <a:pt x="195" y="91"/>
                  </a:lnTo>
                  <a:lnTo>
                    <a:pt x="201" y="82"/>
                  </a:lnTo>
                  <a:lnTo>
                    <a:pt x="201" y="82"/>
                  </a:lnTo>
                  <a:lnTo>
                    <a:pt x="203" y="73"/>
                  </a:lnTo>
                  <a:lnTo>
                    <a:pt x="205" y="67"/>
                  </a:lnTo>
                  <a:lnTo>
                    <a:pt x="205" y="58"/>
                  </a:lnTo>
                  <a:lnTo>
                    <a:pt x="204" y="52"/>
                  </a:lnTo>
                  <a:lnTo>
                    <a:pt x="202" y="43"/>
                  </a:lnTo>
                  <a:lnTo>
                    <a:pt x="199" y="34"/>
                  </a:lnTo>
                  <a:lnTo>
                    <a:pt x="195" y="26"/>
                  </a:lnTo>
                  <a:lnTo>
                    <a:pt x="189" y="17"/>
                  </a:lnTo>
                  <a:lnTo>
                    <a:pt x="189" y="17"/>
                  </a:lnTo>
                  <a:lnTo>
                    <a:pt x="188" y="14"/>
                  </a:lnTo>
                  <a:lnTo>
                    <a:pt x="188" y="9"/>
                  </a:lnTo>
                  <a:lnTo>
                    <a:pt x="189" y="4"/>
                  </a:lnTo>
                  <a:lnTo>
                    <a:pt x="193" y="1"/>
                  </a:lnTo>
                  <a:lnTo>
                    <a:pt x="193" y="1"/>
                  </a:lnTo>
                  <a:lnTo>
                    <a:pt x="196" y="0"/>
                  </a:lnTo>
                  <a:lnTo>
                    <a:pt x="201" y="0"/>
                  </a:lnTo>
                  <a:lnTo>
                    <a:pt x="205" y="1"/>
                  </a:lnTo>
                  <a:lnTo>
                    <a:pt x="209" y="4"/>
                  </a:lnTo>
                  <a:lnTo>
                    <a:pt x="209" y="4"/>
                  </a:lnTo>
                  <a:lnTo>
                    <a:pt x="216" y="16"/>
                  </a:lnTo>
                  <a:lnTo>
                    <a:pt x="221" y="27"/>
                  </a:lnTo>
                  <a:lnTo>
                    <a:pt x="225" y="38"/>
                  </a:lnTo>
                  <a:lnTo>
                    <a:pt x="227" y="49"/>
                  </a:lnTo>
                  <a:lnTo>
                    <a:pt x="228" y="60"/>
                  </a:lnTo>
                  <a:lnTo>
                    <a:pt x="227" y="70"/>
                  </a:lnTo>
                  <a:lnTo>
                    <a:pt x="226" y="80"/>
                  </a:lnTo>
                  <a:lnTo>
                    <a:pt x="221" y="91"/>
                  </a:lnTo>
                  <a:lnTo>
                    <a:pt x="221" y="91"/>
                  </a:lnTo>
                  <a:lnTo>
                    <a:pt x="218" y="98"/>
                  </a:lnTo>
                  <a:lnTo>
                    <a:pt x="214" y="105"/>
                  </a:lnTo>
                  <a:lnTo>
                    <a:pt x="203" y="117"/>
                  </a:lnTo>
                  <a:lnTo>
                    <a:pt x="190" y="129"/>
                  </a:lnTo>
                  <a:lnTo>
                    <a:pt x="175" y="139"/>
                  </a:lnTo>
                  <a:lnTo>
                    <a:pt x="159" y="148"/>
                  </a:lnTo>
                  <a:lnTo>
                    <a:pt x="142" y="156"/>
                  </a:lnTo>
                  <a:lnTo>
                    <a:pt x="125" y="164"/>
                  </a:lnTo>
                  <a:lnTo>
                    <a:pt x="107" y="170"/>
                  </a:lnTo>
                  <a:lnTo>
                    <a:pt x="73" y="181"/>
                  </a:lnTo>
                  <a:lnTo>
                    <a:pt x="44" y="188"/>
                  </a:lnTo>
                  <a:lnTo>
                    <a:pt x="22" y="191"/>
                  </a:lnTo>
                  <a:lnTo>
                    <a:pt x="13" y="193"/>
                  </a:lnTo>
                  <a:lnTo>
                    <a:pt x="13" y="193"/>
                  </a:lnTo>
                  <a:lnTo>
                    <a:pt x="12" y="193"/>
                  </a:lnTo>
                  <a:lnTo>
                    <a:pt x="12" y="1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134"/>
            <p:cNvSpPr>
              <a:spLocks/>
            </p:cNvSpPr>
            <p:nvPr/>
          </p:nvSpPr>
          <p:spPr bwMode="auto">
            <a:xfrm>
              <a:off x="2574" y="2143"/>
              <a:ext cx="42" cy="17"/>
            </a:xfrm>
            <a:custGeom>
              <a:avLst/>
              <a:gdLst>
                <a:gd name="T0" fmla="*/ 73 w 84"/>
                <a:gd name="T1" fmla="*/ 35 h 35"/>
                <a:gd name="T2" fmla="*/ 73 w 84"/>
                <a:gd name="T3" fmla="*/ 35 h 35"/>
                <a:gd name="T4" fmla="*/ 68 w 84"/>
                <a:gd name="T5" fmla="*/ 33 h 35"/>
                <a:gd name="T6" fmla="*/ 64 w 84"/>
                <a:gd name="T7" fmla="*/ 31 h 35"/>
                <a:gd name="T8" fmla="*/ 64 w 84"/>
                <a:gd name="T9" fmla="*/ 31 h 35"/>
                <a:gd name="T10" fmla="*/ 61 w 84"/>
                <a:gd name="T11" fmla="*/ 28 h 35"/>
                <a:gd name="T12" fmla="*/ 58 w 84"/>
                <a:gd name="T13" fmla="*/ 25 h 35"/>
                <a:gd name="T14" fmla="*/ 50 w 84"/>
                <a:gd name="T15" fmla="*/ 23 h 35"/>
                <a:gd name="T16" fmla="*/ 43 w 84"/>
                <a:gd name="T17" fmla="*/ 23 h 35"/>
                <a:gd name="T18" fmla="*/ 35 w 84"/>
                <a:gd name="T19" fmla="*/ 24 h 35"/>
                <a:gd name="T20" fmla="*/ 29 w 84"/>
                <a:gd name="T21" fmla="*/ 25 h 35"/>
                <a:gd name="T22" fmla="*/ 23 w 84"/>
                <a:gd name="T23" fmla="*/ 28 h 35"/>
                <a:gd name="T24" fmla="*/ 18 w 84"/>
                <a:gd name="T25" fmla="*/ 31 h 35"/>
                <a:gd name="T26" fmla="*/ 18 w 84"/>
                <a:gd name="T27" fmla="*/ 31 h 35"/>
                <a:gd name="T28" fmla="*/ 13 w 84"/>
                <a:gd name="T29" fmla="*/ 32 h 35"/>
                <a:gd name="T30" fmla="*/ 8 w 84"/>
                <a:gd name="T31" fmla="*/ 32 h 35"/>
                <a:gd name="T32" fmla="*/ 5 w 84"/>
                <a:gd name="T33" fmla="*/ 31 h 35"/>
                <a:gd name="T34" fmla="*/ 1 w 84"/>
                <a:gd name="T35" fmla="*/ 28 h 35"/>
                <a:gd name="T36" fmla="*/ 1 w 84"/>
                <a:gd name="T37" fmla="*/ 28 h 35"/>
                <a:gd name="T38" fmla="*/ 0 w 84"/>
                <a:gd name="T39" fmla="*/ 23 h 35"/>
                <a:gd name="T40" fmla="*/ 0 w 84"/>
                <a:gd name="T41" fmla="*/ 18 h 35"/>
                <a:gd name="T42" fmla="*/ 3 w 84"/>
                <a:gd name="T43" fmla="*/ 15 h 35"/>
                <a:gd name="T44" fmla="*/ 5 w 84"/>
                <a:gd name="T45" fmla="*/ 12 h 35"/>
                <a:gd name="T46" fmla="*/ 5 w 84"/>
                <a:gd name="T47" fmla="*/ 12 h 35"/>
                <a:gd name="T48" fmla="*/ 12 w 84"/>
                <a:gd name="T49" fmla="*/ 8 h 35"/>
                <a:gd name="T50" fmla="*/ 21 w 84"/>
                <a:gd name="T51" fmla="*/ 5 h 35"/>
                <a:gd name="T52" fmla="*/ 30 w 84"/>
                <a:gd name="T53" fmla="*/ 1 h 35"/>
                <a:gd name="T54" fmla="*/ 41 w 84"/>
                <a:gd name="T55" fmla="*/ 0 h 35"/>
                <a:gd name="T56" fmla="*/ 51 w 84"/>
                <a:gd name="T57" fmla="*/ 0 h 35"/>
                <a:gd name="T58" fmla="*/ 62 w 84"/>
                <a:gd name="T59" fmla="*/ 2 h 35"/>
                <a:gd name="T60" fmla="*/ 67 w 84"/>
                <a:gd name="T61" fmla="*/ 5 h 35"/>
                <a:gd name="T62" fmla="*/ 72 w 84"/>
                <a:gd name="T63" fmla="*/ 8 h 35"/>
                <a:gd name="T64" fmla="*/ 76 w 84"/>
                <a:gd name="T65" fmla="*/ 12 h 35"/>
                <a:gd name="T66" fmla="*/ 81 w 84"/>
                <a:gd name="T67" fmla="*/ 16 h 35"/>
                <a:gd name="T68" fmla="*/ 81 w 84"/>
                <a:gd name="T69" fmla="*/ 16 h 35"/>
                <a:gd name="T70" fmla="*/ 83 w 84"/>
                <a:gd name="T71" fmla="*/ 20 h 35"/>
                <a:gd name="T72" fmla="*/ 84 w 84"/>
                <a:gd name="T73" fmla="*/ 24 h 35"/>
                <a:gd name="T74" fmla="*/ 83 w 84"/>
                <a:gd name="T75" fmla="*/ 29 h 35"/>
                <a:gd name="T76" fmla="*/ 80 w 84"/>
                <a:gd name="T77" fmla="*/ 32 h 35"/>
                <a:gd name="T78" fmla="*/ 80 w 84"/>
                <a:gd name="T79" fmla="*/ 32 h 35"/>
                <a:gd name="T80" fmla="*/ 76 w 84"/>
                <a:gd name="T81" fmla="*/ 35 h 35"/>
                <a:gd name="T82" fmla="*/ 73 w 84"/>
                <a:gd name="T83" fmla="*/ 35 h 35"/>
                <a:gd name="T84" fmla="*/ 73 w 84"/>
                <a:gd name="T8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35">
                  <a:moveTo>
                    <a:pt x="73" y="35"/>
                  </a:moveTo>
                  <a:lnTo>
                    <a:pt x="73" y="35"/>
                  </a:lnTo>
                  <a:lnTo>
                    <a:pt x="68" y="33"/>
                  </a:lnTo>
                  <a:lnTo>
                    <a:pt x="64" y="31"/>
                  </a:lnTo>
                  <a:lnTo>
                    <a:pt x="64" y="31"/>
                  </a:lnTo>
                  <a:lnTo>
                    <a:pt x="61" y="28"/>
                  </a:lnTo>
                  <a:lnTo>
                    <a:pt x="58" y="25"/>
                  </a:lnTo>
                  <a:lnTo>
                    <a:pt x="50" y="23"/>
                  </a:lnTo>
                  <a:lnTo>
                    <a:pt x="43" y="23"/>
                  </a:lnTo>
                  <a:lnTo>
                    <a:pt x="35" y="24"/>
                  </a:lnTo>
                  <a:lnTo>
                    <a:pt x="29" y="25"/>
                  </a:lnTo>
                  <a:lnTo>
                    <a:pt x="23" y="28"/>
                  </a:lnTo>
                  <a:lnTo>
                    <a:pt x="18" y="31"/>
                  </a:lnTo>
                  <a:lnTo>
                    <a:pt x="18" y="31"/>
                  </a:lnTo>
                  <a:lnTo>
                    <a:pt x="13" y="32"/>
                  </a:lnTo>
                  <a:lnTo>
                    <a:pt x="8" y="32"/>
                  </a:lnTo>
                  <a:lnTo>
                    <a:pt x="5" y="31"/>
                  </a:lnTo>
                  <a:lnTo>
                    <a:pt x="1" y="28"/>
                  </a:lnTo>
                  <a:lnTo>
                    <a:pt x="1" y="28"/>
                  </a:lnTo>
                  <a:lnTo>
                    <a:pt x="0" y="23"/>
                  </a:lnTo>
                  <a:lnTo>
                    <a:pt x="0" y="18"/>
                  </a:lnTo>
                  <a:lnTo>
                    <a:pt x="3" y="15"/>
                  </a:lnTo>
                  <a:lnTo>
                    <a:pt x="5" y="12"/>
                  </a:lnTo>
                  <a:lnTo>
                    <a:pt x="5" y="12"/>
                  </a:lnTo>
                  <a:lnTo>
                    <a:pt x="12" y="8"/>
                  </a:lnTo>
                  <a:lnTo>
                    <a:pt x="21" y="5"/>
                  </a:lnTo>
                  <a:lnTo>
                    <a:pt x="30" y="1"/>
                  </a:lnTo>
                  <a:lnTo>
                    <a:pt x="41" y="0"/>
                  </a:lnTo>
                  <a:lnTo>
                    <a:pt x="51" y="0"/>
                  </a:lnTo>
                  <a:lnTo>
                    <a:pt x="62" y="2"/>
                  </a:lnTo>
                  <a:lnTo>
                    <a:pt x="67" y="5"/>
                  </a:lnTo>
                  <a:lnTo>
                    <a:pt x="72" y="8"/>
                  </a:lnTo>
                  <a:lnTo>
                    <a:pt x="76" y="12"/>
                  </a:lnTo>
                  <a:lnTo>
                    <a:pt x="81" y="16"/>
                  </a:lnTo>
                  <a:lnTo>
                    <a:pt x="81" y="16"/>
                  </a:lnTo>
                  <a:lnTo>
                    <a:pt x="83" y="20"/>
                  </a:lnTo>
                  <a:lnTo>
                    <a:pt x="84" y="24"/>
                  </a:lnTo>
                  <a:lnTo>
                    <a:pt x="83" y="29"/>
                  </a:lnTo>
                  <a:lnTo>
                    <a:pt x="80" y="32"/>
                  </a:lnTo>
                  <a:lnTo>
                    <a:pt x="80" y="32"/>
                  </a:lnTo>
                  <a:lnTo>
                    <a:pt x="76" y="35"/>
                  </a:lnTo>
                  <a:lnTo>
                    <a:pt x="73" y="35"/>
                  </a:lnTo>
                  <a:lnTo>
                    <a:pt x="7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135"/>
            <p:cNvSpPr>
              <a:spLocks/>
            </p:cNvSpPr>
            <p:nvPr/>
          </p:nvSpPr>
          <p:spPr bwMode="auto">
            <a:xfrm>
              <a:off x="2589" y="1651"/>
              <a:ext cx="212" cy="105"/>
            </a:xfrm>
            <a:custGeom>
              <a:avLst/>
              <a:gdLst>
                <a:gd name="T0" fmla="*/ 301 w 424"/>
                <a:gd name="T1" fmla="*/ 211 h 211"/>
                <a:gd name="T2" fmla="*/ 282 w 424"/>
                <a:gd name="T3" fmla="*/ 209 h 211"/>
                <a:gd name="T4" fmla="*/ 266 w 424"/>
                <a:gd name="T5" fmla="*/ 204 h 211"/>
                <a:gd name="T6" fmla="*/ 250 w 424"/>
                <a:gd name="T7" fmla="*/ 197 h 211"/>
                <a:gd name="T8" fmla="*/ 224 w 424"/>
                <a:gd name="T9" fmla="*/ 176 h 211"/>
                <a:gd name="T10" fmla="*/ 189 w 424"/>
                <a:gd name="T11" fmla="*/ 137 h 211"/>
                <a:gd name="T12" fmla="*/ 165 w 424"/>
                <a:gd name="T13" fmla="*/ 108 h 211"/>
                <a:gd name="T14" fmla="*/ 136 w 424"/>
                <a:gd name="T15" fmla="*/ 82 h 211"/>
                <a:gd name="T16" fmla="*/ 101 w 424"/>
                <a:gd name="T17" fmla="*/ 60 h 211"/>
                <a:gd name="T18" fmla="*/ 82 w 424"/>
                <a:gd name="T19" fmla="*/ 52 h 211"/>
                <a:gd name="T20" fmla="*/ 59 w 424"/>
                <a:gd name="T21" fmla="*/ 46 h 211"/>
                <a:gd name="T22" fmla="*/ 51 w 424"/>
                <a:gd name="T23" fmla="*/ 45 h 211"/>
                <a:gd name="T24" fmla="*/ 27 w 424"/>
                <a:gd name="T25" fmla="*/ 33 h 211"/>
                <a:gd name="T26" fmla="*/ 5 w 424"/>
                <a:gd name="T27" fmla="*/ 22 h 211"/>
                <a:gd name="T28" fmla="*/ 0 w 424"/>
                <a:gd name="T29" fmla="*/ 14 h 211"/>
                <a:gd name="T30" fmla="*/ 1 w 424"/>
                <a:gd name="T31" fmla="*/ 6 h 211"/>
                <a:gd name="T32" fmla="*/ 5 w 424"/>
                <a:gd name="T33" fmla="*/ 2 h 211"/>
                <a:gd name="T34" fmla="*/ 13 w 424"/>
                <a:gd name="T35" fmla="*/ 0 h 211"/>
                <a:gd name="T36" fmla="*/ 17 w 424"/>
                <a:gd name="T37" fmla="*/ 2 h 211"/>
                <a:gd name="T38" fmla="*/ 53 w 424"/>
                <a:gd name="T39" fmla="*/ 21 h 211"/>
                <a:gd name="T40" fmla="*/ 62 w 424"/>
                <a:gd name="T41" fmla="*/ 24 h 211"/>
                <a:gd name="T42" fmla="*/ 89 w 424"/>
                <a:gd name="T43" fmla="*/ 30 h 211"/>
                <a:gd name="T44" fmla="*/ 112 w 424"/>
                <a:gd name="T45" fmla="*/ 39 h 211"/>
                <a:gd name="T46" fmla="*/ 131 w 424"/>
                <a:gd name="T47" fmla="*/ 50 h 211"/>
                <a:gd name="T48" fmla="*/ 166 w 424"/>
                <a:gd name="T49" fmla="*/ 77 h 211"/>
                <a:gd name="T50" fmla="*/ 195 w 424"/>
                <a:gd name="T51" fmla="*/ 107 h 211"/>
                <a:gd name="T52" fmla="*/ 206 w 424"/>
                <a:gd name="T53" fmla="*/ 123 h 211"/>
                <a:gd name="T54" fmla="*/ 233 w 424"/>
                <a:gd name="T55" fmla="*/ 152 h 211"/>
                <a:gd name="T56" fmla="*/ 250 w 424"/>
                <a:gd name="T57" fmla="*/ 168 h 211"/>
                <a:gd name="T58" fmla="*/ 269 w 424"/>
                <a:gd name="T59" fmla="*/ 181 h 211"/>
                <a:gd name="T60" fmla="*/ 290 w 424"/>
                <a:gd name="T61" fmla="*/ 187 h 211"/>
                <a:gd name="T62" fmla="*/ 317 w 424"/>
                <a:gd name="T63" fmla="*/ 187 h 211"/>
                <a:gd name="T64" fmla="*/ 348 w 424"/>
                <a:gd name="T65" fmla="*/ 179 h 211"/>
                <a:gd name="T66" fmla="*/ 385 w 424"/>
                <a:gd name="T67" fmla="*/ 161 h 211"/>
                <a:gd name="T68" fmla="*/ 407 w 424"/>
                <a:gd name="T69" fmla="*/ 150 h 211"/>
                <a:gd name="T70" fmla="*/ 416 w 424"/>
                <a:gd name="T71" fmla="*/ 149 h 211"/>
                <a:gd name="T72" fmla="*/ 423 w 424"/>
                <a:gd name="T73" fmla="*/ 153 h 211"/>
                <a:gd name="T74" fmla="*/ 424 w 424"/>
                <a:gd name="T75" fmla="*/ 158 h 211"/>
                <a:gd name="T76" fmla="*/ 422 w 424"/>
                <a:gd name="T77" fmla="*/ 166 h 211"/>
                <a:gd name="T78" fmla="*/ 418 w 424"/>
                <a:gd name="T79" fmla="*/ 169 h 211"/>
                <a:gd name="T80" fmla="*/ 384 w 424"/>
                <a:gd name="T81" fmla="*/ 188 h 211"/>
                <a:gd name="T82" fmla="*/ 353 w 424"/>
                <a:gd name="T83" fmla="*/ 201 h 211"/>
                <a:gd name="T84" fmla="*/ 325 w 424"/>
                <a:gd name="T85" fmla="*/ 209 h 211"/>
                <a:gd name="T86" fmla="*/ 301 w 424"/>
                <a:gd name="T87"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4" h="211">
                  <a:moveTo>
                    <a:pt x="301" y="211"/>
                  </a:moveTo>
                  <a:lnTo>
                    <a:pt x="301" y="211"/>
                  </a:lnTo>
                  <a:lnTo>
                    <a:pt x="292" y="210"/>
                  </a:lnTo>
                  <a:lnTo>
                    <a:pt x="282" y="209"/>
                  </a:lnTo>
                  <a:lnTo>
                    <a:pt x="274" y="207"/>
                  </a:lnTo>
                  <a:lnTo>
                    <a:pt x="266" y="204"/>
                  </a:lnTo>
                  <a:lnTo>
                    <a:pt x="258" y="201"/>
                  </a:lnTo>
                  <a:lnTo>
                    <a:pt x="250" y="197"/>
                  </a:lnTo>
                  <a:lnTo>
                    <a:pt x="236" y="188"/>
                  </a:lnTo>
                  <a:lnTo>
                    <a:pt x="224" y="176"/>
                  </a:lnTo>
                  <a:lnTo>
                    <a:pt x="212" y="165"/>
                  </a:lnTo>
                  <a:lnTo>
                    <a:pt x="189" y="137"/>
                  </a:lnTo>
                  <a:lnTo>
                    <a:pt x="189" y="137"/>
                  </a:lnTo>
                  <a:lnTo>
                    <a:pt x="165" y="108"/>
                  </a:lnTo>
                  <a:lnTo>
                    <a:pt x="151" y="95"/>
                  </a:lnTo>
                  <a:lnTo>
                    <a:pt x="136" y="82"/>
                  </a:lnTo>
                  <a:lnTo>
                    <a:pt x="120" y="69"/>
                  </a:lnTo>
                  <a:lnTo>
                    <a:pt x="101" y="60"/>
                  </a:lnTo>
                  <a:lnTo>
                    <a:pt x="92" y="55"/>
                  </a:lnTo>
                  <a:lnTo>
                    <a:pt x="82" y="52"/>
                  </a:lnTo>
                  <a:lnTo>
                    <a:pt x="70" y="48"/>
                  </a:lnTo>
                  <a:lnTo>
                    <a:pt x="59" y="46"/>
                  </a:lnTo>
                  <a:lnTo>
                    <a:pt x="59" y="46"/>
                  </a:lnTo>
                  <a:lnTo>
                    <a:pt x="51" y="45"/>
                  </a:lnTo>
                  <a:lnTo>
                    <a:pt x="44" y="42"/>
                  </a:lnTo>
                  <a:lnTo>
                    <a:pt x="27" y="33"/>
                  </a:lnTo>
                  <a:lnTo>
                    <a:pt x="5" y="22"/>
                  </a:lnTo>
                  <a:lnTo>
                    <a:pt x="5" y="22"/>
                  </a:lnTo>
                  <a:lnTo>
                    <a:pt x="1" y="19"/>
                  </a:lnTo>
                  <a:lnTo>
                    <a:pt x="0" y="14"/>
                  </a:lnTo>
                  <a:lnTo>
                    <a:pt x="0" y="10"/>
                  </a:lnTo>
                  <a:lnTo>
                    <a:pt x="1" y="6"/>
                  </a:lnTo>
                  <a:lnTo>
                    <a:pt x="1" y="6"/>
                  </a:lnTo>
                  <a:lnTo>
                    <a:pt x="5" y="2"/>
                  </a:lnTo>
                  <a:lnTo>
                    <a:pt x="8" y="0"/>
                  </a:lnTo>
                  <a:lnTo>
                    <a:pt x="13" y="0"/>
                  </a:lnTo>
                  <a:lnTo>
                    <a:pt x="17" y="2"/>
                  </a:lnTo>
                  <a:lnTo>
                    <a:pt x="17" y="2"/>
                  </a:lnTo>
                  <a:lnTo>
                    <a:pt x="40" y="15"/>
                  </a:lnTo>
                  <a:lnTo>
                    <a:pt x="53" y="21"/>
                  </a:lnTo>
                  <a:lnTo>
                    <a:pt x="62" y="24"/>
                  </a:lnTo>
                  <a:lnTo>
                    <a:pt x="62" y="24"/>
                  </a:lnTo>
                  <a:lnTo>
                    <a:pt x="76" y="27"/>
                  </a:lnTo>
                  <a:lnTo>
                    <a:pt x="89" y="30"/>
                  </a:lnTo>
                  <a:lnTo>
                    <a:pt x="100" y="35"/>
                  </a:lnTo>
                  <a:lnTo>
                    <a:pt x="112" y="39"/>
                  </a:lnTo>
                  <a:lnTo>
                    <a:pt x="122" y="44"/>
                  </a:lnTo>
                  <a:lnTo>
                    <a:pt x="131" y="50"/>
                  </a:lnTo>
                  <a:lnTo>
                    <a:pt x="150" y="62"/>
                  </a:lnTo>
                  <a:lnTo>
                    <a:pt x="166" y="77"/>
                  </a:lnTo>
                  <a:lnTo>
                    <a:pt x="181" y="92"/>
                  </a:lnTo>
                  <a:lnTo>
                    <a:pt x="195" y="107"/>
                  </a:lnTo>
                  <a:lnTo>
                    <a:pt x="206" y="123"/>
                  </a:lnTo>
                  <a:lnTo>
                    <a:pt x="206" y="123"/>
                  </a:lnTo>
                  <a:lnTo>
                    <a:pt x="224" y="143"/>
                  </a:lnTo>
                  <a:lnTo>
                    <a:pt x="233" y="152"/>
                  </a:lnTo>
                  <a:lnTo>
                    <a:pt x="241" y="161"/>
                  </a:lnTo>
                  <a:lnTo>
                    <a:pt x="250" y="168"/>
                  </a:lnTo>
                  <a:lnTo>
                    <a:pt x="259" y="175"/>
                  </a:lnTo>
                  <a:lnTo>
                    <a:pt x="269" y="181"/>
                  </a:lnTo>
                  <a:lnTo>
                    <a:pt x="279" y="184"/>
                  </a:lnTo>
                  <a:lnTo>
                    <a:pt x="290" y="187"/>
                  </a:lnTo>
                  <a:lnTo>
                    <a:pt x="303" y="188"/>
                  </a:lnTo>
                  <a:lnTo>
                    <a:pt x="317" y="187"/>
                  </a:lnTo>
                  <a:lnTo>
                    <a:pt x="332" y="183"/>
                  </a:lnTo>
                  <a:lnTo>
                    <a:pt x="348" y="179"/>
                  </a:lnTo>
                  <a:lnTo>
                    <a:pt x="365" y="172"/>
                  </a:lnTo>
                  <a:lnTo>
                    <a:pt x="385" y="161"/>
                  </a:lnTo>
                  <a:lnTo>
                    <a:pt x="407" y="150"/>
                  </a:lnTo>
                  <a:lnTo>
                    <a:pt x="407" y="150"/>
                  </a:lnTo>
                  <a:lnTo>
                    <a:pt x="411" y="148"/>
                  </a:lnTo>
                  <a:lnTo>
                    <a:pt x="416" y="149"/>
                  </a:lnTo>
                  <a:lnTo>
                    <a:pt x="419" y="150"/>
                  </a:lnTo>
                  <a:lnTo>
                    <a:pt x="423" y="153"/>
                  </a:lnTo>
                  <a:lnTo>
                    <a:pt x="423" y="153"/>
                  </a:lnTo>
                  <a:lnTo>
                    <a:pt x="424" y="158"/>
                  </a:lnTo>
                  <a:lnTo>
                    <a:pt x="424" y="163"/>
                  </a:lnTo>
                  <a:lnTo>
                    <a:pt x="422" y="166"/>
                  </a:lnTo>
                  <a:lnTo>
                    <a:pt x="418" y="169"/>
                  </a:lnTo>
                  <a:lnTo>
                    <a:pt x="418" y="169"/>
                  </a:lnTo>
                  <a:lnTo>
                    <a:pt x="401" y="180"/>
                  </a:lnTo>
                  <a:lnTo>
                    <a:pt x="384" y="188"/>
                  </a:lnTo>
                  <a:lnTo>
                    <a:pt x="368" y="195"/>
                  </a:lnTo>
                  <a:lnTo>
                    <a:pt x="353" y="201"/>
                  </a:lnTo>
                  <a:lnTo>
                    <a:pt x="339" y="205"/>
                  </a:lnTo>
                  <a:lnTo>
                    <a:pt x="325" y="209"/>
                  </a:lnTo>
                  <a:lnTo>
                    <a:pt x="313" y="210"/>
                  </a:lnTo>
                  <a:lnTo>
                    <a:pt x="301" y="211"/>
                  </a:lnTo>
                  <a:lnTo>
                    <a:pt x="301"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Line 136"/>
            <p:cNvSpPr>
              <a:spLocks noChangeShapeType="1"/>
            </p:cNvSpPr>
            <p:nvPr/>
          </p:nvSpPr>
          <p:spPr bwMode="auto">
            <a:xfrm>
              <a:off x="2551" y="173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 name="Freeform 137"/>
            <p:cNvSpPr>
              <a:spLocks/>
            </p:cNvSpPr>
            <p:nvPr/>
          </p:nvSpPr>
          <p:spPr bwMode="auto">
            <a:xfrm>
              <a:off x="2734" y="1423"/>
              <a:ext cx="59" cy="80"/>
            </a:xfrm>
            <a:custGeom>
              <a:avLst/>
              <a:gdLst>
                <a:gd name="T0" fmla="*/ 106 w 117"/>
                <a:gd name="T1" fmla="*/ 160 h 160"/>
                <a:gd name="T2" fmla="*/ 106 w 117"/>
                <a:gd name="T3" fmla="*/ 160 h 160"/>
                <a:gd name="T4" fmla="*/ 101 w 117"/>
                <a:gd name="T5" fmla="*/ 159 h 160"/>
                <a:gd name="T6" fmla="*/ 101 w 117"/>
                <a:gd name="T7" fmla="*/ 159 h 160"/>
                <a:gd name="T8" fmla="*/ 84 w 117"/>
                <a:gd name="T9" fmla="*/ 152 h 160"/>
                <a:gd name="T10" fmla="*/ 68 w 117"/>
                <a:gd name="T11" fmla="*/ 144 h 160"/>
                <a:gd name="T12" fmla="*/ 53 w 117"/>
                <a:gd name="T13" fmla="*/ 136 h 160"/>
                <a:gd name="T14" fmla="*/ 40 w 117"/>
                <a:gd name="T15" fmla="*/ 127 h 160"/>
                <a:gd name="T16" fmla="*/ 28 w 117"/>
                <a:gd name="T17" fmla="*/ 116 h 160"/>
                <a:gd name="T18" fmla="*/ 19 w 117"/>
                <a:gd name="T19" fmla="*/ 106 h 160"/>
                <a:gd name="T20" fmla="*/ 12 w 117"/>
                <a:gd name="T21" fmla="*/ 94 h 160"/>
                <a:gd name="T22" fmla="*/ 6 w 117"/>
                <a:gd name="T23" fmla="*/ 82 h 160"/>
                <a:gd name="T24" fmla="*/ 6 w 117"/>
                <a:gd name="T25" fmla="*/ 82 h 160"/>
                <a:gd name="T26" fmla="*/ 2 w 117"/>
                <a:gd name="T27" fmla="*/ 67 h 160"/>
                <a:gd name="T28" fmla="*/ 0 w 117"/>
                <a:gd name="T29" fmla="*/ 53 h 160"/>
                <a:gd name="T30" fmla="*/ 0 w 117"/>
                <a:gd name="T31" fmla="*/ 40 h 160"/>
                <a:gd name="T32" fmla="*/ 1 w 117"/>
                <a:gd name="T33" fmla="*/ 30 h 160"/>
                <a:gd name="T34" fmla="*/ 3 w 117"/>
                <a:gd name="T35" fmla="*/ 21 h 160"/>
                <a:gd name="T36" fmla="*/ 5 w 117"/>
                <a:gd name="T37" fmla="*/ 13 h 160"/>
                <a:gd name="T38" fmla="*/ 8 w 117"/>
                <a:gd name="T39" fmla="*/ 6 h 160"/>
                <a:gd name="T40" fmla="*/ 8 w 117"/>
                <a:gd name="T41" fmla="*/ 6 h 160"/>
                <a:gd name="T42" fmla="*/ 11 w 117"/>
                <a:gd name="T43" fmla="*/ 2 h 160"/>
                <a:gd name="T44" fmla="*/ 15 w 117"/>
                <a:gd name="T45" fmla="*/ 0 h 160"/>
                <a:gd name="T46" fmla="*/ 19 w 117"/>
                <a:gd name="T47" fmla="*/ 0 h 160"/>
                <a:gd name="T48" fmla="*/ 24 w 117"/>
                <a:gd name="T49" fmla="*/ 1 h 160"/>
                <a:gd name="T50" fmla="*/ 24 w 117"/>
                <a:gd name="T51" fmla="*/ 1 h 160"/>
                <a:gd name="T52" fmla="*/ 27 w 117"/>
                <a:gd name="T53" fmla="*/ 3 h 160"/>
                <a:gd name="T54" fmla="*/ 29 w 117"/>
                <a:gd name="T55" fmla="*/ 8 h 160"/>
                <a:gd name="T56" fmla="*/ 29 w 117"/>
                <a:gd name="T57" fmla="*/ 11 h 160"/>
                <a:gd name="T58" fmla="*/ 28 w 117"/>
                <a:gd name="T59" fmla="*/ 16 h 160"/>
                <a:gd name="T60" fmla="*/ 28 w 117"/>
                <a:gd name="T61" fmla="*/ 16 h 160"/>
                <a:gd name="T62" fmla="*/ 26 w 117"/>
                <a:gd name="T63" fmla="*/ 22 h 160"/>
                <a:gd name="T64" fmla="*/ 24 w 117"/>
                <a:gd name="T65" fmla="*/ 35 h 160"/>
                <a:gd name="T66" fmla="*/ 23 w 117"/>
                <a:gd name="T67" fmla="*/ 43 h 160"/>
                <a:gd name="T68" fmla="*/ 23 w 117"/>
                <a:gd name="T69" fmla="*/ 52 h 160"/>
                <a:gd name="T70" fmla="*/ 24 w 117"/>
                <a:gd name="T71" fmla="*/ 62 h 160"/>
                <a:gd name="T72" fmla="*/ 27 w 117"/>
                <a:gd name="T73" fmla="*/ 74 h 160"/>
                <a:gd name="T74" fmla="*/ 27 w 117"/>
                <a:gd name="T75" fmla="*/ 74 h 160"/>
                <a:gd name="T76" fmla="*/ 32 w 117"/>
                <a:gd name="T77" fmla="*/ 83 h 160"/>
                <a:gd name="T78" fmla="*/ 39 w 117"/>
                <a:gd name="T79" fmla="*/ 93 h 160"/>
                <a:gd name="T80" fmla="*/ 47 w 117"/>
                <a:gd name="T81" fmla="*/ 101 h 160"/>
                <a:gd name="T82" fmla="*/ 56 w 117"/>
                <a:gd name="T83" fmla="*/ 109 h 160"/>
                <a:gd name="T84" fmla="*/ 68 w 117"/>
                <a:gd name="T85" fmla="*/ 117 h 160"/>
                <a:gd name="T86" fmla="*/ 79 w 117"/>
                <a:gd name="T87" fmla="*/ 124 h 160"/>
                <a:gd name="T88" fmla="*/ 94 w 117"/>
                <a:gd name="T89" fmla="*/ 131 h 160"/>
                <a:gd name="T90" fmla="*/ 109 w 117"/>
                <a:gd name="T91" fmla="*/ 137 h 160"/>
                <a:gd name="T92" fmla="*/ 109 w 117"/>
                <a:gd name="T93" fmla="*/ 137 h 160"/>
                <a:gd name="T94" fmla="*/ 112 w 117"/>
                <a:gd name="T95" fmla="*/ 139 h 160"/>
                <a:gd name="T96" fmla="*/ 116 w 117"/>
                <a:gd name="T97" fmla="*/ 144 h 160"/>
                <a:gd name="T98" fmla="*/ 117 w 117"/>
                <a:gd name="T99" fmla="*/ 147 h 160"/>
                <a:gd name="T100" fmla="*/ 116 w 117"/>
                <a:gd name="T101" fmla="*/ 152 h 160"/>
                <a:gd name="T102" fmla="*/ 116 w 117"/>
                <a:gd name="T103" fmla="*/ 152 h 160"/>
                <a:gd name="T104" fmla="*/ 115 w 117"/>
                <a:gd name="T105" fmla="*/ 155 h 160"/>
                <a:gd name="T106" fmla="*/ 111 w 117"/>
                <a:gd name="T107" fmla="*/ 158 h 160"/>
                <a:gd name="T108" fmla="*/ 109 w 117"/>
                <a:gd name="T109" fmla="*/ 159 h 160"/>
                <a:gd name="T110" fmla="*/ 106 w 117"/>
                <a:gd name="T111" fmla="*/ 160 h 160"/>
                <a:gd name="T112" fmla="*/ 106 w 117"/>
                <a:gd name="T113"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7" h="160">
                  <a:moveTo>
                    <a:pt x="106" y="160"/>
                  </a:moveTo>
                  <a:lnTo>
                    <a:pt x="106" y="160"/>
                  </a:lnTo>
                  <a:lnTo>
                    <a:pt x="101" y="159"/>
                  </a:lnTo>
                  <a:lnTo>
                    <a:pt x="101" y="159"/>
                  </a:lnTo>
                  <a:lnTo>
                    <a:pt x="84" y="152"/>
                  </a:lnTo>
                  <a:lnTo>
                    <a:pt x="68" y="144"/>
                  </a:lnTo>
                  <a:lnTo>
                    <a:pt x="53" y="136"/>
                  </a:lnTo>
                  <a:lnTo>
                    <a:pt x="40" y="127"/>
                  </a:lnTo>
                  <a:lnTo>
                    <a:pt x="28" y="116"/>
                  </a:lnTo>
                  <a:lnTo>
                    <a:pt x="19" y="106"/>
                  </a:lnTo>
                  <a:lnTo>
                    <a:pt x="12" y="94"/>
                  </a:lnTo>
                  <a:lnTo>
                    <a:pt x="6" y="82"/>
                  </a:lnTo>
                  <a:lnTo>
                    <a:pt x="6" y="82"/>
                  </a:lnTo>
                  <a:lnTo>
                    <a:pt x="2" y="67"/>
                  </a:lnTo>
                  <a:lnTo>
                    <a:pt x="0" y="53"/>
                  </a:lnTo>
                  <a:lnTo>
                    <a:pt x="0" y="40"/>
                  </a:lnTo>
                  <a:lnTo>
                    <a:pt x="1" y="30"/>
                  </a:lnTo>
                  <a:lnTo>
                    <a:pt x="3" y="21"/>
                  </a:lnTo>
                  <a:lnTo>
                    <a:pt x="5" y="13"/>
                  </a:lnTo>
                  <a:lnTo>
                    <a:pt x="8" y="6"/>
                  </a:lnTo>
                  <a:lnTo>
                    <a:pt x="8" y="6"/>
                  </a:lnTo>
                  <a:lnTo>
                    <a:pt x="11" y="2"/>
                  </a:lnTo>
                  <a:lnTo>
                    <a:pt x="15" y="0"/>
                  </a:lnTo>
                  <a:lnTo>
                    <a:pt x="19" y="0"/>
                  </a:lnTo>
                  <a:lnTo>
                    <a:pt x="24" y="1"/>
                  </a:lnTo>
                  <a:lnTo>
                    <a:pt x="24" y="1"/>
                  </a:lnTo>
                  <a:lnTo>
                    <a:pt x="27" y="3"/>
                  </a:lnTo>
                  <a:lnTo>
                    <a:pt x="29" y="8"/>
                  </a:lnTo>
                  <a:lnTo>
                    <a:pt x="29" y="11"/>
                  </a:lnTo>
                  <a:lnTo>
                    <a:pt x="28" y="16"/>
                  </a:lnTo>
                  <a:lnTo>
                    <a:pt x="28" y="16"/>
                  </a:lnTo>
                  <a:lnTo>
                    <a:pt x="26" y="22"/>
                  </a:lnTo>
                  <a:lnTo>
                    <a:pt x="24" y="35"/>
                  </a:lnTo>
                  <a:lnTo>
                    <a:pt x="23" y="43"/>
                  </a:lnTo>
                  <a:lnTo>
                    <a:pt x="23" y="52"/>
                  </a:lnTo>
                  <a:lnTo>
                    <a:pt x="24" y="62"/>
                  </a:lnTo>
                  <a:lnTo>
                    <a:pt x="27" y="74"/>
                  </a:lnTo>
                  <a:lnTo>
                    <a:pt x="27" y="74"/>
                  </a:lnTo>
                  <a:lnTo>
                    <a:pt x="32" y="83"/>
                  </a:lnTo>
                  <a:lnTo>
                    <a:pt x="39" y="93"/>
                  </a:lnTo>
                  <a:lnTo>
                    <a:pt x="47" y="101"/>
                  </a:lnTo>
                  <a:lnTo>
                    <a:pt x="56" y="109"/>
                  </a:lnTo>
                  <a:lnTo>
                    <a:pt x="68" y="117"/>
                  </a:lnTo>
                  <a:lnTo>
                    <a:pt x="79" y="124"/>
                  </a:lnTo>
                  <a:lnTo>
                    <a:pt x="94" y="131"/>
                  </a:lnTo>
                  <a:lnTo>
                    <a:pt x="109" y="137"/>
                  </a:lnTo>
                  <a:lnTo>
                    <a:pt x="109" y="137"/>
                  </a:lnTo>
                  <a:lnTo>
                    <a:pt x="112" y="139"/>
                  </a:lnTo>
                  <a:lnTo>
                    <a:pt x="116" y="144"/>
                  </a:lnTo>
                  <a:lnTo>
                    <a:pt x="117" y="147"/>
                  </a:lnTo>
                  <a:lnTo>
                    <a:pt x="116" y="152"/>
                  </a:lnTo>
                  <a:lnTo>
                    <a:pt x="116" y="152"/>
                  </a:lnTo>
                  <a:lnTo>
                    <a:pt x="115" y="155"/>
                  </a:lnTo>
                  <a:lnTo>
                    <a:pt x="111" y="158"/>
                  </a:lnTo>
                  <a:lnTo>
                    <a:pt x="109" y="159"/>
                  </a:lnTo>
                  <a:lnTo>
                    <a:pt x="106" y="160"/>
                  </a:lnTo>
                  <a:lnTo>
                    <a:pt x="106" y="1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Line 138"/>
            <p:cNvSpPr>
              <a:spLocks noChangeShapeType="1"/>
            </p:cNvSpPr>
            <p:nvPr/>
          </p:nvSpPr>
          <p:spPr bwMode="auto">
            <a:xfrm>
              <a:off x="2657" y="1590"/>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 name="Freeform 139"/>
            <p:cNvSpPr>
              <a:spLocks/>
            </p:cNvSpPr>
            <p:nvPr/>
          </p:nvSpPr>
          <p:spPr bwMode="auto">
            <a:xfrm>
              <a:off x="2520" y="1712"/>
              <a:ext cx="163" cy="120"/>
            </a:xfrm>
            <a:custGeom>
              <a:avLst/>
              <a:gdLst>
                <a:gd name="T0" fmla="*/ 259 w 326"/>
                <a:gd name="T1" fmla="*/ 240 h 240"/>
                <a:gd name="T2" fmla="*/ 235 w 326"/>
                <a:gd name="T3" fmla="*/ 238 h 240"/>
                <a:gd name="T4" fmla="*/ 213 w 326"/>
                <a:gd name="T5" fmla="*/ 230 h 240"/>
                <a:gd name="T6" fmla="*/ 194 w 326"/>
                <a:gd name="T7" fmla="*/ 217 h 240"/>
                <a:gd name="T8" fmla="*/ 176 w 326"/>
                <a:gd name="T9" fmla="*/ 201 h 240"/>
                <a:gd name="T10" fmla="*/ 161 w 326"/>
                <a:gd name="T11" fmla="*/ 182 h 240"/>
                <a:gd name="T12" fmla="*/ 135 w 326"/>
                <a:gd name="T13" fmla="*/ 141 h 240"/>
                <a:gd name="T14" fmla="*/ 123 w 326"/>
                <a:gd name="T15" fmla="*/ 120 h 240"/>
                <a:gd name="T16" fmla="*/ 100 w 326"/>
                <a:gd name="T17" fmla="*/ 80 h 240"/>
                <a:gd name="T18" fmla="*/ 76 w 326"/>
                <a:gd name="T19" fmla="*/ 48 h 240"/>
                <a:gd name="T20" fmla="*/ 63 w 326"/>
                <a:gd name="T21" fmla="*/ 36 h 240"/>
                <a:gd name="T22" fmla="*/ 48 w 326"/>
                <a:gd name="T23" fmla="*/ 28 h 240"/>
                <a:gd name="T24" fmla="*/ 32 w 326"/>
                <a:gd name="T25" fmla="*/ 23 h 240"/>
                <a:gd name="T26" fmla="*/ 14 w 326"/>
                <a:gd name="T27" fmla="*/ 25 h 240"/>
                <a:gd name="T28" fmla="*/ 9 w 326"/>
                <a:gd name="T29" fmla="*/ 25 h 240"/>
                <a:gd name="T30" fmla="*/ 2 w 326"/>
                <a:gd name="T31" fmla="*/ 19 h 240"/>
                <a:gd name="T32" fmla="*/ 0 w 326"/>
                <a:gd name="T33" fmla="*/ 14 h 240"/>
                <a:gd name="T34" fmla="*/ 2 w 326"/>
                <a:gd name="T35" fmla="*/ 6 h 240"/>
                <a:gd name="T36" fmla="*/ 10 w 326"/>
                <a:gd name="T37" fmla="*/ 2 h 240"/>
                <a:gd name="T38" fmla="*/ 22 w 326"/>
                <a:gd name="T39" fmla="*/ 0 h 240"/>
                <a:gd name="T40" fmla="*/ 45 w 326"/>
                <a:gd name="T41" fmla="*/ 3 h 240"/>
                <a:gd name="T42" fmla="*/ 65 w 326"/>
                <a:gd name="T43" fmla="*/ 10 h 240"/>
                <a:gd name="T44" fmla="*/ 82 w 326"/>
                <a:gd name="T45" fmla="*/ 22 h 240"/>
                <a:gd name="T46" fmla="*/ 98 w 326"/>
                <a:gd name="T47" fmla="*/ 37 h 240"/>
                <a:gd name="T48" fmla="*/ 119 w 326"/>
                <a:gd name="T49" fmla="*/ 66 h 240"/>
                <a:gd name="T50" fmla="*/ 143 w 326"/>
                <a:gd name="T51" fmla="*/ 109 h 240"/>
                <a:gd name="T52" fmla="*/ 158 w 326"/>
                <a:gd name="T53" fmla="*/ 134 h 240"/>
                <a:gd name="T54" fmla="*/ 180 w 326"/>
                <a:gd name="T55" fmla="*/ 170 h 240"/>
                <a:gd name="T56" fmla="*/ 197 w 326"/>
                <a:gd name="T57" fmla="*/ 189 h 240"/>
                <a:gd name="T58" fmla="*/ 215 w 326"/>
                <a:gd name="T59" fmla="*/ 204 h 240"/>
                <a:gd name="T60" fmla="*/ 237 w 326"/>
                <a:gd name="T61" fmla="*/ 214 h 240"/>
                <a:gd name="T62" fmla="*/ 264 w 326"/>
                <a:gd name="T63" fmla="*/ 217 h 240"/>
                <a:gd name="T64" fmla="*/ 294 w 326"/>
                <a:gd name="T65" fmla="*/ 212 h 240"/>
                <a:gd name="T66" fmla="*/ 310 w 326"/>
                <a:gd name="T67" fmla="*/ 207 h 240"/>
                <a:gd name="T68" fmla="*/ 319 w 326"/>
                <a:gd name="T69" fmla="*/ 207 h 240"/>
                <a:gd name="T70" fmla="*/ 325 w 326"/>
                <a:gd name="T71" fmla="*/ 212 h 240"/>
                <a:gd name="T72" fmla="*/ 326 w 326"/>
                <a:gd name="T73" fmla="*/ 217 h 240"/>
                <a:gd name="T74" fmla="*/ 323 w 326"/>
                <a:gd name="T75" fmla="*/ 225 h 240"/>
                <a:gd name="T76" fmla="*/ 319 w 326"/>
                <a:gd name="T77" fmla="*/ 227 h 240"/>
                <a:gd name="T78" fmla="*/ 287 w 326"/>
                <a:gd name="T79" fmla="*/ 238 h 240"/>
                <a:gd name="T80" fmla="*/ 259 w 326"/>
                <a:gd name="T8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6" h="240">
                  <a:moveTo>
                    <a:pt x="259" y="240"/>
                  </a:moveTo>
                  <a:lnTo>
                    <a:pt x="259" y="240"/>
                  </a:lnTo>
                  <a:lnTo>
                    <a:pt x="247" y="240"/>
                  </a:lnTo>
                  <a:lnTo>
                    <a:pt x="235" y="238"/>
                  </a:lnTo>
                  <a:lnTo>
                    <a:pt x="223" y="234"/>
                  </a:lnTo>
                  <a:lnTo>
                    <a:pt x="213" y="230"/>
                  </a:lnTo>
                  <a:lnTo>
                    <a:pt x="203" y="224"/>
                  </a:lnTo>
                  <a:lnTo>
                    <a:pt x="194" y="217"/>
                  </a:lnTo>
                  <a:lnTo>
                    <a:pt x="184" y="210"/>
                  </a:lnTo>
                  <a:lnTo>
                    <a:pt x="176" y="201"/>
                  </a:lnTo>
                  <a:lnTo>
                    <a:pt x="168" y="193"/>
                  </a:lnTo>
                  <a:lnTo>
                    <a:pt x="161" y="182"/>
                  </a:lnTo>
                  <a:lnTo>
                    <a:pt x="147" y="163"/>
                  </a:lnTo>
                  <a:lnTo>
                    <a:pt x="135" y="141"/>
                  </a:lnTo>
                  <a:lnTo>
                    <a:pt x="123" y="120"/>
                  </a:lnTo>
                  <a:lnTo>
                    <a:pt x="123" y="120"/>
                  </a:lnTo>
                  <a:lnTo>
                    <a:pt x="112" y="99"/>
                  </a:lnTo>
                  <a:lnTo>
                    <a:pt x="100" y="80"/>
                  </a:lnTo>
                  <a:lnTo>
                    <a:pt x="89" y="63"/>
                  </a:lnTo>
                  <a:lnTo>
                    <a:pt x="76" y="48"/>
                  </a:lnTo>
                  <a:lnTo>
                    <a:pt x="70" y="42"/>
                  </a:lnTo>
                  <a:lnTo>
                    <a:pt x="63" y="36"/>
                  </a:lnTo>
                  <a:lnTo>
                    <a:pt x="56" y="31"/>
                  </a:lnTo>
                  <a:lnTo>
                    <a:pt x="48" y="28"/>
                  </a:lnTo>
                  <a:lnTo>
                    <a:pt x="40" y="25"/>
                  </a:lnTo>
                  <a:lnTo>
                    <a:pt x="32" y="23"/>
                  </a:lnTo>
                  <a:lnTo>
                    <a:pt x="23" y="23"/>
                  </a:lnTo>
                  <a:lnTo>
                    <a:pt x="14" y="25"/>
                  </a:lnTo>
                  <a:lnTo>
                    <a:pt x="14" y="25"/>
                  </a:lnTo>
                  <a:lnTo>
                    <a:pt x="9" y="25"/>
                  </a:lnTo>
                  <a:lnTo>
                    <a:pt x="5" y="22"/>
                  </a:lnTo>
                  <a:lnTo>
                    <a:pt x="2" y="19"/>
                  </a:lnTo>
                  <a:lnTo>
                    <a:pt x="0" y="14"/>
                  </a:lnTo>
                  <a:lnTo>
                    <a:pt x="0" y="14"/>
                  </a:lnTo>
                  <a:lnTo>
                    <a:pt x="0" y="10"/>
                  </a:lnTo>
                  <a:lnTo>
                    <a:pt x="2" y="6"/>
                  </a:lnTo>
                  <a:lnTo>
                    <a:pt x="6" y="3"/>
                  </a:lnTo>
                  <a:lnTo>
                    <a:pt x="10" y="2"/>
                  </a:lnTo>
                  <a:lnTo>
                    <a:pt x="10" y="2"/>
                  </a:lnTo>
                  <a:lnTo>
                    <a:pt x="22" y="0"/>
                  </a:lnTo>
                  <a:lnTo>
                    <a:pt x="33" y="0"/>
                  </a:lnTo>
                  <a:lnTo>
                    <a:pt x="45" y="3"/>
                  </a:lnTo>
                  <a:lnTo>
                    <a:pt x="55" y="5"/>
                  </a:lnTo>
                  <a:lnTo>
                    <a:pt x="65" y="10"/>
                  </a:lnTo>
                  <a:lnTo>
                    <a:pt x="74" y="15"/>
                  </a:lnTo>
                  <a:lnTo>
                    <a:pt x="82" y="22"/>
                  </a:lnTo>
                  <a:lnTo>
                    <a:pt x="90" y="29"/>
                  </a:lnTo>
                  <a:lnTo>
                    <a:pt x="98" y="37"/>
                  </a:lnTo>
                  <a:lnTo>
                    <a:pt x="105" y="46"/>
                  </a:lnTo>
                  <a:lnTo>
                    <a:pt x="119" y="66"/>
                  </a:lnTo>
                  <a:lnTo>
                    <a:pt x="131" y="87"/>
                  </a:lnTo>
                  <a:lnTo>
                    <a:pt x="143" y="109"/>
                  </a:lnTo>
                  <a:lnTo>
                    <a:pt x="143" y="109"/>
                  </a:lnTo>
                  <a:lnTo>
                    <a:pt x="158" y="134"/>
                  </a:lnTo>
                  <a:lnTo>
                    <a:pt x="172" y="158"/>
                  </a:lnTo>
                  <a:lnTo>
                    <a:pt x="180" y="170"/>
                  </a:lnTo>
                  <a:lnTo>
                    <a:pt x="188" y="180"/>
                  </a:lnTo>
                  <a:lnTo>
                    <a:pt x="197" y="189"/>
                  </a:lnTo>
                  <a:lnTo>
                    <a:pt x="206" y="197"/>
                  </a:lnTo>
                  <a:lnTo>
                    <a:pt x="215" y="204"/>
                  </a:lnTo>
                  <a:lnTo>
                    <a:pt x="227" y="210"/>
                  </a:lnTo>
                  <a:lnTo>
                    <a:pt x="237" y="214"/>
                  </a:lnTo>
                  <a:lnTo>
                    <a:pt x="250" y="216"/>
                  </a:lnTo>
                  <a:lnTo>
                    <a:pt x="264" y="217"/>
                  </a:lnTo>
                  <a:lnTo>
                    <a:pt x="278" y="216"/>
                  </a:lnTo>
                  <a:lnTo>
                    <a:pt x="294" y="212"/>
                  </a:lnTo>
                  <a:lnTo>
                    <a:pt x="310" y="207"/>
                  </a:lnTo>
                  <a:lnTo>
                    <a:pt x="310" y="207"/>
                  </a:lnTo>
                  <a:lnTo>
                    <a:pt x="314" y="205"/>
                  </a:lnTo>
                  <a:lnTo>
                    <a:pt x="319" y="207"/>
                  </a:lnTo>
                  <a:lnTo>
                    <a:pt x="323" y="209"/>
                  </a:lnTo>
                  <a:lnTo>
                    <a:pt x="325" y="212"/>
                  </a:lnTo>
                  <a:lnTo>
                    <a:pt x="325" y="212"/>
                  </a:lnTo>
                  <a:lnTo>
                    <a:pt x="326" y="217"/>
                  </a:lnTo>
                  <a:lnTo>
                    <a:pt x="325" y="222"/>
                  </a:lnTo>
                  <a:lnTo>
                    <a:pt x="323" y="225"/>
                  </a:lnTo>
                  <a:lnTo>
                    <a:pt x="319" y="227"/>
                  </a:lnTo>
                  <a:lnTo>
                    <a:pt x="319" y="227"/>
                  </a:lnTo>
                  <a:lnTo>
                    <a:pt x="303" y="233"/>
                  </a:lnTo>
                  <a:lnTo>
                    <a:pt x="287" y="238"/>
                  </a:lnTo>
                  <a:lnTo>
                    <a:pt x="273" y="240"/>
                  </a:lnTo>
                  <a:lnTo>
                    <a:pt x="259" y="240"/>
                  </a:lnTo>
                  <a:lnTo>
                    <a:pt x="259" y="2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140"/>
            <p:cNvSpPr>
              <a:spLocks/>
            </p:cNvSpPr>
            <p:nvPr/>
          </p:nvSpPr>
          <p:spPr bwMode="auto">
            <a:xfrm>
              <a:off x="2538" y="2005"/>
              <a:ext cx="188" cy="82"/>
            </a:xfrm>
            <a:custGeom>
              <a:avLst/>
              <a:gdLst>
                <a:gd name="T0" fmla="*/ 11 w 375"/>
                <a:gd name="T1" fmla="*/ 163 h 163"/>
                <a:gd name="T2" fmla="*/ 3 w 375"/>
                <a:gd name="T3" fmla="*/ 159 h 163"/>
                <a:gd name="T4" fmla="*/ 1 w 375"/>
                <a:gd name="T5" fmla="*/ 155 h 163"/>
                <a:gd name="T6" fmla="*/ 1 w 375"/>
                <a:gd name="T7" fmla="*/ 148 h 163"/>
                <a:gd name="T8" fmla="*/ 2 w 375"/>
                <a:gd name="T9" fmla="*/ 145 h 163"/>
                <a:gd name="T10" fmla="*/ 34 w 375"/>
                <a:gd name="T11" fmla="*/ 102 h 163"/>
                <a:gd name="T12" fmla="*/ 74 w 375"/>
                <a:gd name="T13" fmla="*/ 59 h 163"/>
                <a:gd name="T14" fmla="*/ 105 w 375"/>
                <a:gd name="T15" fmla="*/ 31 h 163"/>
                <a:gd name="T16" fmla="*/ 127 w 375"/>
                <a:gd name="T17" fmla="*/ 16 h 163"/>
                <a:gd name="T18" fmla="*/ 150 w 375"/>
                <a:gd name="T19" fmla="*/ 4 h 163"/>
                <a:gd name="T20" fmla="*/ 161 w 375"/>
                <a:gd name="T21" fmla="*/ 1 h 163"/>
                <a:gd name="T22" fmla="*/ 169 w 375"/>
                <a:gd name="T23" fmla="*/ 2 h 163"/>
                <a:gd name="T24" fmla="*/ 175 w 375"/>
                <a:gd name="T25" fmla="*/ 9 h 163"/>
                <a:gd name="T26" fmla="*/ 175 w 375"/>
                <a:gd name="T27" fmla="*/ 14 h 163"/>
                <a:gd name="T28" fmla="*/ 172 w 375"/>
                <a:gd name="T29" fmla="*/ 21 h 163"/>
                <a:gd name="T30" fmla="*/ 167 w 375"/>
                <a:gd name="T31" fmla="*/ 23 h 163"/>
                <a:gd name="T32" fmla="*/ 150 w 375"/>
                <a:gd name="T33" fmla="*/ 30 h 163"/>
                <a:gd name="T34" fmla="*/ 115 w 375"/>
                <a:gd name="T35" fmla="*/ 52 h 163"/>
                <a:gd name="T36" fmla="*/ 83 w 375"/>
                <a:gd name="T37" fmla="*/ 82 h 163"/>
                <a:gd name="T38" fmla="*/ 44 w 375"/>
                <a:gd name="T39" fmla="*/ 129 h 163"/>
                <a:gd name="T40" fmla="*/ 77 w 375"/>
                <a:gd name="T41" fmla="*/ 119 h 163"/>
                <a:gd name="T42" fmla="*/ 163 w 375"/>
                <a:gd name="T43" fmla="*/ 97 h 163"/>
                <a:gd name="T44" fmla="*/ 254 w 375"/>
                <a:gd name="T45" fmla="*/ 78 h 163"/>
                <a:gd name="T46" fmla="*/ 297 w 375"/>
                <a:gd name="T47" fmla="*/ 74 h 163"/>
                <a:gd name="T48" fmla="*/ 332 w 375"/>
                <a:gd name="T49" fmla="*/ 75 h 163"/>
                <a:gd name="T50" fmla="*/ 357 w 375"/>
                <a:gd name="T51" fmla="*/ 80 h 163"/>
                <a:gd name="T52" fmla="*/ 364 w 375"/>
                <a:gd name="T53" fmla="*/ 84 h 163"/>
                <a:gd name="T54" fmla="*/ 373 w 375"/>
                <a:gd name="T55" fmla="*/ 93 h 163"/>
                <a:gd name="T56" fmla="*/ 375 w 375"/>
                <a:gd name="T57" fmla="*/ 99 h 163"/>
                <a:gd name="T58" fmla="*/ 374 w 375"/>
                <a:gd name="T59" fmla="*/ 108 h 163"/>
                <a:gd name="T60" fmla="*/ 369 w 375"/>
                <a:gd name="T61" fmla="*/ 114 h 163"/>
                <a:gd name="T62" fmla="*/ 364 w 375"/>
                <a:gd name="T63" fmla="*/ 114 h 163"/>
                <a:gd name="T64" fmla="*/ 356 w 375"/>
                <a:gd name="T65" fmla="*/ 110 h 163"/>
                <a:gd name="T66" fmla="*/ 354 w 375"/>
                <a:gd name="T67" fmla="*/ 106 h 163"/>
                <a:gd name="T68" fmla="*/ 348 w 375"/>
                <a:gd name="T69" fmla="*/ 101 h 163"/>
                <a:gd name="T70" fmla="*/ 342 w 375"/>
                <a:gd name="T71" fmla="*/ 99 h 163"/>
                <a:gd name="T72" fmla="*/ 320 w 375"/>
                <a:gd name="T73" fmla="*/ 97 h 163"/>
                <a:gd name="T74" fmla="*/ 279 w 375"/>
                <a:gd name="T75" fmla="*/ 99 h 163"/>
                <a:gd name="T76" fmla="*/ 229 w 375"/>
                <a:gd name="T77" fmla="*/ 106 h 163"/>
                <a:gd name="T78" fmla="*/ 123 w 375"/>
                <a:gd name="T79" fmla="*/ 129 h 163"/>
                <a:gd name="T80" fmla="*/ 39 w 375"/>
                <a:gd name="T81" fmla="*/ 154 h 163"/>
                <a:gd name="T82" fmla="*/ 16 w 375"/>
                <a:gd name="T83" fmla="*/ 162 h 163"/>
                <a:gd name="T84" fmla="*/ 11 w 375"/>
                <a:gd name="T8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163">
                  <a:moveTo>
                    <a:pt x="11" y="163"/>
                  </a:moveTo>
                  <a:lnTo>
                    <a:pt x="11" y="163"/>
                  </a:lnTo>
                  <a:lnTo>
                    <a:pt x="7" y="162"/>
                  </a:lnTo>
                  <a:lnTo>
                    <a:pt x="3" y="159"/>
                  </a:lnTo>
                  <a:lnTo>
                    <a:pt x="3" y="159"/>
                  </a:lnTo>
                  <a:lnTo>
                    <a:pt x="1" y="155"/>
                  </a:lnTo>
                  <a:lnTo>
                    <a:pt x="0" y="152"/>
                  </a:lnTo>
                  <a:lnTo>
                    <a:pt x="1" y="148"/>
                  </a:lnTo>
                  <a:lnTo>
                    <a:pt x="2" y="145"/>
                  </a:lnTo>
                  <a:lnTo>
                    <a:pt x="2" y="145"/>
                  </a:lnTo>
                  <a:lnTo>
                    <a:pt x="18" y="124"/>
                  </a:lnTo>
                  <a:lnTo>
                    <a:pt x="34" y="102"/>
                  </a:lnTo>
                  <a:lnTo>
                    <a:pt x="54" y="80"/>
                  </a:lnTo>
                  <a:lnTo>
                    <a:pt x="74" y="59"/>
                  </a:lnTo>
                  <a:lnTo>
                    <a:pt x="94" y="40"/>
                  </a:lnTo>
                  <a:lnTo>
                    <a:pt x="105" y="31"/>
                  </a:lnTo>
                  <a:lnTo>
                    <a:pt x="116" y="23"/>
                  </a:lnTo>
                  <a:lnTo>
                    <a:pt x="127" y="16"/>
                  </a:lnTo>
                  <a:lnTo>
                    <a:pt x="138" y="9"/>
                  </a:lnTo>
                  <a:lnTo>
                    <a:pt x="150" y="4"/>
                  </a:lnTo>
                  <a:lnTo>
                    <a:pt x="161" y="1"/>
                  </a:lnTo>
                  <a:lnTo>
                    <a:pt x="161" y="1"/>
                  </a:lnTo>
                  <a:lnTo>
                    <a:pt x="166" y="0"/>
                  </a:lnTo>
                  <a:lnTo>
                    <a:pt x="169" y="2"/>
                  </a:lnTo>
                  <a:lnTo>
                    <a:pt x="173" y="4"/>
                  </a:lnTo>
                  <a:lnTo>
                    <a:pt x="175" y="9"/>
                  </a:lnTo>
                  <a:lnTo>
                    <a:pt x="175" y="9"/>
                  </a:lnTo>
                  <a:lnTo>
                    <a:pt x="175" y="14"/>
                  </a:lnTo>
                  <a:lnTo>
                    <a:pt x="174" y="17"/>
                  </a:lnTo>
                  <a:lnTo>
                    <a:pt x="172" y="21"/>
                  </a:lnTo>
                  <a:lnTo>
                    <a:pt x="167" y="23"/>
                  </a:lnTo>
                  <a:lnTo>
                    <a:pt x="167" y="23"/>
                  </a:lnTo>
                  <a:lnTo>
                    <a:pt x="159" y="25"/>
                  </a:lnTo>
                  <a:lnTo>
                    <a:pt x="150" y="30"/>
                  </a:lnTo>
                  <a:lnTo>
                    <a:pt x="132" y="39"/>
                  </a:lnTo>
                  <a:lnTo>
                    <a:pt x="115" y="52"/>
                  </a:lnTo>
                  <a:lnTo>
                    <a:pt x="99" y="67"/>
                  </a:lnTo>
                  <a:lnTo>
                    <a:pt x="83" y="82"/>
                  </a:lnTo>
                  <a:lnTo>
                    <a:pt x="69" y="98"/>
                  </a:lnTo>
                  <a:lnTo>
                    <a:pt x="44" y="129"/>
                  </a:lnTo>
                  <a:lnTo>
                    <a:pt x="44" y="129"/>
                  </a:lnTo>
                  <a:lnTo>
                    <a:pt x="77" y="119"/>
                  </a:lnTo>
                  <a:lnTo>
                    <a:pt x="119" y="107"/>
                  </a:lnTo>
                  <a:lnTo>
                    <a:pt x="163" y="97"/>
                  </a:lnTo>
                  <a:lnTo>
                    <a:pt x="210" y="86"/>
                  </a:lnTo>
                  <a:lnTo>
                    <a:pt x="254" y="78"/>
                  </a:lnTo>
                  <a:lnTo>
                    <a:pt x="276" y="76"/>
                  </a:lnTo>
                  <a:lnTo>
                    <a:pt x="297" y="74"/>
                  </a:lnTo>
                  <a:lnTo>
                    <a:pt x="316" y="74"/>
                  </a:lnTo>
                  <a:lnTo>
                    <a:pt x="332" y="75"/>
                  </a:lnTo>
                  <a:lnTo>
                    <a:pt x="345" y="77"/>
                  </a:lnTo>
                  <a:lnTo>
                    <a:pt x="357" y="80"/>
                  </a:lnTo>
                  <a:lnTo>
                    <a:pt x="357" y="80"/>
                  </a:lnTo>
                  <a:lnTo>
                    <a:pt x="364" y="84"/>
                  </a:lnTo>
                  <a:lnTo>
                    <a:pt x="369" y="89"/>
                  </a:lnTo>
                  <a:lnTo>
                    <a:pt x="373" y="93"/>
                  </a:lnTo>
                  <a:lnTo>
                    <a:pt x="375" y="99"/>
                  </a:lnTo>
                  <a:lnTo>
                    <a:pt x="375" y="99"/>
                  </a:lnTo>
                  <a:lnTo>
                    <a:pt x="375" y="104"/>
                  </a:lnTo>
                  <a:lnTo>
                    <a:pt x="374" y="108"/>
                  </a:lnTo>
                  <a:lnTo>
                    <a:pt x="372" y="112"/>
                  </a:lnTo>
                  <a:lnTo>
                    <a:pt x="369" y="114"/>
                  </a:lnTo>
                  <a:lnTo>
                    <a:pt x="369" y="114"/>
                  </a:lnTo>
                  <a:lnTo>
                    <a:pt x="364" y="114"/>
                  </a:lnTo>
                  <a:lnTo>
                    <a:pt x="359" y="113"/>
                  </a:lnTo>
                  <a:lnTo>
                    <a:pt x="356" y="110"/>
                  </a:lnTo>
                  <a:lnTo>
                    <a:pt x="354" y="106"/>
                  </a:lnTo>
                  <a:lnTo>
                    <a:pt x="354" y="106"/>
                  </a:lnTo>
                  <a:lnTo>
                    <a:pt x="351" y="104"/>
                  </a:lnTo>
                  <a:lnTo>
                    <a:pt x="348" y="101"/>
                  </a:lnTo>
                  <a:lnTo>
                    <a:pt x="348" y="101"/>
                  </a:lnTo>
                  <a:lnTo>
                    <a:pt x="342" y="99"/>
                  </a:lnTo>
                  <a:lnTo>
                    <a:pt x="336" y="98"/>
                  </a:lnTo>
                  <a:lnTo>
                    <a:pt x="320" y="97"/>
                  </a:lnTo>
                  <a:lnTo>
                    <a:pt x="301" y="97"/>
                  </a:lnTo>
                  <a:lnTo>
                    <a:pt x="279" y="99"/>
                  </a:lnTo>
                  <a:lnTo>
                    <a:pt x="254" y="101"/>
                  </a:lnTo>
                  <a:lnTo>
                    <a:pt x="229" y="106"/>
                  </a:lnTo>
                  <a:lnTo>
                    <a:pt x="176" y="116"/>
                  </a:lnTo>
                  <a:lnTo>
                    <a:pt x="123" y="129"/>
                  </a:lnTo>
                  <a:lnTo>
                    <a:pt x="76" y="143"/>
                  </a:lnTo>
                  <a:lnTo>
                    <a:pt x="39" y="154"/>
                  </a:lnTo>
                  <a:lnTo>
                    <a:pt x="16" y="162"/>
                  </a:lnTo>
                  <a:lnTo>
                    <a:pt x="16" y="162"/>
                  </a:lnTo>
                  <a:lnTo>
                    <a:pt x="11" y="163"/>
                  </a:lnTo>
                  <a:lnTo>
                    <a:pt x="11" y="1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141"/>
            <p:cNvSpPr>
              <a:spLocks/>
            </p:cNvSpPr>
            <p:nvPr/>
          </p:nvSpPr>
          <p:spPr bwMode="auto">
            <a:xfrm>
              <a:off x="2501" y="1814"/>
              <a:ext cx="117" cy="130"/>
            </a:xfrm>
            <a:custGeom>
              <a:avLst/>
              <a:gdLst>
                <a:gd name="T0" fmla="*/ 222 w 234"/>
                <a:gd name="T1" fmla="*/ 260 h 260"/>
                <a:gd name="T2" fmla="*/ 214 w 234"/>
                <a:gd name="T3" fmla="*/ 257 h 260"/>
                <a:gd name="T4" fmla="*/ 211 w 234"/>
                <a:gd name="T5" fmla="*/ 249 h 260"/>
                <a:gd name="T6" fmla="*/ 210 w 234"/>
                <a:gd name="T7" fmla="*/ 238 h 260"/>
                <a:gd name="T8" fmla="*/ 205 w 234"/>
                <a:gd name="T9" fmla="*/ 219 h 260"/>
                <a:gd name="T10" fmla="*/ 197 w 234"/>
                <a:gd name="T11" fmla="*/ 203 h 260"/>
                <a:gd name="T12" fmla="*/ 187 w 234"/>
                <a:gd name="T13" fmla="*/ 189 h 260"/>
                <a:gd name="T14" fmla="*/ 168 w 234"/>
                <a:gd name="T15" fmla="*/ 173 h 260"/>
                <a:gd name="T16" fmla="*/ 139 w 234"/>
                <a:gd name="T17" fmla="*/ 155 h 260"/>
                <a:gd name="T18" fmla="*/ 123 w 234"/>
                <a:gd name="T19" fmla="*/ 148 h 260"/>
                <a:gd name="T20" fmla="*/ 92 w 234"/>
                <a:gd name="T21" fmla="*/ 130 h 260"/>
                <a:gd name="T22" fmla="*/ 63 w 234"/>
                <a:gd name="T23" fmla="*/ 111 h 260"/>
                <a:gd name="T24" fmla="*/ 53 w 234"/>
                <a:gd name="T25" fmla="*/ 98 h 260"/>
                <a:gd name="T26" fmla="*/ 44 w 234"/>
                <a:gd name="T27" fmla="*/ 82 h 260"/>
                <a:gd name="T28" fmla="*/ 38 w 234"/>
                <a:gd name="T29" fmla="*/ 65 h 260"/>
                <a:gd name="T30" fmla="*/ 36 w 234"/>
                <a:gd name="T31" fmla="*/ 43 h 260"/>
                <a:gd name="T32" fmla="*/ 35 w 234"/>
                <a:gd name="T33" fmla="*/ 38 h 260"/>
                <a:gd name="T34" fmla="*/ 26 w 234"/>
                <a:gd name="T35" fmla="*/ 30 h 260"/>
                <a:gd name="T36" fmla="*/ 14 w 234"/>
                <a:gd name="T37" fmla="*/ 24 h 260"/>
                <a:gd name="T38" fmla="*/ 9 w 234"/>
                <a:gd name="T39" fmla="*/ 23 h 260"/>
                <a:gd name="T40" fmla="*/ 2 w 234"/>
                <a:gd name="T41" fmla="*/ 19 h 260"/>
                <a:gd name="T42" fmla="*/ 0 w 234"/>
                <a:gd name="T43" fmla="*/ 10 h 260"/>
                <a:gd name="T44" fmla="*/ 1 w 234"/>
                <a:gd name="T45" fmla="*/ 6 h 260"/>
                <a:gd name="T46" fmla="*/ 9 w 234"/>
                <a:gd name="T47" fmla="*/ 0 h 260"/>
                <a:gd name="T48" fmla="*/ 14 w 234"/>
                <a:gd name="T49" fmla="*/ 0 h 260"/>
                <a:gd name="T50" fmla="*/ 28 w 234"/>
                <a:gd name="T51" fmla="*/ 5 h 260"/>
                <a:gd name="T52" fmla="*/ 41 w 234"/>
                <a:gd name="T53" fmla="*/ 13 h 260"/>
                <a:gd name="T54" fmla="*/ 53 w 234"/>
                <a:gd name="T55" fmla="*/ 26 h 260"/>
                <a:gd name="T56" fmla="*/ 59 w 234"/>
                <a:gd name="T57" fmla="*/ 43 h 260"/>
                <a:gd name="T58" fmla="*/ 59 w 234"/>
                <a:gd name="T59" fmla="*/ 51 h 260"/>
                <a:gd name="T60" fmla="*/ 62 w 234"/>
                <a:gd name="T61" fmla="*/ 66 h 260"/>
                <a:gd name="T62" fmla="*/ 68 w 234"/>
                <a:gd name="T63" fmla="*/ 80 h 260"/>
                <a:gd name="T64" fmla="*/ 82 w 234"/>
                <a:gd name="T65" fmla="*/ 95 h 260"/>
                <a:gd name="T66" fmla="*/ 105 w 234"/>
                <a:gd name="T67" fmla="*/ 112 h 260"/>
                <a:gd name="T68" fmla="*/ 134 w 234"/>
                <a:gd name="T69" fmla="*/ 127 h 260"/>
                <a:gd name="T70" fmla="*/ 167 w 234"/>
                <a:gd name="T71" fmla="*/ 144 h 260"/>
                <a:gd name="T72" fmla="*/ 191 w 234"/>
                <a:gd name="T73" fmla="*/ 160 h 260"/>
                <a:gd name="T74" fmla="*/ 205 w 234"/>
                <a:gd name="T75" fmla="*/ 174 h 260"/>
                <a:gd name="T76" fmla="*/ 217 w 234"/>
                <a:gd name="T77" fmla="*/ 190 h 260"/>
                <a:gd name="T78" fmla="*/ 226 w 234"/>
                <a:gd name="T79" fmla="*/ 210 h 260"/>
                <a:gd name="T80" fmla="*/ 233 w 234"/>
                <a:gd name="T81" fmla="*/ 234 h 260"/>
                <a:gd name="T82" fmla="*/ 234 w 234"/>
                <a:gd name="T83" fmla="*/ 247 h 260"/>
                <a:gd name="T84" fmla="*/ 232 w 234"/>
                <a:gd name="T85" fmla="*/ 256 h 260"/>
                <a:gd name="T86" fmla="*/ 223 w 234"/>
                <a:gd name="T87" fmla="*/ 260 h 260"/>
                <a:gd name="T88" fmla="*/ 222 w 234"/>
                <a:gd name="T89"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4" h="260">
                  <a:moveTo>
                    <a:pt x="222" y="260"/>
                  </a:moveTo>
                  <a:lnTo>
                    <a:pt x="222" y="260"/>
                  </a:lnTo>
                  <a:lnTo>
                    <a:pt x="218" y="258"/>
                  </a:lnTo>
                  <a:lnTo>
                    <a:pt x="214" y="257"/>
                  </a:lnTo>
                  <a:lnTo>
                    <a:pt x="212" y="254"/>
                  </a:lnTo>
                  <a:lnTo>
                    <a:pt x="211" y="249"/>
                  </a:lnTo>
                  <a:lnTo>
                    <a:pt x="211" y="249"/>
                  </a:lnTo>
                  <a:lnTo>
                    <a:pt x="210" y="238"/>
                  </a:lnTo>
                  <a:lnTo>
                    <a:pt x="207" y="228"/>
                  </a:lnTo>
                  <a:lnTo>
                    <a:pt x="205" y="219"/>
                  </a:lnTo>
                  <a:lnTo>
                    <a:pt x="202" y="210"/>
                  </a:lnTo>
                  <a:lnTo>
                    <a:pt x="197" y="203"/>
                  </a:lnTo>
                  <a:lnTo>
                    <a:pt x="192" y="195"/>
                  </a:lnTo>
                  <a:lnTo>
                    <a:pt x="187" y="189"/>
                  </a:lnTo>
                  <a:lnTo>
                    <a:pt x="181" y="183"/>
                  </a:lnTo>
                  <a:lnTo>
                    <a:pt x="168" y="173"/>
                  </a:lnTo>
                  <a:lnTo>
                    <a:pt x="154" y="164"/>
                  </a:lnTo>
                  <a:lnTo>
                    <a:pt x="139" y="155"/>
                  </a:lnTo>
                  <a:lnTo>
                    <a:pt x="123" y="148"/>
                  </a:lnTo>
                  <a:lnTo>
                    <a:pt x="123" y="148"/>
                  </a:lnTo>
                  <a:lnTo>
                    <a:pt x="107" y="140"/>
                  </a:lnTo>
                  <a:lnTo>
                    <a:pt x="92" y="130"/>
                  </a:lnTo>
                  <a:lnTo>
                    <a:pt x="77" y="121"/>
                  </a:lnTo>
                  <a:lnTo>
                    <a:pt x="63" y="111"/>
                  </a:lnTo>
                  <a:lnTo>
                    <a:pt x="58" y="104"/>
                  </a:lnTo>
                  <a:lnTo>
                    <a:pt x="53" y="98"/>
                  </a:lnTo>
                  <a:lnTo>
                    <a:pt x="48" y="90"/>
                  </a:lnTo>
                  <a:lnTo>
                    <a:pt x="44" y="82"/>
                  </a:lnTo>
                  <a:lnTo>
                    <a:pt x="40" y="74"/>
                  </a:lnTo>
                  <a:lnTo>
                    <a:pt x="38" y="65"/>
                  </a:lnTo>
                  <a:lnTo>
                    <a:pt x="36" y="54"/>
                  </a:lnTo>
                  <a:lnTo>
                    <a:pt x="36" y="43"/>
                  </a:lnTo>
                  <a:lnTo>
                    <a:pt x="36" y="43"/>
                  </a:lnTo>
                  <a:lnTo>
                    <a:pt x="35" y="38"/>
                  </a:lnTo>
                  <a:lnTo>
                    <a:pt x="31" y="34"/>
                  </a:lnTo>
                  <a:lnTo>
                    <a:pt x="26" y="30"/>
                  </a:lnTo>
                  <a:lnTo>
                    <a:pt x="22" y="28"/>
                  </a:lnTo>
                  <a:lnTo>
                    <a:pt x="14" y="24"/>
                  </a:lnTo>
                  <a:lnTo>
                    <a:pt x="9" y="23"/>
                  </a:lnTo>
                  <a:lnTo>
                    <a:pt x="9" y="23"/>
                  </a:lnTo>
                  <a:lnTo>
                    <a:pt x="5" y="22"/>
                  </a:lnTo>
                  <a:lnTo>
                    <a:pt x="2" y="19"/>
                  </a:lnTo>
                  <a:lnTo>
                    <a:pt x="0" y="14"/>
                  </a:lnTo>
                  <a:lnTo>
                    <a:pt x="0" y="10"/>
                  </a:lnTo>
                  <a:lnTo>
                    <a:pt x="0" y="10"/>
                  </a:lnTo>
                  <a:lnTo>
                    <a:pt x="1" y="6"/>
                  </a:lnTo>
                  <a:lnTo>
                    <a:pt x="5" y="3"/>
                  </a:lnTo>
                  <a:lnTo>
                    <a:pt x="9" y="0"/>
                  </a:lnTo>
                  <a:lnTo>
                    <a:pt x="14" y="0"/>
                  </a:lnTo>
                  <a:lnTo>
                    <a:pt x="14" y="0"/>
                  </a:lnTo>
                  <a:lnTo>
                    <a:pt x="20" y="3"/>
                  </a:lnTo>
                  <a:lnTo>
                    <a:pt x="28" y="5"/>
                  </a:lnTo>
                  <a:lnTo>
                    <a:pt x="35" y="8"/>
                  </a:lnTo>
                  <a:lnTo>
                    <a:pt x="41" y="13"/>
                  </a:lnTo>
                  <a:lnTo>
                    <a:pt x="48" y="19"/>
                  </a:lnTo>
                  <a:lnTo>
                    <a:pt x="53" y="26"/>
                  </a:lnTo>
                  <a:lnTo>
                    <a:pt x="56" y="34"/>
                  </a:lnTo>
                  <a:lnTo>
                    <a:pt x="59" y="43"/>
                  </a:lnTo>
                  <a:lnTo>
                    <a:pt x="59" y="43"/>
                  </a:lnTo>
                  <a:lnTo>
                    <a:pt x="59" y="51"/>
                  </a:lnTo>
                  <a:lnTo>
                    <a:pt x="60" y="59"/>
                  </a:lnTo>
                  <a:lnTo>
                    <a:pt x="62" y="66"/>
                  </a:lnTo>
                  <a:lnTo>
                    <a:pt x="64" y="73"/>
                  </a:lnTo>
                  <a:lnTo>
                    <a:pt x="68" y="80"/>
                  </a:lnTo>
                  <a:lnTo>
                    <a:pt x="73" y="86"/>
                  </a:lnTo>
                  <a:lnTo>
                    <a:pt x="82" y="95"/>
                  </a:lnTo>
                  <a:lnTo>
                    <a:pt x="92" y="104"/>
                  </a:lnTo>
                  <a:lnTo>
                    <a:pt x="105" y="112"/>
                  </a:lnTo>
                  <a:lnTo>
                    <a:pt x="134" y="127"/>
                  </a:lnTo>
                  <a:lnTo>
                    <a:pt x="134" y="127"/>
                  </a:lnTo>
                  <a:lnTo>
                    <a:pt x="150" y="135"/>
                  </a:lnTo>
                  <a:lnTo>
                    <a:pt x="167" y="144"/>
                  </a:lnTo>
                  <a:lnTo>
                    <a:pt x="183" y="155"/>
                  </a:lnTo>
                  <a:lnTo>
                    <a:pt x="191" y="160"/>
                  </a:lnTo>
                  <a:lnTo>
                    <a:pt x="198" y="167"/>
                  </a:lnTo>
                  <a:lnTo>
                    <a:pt x="205" y="174"/>
                  </a:lnTo>
                  <a:lnTo>
                    <a:pt x="211" y="182"/>
                  </a:lnTo>
                  <a:lnTo>
                    <a:pt x="217" y="190"/>
                  </a:lnTo>
                  <a:lnTo>
                    <a:pt x="222" y="201"/>
                  </a:lnTo>
                  <a:lnTo>
                    <a:pt x="226" y="210"/>
                  </a:lnTo>
                  <a:lnTo>
                    <a:pt x="229" y="222"/>
                  </a:lnTo>
                  <a:lnTo>
                    <a:pt x="233" y="234"/>
                  </a:lnTo>
                  <a:lnTo>
                    <a:pt x="234" y="247"/>
                  </a:lnTo>
                  <a:lnTo>
                    <a:pt x="234" y="247"/>
                  </a:lnTo>
                  <a:lnTo>
                    <a:pt x="233" y="251"/>
                  </a:lnTo>
                  <a:lnTo>
                    <a:pt x="232" y="256"/>
                  </a:lnTo>
                  <a:lnTo>
                    <a:pt x="228" y="258"/>
                  </a:lnTo>
                  <a:lnTo>
                    <a:pt x="223" y="260"/>
                  </a:lnTo>
                  <a:lnTo>
                    <a:pt x="223" y="260"/>
                  </a:lnTo>
                  <a:lnTo>
                    <a:pt x="222" y="260"/>
                  </a:lnTo>
                  <a:lnTo>
                    <a:pt x="222" y="2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142"/>
            <p:cNvSpPr>
              <a:spLocks/>
            </p:cNvSpPr>
            <p:nvPr/>
          </p:nvSpPr>
          <p:spPr bwMode="auto">
            <a:xfrm>
              <a:off x="2891" y="1417"/>
              <a:ext cx="460" cy="989"/>
            </a:xfrm>
            <a:custGeom>
              <a:avLst/>
              <a:gdLst>
                <a:gd name="T0" fmla="*/ 122 w 920"/>
                <a:gd name="T1" fmla="*/ 1978 h 1979"/>
                <a:gd name="T2" fmla="*/ 52 w 920"/>
                <a:gd name="T3" fmla="*/ 1946 h 1979"/>
                <a:gd name="T4" fmla="*/ 14 w 920"/>
                <a:gd name="T5" fmla="*/ 1898 h 1979"/>
                <a:gd name="T6" fmla="*/ 0 w 920"/>
                <a:gd name="T7" fmla="*/ 142 h 1979"/>
                <a:gd name="T8" fmla="*/ 14 w 920"/>
                <a:gd name="T9" fmla="*/ 81 h 1979"/>
                <a:gd name="T10" fmla="*/ 52 w 920"/>
                <a:gd name="T11" fmla="*/ 33 h 1979"/>
                <a:gd name="T12" fmla="*/ 122 w 920"/>
                <a:gd name="T13" fmla="*/ 2 h 1979"/>
                <a:gd name="T14" fmla="*/ 200 w 920"/>
                <a:gd name="T15" fmla="*/ 10 h 1979"/>
                <a:gd name="T16" fmla="*/ 347 w 920"/>
                <a:gd name="T17" fmla="*/ 58 h 1979"/>
                <a:gd name="T18" fmla="*/ 483 w 920"/>
                <a:gd name="T19" fmla="*/ 132 h 1979"/>
                <a:gd name="T20" fmla="*/ 605 w 920"/>
                <a:gd name="T21" fmla="*/ 229 h 1979"/>
                <a:gd name="T22" fmla="*/ 635 w 920"/>
                <a:gd name="T23" fmla="*/ 267 h 1979"/>
                <a:gd name="T24" fmla="*/ 657 w 920"/>
                <a:gd name="T25" fmla="*/ 348 h 1979"/>
                <a:gd name="T26" fmla="*/ 653 w 920"/>
                <a:gd name="T27" fmla="*/ 396 h 1979"/>
                <a:gd name="T28" fmla="*/ 632 w 920"/>
                <a:gd name="T29" fmla="*/ 449 h 1979"/>
                <a:gd name="T30" fmla="*/ 597 w 920"/>
                <a:gd name="T31" fmla="*/ 492 h 1979"/>
                <a:gd name="T32" fmla="*/ 589 w 920"/>
                <a:gd name="T33" fmla="*/ 500 h 1979"/>
                <a:gd name="T34" fmla="*/ 642 w 920"/>
                <a:gd name="T35" fmla="*/ 481 h 1979"/>
                <a:gd name="T36" fmla="*/ 692 w 920"/>
                <a:gd name="T37" fmla="*/ 479 h 1979"/>
                <a:gd name="T38" fmla="*/ 757 w 920"/>
                <a:gd name="T39" fmla="*/ 498 h 1979"/>
                <a:gd name="T40" fmla="*/ 809 w 920"/>
                <a:gd name="T41" fmla="*/ 541 h 1979"/>
                <a:gd name="T42" fmla="*/ 837 w 920"/>
                <a:gd name="T43" fmla="*/ 586 h 1979"/>
                <a:gd name="T44" fmla="*/ 850 w 920"/>
                <a:gd name="T45" fmla="*/ 643 h 1979"/>
                <a:gd name="T46" fmla="*/ 839 w 920"/>
                <a:gd name="T47" fmla="*/ 718 h 1979"/>
                <a:gd name="T48" fmla="*/ 798 w 920"/>
                <a:gd name="T49" fmla="*/ 779 h 1979"/>
                <a:gd name="T50" fmla="*/ 737 w 920"/>
                <a:gd name="T51" fmla="*/ 818 h 1979"/>
                <a:gd name="T52" fmla="*/ 752 w 920"/>
                <a:gd name="T53" fmla="*/ 822 h 1979"/>
                <a:gd name="T54" fmla="*/ 834 w 920"/>
                <a:gd name="T55" fmla="*/ 846 h 1979"/>
                <a:gd name="T56" fmla="*/ 894 w 920"/>
                <a:gd name="T57" fmla="*/ 905 h 1979"/>
                <a:gd name="T58" fmla="*/ 920 w 920"/>
                <a:gd name="T59" fmla="*/ 988 h 1979"/>
                <a:gd name="T60" fmla="*/ 917 w 920"/>
                <a:gd name="T61" fmla="*/ 1032 h 1979"/>
                <a:gd name="T62" fmla="*/ 883 w 920"/>
                <a:gd name="T63" fmla="*/ 1107 h 1979"/>
                <a:gd name="T64" fmla="*/ 820 w 920"/>
                <a:gd name="T65" fmla="*/ 1157 h 1979"/>
                <a:gd name="T66" fmla="*/ 754 w 920"/>
                <a:gd name="T67" fmla="*/ 1173 h 1979"/>
                <a:gd name="T68" fmla="*/ 728 w 920"/>
                <a:gd name="T69" fmla="*/ 1175 h 1979"/>
                <a:gd name="T70" fmla="*/ 803 w 920"/>
                <a:gd name="T71" fmla="*/ 1226 h 1979"/>
                <a:gd name="T72" fmla="*/ 843 w 920"/>
                <a:gd name="T73" fmla="*/ 1305 h 1979"/>
                <a:gd name="T74" fmla="*/ 842 w 920"/>
                <a:gd name="T75" fmla="*/ 1396 h 1979"/>
                <a:gd name="T76" fmla="*/ 821 w 920"/>
                <a:gd name="T77" fmla="*/ 1443 h 1979"/>
                <a:gd name="T78" fmla="*/ 763 w 920"/>
                <a:gd name="T79" fmla="*/ 1504 h 1979"/>
                <a:gd name="T80" fmla="*/ 683 w 920"/>
                <a:gd name="T81" fmla="*/ 1532 h 1979"/>
                <a:gd name="T82" fmla="*/ 597 w 920"/>
                <a:gd name="T83" fmla="*/ 1521 h 1979"/>
                <a:gd name="T84" fmla="*/ 549 w 920"/>
                <a:gd name="T85" fmla="*/ 1501 h 1979"/>
                <a:gd name="T86" fmla="*/ 591 w 920"/>
                <a:gd name="T87" fmla="*/ 1543 h 1979"/>
                <a:gd name="T88" fmla="*/ 620 w 920"/>
                <a:gd name="T89" fmla="*/ 1610 h 1979"/>
                <a:gd name="T90" fmla="*/ 620 w 920"/>
                <a:gd name="T91" fmla="*/ 1684 h 1979"/>
                <a:gd name="T92" fmla="*/ 601 w 920"/>
                <a:gd name="T93" fmla="*/ 1737 h 1979"/>
                <a:gd name="T94" fmla="*/ 562 w 920"/>
                <a:gd name="T95" fmla="*/ 1786 h 1979"/>
                <a:gd name="T96" fmla="*/ 511 w 920"/>
                <a:gd name="T97" fmla="*/ 1827 h 1979"/>
                <a:gd name="T98" fmla="*/ 397 w 920"/>
                <a:gd name="T99" fmla="*/ 1897 h 1979"/>
                <a:gd name="T100" fmla="*/ 274 w 920"/>
                <a:gd name="T101" fmla="*/ 1949 h 1979"/>
                <a:gd name="T102" fmla="*/ 169 w 920"/>
                <a:gd name="T103" fmla="*/ 1976 h 1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20" h="1979">
                  <a:moveTo>
                    <a:pt x="169" y="1976"/>
                  </a:moveTo>
                  <a:lnTo>
                    <a:pt x="169" y="1976"/>
                  </a:lnTo>
                  <a:lnTo>
                    <a:pt x="153" y="1979"/>
                  </a:lnTo>
                  <a:lnTo>
                    <a:pt x="138" y="1979"/>
                  </a:lnTo>
                  <a:lnTo>
                    <a:pt x="122" y="1978"/>
                  </a:lnTo>
                  <a:lnTo>
                    <a:pt x="107" y="1974"/>
                  </a:lnTo>
                  <a:lnTo>
                    <a:pt x="92" y="1970"/>
                  </a:lnTo>
                  <a:lnTo>
                    <a:pt x="78" y="1964"/>
                  </a:lnTo>
                  <a:lnTo>
                    <a:pt x="64" y="1956"/>
                  </a:lnTo>
                  <a:lnTo>
                    <a:pt x="52" y="1946"/>
                  </a:lnTo>
                  <a:lnTo>
                    <a:pt x="52" y="1946"/>
                  </a:lnTo>
                  <a:lnTo>
                    <a:pt x="40" y="1936"/>
                  </a:lnTo>
                  <a:lnTo>
                    <a:pt x="30" y="1925"/>
                  </a:lnTo>
                  <a:lnTo>
                    <a:pt x="21" y="1912"/>
                  </a:lnTo>
                  <a:lnTo>
                    <a:pt x="14" y="1898"/>
                  </a:lnTo>
                  <a:lnTo>
                    <a:pt x="8" y="1883"/>
                  </a:lnTo>
                  <a:lnTo>
                    <a:pt x="3" y="1868"/>
                  </a:lnTo>
                  <a:lnTo>
                    <a:pt x="1" y="1853"/>
                  </a:lnTo>
                  <a:lnTo>
                    <a:pt x="0" y="1837"/>
                  </a:lnTo>
                  <a:lnTo>
                    <a:pt x="0" y="142"/>
                  </a:lnTo>
                  <a:lnTo>
                    <a:pt x="0" y="142"/>
                  </a:lnTo>
                  <a:lnTo>
                    <a:pt x="1" y="126"/>
                  </a:lnTo>
                  <a:lnTo>
                    <a:pt x="3" y="111"/>
                  </a:lnTo>
                  <a:lnTo>
                    <a:pt x="8" y="96"/>
                  </a:lnTo>
                  <a:lnTo>
                    <a:pt x="14" y="81"/>
                  </a:lnTo>
                  <a:lnTo>
                    <a:pt x="21" y="67"/>
                  </a:lnTo>
                  <a:lnTo>
                    <a:pt x="30" y="55"/>
                  </a:lnTo>
                  <a:lnTo>
                    <a:pt x="40" y="43"/>
                  </a:lnTo>
                  <a:lnTo>
                    <a:pt x="52" y="33"/>
                  </a:lnTo>
                  <a:lnTo>
                    <a:pt x="52" y="33"/>
                  </a:lnTo>
                  <a:lnTo>
                    <a:pt x="64" y="23"/>
                  </a:lnTo>
                  <a:lnTo>
                    <a:pt x="78" y="15"/>
                  </a:lnTo>
                  <a:lnTo>
                    <a:pt x="92" y="8"/>
                  </a:lnTo>
                  <a:lnTo>
                    <a:pt x="107" y="4"/>
                  </a:lnTo>
                  <a:lnTo>
                    <a:pt x="122" y="2"/>
                  </a:lnTo>
                  <a:lnTo>
                    <a:pt x="138" y="0"/>
                  </a:lnTo>
                  <a:lnTo>
                    <a:pt x="153" y="0"/>
                  </a:lnTo>
                  <a:lnTo>
                    <a:pt x="169" y="3"/>
                  </a:lnTo>
                  <a:lnTo>
                    <a:pt x="169" y="3"/>
                  </a:lnTo>
                  <a:lnTo>
                    <a:pt x="200" y="10"/>
                  </a:lnTo>
                  <a:lnTo>
                    <a:pt x="230" y="18"/>
                  </a:lnTo>
                  <a:lnTo>
                    <a:pt x="260" y="26"/>
                  </a:lnTo>
                  <a:lnTo>
                    <a:pt x="289" y="36"/>
                  </a:lnTo>
                  <a:lnTo>
                    <a:pt x="319" y="47"/>
                  </a:lnTo>
                  <a:lnTo>
                    <a:pt x="347" y="58"/>
                  </a:lnTo>
                  <a:lnTo>
                    <a:pt x="375" y="72"/>
                  </a:lnTo>
                  <a:lnTo>
                    <a:pt x="403" y="86"/>
                  </a:lnTo>
                  <a:lnTo>
                    <a:pt x="430" y="100"/>
                  </a:lnTo>
                  <a:lnTo>
                    <a:pt x="456" y="116"/>
                  </a:lnTo>
                  <a:lnTo>
                    <a:pt x="483" y="132"/>
                  </a:lnTo>
                  <a:lnTo>
                    <a:pt x="508" y="150"/>
                  </a:lnTo>
                  <a:lnTo>
                    <a:pt x="533" y="167"/>
                  </a:lnTo>
                  <a:lnTo>
                    <a:pt x="557" y="187"/>
                  </a:lnTo>
                  <a:lnTo>
                    <a:pt x="582" y="207"/>
                  </a:lnTo>
                  <a:lnTo>
                    <a:pt x="605" y="229"/>
                  </a:lnTo>
                  <a:lnTo>
                    <a:pt x="605" y="229"/>
                  </a:lnTo>
                  <a:lnTo>
                    <a:pt x="605" y="229"/>
                  </a:lnTo>
                  <a:lnTo>
                    <a:pt x="616" y="240"/>
                  </a:lnTo>
                  <a:lnTo>
                    <a:pt x="625" y="253"/>
                  </a:lnTo>
                  <a:lnTo>
                    <a:pt x="635" y="267"/>
                  </a:lnTo>
                  <a:lnTo>
                    <a:pt x="642" y="282"/>
                  </a:lnTo>
                  <a:lnTo>
                    <a:pt x="647" y="298"/>
                  </a:lnTo>
                  <a:lnTo>
                    <a:pt x="652" y="315"/>
                  </a:lnTo>
                  <a:lnTo>
                    <a:pt x="655" y="331"/>
                  </a:lnTo>
                  <a:lnTo>
                    <a:pt x="657" y="348"/>
                  </a:lnTo>
                  <a:lnTo>
                    <a:pt x="657" y="348"/>
                  </a:lnTo>
                  <a:lnTo>
                    <a:pt x="657" y="361"/>
                  </a:lnTo>
                  <a:lnTo>
                    <a:pt x="657" y="373"/>
                  </a:lnTo>
                  <a:lnTo>
                    <a:pt x="655" y="384"/>
                  </a:lnTo>
                  <a:lnTo>
                    <a:pt x="653" y="396"/>
                  </a:lnTo>
                  <a:lnTo>
                    <a:pt x="651" y="407"/>
                  </a:lnTo>
                  <a:lnTo>
                    <a:pt x="647" y="419"/>
                  </a:lnTo>
                  <a:lnTo>
                    <a:pt x="643" y="429"/>
                  </a:lnTo>
                  <a:lnTo>
                    <a:pt x="638" y="439"/>
                  </a:lnTo>
                  <a:lnTo>
                    <a:pt x="632" y="449"/>
                  </a:lnTo>
                  <a:lnTo>
                    <a:pt x="627" y="459"/>
                  </a:lnTo>
                  <a:lnTo>
                    <a:pt x="620" y="468"/>
                  </a:lnTo>
                  <a:lnTo>
                    <a:pt x="613" y="476"/>
                  </a:lnTo>
                  <a:lnTo>
                    <a:pt x="605" y="484"/>
                  </a:lnTo>
                  <a:lnTo>
                    <a:pt x="597" y="492"/>
                  </a:lnTo>
                  <a:lnTo>
                    <a:pt x="587" y="499"/>
                  </a:lnTo>
                  <a:lnTo>
                    <a:pt x="578" y="506"/>
                  </a:lnTo>
                  <a:lnTo>
                    <a:pt x="578" y="506"/>
                  </a:lnTo>
                  <a:lnTo>
                    <a:pt x="578" y="506"/>
                  </a:lnTo>
                  <a:lnTo>
                    <a:pt x="589" y="500"/>
                  </a:lnTo>
                  <a:lnTo>
                    <a:pt x="598" y="496"/>
                  </a:lnTo>
                  <a:lnTo>
                    <a:pt x="608" y="491"/>
                  </a:lnTo>
                  <a:lnTo>
                    <a:pt x="619" y="487"/>
                  </a:lnTo>
                  <a:lnTo>
                    <a:pt x="630" y="484"/>
                  </a:lnTo>
                  <a:lnTo>
                    <a:pt x="642" y="481"/>
                  </a:lnTo>
                  <a:lnTo>
                    <a:pt x="653" y="480"/>
                  </a:lnTo>
                  <a:lnTo>
                    <a:pt x="665" y="479"/>
                  </a:lnTo>
                  <a:lnTo>
                    <a:pt x="665" y="479"/>
                  </a:lnTo>
                  <a:lnTo>
                    <a:pt x="678" y="479"/>
                  </a:lnTo>
                  <a:lnTo>
                    <a:pt x="692" y="479"/>
                  </a:lnTo>
                  <a:lnTo>
                    <a:pt x="706" y="481"/>
                  </a:lnTo>
                  <a:lnTo>
                    <a:pt x="720" y="484"/>
                  </a:lnTo>
                  <a:lnTo>
                    <a:pt x="733" y="488"/>
                  </a:lnTo>
                  <a:lnTo>
                    <a:pt x="745" y="492"/>
                  </a:lnTo>
                  <a:lnTo>
                    <a:pt x="757" y="498"/>
                  </a:lnTo>
                  <a:lnTo>
                    <a:pt x="768" y="505"/>
                  </a:lnTo>
                  <a:lnTo>
                    <a:pt x="780" y="513"/>
                  </a:lnTo>
                  <a:lnTo>
                    <a:pt x="790" y="521"/>
                  </a:lnTo>
                  <a:lnTo>
                    <a:pt x="799" y="530"/>
                  </a:lnTo>
                  <a:lnTo>
                    <a:pt x="809" y="541"/>
                  </a:lnTo>
                  <a:lnTo>
                    <a:pt x="817" y="551"/>
                  </a:lnTo>
                  <a:lnTo>
                    <a:pt x="825" y="562"/>
                  </a:lnTo>
                  <a:lnTo>
                    <a:pt x="832" y="574"/>
                  </a:lnTo>
                  <a:lnTo>
                    <a:pt x="837" y="586"/>
                  </a:lnTo>
                  <a:lnTo>
                    <a:pt x="837" y="586"/>
                  </a:lnTo>
                  <a:lnTo>
                    <a:pt x="842" y="600"/>
                  </a:lnTo>
                  <a:lnTo>
                    <a:pt x="845" y="613"/>
                  </a:lnTo>
                  <a:lnTo>
                    <a:pt x="849" y="628"/>
                  </a:lnTo>
                  <a:lnTo>
                    <a:pt x="850" y="643"/>
                  </a:lnTo>
                  <a:lnTo>
                    <a:pt x="850" y="643"/>
                  </a:lnTo>
                  <a:lnTo>
                    <a:pt x="850" y="659"/>
                  </a:lnTo>
                  <a:lnTo>
                    <a:pt x="849" y="674"/>
                  </a:lnTo>
                  <a:lnTo>
                    <a:pt x="847" y="689"/>
                  </a:lnTo>
                  <a:lnTo>
                    <a:pt x="843" y="704"/>
                  </a:lnTo>
                  <a:lnTo>
                    <a:pt x="839" y="718"/>
                  </a:lnTo>
                  <a:lnTo>
                    <a:pt x="833" y="732"/>
                  </a:lnTo>
                  <a:lnTo>
                    <a:pt x="826" y="745"/>
                  </a:lnTo>
                  <a:lnTo>
                    <a:pt x="818" y="756"/>
                  </a:lnTo>
                  <a:lnTo>
                    <a:pt x="809" y="768"/>
                  </a:lnTo>
                  <a:lnTo>
                    <a:pt x="798" y="779"/>
                  </a:lnTo>
                  <a:lnTo>
                    <a:pt x="788" y="789"/>
                  </a:lnTo>
                  <a:lnTo>
                    <a:pt x="776" y="798"/>
                  </a:lnTo>
                  <a:lnTo>
                    <a:pt x="764" y="806"/>
                  </a:lnTo>
                  <a:lnTo>
                    <a:pt x="751" y="813"/>
                  </a:lnTo>
                  <a:lnTo>
                    <a:pt x="737" y="818"/>
                  </a:lnTo>
                  <a:lnTo>
                    <a:pt x="722" y="823"/>
                  </a:lnTo>
                  <a:lnTo>
                    <a:pt x="722" y="823"/>
                  </a:lnTo>
                  <a:lnTo>
                    <a:pt x="734" y="822"/>
                  </a:lnTo>
                  <a:lnTo>
                    <a:pt x="734" y="822"/>
                  </a:lnTo>
                  <a:lnTo>
                    <a:pt x="752" y="822"/>
                  </a:lnTo>
                  <a:lnTo>
                    <a:pt x="769" y="824"/>
                  </a:lnTo>
                  <a:lnTo>
                    <a:pt x="787" y="828"/>
                  </a:lnTo>
                  <a:lnTo>
                    <a:pt x="803" y="832"/>
                  </a:lnTo>
                  <a:lnTo>
                    <a:pt x="819" y="839"/>
                  </a:lnTo>
                  <a:lnTo>
                    <a:pt x="834" y="846"/>
                  </a:lnTo>
                  <a:lnTo>
                    <a:pt x="848" y="855"/>
                  </a:lnTo>
                  <a:lnTo>
                    <a:pt x="862" y="867"/>
                  </a:lnTo>
                  <a:lnTo>
                    <a:pt x="873" y="878"/>
                  </a:lnTo>
                  <a:lnTo>
                    <a:pt x="885" y="891"/>
                  </a:lnTo>
                  <a:lnTo>
                    <a:pt x="894" y="905"/>
                  </a:lnTo>
                  <a:lnTo>
                    <a:pt x="902" y="920"/>
                  </a:lnTo>
                  <a:lnTo>
                    <a:pt x="909" y="936"/>
                  </a:lnTo>
                  <a:lnTo>
                    <a:pt x="915" y="952"/>
                  </a:lnTo>
                  <a:lnTo>
                    <a:pt x="918" y="969"/>
                  </a:lnTo>
                  <a:lnTo>
                    <a:pt x="920" y="988"/>
                  </a:lnTo>
                  <a:lnTo>
                    <a:pt x="920" y="988"/>
                  </a:lnTo>
                  <a:lnTo>
                    <a:pt x="920" y="998"/>
                  </a:lnTo>
                  <a:lnTo>
                    <a:pt x="920" y="998"/>
                  </a:lnTo>
                  <a:lnTo>
                    <a:pt x="919" y="1016"/>
                  </a:lnTo>
                  <a:lnTo>
                    <a:pt x="917" y="1032"/>
                  </a:lnTo>
                  <a:lnTo>
                    <a:pt x="913" y="1048"/>
                  </a:lnTo>
                  <a:lnTo>
                    <a:pt x="908" y="1064"/>
                  </a:lnTo>
                  <a:lnTo>
                    <a:pt x="901" y="1079"/>
                  </a:lnTo>
                  <a:lnTo>
                    <a:pt x="893" y="1093"/>
                  </a:lnTo>
                  <a:lnTo>
                    <a:pt x="883" y="1107"/>
                  </a:lnTo>
                  <a:lnTo>
                    <a:pt x="872" y="1118"/>
                  </a:lnTo>
                  <a:lnTo>
                    <a:pt x="860" y="1130"/>
                  </a:lnTo>
                  <a:lnTo>
                    <a:pt x="848" y="1140"/>
                  </a:lnTo>
                  <a:lnTo>
                    <a:pt x="834" y="1149"/>
                  </a:lnTo>
                  <a:lnTo>
                    <a:pt x="820" y="1157"/>
                  </a:lnTo>
                  <a:lnTo>
                    <a:pt x="805" y="1163"/>
                  </a:lnTo>
                  <a:lnTo>
                    <a:pt x="789" y="1169"/>
                  </a:lnTo>
                  <a:lnTo>
                    <a:pt x="772" y="1172"/>
                  </a:lnTo>
                  <a:lnTo>
                    <a:pt x="754" y="1173"/>
                  </a:lnTo>
                  <a:lnTo>
                    <a:pt x="754" y="1173"/>
                  </a:lnTo>
                  <a:lnTo>
                    <a:pt x="739" y="1173"/>
                  </a:lnTo>
                  <a:lnTo>
                    <a:pt x="724" y="1173"/>
                  </a:lnTo>
                  <a:lnTo>
                    <a:pt x="724" y="1173"/>
                  </a:lnTo>
                  <a:lnTo>
                    <a:pt x="728" y="1175"/>
                  </a:lnTo>
                  <a:lnTo>
                    <a:pt x="728" y="1175"/>
                  </a:lnTo>
                  <a:lnTo>
                    <a:pt x="745" y="1181"/>
                  </a:lnTo>
                  <a:lnTo>
                    <a:pt x="761" y="1191"/>
                  </a:lnTo>
                  <a:lnTo>
                    <a:pt x="776" y="1201"/>
                  </a:lnTo>
                  <a:lnTo>
                    <a:pt x="790" y="1214"/>
                  </a:lnTo>
                  <a:lnTo>
                    <a:pt x="803" y="1226"/>
                  </a:lnTo>
                  <a:lnTo>
                    <a:pt x="813" y="1240"/>
                  </a:lnTo>
                  <a:lnTo>
                    <a:pt x="824" y="1255"/>
                  </a:lnTo>
                  <a:lnTo>
                    <a:pt x="832" y="1271"/>
                  </a:lnTo>
                  <a:lnTo>
                    <a:pt x="837" y="1287"/>
                  </a:lnTo>
                  <a:lnTo>
                    <a:pt x="843" y="1305"/>
                  </a:lnTo>
                  <a:lnTo>
                    <a:pt x="845" y="1323"/>
                  </a:lnTo>
                  <a:lnTo>
                    <a:pt x="848" y="1340"/>
                  </a:lnTo>
                  <a:lnTo>
                    <a:pt x="848" y="1359"/>
                  </a:lnTo>
                  <a:lnTo>
                    <a:pt x="845" y="1377"/>
                  </a:lnTo>
                  <a:lnTo>
                    <a:pt x="842" y="1396"/>
                  </a:lnTo>
                  <a:lnTo>
                    <a:pt x="835" y="1413"/>
                  </a:lnTo>
                  <a:lnTo>
                    <a:pt x="835" y="1413"/>
                  </a:lnTo>
                  <a:lnTo>
                    <a:pt x="829" y="1427"/>
                  </a:lnTo>
                  <a:lnTo>
                    <a:pt x="829" y="1427"/>
                  </a:lnTo>
                  <a:lnTo>
                    <a:pt x="821" y="1443"/>
                  </a:lnTo>
                  <a:lnTo>
                    <a:pt x="812" y="1457"/>
                  </a:lnTo>
                  <a:lnTo>
                    <a:pt x="801" y="1471"/>
                  </a:lnTo>
                  <a:lnTo>
                    <a:pt x="789" y="1483"/>
                  </a:lnTo>
                  <a:lnTo>
                    <a:pt x="776" y="1494"/>
                  </a:lnTo>
                  <a:lnTo>
                    <a:pt x="763" y="1504"/>
                  </a:lnTo>
                  <a:lnTo>
                    <a:pt x="748" y="1512"/>
                  </a:lnTo>
                  <a:lnTo>
                    <a:pt x="731" y="1519"/>
                  </a:lnTo>
                  <a:lnTo>
                    <a:pt x="716" y="1525"/>
                  </a:lnTo>
                  <a:lnTo>
                    <a:pt x="699" y="1529"/>
                  </a:lnTo>
                  <a:lnTo>
                    <a:pt x="683" y="1532"/>
                  </a:lnTo>
                  <a:lnTo>
                    <a:pt x="666" y="1533"/>
                  </a:lnTo>
                  <a:lnTo>
                    <a:pt x="648" y="1533"/>
                  </a:lnTo>
                  <a:lnTo>
                    <a:pt x="631" y="1531"/>
                  </a:lnTo>
                  <a:lnTo>
                    <a:pt x="614" y="1527"/>
                  </a:lnTo>
                  <a:lnTo>
                    <a:pt x="597" y="1521"/>
                  </a:lnTo>
                  <a:lnTo>
                    <a:pt x="597" y="1521"/>
                  </a:lnTo>
                  <a:lnTo>
                    <a:pt x="572" y="1512"/>
                  </a:lnTo>
                  <a:lnTo>
                    <a:pt x="560" y="1506"/>
                  </a:lnTo>
                  <a:lnTo>
                    <a:pt x="549" y="1501"/>
                  </a:lnTo>
                  <a:lnTo>
                    <a:pt x="549" y="1501"/>
                  </a:lnTo>
                  <a:lnTo>
                    <a:pt x="549" y="1501"/>
                  </a:lnTo>
                  <a:lnTo>
                    <a:pt x="561" y="1510"/>
                  </a:lnTo>
                  <a:lnTo>
                    <a:pt x="572" y="1520"/>
                  </a:lnTo>
                  <a:lnTo>
                    <a:pt x="582" y="1531"/>
                  </a:lnTo>
                  <a:lnTo>
                    <a:pt x="591" y="1543"/>
                  </a:lnTo>
                  <a:lnTo>
                    <a:pt x="599" y="1555"/>
                  </a:lnTo>
                  <a:lnTo>
                    <a:pt x="606" y="1569"/>
                  </a:lnTo>
                  <a:lnTo>
                    <a:pt x="612" y="1581"/>
                  </a:lnTo>
                  <a:lnTo>
                    <a:pt x="616" y="1595"/>
                  </a:lnTo>
                  <a:lnTo>
                    <a:pt x="620" y="1610"/>
                  </a:lnTo>
                  <a:lnTo>
                    <a:pt x="622" y="1624"/>
                  </a:lnTo>
                  <a:lnTo>
                    <a:pt x="623" y="1639"/>
                  </a:lnTo>
                  <a:lnTo>
                    <a:pt x="623" y="1654"/>
                  </a:lnTo>
                  <a:lnTo>
                    <a:pt x="622" y="1669"/>
                  </a:lnTo>
                  <a:lnTo>
                    <a:pt x="620" y="1684"/>
                  </a:lnTo>
                  <a:lnTo>
                    <a:pt x="616" y="1699"/>
                  </a:lnTo>
                  <a:lnTo>
                    <a:pt x="612" y="1714"/>
                  </a:lnTo>
                  <a:lnTo>
                    <a:pt x="612" y="1714"/>
                  </a:lnTo>
                  <a:lnTo>
                    <a:pt x="607" y="1726"/>
                  </a:lnTo>
                  <a:lnTo>
                    <a:pt x="601" y="1737"/>
                  </a:lnTo>
                  <a:lnTo>
                    <a:pt x="594" y="1748"/>
                  </a:lnTo>
                  <a:lnTo>
                    <a:pt x="587" y="1759"/>
                  </a:lnTo>
                  <a:lnTo>
                    <a:pt x="579" y="1768"/>
                  </a:lnTo>
                  <a:lnTo>
                    <a:pt x="571" y="1777"/>
                  </a:lnTo>
                  <a:lnTo>
                    <a:pt x="562" y="1786"/>
                  </a:lnTo>
                  <a:lnTo>
                    <a:pt x="553" y="1793"/>
                  </a:lnTo>
                  <a:lnTo>
                    <a:pt x="554" y="1794"/>
                  </a:lnTo>
                  <a:lnTo>
                    <a:pt x="554" y="1794"/>
                  </a:lnTo>
                  <a:lnTo>
                    <a:pt x="533" y="1812"/>
                  </a:lnTo>
                  <a:lnTo>
                    <a:pt x="511" y="1827"/>
                  </a:lnTo>
                  <a:lnTo>
                    <a:pt x="489" y="1843"/>
                  </a:lnTo>
                  <a:lnTo>
                    <a:pt x="466" y="1857"/>
                  </a:lnTo>
                  <a:lnTo>
                    <a:pt x="445" y="1870"/>
                  </a:lnTo>
                  <a:lnTo>
                    <a:pt x="420" y="1884"/>
                  </a:lnTo>
                  <a:lnTo>
                    <a:pt x="397" y="1897"/>
                  </a:lnTo>
                  <a:lnTo>
                    <a:pt x="373" y="1908"/>
                  </a:lnTo>
                  <a:lnTo>
                    <a:pt x="349" y="1920"/>
                  </a:lnTo>
                  <a:lnTo>
                    <a:pt x="324" y="1930"/>
                  </a:lnTo>
                  <a:lnTo>
                    <a:pt x="299" y="1940"/>
                  </a:lnTo>
                  <a:lnTo>
                    <a:pt x="274" y="1949"/>
                  </a:lnTo>
                  <a:lnTo>
                    <a:pt x="248" y="1957"/>
                  </a:lnTo>
                  <a:lnTo>
                    <a:pt x="222" y="1964"/>
                  </a:lnTo>
                  <a:lnTo>
                    <a:pt x="196" y="1971"/>
                  </a:lnTo>
                  <a:lnTo>
                    <a:pt x="169" y="1976"/>
                  </a:lnTo>
                  <a:lnTo>
                    <a:pt x="169" y="1976"/>
                  </a:lnTo>
                  <a:close/>
                </a:path>
              </a:pathLst>
            </a:custGeom>
            <a:solidFill>
              <a:srgbClr val="3BA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143"/>
            <p:cNvSpPr>
              <a:spLocks noEditPoints="1"/>
            </p:cNvSpPr>
            <p:nvPr/>
          </p:nvSpPr>
          <p:spPr bwMode="auto">
            <a:xfrm>
              <a:off x="2885" y="1411"/>
              <a:ext cx="472" cy="1001"/>
            </a:xfrm>
            <a:custGeom>
              <a:avLst/>
              <a:gdLst>
                <a:gd name="T0" fmla="*/ 67 w 944"/>
                <a:gd name="T1" fmla="*/ 1975 h 2001"/>
                <a:gd name="T2" fmla="*/ 2 w 944"/>
                <a:gd name="T3" fmla="*/ 1865 h 2001"/>
                <a:gd name="T4" fmla="*/ 33 w 944"/>
                <a:gd name="T5" fmla="*/ 59 h 2001"/>
                <a:gd name="T6" fmla="*/ 127 w 944"/>
                <a:gd name="T7" fmla="*/ 2 h 2001"/>
                <a:gd name="T8" fmla="*/ 273 w 944"/>
                <a:gd name="T9" fmla="*/ 25 h 2001"/>
                <a:gd name="T10" fmla="*/ 526 w 944"/>
                <a:gd name="T11" fmla="*/ 150 h 2001"/>
                <a:gd name="T12" fmla="*/ 663 w 944"/>
                <a:gd name="T13" fmla="*/ 287 h 2001"/>
                <a:gd name="T14" fmla="*/ 672 w 944"/>
                <a:gd name="T15" fmla="*/ 425 h 2001"/>
                <a:gd name="T16" fmla="*/ 687 w 944"/>
                <a:gd name="T17" fmla="*/ 478 h 2001"/>
                <a:gd name="T18" fmla="*/ 791 w 944"/>
                <a:gd name="T19" fmla="*/ 509 h 2001"/>
                <a:gd name="T20" fmla="*/ 860 w 944"/>
                <a:gd name="T21" fmla="*/ 592 h 2001"/>
                <a:gd name="T22" fmla="*/ 870 w 944"/>
                <a:gd name="T23" fmla="*/ 705 h 2001"/>
                <a:gd name="T24" fmla="*/ 816 w 944"/>
                <a:gd name="T25" fmla="*/ 801 h 2001"/>
                <a:gd name="T26" fmla="*/ 860 w 944"/>
                <a:gd name="T27" fmla="*/ 853 h 2001"/>
                <a:gd name="T28" fmla="*/ 939 w 944"/>
                <a:gd name="T29" fmla="*/ 965 h 2001"/>
                <a:gd name="T30" fmla="*/ 931 w 944"/>
                <a:gd name="T31" fmla="*/ 1076 h 2001"/>
                <a:gd name="T32" fmla="*/ 832 w 944"/>
                <a:gd name="T33" fmla="*/ 1181 h 2001"/>
                <a:gd name="T34" fmla="*/ 833 w 944"/>
                <a:gd name="T35" fmla="*/ 1242 h 2001"/>
                <a:gd name="T36" fmla="*/ 871 w 944"/>
                <a:gd name="T37" fmla="*/ 1372 h 2001"/>
                <a:gd name="T38" fmla="*/ 830 w 944"/>
                <a:gd name="T39" fmla="*/ 1478 h 2001"/>
                <a:gd name="T40" fmla="*/ 730 w 944"/>
                <a:gd name="T41" fmla="*/ 1547 h 2001"/>
                <a:gd name="T42" fmla="*/ 611 w 944"/>
                <a:gd name="T43" fmla="*/ 1545 h 2001"/>
                <a:gd name="T44" fmla="*/ 645 w 944"/>
                <a:gd name="T45" fmla="*/ 1634 h 2001"/>
                <a:gd name="T46" fmla="*/ 634 w 944"/>
                <a:gd name="T47" fmla="*/ 1729 h 2001"/>
                <a:gd name="T48" fmla="*/ 576 w 944"/>
                <a:gd name="T49" fmla="*/ 1810 h 2001"/>
                <a:gd name="T50" fmla="*/ 437 w 944"/>
                <a:gd name="T51" fmla="*/ 1906 h 2001"/>
                <a:gd name="T52" fmla="*/ 210 w 944"/>
                <a:gd name="T53" fmla="*/ 1993 h 2001"/>
                <a:gd name="T54" fmla="*/ 132 w 944"/>
                <a:gd name="T55" fmla="*/ 24 h 2001"/>
                <a:gd name="T56" fmla="*/ 51 w 944"/>
                <a:gd name="T57" fmla="*/ 72 h 2001"/>
                <a:gd name="T58" fmla="*/ 25 w 944"/>
                <a:gd name="T59" fmla="*/ 1863 h 2001"/>
                <a:gd name="T60" fmla="*/ 80 w 944"/>
                <a:gd name="T61" fmla="*/ 1955 h 2001"/>
                <a:gd name="T62" fmla="*/ 166 w 944"/>
                <a:gd name="T63" fmla="*/ 1978 h 2001"/>
                <a:gd name="T64" fmla="*/ 352 w 944"/>
                <a:gd name="T65" fmla="*/ 1922 h 2001"/>
                <a:gd name="T66" fmla="*/ 554 w 944"/>
                <a:gd name="T67" fmla="*/ 1800 h 2001"/>
                <a:gd name="T68" fmla="*/ 603 w 944"/>
                <a:gd name="T69" fmla="*/ 1742 h 2001"/>
                <a:gd name="T70" fmla="*/ 622 w 944"/>
                <a:gd name="T71" fmla="*/ 1638 h 2001"/>
                <a:gd name="T72" fmla="*/ 566 w 944"/>
                <a:gd name="T73" fmla="*/ 1529 h 2001"/>
                <a:gd name="T74" fmla="*/ 560 w 944"/>
                <a:gd name="T75" fmla="*/ 1500 h 2001"/>
                <a:gd name="T76" fmla="*/ 612 w 944"/>
                <a:gd name="T77" fmla="*/ 1522 h 2001"/>
                <a:gd name="T78" fmla="*/ 723 w 944"/>
                <a:gd name="T79" fmla="*/ 1525 h 2001"/>
                <a:gd name="T80" fmla="*/ 813 w 944"/>
                <a:gd name="T81" fmla="*/ 1464 h 2001"/>
                <a:gd name="T82" fmla="*/ 848 w 944"/>
                <a:gd name="T83" fmla="*/ 1370 h 2001"/>
                <a:gd name="T84" fmla="*/ 806 w 944"/>
                <a:gd name="T85" fmla="*/ 1244 h 2001"/>
                <a:gd name="T86" fmla="*/ 732 w 944"/>
                <a:gd name="T87" fmla="*/ 1195 h 2001"/>
                <a:gd name="T88" fmla="*/ 738 w 944"/>
                <a:gd name="T89" fmla="*/ 1173 h 2001"/>
                <a:gd name="T90" fmla="*/ 840 w 944"/>
                <a:gd name="T91" fmla="*/ 1151 h 2001"/>
                <a:gd name="T92" fmla="*/ 917 w 944"/>
                <a:gd name="T93" fmla="*/ 1041 h 2001"/>
                <a:gd name="T94" fmla="*/ 904 w 944"/>
                <a:gd name="T95" fmla="*/ 937 h 2001"/>
                <a:gd name="T96" fmla="*/ 796 w 944"/>
                <a:gd name="T97" fmla="*/ 849 h 2001"/>
                <a:gd name="T98" fmla="*/ 725 w 944"/>
                <a:gd name="T99" fmla="*/ 841 h 2001"/>
                <a:gd name="T100" fmla="*/ 758 w 944"/>
                <a:gd name="T101" fmla="*/ 813 h 2001"/>
                <a:gd name="T102" fmla="*/ 840 w 944"/>
                <a:gd name="T103" fmla="*/ 723 h 2001"/>
                <a:gd name="T104" fmla="*/ 844 w 944"/>
                <a:gd name="T105" fmla="*/ 614 h 2001"/>
                <a:gd name="T106" fmla="*/ 784 w 944"/>
                <a:gd name="T107" fmla="*/ 532 h 2001"/>
                <a:gd name="T108" fmla="*/ 677 w 944"/>
                <a:gd name="T109" fmla="*/ 501 h 2001"/>
                <a:gd name="T110" fmla="*/ 592 w 944"/>
                <a:gd name="T111" fmla="*/ 529 h 2001"/>
                <a:gd name="T112" fmla="*/ 581 w 944"/>
                <a:gd name="T113" fmla="*/ 510 h 2001"/>
                <a:gd name="T114" fmla="*/ 640 w 944"/>
                <a:gd name="T115" fmla="*/ 444 h 2001"/>
                <a:gd name="T116" fmla="*/ 656 w 944"/>
                <a:gd name="T117" fmla="*/ 343 h 2001"/>
                <a:gd name="T118" fmla="*/ 586 w 944"/>
                <a:gd name="T119" fmla="*/ 227 h 2001"/>
                <a:gd name="T120" fmla="*/ 352 w 944"/>
                <a:gd name="T121" fmla="*/ 79 h 2001"/>
                <a:gd name="T122" fmla="*/ 154 w 944"/>
                <a:gd name="T123" fmla="*/ 23 h 2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4" h="2001">
                  <a:moveTo>
                    <a:pt x="154" y="2001"/>
                  </a:moveTo>
                  <a:lnTo>
                    <a:pt x="154" y="2001"/>
                  </a:lnTo>
                  <a:lnTo>
                    <a:pt x="141" y="2001"/>
                  </a:lnTo>
                  <a:lnTo>
                    <a:pt x="127" y="1999"/>
                  </a:lnTo>
                  <a:lnTo>
                    <a:pt x="114" y="1997"/>
                  </a:lnTo>
                  <a:lnTo>
                    <a:pt x="102" y="1992"/>
                  </a:lnTo>
                  <a:lnTo>
                    <a:pt x="90" y="1987"/>
                  </a:lnTo>
                  <a:lnTo>
                    <a:pt x="79" y="1982"/>
                  </a:lnTo>
                  <a:lnTo>
                    <a:pt x="67" y="1975"/>
                  </a:lnTo>
                  <a:lnTo>
                    <a:pt x="57" y="1967"/>
                  </a:lnTo>
                  <a:lnTo>
                    <a:pt x="57" y="1967"/>
                  </a:lnTo>
                  <a:lnTo>
                    <a:pt x="44" y="1955"/>
                  </a:lnTo>
                  <a:lnTo>
                    <a:pt x="33" y="1943"/>
                  </a:lnTo>
                  <a:lnTo>
                    <a:pt x="23" y="1929"/>
                  </a:lnTo>
                  <a:lnTo>
                    <a:pt x="15" y="1914"/>
                  </a:lnTo>
                  <a:lnTo>
                    <a:pt x="8" y="1899"/>
                  </a:lnTo>
                  <a:lnTo>
                    <a:pt x="4" y="1883"/>
                  </a:lnTo>
                  <a:lnTo>
                    <a:pt x="2" y="1865"/>
                  </a:lnTo>
                  <a:lnTo>
                    <a:pt x="0" y="1848"/>
                  </a:lnTo>
                  <a:lnTo>
                    <a:pt x="0" y="153"/>
                  </a:lnTo>
                  <a:lnTo>
                    <a:pt x="0" y="153"/>
                  </a:lnTo>
                  <a:lnTo>
                    <a:pt x="2" y="136"/>
                  </a:lnTo>
                  <a:lnTo>
                    <a:pt x="4" y="119"/>
                  </a:lnTo>
                  <a:lnTo>
                    <a:pt x="8" y="102"/>
                  </a:lnTo>
                  <a:lnTo>
                    <a:pt x="15" y="87"/>
                  </a:lnTo>
                  <a:lnTo>
                    <a:pt x="23" y="72"/>
                  </a:lnTo>
                  <a:lnTo>
                    <a:pt x="33" y="59"/>
                  </a:lnTo>
                  <a:lnTo>
                    <a:pt x="44" y="46"/>
                  </a:lnTo>
                  <a:lnTo>
                    <a:pt x="57" y="34"/>
                  </a:lnTo>
                  <a:lnTo>
                    <a:pt x="57" y="34"/>
                  </a:lnTo>
                  <a:lnTo>
                    <a:pt x="67" y="26"/>
                  </a:lnTo>
                  <a:lnTo>
                    <a:pt x="79" y="19"/>
                  </a:lnTo>
                  <a:lnTo>
                    <a:pt x="90" y="14"/>
                  </a:lnTo>
                  <a:lnTo>
                    <a:pt x="102" y="9"/>
                  </a:lnTo>
                  <a:lnTo>
                    <a:pt x="114" y="5"/>
                  </a:lnTo>
                  <a:lnTo>
                    <a:pt x="127" y="2"/>
                  </a:lnTo>
                  <a:lnTo>
                    <a:pt x="141" y="0"/>
                  </a:lnTo>
                  <a:lnTo>
                    <a:pt x="154" y="0"/>
                  </a:lnTo>
                  <a:lnTo>
                    <a:pt x="154" y="0"/>
                  </a:lnTo>
                  <a:lnTo>
                    <a:pt x="169" y="0"/>
                  </a:lnTo>
                  <a:lnTo>
                    <a:pt x="184" y="2"/>
                  </a:lnTo>
                  <a:lnTo>
                    <a:pt x="184" y="2"/>
                  </a:lnTo>
                  <a:lnTo>
                    <a:pt x="213" y="9"/>
                  </a:lnTo>
                  <a:lnTo>
                    <a:pt x="243" y="17"/>
                  </a:lnTo>
                  <a:lnTo>
                    <a:pt x="273" y="25"/>
                  </a:lnTo>
                  <a:lnTo>
                    <a:pt x="303" y="36"/>
                  </a:lnTo>
                  <a:lnTo>
                    <a:pt x="332" y="46"/>
                  </a:lnTo>
                  <a:lnTo>
                    <a:pt x="361" y="58"/>
                  </a:lnTo>
                  <a:lnTo>
                    <a:pt x="390" y="71"/>
                  </a:lnTo>
                  <a:lnTo>
                    <a:pt x="417" y="85"/>
                  </a:lnTo>
                  <a:lnTo>
                    <a:pt x="445" y="100"/>
                  </a:lnTo>
                  <a:lnTo>
                    <a:pt x="473" y="115"/>
                  </a:lnTo>
                  <a:lnTo>
                    <a:pt x="499" y="132"/>
                  </a:lnTo>
                  <a:lnTo>
                    <a:pt x="526" y="150"/>
                  </a:lnTo>
                  <a:lnTo>
                    <a:pt x="551" y="169"/>
                  </a:lnTo>
                  <a:lnTo>
                    <a:pt x="576" y="189"/>
                  </a:lnTo>
                  <a:lnTo>
                    <a:pt x="601" y="210"/>
                  </a:lnTo>
                  <a:lnTo>
                    <a:pt x="625" y="230"/>
                  </a:lnTo>
                  <a:lnTo>
                    <a:pt x="625" y="230"/>
                  </a:lnTo>
                  <a:lnTo>
                    <a:pt x="636" y="243"/>
                  </a:lnTo>
                  <a:lnTo>
                    <a:pt x="647" y="257"/>
                  </a:lnTo>
                  <a:lnTo>
                    <a:pt x="656" y="271"/>
                  </a:lnTo>
                  <a:lnTo>
                    <a:pt x="663" y="287"/>
                  </a:lnTo>
                  <a:lnTo>
                    <a:pt x="670" y="304"/>
                  </a:lnTo>
                  <a:lnTo>
                    <a:pt x="674" y="321"/>
                  </a:lnTo>
                  <a:lnTo>
                    <a:pt x="678" y="340"/>
                  </a:lnTo>
                  <a:lnTo>
                    <a:pt x="680" y="359"/>
                  </a:lnTo>
                  <a:lnTo>
                    <a:pt x="680" y="359"/>
                  </a:lnTo>
                  <a:lnTo>
                    <a:pt x="680" y="376"/>
                  </a:lnTo>
                  <a:lnTo>
                    <a:pt x="679" y="393"/>
                  </a:lnTo>
                  <a:lnTo>
                    <a:pt x="677" y="409"/>
                  </a:lnTo>
                  <a:lnTo>
                    <a:pt x="672" y="425"/>
                  </a:lnTo>
                  <a:lnTo>
                    <a:pt x="667" y="440"/>
                  </a:lnTo>
                  <a:lnTo>
                    <a:pt x="660" y="455"/>
                  </a:lnTo>
                  <a:lnTo>
                    <a:pt x="652" y="469"/>
                  </a:lnTo>
                  <a:lnTo>
                    <a:pt x="643" y="483"/>
                  </a:lnTo>
                  <a:lnTo>
                    <a:pt x="643" y="483"/>
                  </a:lnTo>
                  <a:lnTo>
                    <a:pt x="659" y="479"/>
                  </a:lnTo>
                  <a:lnTo>
                    <a:pt x="675" y="478"/>
                  </a:lnTo>
                  <a:lnTo>
                    <a:pt x="675" y="478"/>
                  </a:lnTo>
                  <a:lnTo>
                    <a:pt x="687" y="478"/>
                  </a:lnTo>
                  <a:lnTo>
                    <a:pt x="687" y="478"/>
                  </a:lnTo>
                  <a:lnTo>
                    <a:pt x="701" y="478"/>
                  </a:lnTo>
                  <a:lnTo>
                    <a:pt x="715" y="479"/>
                  </a:lnTo>
                  <a:lnTo>
                    <a:pt x="728" y="483"/>
                  </a:lnTo>
                  <a:lnTo>
                    <a:pt x="741" y="486"/>
                  </a:lnTo>
                  <a:lnTo>
                    <a:pt x="755" y="491"/>
                  </a:lnTo>
                  <a:lnTo>
                    <a:pt x="766" y="495"/>
                  </a:lnTo>
                  <a:lnTo>
                    <a:pt x="779" y="502"/>
                  </a:lnTo>
                  <a:lnTo>
                    <a:pt x="791" y="509"/>
                  </a:lnTo>
                  <a:lnTo>
                    <a:pt x="801" y="517"/>
                  </a:lnTo>
                  <a:lnTo>
                    <a:pt x="811" y="525"/>
                  </a:lnTo>
                  <a:lnTo>
                    <a:pt x="822" y="535"/>
                  </a:lnTo>
                  <a:lnTo>
                    <a:pt x="831" y="545"/>
                  </a:lnTo>
                  <a:lnTo>
                    <a:pt x="839" y="556"/>
                  </a:lnTo>
                  <a:lnTo>
                    <a:pt x="847" y="568"/>
                  </a:lnTo>
                  <a:lnTo>
                    <a:pt x="854" y="579"/>
                  </a:lnTo>
                  <a:lnTo>
                    <a:pt x="860" y="592"/>
                  </a:lnTo>
                  <a:lnTo>
                    <a:pt x="860" y="592"/>
                  </a:lnTo>
                  <a:lnTo>
                    <a:pt x="866" y="607"/>
                  </a:lnTo>
                  <a:lnTo>
                    <a:pt x="869" y="622"/>
                  </a:lnTo>
                  <a:lnTo>
                    <a:pt x="872" y="638"/>
                  </a:lnTo>
                  <a:lnTo>
                    <a:pt x="874" y="654"/>
                  </a:lnTo>
                  <a:lnTo>
                    <a:pt x="874" y="654"/>
                  </a:lnTo>
                  <a:lnTo>
                    <a:pt x="874" y="667"/>
                  </a:lnTo>
                  <a:lnTo>
                    <a:pt x="874" y="680"/>
                  </a:lnTo>
                  <a:lnTo>
                    <a:pt x="872" y="692"/>
                  </a:lnTo>
                  <a:lnTo>
                    <a:pt x="870" y="705"/>
                  </a:lnTo>
                  <a:lnTo>
                    <a:pt x="867" y="717"/>
                  </a:lnTo>
                  <a:lnTo>
                    <a:pt x="863" y="729"/>
                  </a:lnTo>
                  <a:lnTo>
                    <a:pt x="859" y="741"/>
                  </a:lnTo>
                  <a:lnTo>
                    <a:pt x="853" y="751"/>
                  </a:lnTo>
                  <a:lnTo>
                    <a:pt x="847" y="763"/>
                  </a:lnTo>
                  <a:lnTo>
                    <a:pt x="840" y="773"/>
                  </a:lnTo>
                  <a:lnTo>
                    <a:pt x="832" y="782"/>
                  </a:lnTo>
                  <a:lnTo>
                    <a:pt x="824" y="791"/>
                  </a:lnTo>
                  <a:lnTo>
                    <a:pt x="816" y="801"/>
                  </a:lnTo>
                  <a:lnTo>
                    <a:pt x="807" y="809"/>
                  </a:lnTo>
                  <a:lnTo>
                    <a:pt x="796" y="817"/>
                  </a:lnTo>
                  <a:lnTo>
                    <a:pt x="786" y="824"/>
                  </a:lnTo>
                  <a:lnTo>
                    <a:pt x="786" y="824"/>
                  </a:lnTo>
                  <a:lnTo>
                    <a:pt x="802" y="827"/>
                  </a:lnTo>
                  <a:lnTo>
                    <a:pt x="817" y="832"/>
                  </a:lnTo>
                  <a:lnTo>
                    <a:pt x="832" y="838"/>
                  </a:lnTo>
                  <a:lnTo>
                    <a:pt x="846" y="844"/>
                  </a:lnTo>
                  <a:lnTo>
                    <a:pt x="860" y="853"/>
                  </a:lnTo>
                  <a:lnTo>
                    <a:pt x="872" y="862"/>
                  </a:lnTo>
                  <a:lnTo>
                    <a:pt x="884" y="872"/>
                  </a:lnTo>
                  <a:lnTo>
                    <a:pt x="894" y="882"/>
                  </a:lnTo>
                  <a:lnTo>
                    <a:pt x="905" y="895"/>
                  </a:lnTo>
                  <a:lnTo>
                    <a:pt x="914" y="908"/>
                  </a:lnTo>
                  <a:lnTo>
                    <a:pt x="922" y="921"/>
                  </a:lnTo>
                  <a:lnTo>
                    <a:pt x="929" y="935"/>
                  </a:lnTo>
                  <a:lnTo>
                    <a:pt x="935" y="950"/>
                  </a:lnTo>
                  <a:lnTo>
                    <a:pt x="939" y="965"/>
                  </a:lnTo>
                  <a:lnTo>
                    <a:pt x="942" y="982"/>
                  </a:lnTo>
                  <a:lnTo>
                    <a:pt x="944" y="998"/>
                  </a:lnTo>
                  <a:lnTo>
                    <a:pt x="944" y="998"/>
                  </a:lnTo>
                  <a:lnTo>
                    <a:pt x="944" y="1009"/>
                  </a:lnTo>
                  <a:lnTo>
                    <a:pt x="944" y="1009"/>
                  </a:lnTo>
                  <a:lnTo>
                    <a:pt x="943" y="1027"/>
                  </a:lnTo>
                  <a:lnTo>
                    <a:pt x="940" y="1044"/>
                  </a:lnTo>
                  <a:lnTo>
                    <a:pt x="937" y="1060"/>
                  </a:lnTo>
                  <a:lnTo>
                    <a:pt x="931" y="1076"/>
                  </a:lnTo>
                  <a:lnTo>
                    <a:pt x="925" y="1091"/>
                  </a:lnTo>
                  <a:lnTo>
                    <a:pt x="917" y="1106"/>
                  </a:lnTo>
                  <a:lnTo>
                    <a:pt x="908" y="1119"/>
                  </a:lnTo>
                  <a:lnTo>
                    <a:pt x="898" y="1133"/>
                  </a:lnTo>
                  <a:lnTo>
                    <a:pt x="886" y="1144"/>
                  </a:lnTo>
                  <a:lnTo>
                    <a:pt x="875" y="1154"/>
                  </a:lnTo>
                  <a:lnTo>
                    <a:pt x="861" y="1165"/>
                  </a:lnTo>
                  <a:lnTo>
                    <a:pt x="847" y="1173"/>
                  </a:lnTo>
                  <a:lnTo>
                    <a:pt x="832" y="1181"/>
                  </a:lnTo>
                  <a:lnTo>
                    <a:pt x="816" y="1187"/>
                  </a:lnTo>
                  <a:lnTo>
                    <a:pt x="800" y="1191"/>
                  </a:lnTo>
                  <a:lnTo>
                    <a:pt x="784" y="1195"/>
                  </a:lnTo>
                  <a:lnTo>
                    <a:pt x="784" y="1195"/>
                  </a:lnTo>
                  <a:lnTo>
                    <a:pt x="794" y="1203"/>
                  </a:lnTo>
                  <a:lnTo>
                    <a:pt x="806" y="1211"/>
                  </a:lnTo>
                  <a:lnTo>
                    <a:pt x="815" y="1221"/>
                  </a:lnTo>
                  <a:lnTo>
                    <a:pt x="824" y="1230"/>
                  </a:lnTo>
                  <a:lnTo>
                    <a:pt x="833" y="1242"/>
                  </a:lnTo>
                  <a:lnTo>
                    <a:pt x="840" y="1254"/>
                  </a:lnTo>
                  <a:lnTo>
                    <a:pt x="847" y="1265"/>
                  </a:lnTo>
                  <a:lnTo>
                    <a:pt x="854" y="1278"/>
                  </a:lnTo>
                  <a:lnTo>
                    <a:pt x="854" y="1278"/>
                  </a:lnTo>
                  <a:lnTo>
                    <a:pt x="861" y="1296"/>
                  </a:lnTo>
                  <a:lnTo>
                    <a:pt x="867" y="1315"/>
                  </a:lnTo>
                  <a:lnTo>
                    <a:pt x="870" y="1333"/>
                  </a:lnTo>
                  <a:lnTo>
                    <a:pt x="871" y="1353"/>
                  </a:lnTo>
                  <a:lnTo>
                    <a:pt x="871" y="1372"/>
                  </a:lnTo>
                  <a:lnTo>
                    <a:pt x="869" y="1391"/>
                  </a:lnTo>
                  <a:lnTo>
                    <a:pt x="864" y="1410"/>
                  </a:lnTo>
                  <a:lnTo>
                    <a:pt x="859" y="1429"/>
                  </a:lnTo>
                  <a:lnTo>
                    <a:pt x="859" y="1429"/>
                  </a:lnTo>
                  <a:lnTo>
                    <a:pt x="853" y="1442"/>
                  </a:lnTo>
                  <a:lnTo>
                    <a:pt x="853" y="1442"/>
                  </a:lnTo>
                  <a:lnTo>
                    <a:pt x="846" y="1455"/>
                  </a:lnTo>
                  <a:lnTo>
                    <a:pt x="839" y="1468"/>
                  </a:lnTo>
                  <a:lnTo>
                    <a:pt x="830" y="1478"/>
                  </a:lnTo>
                  <a:lnTo>
                    <a:pt x="822" y="1490"/>
                  </a:lnTo>
                  <a:lnTo>
                    <a:pt x="811" y="1499"/>
                  </a:lnTo>
                  <a:lnTo>
                    <a:pt x="802" y="1509"/>
                  </a:lnTo>
                  <a:lnTo>
                    <a:pt x="791" y="1517"/>
                  </a:lnTo>
                  <a:lnTo>
                    <a:pt x="779" y="1525"/>
                  </a:lnTo>
                  <a:lnTo>
                    <a:pt x="768" y="1532"/>
                  </a:lnTo>
                  <a:lnTo>
                    <a:pt x="755" y="1538"/>
                  </a:lnTo>
                  <a:lnTo>
                    <a:pt x="742" y="1544"/>
                  </a:lnTo>
                  <a:lnTo>
                    <a:pt x="730" y="1547"/>
                  </a:lnTo>
                  <a:lnTo>
                    <a:pt x="716" y="1551"/>
                  </a:lnTo>
                  <a:lnTo>
                    <a:pt x="702" y="1554"/>
                  </a:lnTo>
                  <a:lnTo>
                    <a:pt x="688" y="1555"/>
                  </a:lnTo>
                  <a:lnTo>
                    <a:pt x="674" y="1555"/>
                  </a:lnTo>
                  <a:lnTo>
                    <a:pt x="674" y="1555"/>
                  </a:lnTo>
                  <a:lnTo>
                    <a:pt x="658" y="1555"/>
                  </a:lnTo>
                  <a:lnTo>
                    <a:pt x="642" y="1553"/>
                  </a:lnTo>
                  <a:lnTo>
                    <a:pt x="626" y="1550"/>
                  </a:lnTo>
                  <a:lnTo>
                    <a:pt x="611" y="1545"/>
                  </a:lnTo>
                  <a:lnTo>
                    <a:pt x="611" y="1545"/>
                  </a:lnTo>
                  <a:lnTo>
                    <a:pt x="617" y="1555"/>
                  </a:lnTo>
                  <a:lnTo>
                    <a:pt x="624" y="1566"/>
                  </a:lnTo>
                  <a:lnTo>
                    <a:pt x="628" y="1576"/>
                  </a:lnTo>
                  <a:lnTo>
                    <a:pt x="633" y="1588"/>
                  </a:lnTo>
                  <a:lnTo>
                    <a:pt x="637" y="1599"/>
                  </a:lnTo>
                  <a:lnTo>
                    <a:pt x="641" y="1611"/>
                  </a:lnTo>
                  <a:lnTo>
                    <a:pt x="643" y="1622"/>
                  </a:lnTo>
                  <a:lnTo>
                    <a:pt x="645" y="1634"/>
                  </a:lnTo>
                  <a:lnTo>
                    <a:pt x="647" y="1645"/>
                  </a:lnTo>
                  <a:lnTo>
                    <a:pt x="647" y="1658"/>
                  </a:lnTo>
                  <a:lnTo>
                    <a:pt x="647" y="1669"/>
                  </a:lnTo>
                  <a:lnTo>
                    <a:pt x="645" y="1681"/>
                  </a:lnTo>
                  <a:lnTo>
                    <a:pt x="644" y="1694"/>
                  </a:lnTo>
                  <a:lnTo>
                    <a:pt x="642" y="1705"/>
                  </a:lnTo>
                  <a:lnTo>
                    <a:pt x="639" y="1718"/>
                  </a:lnTo>
                  <a:lnTo>
                    <a:pt x="634" y="1729"/>
                  </a:lnTo>
                  <a:lnTo>
                    <a:pt x="634" y="1729"/>
                  </a:lnTo>
                  <a:lnTo>
                    <a:pt x="629" y="1741"/>
                  </a:lnTo>
                  <a:lnTo>
                    <a:pt x="624" y="1752"/>
                  </a:lnTo>
                  <a:lnTo>
                    <a:pt x="618" y="1763"/>
                  </a:lnTo>
                  <a:lnTo>
                    <a:pt x="611" y="1773"/>
                  </a:lnTo>
                  <a:lnTo>
                    <a:pt x="603" y="1784"/>
                  </a:lnTo>
                  <a:lnTo>
                    <a:pt x="595" y="1793"/>
                  </a:lnTo>
                  <a:lnTo>
                    <a:pt x="586" y="1802"/>
                  </a:lnTo>
                  <a:lnTo>
                    <a:pt x="576" y="1810"/>
                  </a:lnTo>
                  <a:lnTo>
                    <a:pt x="576" y="1810"/>
                  </a:lnTo>
                  <a:lnTo>
                    <a:pt x="575" y="1812"/>
                  </a:lnTo>
                  <a:lnTo>
                    <a:pt x="573" y="1815"/>
                  </a:lnTo>
                  <a:lnTo>
                    <a:pt x="573" y="1815"/>
                  </a:lnTo>
                  <a:lnTo>
                    <a:pt x="552" y="1832"/>
                  </a:lnTo>
                  <a:lnTo>
                    <a:pt x="529" y="1848"/>
                  </a:lnTo>
                  <a:lnTo>
                    <a:pt x="507" y="1863"/>
                  </a:lnTo>
                  <a:lnTo>
                    <a:pt x="484" y="1878"/>
                  </a:lnTo>
                  <a:lnTo>
                    <a:pt x="460" y="1893"/>
                  </a:lnTo>
                  <a:lnTo>
                    <a:pt x="437" y="1906"/>
                  </a:lnTo>
                  <a:lnTo>
                    <a:pt x="413" y="1918"/>
                  </a:lnTo>
                  <a:lnTo>
                    <a:pt x="387" y="1931"/>
                  </a:lnTo>
                  <a:lnTo>
                    <a:pt x="363" y="1943"/>
                  </a:lnTo>
                  <a:lnTo>
                    <a:pt x="338" y="1953"/>
                  </a:lnTo>
                  <a:lnTo>
                    <a:pt x="313" y="1962"/>
                  </a:lnTo>
                  <a:lnTo>
                    <a:pt x="287" y="1971"/>
                  </a:lnTo>
                  <a:lnTo>
                    <a:pt x="262" y="1979"/>
                  </a:lnTo>
                  <a:lnTo>
                    <a:pt x="235" y="1986"/>
                  </a:lnTo>
                  <a:lnTo>
                    <a:pt x="210" y="1993"/>
                  </a:lnTo>
                  <a:lnTo>
                    <a:pt x="184" y="1999"/>
                  </a:lnTo>
                  <a:lnTo>
                    <a:pt x="184" y="1999"/>
                  </a:lnTo>
                  <a:lnTo>
                    <a:pt x="169" y="2000"/>
                  </a:lnTo>
                  <a:lnTo>
                    <a:pt x="154" y="2001"/>
                  </a:lnTo>
                  <a:lnTo>
                    <a:pt x="154" y="2001"/>
                  </a:lnTo>
                  <a:close/>
                  <a:moveTo>
                    <a:pt x="154" y="23"/>
                  </a:moveTo>
                  <a:lnTo>
                    <a:pt x="154" y="23"/>
                  </a:lnTo>
                  <a:lnTo>
                    <a:pt x="142" y="23"/>
                  </a:lnTo>
                  <a:lnTo>
                    <a:pt x="132" y="24"/>
                  </a:lnTo>
                  <a:lnTo>
                    <a:pt x="120" y="26"/>
                  </a:lnTo>
                  <a:lnTo>
                    <a:pt x="110" y="30"/>
                  </a:lnTo>
                  <a:lnTo>
                    <a:pt x="99" y="34"/>
                  </a:lnTo>
                  <a:lnTo>
                    <a:pt x="89" y="39"/>
                  </a:lnTo>
                  <a:lnTo>
                    <a:pt x="80" y="46"/>
                  </a:lnTo>
                  <a:lnTo>
                    <a:pt x="71" y="52"/>
                  </a:lnTo>
                  <a:lnTo>
                    <a:pt x="71" y="52"/>
                  </a:lnTo>
                  <a:lnTo>
                    <a:pt x="60" y="62"/>
                  </a:lnTo>
                  <a:lnTo>
                    <a:pt x="51" y="72"/>
                  </a:lnTo>
                  <a:lnTo>
                    <a:pt x="43" y="85"/>
                  </a:lnTo>
                  <a:lnTo>
                    <a:pt x="36" y="97"/>
                  </a:lnTo>
                  <a:lnTo>
                    <a:pt x="30" y="111"/>
                  </a:lnTo>
                  <a:lnTo>
                    <a:pt x="27" y="124"/>
                  </a:lnTo>
                  <a:lnTo>
                    <a:pt x="25" y="138"/>
                  </a:lnTo>
                  <a:lnTo>
                    <a:pt x="23" y="153"/>
                  </a:lnTo>
                  <a:lnTo>
                    <a:pt x="23" y="1848"/>
                  </a:lnTo>
                  <a:lnTo>
                    <a:pt x="23" y="1848"/>
                  </a:lnTo>
                  <a:lnTo>
                    <a:pt x="25" y="1863"/>
                  </a:lnTo>
                  <a:lnTo>
                    <a:pt x="27" y="1877"/>
                  </a:lnTo>
                  <a:lnTo>
                    <a:pt x="30" y="1891"/>
                  </a:lnTo>
                  <a:lnTo>
                    <a:pt x="36" y="1904"/>
                  </a:lnTo>
                  <a:lnTo>
                    <a:pt x="43" y="1916"/>
                  </a:lnTo>
                  <a:lnTo>
                    <a:pt x="51" y="1929"/>
                  </a:lnTo>
                  <a:lnTo>
                    <a:pt x="60" y="1939"/>
                  </a:lnTo>
                  <a:lnTo>
                    <a:pt x="71" y="1948"/>
                  </a:lnTo>
                  <a:lnTo>
                    <a:pt x="71" y="1948"/>
                  </a:lnTo>
                  <a:lnTo>
                    <a:pt x="80" y="1955"/>
                  </a:lnTo>
                  <a:lnTo>
                    <a:pt x="89" y="1961"/>
                  </a:lnTo>
                  <a:lnTo>
                    <a:pt x="99" y="1967"/>
                  </a:lnTo>
                  <a:lnTo>
                    <a:pt x="110" y="1971"/>
                  </a:lnTo>
                  <a:lnTo>
                    <a:pt x="120" y="1974"/>
                  </a:lnTo>
                  <a:lnTo>
                    <a:pt x="132" y="1976"/>
                  </a:lnTo>
                  <a:lnTo>
                    <a:pt x="142" y="1978"/>
                  </a:lnTo>
                  <a:lnTo>
                    <a:pt x="154" y="1978"/>
                  </a:lnTo>
                  <a:lnTo>
                    <a:pt x="154" y="1978"/>
                  </a:lnTo>
                  <a:lnTo>
                    <a:pt x="166" y="1978"/>
                  </a:lnTo>
                  <a:lnTo>
                    <a:pt x="179" y="1976"/>
                  </a:lnTo>
                  <a:lnTo>
                    <a:pt x="179" y="1976"/>
                  </a:lnTo>
                  <a:lnTo>
                    <a:pt x="204" y="1970"/>
                  </a:lnTo>
                  <a:lnTo>
                    <a:pt x="230" y="1964"/>
                  </a:lnTo>
                  <a:lnTo>
                    <a:pt x="254" y="1957"/>
                  </a:lnTo>
                  <a:lnTo>
                    <a:pt x="279" y="1949"/>
                  </a:lnTo>
                  <a:lnTo>
                    <a:pt x="303" y="1941"/>
                  </a:lnTo>
                  <a:lnTo>
                    <a:pt x="328" y="1932"/>
                  </a:lnTo>
                  <a:lnTo>
                    <a:pt x="352" y="1922"/>
                  </a:lnTo>
                  <a:lnTo>
                    <a:pt x="376" y="1911"/>
                  </a:lnTo>
                  <a:lnTo>
                    <a:pt x="399" y="1900"/>
                  </a:lnTo>
                  <a:lnTo>
                    <a:pt x="423" y="1887"/>
                  </a:lnTo>
                  <a:lnTo>
                    <a:pt x="446" y="1875"/>
                  </a:lnTo>
                  <a:lnTo>
                    <a:pt x="468" y="1861"/>
                  </a:lnTo>
                  <a:lnTo>
                    <a:pt x="490" y="1847"/>
                  </a:lnTo>
                  <a:lnTo>
                    <a:pt x="512" y="1832"/>
                  </a:lnTo>
                  <a:lnTo>
                    <a:pt x="534" y="1816"/>
                  </a:lnTo>
                  <a:lnTo>
                    <a:pt x="554" y="1800"/>
                  </a:lnTo>
                  <a:lnTo>
                    <a:pt x="554" y="1800"/>
                  </a:lnTo>
                  <a:lnTo>
                    <a:pt x="558" y="1795"/>
                  </a:lnTo>
                  <a:lnTo>
                    <a:pt x="558" y="1795"/>
                  </a:lnTo>
                  <a:lnTo>
                    <a:pt x="567" y="1788"/>
                  </a:lnTo>
                  <a:lnTo>
                    <a:pt x="575" y="1780"/>
                  </a:lnTo>
                  <a:lnTo>
                    <a:pt x="583" y="1771"/>
                  </a:lnTo>
                  <a:lnTo>
                    <a:pt x="590" y="1762"/>
                  </a:lnTo>
                  <a:lnTo>
                    <a:pt x="597" y="1752"/>
                  </a:lnTo>
                  <a:lnTo>
                    <a:pt x="603" y="1742"/>
                  </a:lnTo>
                  <a:lnTo>
                    <a:pt x="609" y="1732"/>
                  </a:lnTo>
                  <a:lnTo>
                    <a:pt x="613" y="1721"/>
                  </a:lnTo>
                  <a:lnTo>
                    <a:pt x="613" y="1721"/>
                  </a:lnTo>
                  <a:lnTo>
                    <a:pt x="617" y="1707"/>
                  </a:lnTo>
                  <a:lnTo>
                    <a:pt x="620" y="1694"/>
                  </a:lnTo>
                  <a:lnTo>
                    <a:pt x="622" y="1680"/>
                  </a:lnTo>
                  <a:lnTo>
                    <a:pt x="624" y="1666"/>
                  </a:lnTo>
                  <a:lnTo>
                    <a:pt x="624" y="1652"/>
                  </a:lnTo>
                  <a:lnTo>
                    <a:pt x="622" y="1638"/>
                  </a:lnTo>
                  <a:lnTo>
                    <a:pt x="620" y="1625"/>
                  </a:lnTo>
                  <a:lnTo>
                    <a:pt x="617" y="1611"/>
                  </a:lnTo>
                  <a:lnTo>
                    <a:pt x="612" y="1598"/>
                  </a:lnTo>
                  <a:lnTo>
                    <a:pt x="607" y="1585"/>
                  </a:lnTo>
                  <a:lnTo>
                    <a:pt x="601" y="1573"/>
                  </a:lnTo>
                  <a:lnTo>
                    <a:pt x="594" y="1561"/>
                  </a:lnTo>
                  <a:lnTo>
                    <a:pt x="586" y="1550"/>
                  </a:lnTo>
                  <a:lnTo>
                    <a:pt x="576" y="1539"/>
                  </a:lnTo>
                  <a:lnTo>
                    <a:pt x="566" y="1529"/>
                  </a:lnTo>
                  <a:lnTo>
                    <a:pt x="554" y="1521"/>
                  </a:lnTo>
                  <a:lnTo>
                    <a:pt x="554" y="1521"/>
                  </a:lnTo>
                  <a:lnTo>
                    <a:pt x="552" y="1517"/>
                  </a:lnTo>
                  <a:lnTo>
                    <a:pt x="550" y="1513"/>
                  </a:lnTo>
                  <a:lnTo>
                    <a:pt x="550" y="1508"/>
                  </a:lnTo>
                  <a:lnTo>
                    <a:pt x="552" y="1505"/>
                  </a:lnTo>
                  <a:lnTo>
                    <a:pt x="552" y="1505"/>
                  </a:lnTo>
                  <a:lnTo>
                    <a:pt x="556" y="1501"/>
                  </a:lnTo>
                  <a:lnTo>
                    <a:pt x="560" y="1500"/>
                  </a:lnTo>
                  <a:lnTo>
                    <a:pt x="565" y="1500"/>
                  </a:lnTo>
                  <a:lnTo>
                    <a:pt x="568" y="1501"/>
                  </a:lnTo>
                  <a:lnTo>
                    <a:pt x="568" y="1501"/>
                  </a:lnTo>
                  <a:lnTo>
                    <a:pt x="576" y="1507"/>
                  </a:lnTo>
                  <a:lnTo>
                    <a:pt x="584" y="1510"/>
                  </a:lnTo>
                  <a:lnTo>
                    <a:pt x="604" y="1519"/>
                  </a:lnTo>
                  <a:lnTo>
                    <a:pt x="604" y="1519"/>
                  </a:lnTo>
                  <a:lnTo>
                    <a:pt x="612" y="1522"/>
                  </a:lnTo>
                  <a:lnTo>
                    <a:pt x="612" y="1522"/>
                  </a:lnTo>
                  <a:lnTo>
                    <a:pt x="627" y="1527"/>
                  </a:lnTo>
                  <a:lnTo>
                    <a:pt x="643" y="1530"/>
                  </a:lnTo>
                  <a:lnTo>
                    <a:pt x="658" y="1532"/>
                  </a:lnTo>
                  <a:lnTo>
                    <a:pt x="674" y="1532"/>
                  </a:lnTo>
                  <a:lnTo>
                    <a:pt x="674" y="1532"/>
                  </a:lnTo>
                  <a:lnTo>
                    <a:pt x="687" y="1532"/>
                  </a:lnTo>
                  <a:lnTo>
                    <a:pt x="698" y="1531"/>
                  </a:lnTo>
                  <a:lnTo>
                    <a:pt x="711" y="1529"/>
                  </a:lnTo>
                  <a:lnTo>
                    <a:pt x="723" y="1525"/>
                  </a:lnTo>
                  <a:lnTo>
                    <a:pt x="734" y="1522"/>
                  </a:lnTo>
                  <a:lnTo>
                    <a:pt x="746" y="1517"/>
                  </a:lnTo>
                  <a:lnTo>
                    <a:pt x="757" y="1512"/>
                  </a:lnTo>
                  <a:lnTo>
                    <a:pt x="768" y="1506"/>
                  </a:lnTo>
                  <a:lnTo>
                    <a:pt x="777" y="1499"/>
                  </a:lnTo>
                  <a:lnTo>
                    <a:pt x="787" y="1491"/>
                  </a:lnTo>
                  <a:lnTo>
                    <a:pt x="795" y="1483"/>
                  </a:lnTo>
                  <a:lnTo>
                    <a:pt x="804" y="1475"/>
                  </a:lnTo>
                  <a:lnTo>
                    <a:pt x="813" y="1464"/>
                  </a:lnTo>
                  <a:lnTo>
                    <a:pt x="819" y="1455"/>
                  </a:lnTo>
                  <a:lnTo>
                    <a:pt x="825" y="1444"/>
                  </a:lnTo>
                  <a:lnTo>
                    <a:pt x="831" y="1433"/>
                  </a:lnTo>
                  <a:lnTo>
                    <a:pt x="831" y="1433"/>
                  </a:lnTo>
                  <a:lnTo>
                    <a:pt x="837" y="1421"/>
                  </a:lnTo>
                  <a:lnTo>
                    <a:pt x="837" y="1421"/>
                  </a:lnTo>
                  <a:lnTo>
                    <a:pt x="842" y="1403"/>
                  </a:lnTo>
                  <a:lnTo>
                    <a:pt x="846" y="1387"/>
                  </a:lnTo>
                  <a:lnTo>
                    <a:pt x="848" y="1370"/>
                  </a:lnTo>
                  <a:lnTo>
                    <a:pt x="848" y="1354"/>
                  </a:lnTo>
                  <a:lnTo>
                    <a:pt x="847" y="1336"/>
                  </a:lnTo>
                  <a:lnTo>
                    <a:pt x="844" y="1319"/>
                  </a:lnTo>
                  <a:lnTo>
                    <a:pt x="839" y="1303"/>
                  </a:lnTo>
                  <a:lnTo>
                    <a:pt x="833" y="1287"/>
                  </a:lnTo>
                  <a:lnTo>
                    <a:pt x="833" y="1287"/>
                  </a:lnTo>
                  <a:lnTo>
                    <a:pt x="825" y="1272"/>
                  </a:lnTo>
                  <a:lnTo>
                    <a:pt x="816" y="1257"/>
                  </a:lnTo>
                  <a:lnTo>
                    <a:pt x="806" y="1244"/>
                  </a:lnTo>
                  <a:lnTo>
                    <a:pt x="793" y="1232"/>
                  </a:lnTo>
                  <a:lnTo>
                    <a:pt x="780" y="1221"/>
                  </a:lnTo>
                  <a:lnTo>
                    <a:pt x="766" y="1211"/>
                  </a:lnTo>
                  <a:lnTo>
                    <a:pt x="751" y="1203"/>
                  </a:lnTo>
                  <a:lnTo>
                    <a:pt x="735" y="1196"/>
                  </a:lnTo>
                  <a:lnTo>
                    <a:pt x="734" y="1196"/>
                  </a:lnTo>
                  <a:lnTo>
                    <a:pt x="734" y="1196"/>
                  </a:lnTo>
                  <a:lnTo>
                    <a:pt x="732" y="1195"/>
                  </a:lnTo>
                  <a:lnTo>
                    <a:pt x="732" y="1195"/>
                  </a:lnTo>
                  <a:lnTo>
                    <a:pt x="728" y="1192"/>
                  </a:lnTo>
                  <a:lnTo>
                    <a:pt x="726" y="1189"/>
                  </a:lnTo>
                  <a:lnTo>
                    <a:pt x="725" y="1186"/>
                  </a:lnTo>
                  <a:lnTo>
                    <a:pt x="725" y="1181"/>
                  </a:lnTo>
                  <a:lnTo>
                    <a:pt x="725" y="1181"/>
                  </a:lnTo>
                  <a:lnTo>
                    <a:pt x="727" y="1177"/>
                  </a:lnTo>
                  <a:lnTo>
                    <a:pt x="730" y="1174"/>
                  </a:lnTo>
                  <a:lnTo>
                    <a:pt x="734" y="1173"/>
                  </a:lnTo>
                  <a:lnTo>
                    <a:pt x="738" y="1173"/>
                  </a:lnTo>
                  <a:lnTo>
                    <a:pt x="738" y="1173"/>
                  </a:lnTo>
                  <a:lnTo>
                    <a:pt x="751" y="1173"/>
                  </a:lnTo>
                  <a:lnTo>
                    <a:pt x="766" y="1173"/>
                  </a:lnTo>
                  <a:lnTo>
                    <a:pt x="766" y="1173"/>
                  </a:lnTo>
                  <a:lnTo>
                    <a:pt x="781" y="1172"/>
                  </a:lnTo>
                  <a:lnTo>
                    <a:pt x="798" y="1168"/>
                  </a:lnTo>
                  <a:lnTo>
                    <a:pt x="813" y="1164"/>
                  </a:lnTo>
                  <a:lnTo>
                    <a:pt x="826" y="1158"/>
                  </a:lnTo>
                  <a:lnTo>
                    <a:pt x="840" y="1151"/>
                  </a:lnTo>
                  <a:lnTo>
                    <a:pt x="853" y="1142"/>
                  </a:lnTo>
                  <a:lnTo>
                    <a:pt x="864" y="1133"/>
                  </a:lnTo>
                  <a:lnTo>
                    <a:pt x="876" y="1122"/>
                  </a:lnTo>
                  <a:lnTo>
                    <a:pt x="886" y="1111"/>
                  </a:lnTo>
                  <a:lnTo>
                    <a:pt x="894" y="1098"/>
                  </a:lnTo>
                  <a:lnTo>
                    <a:pt x="902" y="1084"/>
                  </a:lnTo>
                  <a:lnTo>
                    <a:pt x="909" y="1070"/>
                  </a:lnTo>
                  <a:lnTo>
                    <a:pt x="914" y="1056"/>
                  </a:lnTo>
                  <a:lnTo>
                    <a:pt x="917" y="1041"/>
                  </a:lnTo>
                  <a:lnTo>
                    <a:pt x="920" y="1025"/>
                  </a:lnTo>
                  <a:lnTo>
                    <a:pt x="921" y="1009"/>
                  </a:lnTo>
                  <a:lnTo>
                    <a:pt x="921" y="1009"/>
                  </a:lnTo>
                  <a:lnTo>
                    <a:pt x="921" y="999"/>
                  </a:lnTo>
                  <a:lnTo>
                    <a:pt x="921" y="999"/>
                  </a:lnTo>
                  <a:lnTo>
                    <a:pt x="919" y="983"/>
                  </a:lnTo>
                  <a:lnTo>
                    <a:pt x="915" y="967"/>
                  </a:lnTo>
                  <a:lnTo>
                    <a:pt x="910" y="952"/>
                  </a:lnTo>
                  <a:lnTo>
                    <a:pt x="904" y="937"/>
                  </a:lnTo>
                  <a:lnTo>
                    <a:pt x="897" y="923"/>
                  </a:lnTo>
                  <a:lnTo>
                    <a:pt x="887" y="909"/>
                  </a:lnTo>
                  <a:lnTo>
                    <a:pt x="877" y="897"/>
                  </a:lnTo>
                  <a:lnTo>
                    <a:pt x="866" y="886"/>
                  </a:lnTo>
                  <a:lnTo>
                    <a:pt x="854" y="877"/>
                  </a:lnTo>
                  <a:lnTo>
                    <a:pt x="840" y="868"/>
                  </a:lnTo>
                  <a:lnTo>
                    <a:pt x="826" y="861"/>
                  </a:lnTo>
                  <a:lnTo>
                    <a:pt x="811" y="854"/>
                  </a:lnTo>
                  <a:lnTo>
                    <a:pt x="796" y="849"/>
                  </a:lnTo>
                  <a:lnTo>
                    <a:pt x="780" y="847"/>
                  </a:lnTo>
                  <a:lnTo>
                    <a:pt x="763" y="844"/>
                  </a:lnTo>
                  <a:lnTo>
                    <a:pt x="747" y="844"/>
                  </a:lnTo>
                  <a:lnTo>
                    <a:pt x="747" y="844"/>
                  </a:lnTo>
                  <a:lnTo>
                    <a:pt x="736" y="846"/>
                  </a:lnTo>
                  <a:lnTo>
                    <a:pt x="736" y="846"/>
                  </a:lnTo>
                  <a:lnTo>
                    <a:pt x="732" y="846"/>
                  </a:lnTo>
                  <a:lnTo>
                    <a:pt x="728" y="843"/>
                  </a:lnTo>
                  <a:lnTo>
                    <a:pt x="725" y="841"/>
                  </a:lnTo>
                  <a:lnTo>
                    <a:pt x="724" y="836"/>
                  </a:lnTo>
                  <a:lnTo>
                    <a:pt x="724" y="836"/>
                  </a:lnTo>
                  <a:lnTo>
                    <a:pt x="724" y="833"/>
                  </a:lnTo>
                  <a:lnTo>
                    <a:pt x="725" y="828"/>
                  </a:lnTo>
                  <a:lnTo>
                    <a:pt x="727" y="825"/>
                  </a:lnTo>
                  <a:lnTo>
                    <a:pt x="732" y="824"/>
                  </a:lnTo>
                  <a:lnTo>
                    <a:pt x="732" y="824"/>
                  </a:lnTo>
                  <a:lnTo>
                    <a:pt x="745" y="819"/>
                  </a:lnTo>
                  <a:lnTo>
                    <a:pt x="758" y="813"/>
                  </a:lnTo>
                  <a:lnTo>
                    <a:pt x="770" y="806"/>
                  </a:lnTo>
                  <a:lnTo>
                    <a:pt x="781" y="800"/>
                  </a:lnTo>
                  <a:lnTo>
                    <a:pt x="793" y="790"/>
                  </a:lnTo>
                  <a:lnTo>
                    <a:pt x="803" y="781"/>
                  </a:lnTo>
                  <a:lnTo>
                    <a:pt x="813" y="771"/>
                  </a:lnTo>
                  <a:lnTo>
                    <a:pt x="821" y="760"/>
                  </a:lnTo>
                  <a:lnTo>
                    <a:pt x="828" y="749"/>
                  </a:lnTo>
                  <a:lnTo>
                    <a:pt x="834" y="736"/>
                  </a:lnTo>
                  <a:lnTo>
                    <a:pt x="840" y="723"/>
                  </a:lnTo>
                  <a:lnTo>
                    <a:pt x="845" y="711"/>
                  </a:lnTo>
                  <a:lnTo>
                    <a:pt x="848" y="697"/>
                  </a:lnTo>
                  <a:lnTo>
                    <a:pt x="849" y="683"/>
                  </a:lnTo>
                  <a:lnTo>
                    <a:pt x="851" y="669"/>
                  </a:lnTo>
                  <a:lnTo>
                    <a:pt x="851" y="656"/>
                  </a:lnTo>
                  <a:lnTo>
                    <a:pt x="851" y="656"/>
                  </a:lnTo>
                  <a:lnTo>
                    <a:pt x="849" y="642"/>
                  </a:lnTo>
                  <a:lnTo>
                    <a:pt x="847" y="628"/>
                  </a:lnTo>
                  <a:lnTo>
                    <a:pt x="844" y="614"/>
                  </a:lnTo>
                  <a:lnTo>
                    <a:pt x="838" y="601"/>
                  </a:lnTo>
                  <a:lnTo>
                    <a:pt x="838" y="601"/>
                  </a:lnTo>
                  <a:lnTo>
                    <a:pt x="833" y="590"/>
                  </a:lnTo>
                  <a:lnTo>
                    <a:pt x="826" y="578"/>
                  </a:lnTo>
                  <a:lnTo>
                    <a:pt x="819" y="568"/>
                  </a:lnTo>
                  <a:lnTo>
                    <a:pt x="811" y="558"/>
                  </a:lnTo>
                  <a:lnTo>
                    <a:pt x="803" y="548"/>
                  </a:lnTo>
                  <a:lnTo>
                    <a:pt x="794" y="540"/>
                  </a:lnTo>
                  <a:lnTo>
                    <a:pt x="784" y="532"/>
                  </a:lnTo>
                  <a:lnTo>
                    <a:pt x="773" y="525"/>
                  </a:lnTo>
                  <a:lnTo>
                    <a:pt x="763" y="520"/>
                  </a:lnTo>
                  <a:lnTo>
                    <a:pt x="751" y="514"/>
                  </a:lnTo>
                  <a:lnTo>
                    <a:pt x="740" y="509"/>
                  </a:lnTo>
                  <a:lnTo>
                    <a:pt x="728" y="506"/>
                  </a:lnTo>
                  <a:lnTo>
                    <a:pt x="716" y="503"/>
                  </a:lnTo>
                  <a:lnTo>
                    <a:pt x="703" y="501"/>
                  </a:lnTo>
                  <a:lnTo>
                    <a:pt x="690" y="501"/>
                  </a:lnTo>
                  <a:lnTo>
                    <a:pt x="677" y="501"/>
                  </a:lnTo>
                  <a:lnTo>
                    <a:pt x="677" y="501"/>
                  </a:lnTo>
                  <a:lnTo>
                    <a:pt x="666" y="502"/>
                  </a:lnTo>
                  <a:lnTo>
                    <a:pt x="656" y="503"/>
                  </a:lnTo>
                  <a:lnTo>
                    <a:pt x="635" y="509"/>
                  </a:lnTo>
                  <a:lnTo>
                    <a:pt x="616" y="517"/>
                  </a:lnTo>
                  <a:lnTo>
                    <a:pt x="606" y="522"/>
                  </a:lnTo>
                  <a:lnTo>
                    <a:pt x="597" y="528"/>
                  </a:lnTo>
                  <a:lnTo>
                    <a:pt x="597" y="528"/>
                  </a:lnTo>
                  <a:lnTo>
                    <a:pt x="592" y="529"/>
                  </a:lnTo>
                  <a:lnTo>
                    <a:pt x="588" y="529"/>
                  </a:lnTo>
                  <a:lnTo>
                    <a:pt x="588" y="529"/>
                  </a:lnTo>
                  <a:lnTo>
                    <a:pt x="584" y="528"/>
                  </a:lnTo>
                  <a:lnTo>
                    <a:pt x="581" y="524"/>
                  </a:lnTo>
                  <a:lnTo>
                    <a:pt x="580" y="523"/>
                  </a:lnTo>
                  <a:lnTo>
                    <a:pt x="580" y="523"/>
                  </a:lnTo>
                  <a:lnTo>
                    <a:pt x="579" y="518"/>
                  </a:lnTo>
                  <a:lnTo>
                    <a:pt x="579" y="515"/>
                  </a:lnTo>
                  <a:lnTo>
                    <a:pt x="581" y="510"/>
                  </a:lnTo>
                  <a:lnTo>
                    <a:pt x="583" y="507"/>
                  </a:lnTo>
                  <a:lnTo>
                    <a:pt x="583" y="507"/>
                  </a:lnTo>
                  <a:lnTo>
                    <a:pt x="592" y="501"/>
                  </a:lnTo>
                  <a:lnTo>
                    <a:pt x="601" y="494"/>
                  </a:lnTo>
                  <a:lnTo>
                    <a:pt x="609" y="487"/>
                  </a:lnTo>
                  <a:lnTo>
                    <a:pt x="617" y="479"/>
                  </a:lnTo>
                  <a:lnTo>
                    <a:pt x="624" y="471"/>
                  </a:lnTo>
                  <a:lnTo>
                    <a:pt x="629" y="462"/>
                  </a:lnTo>
                  <a:lnTo>
                    <a:pt x="640" y="444"/>
                  </a:lnTo>
                  <a:lnTo>
                    <a:pt x="648" y="424"/>
                  </a:lnTo>
                  <a:lnTo>
                    <a:pt x="651" y="414"/>
                  </a:lnTo>
                  <a:lnTo>
                    <a:pt x="654" y="403"/>
                  </a:lnTo>
                  <a:lnTo>
                    <a:pt x="656" y="393"/>
                  </a:lnTo>
                  <a:lnTo>
                    <a:pt x="657" y="382"/>
                  </a:lnTo>
                  <a:lnTo>
                    <a:pt x="657" y="372"/>
                  </a:lnTo>
                  <a:lnTo>
                    <a:pt x="657" y="361"/>
                  </a:lnTo>
                  <a:lnTo>
                    <a:pt x="657" y="361"/>
                  </a:lnTo>
                  <a:lnTo>
                    <a:pt x="656" y="343"/>
                  </a:lnTo>
                  <a:lnTo>
                    <a:pt x="652" y="327"/>
                  </a:lnTo>
                  <a:lnTo>
                    <a:pt x="648" y="312"/>
                  </a:lnTo>
                  <a:lnTo>
                    <a:pt x="642" y="297"/>
                  </a:lnTo>
                  <a:lnTo>
                    <a:pt x="635" y="283"/>
                  </a:lnTo>
                  <a:lnTo>
                    <a:pt x="628" y="270"/>
                  </a:lnTo>
                  <a:lnTo>
                    <a:pt x="619" y="258"/>
                  </a:lnTo>
                  <a:lnTo>
                    <a:pt x="609" y="248"/>
                  </a:lnTo>
                  <a:lnTo>
                    <a:pt x="609" y="248"/>
                  </a:lnTo>
                  <a:lnTo>
                    <a:pt x="586" y="227"/>
                  </a:lnTo>
                  <a:lnTo>
                    <a:pt x="561" y="206"/>
                  </a:lnTo>
                  <a:lnTo>
                    <a:pt x="537" y="188"/>
                  </a:lnTo>
                  <a:lnTo>
                    <a:pt x="512" y="169"/>
                  </a:lnTo>
                  <a:lnTo>
                    <a:pt x="487" y="152"/>
                  </a:lnTo>
                  <a:lnTo>
                    <a:pt x="460" y="136"/>
                  </a:lnTo>
                  <a:lnTo>
                    <a:pt x="434" y="120"/>
                  </a:lnTo>
                  <a:lnTo>
                    <a:pt x="407" y="106"/>
                  </a:lnTo>
                  <a:lnTo>
                    <a:pt x="379" y="92"/>
                  </a:lnTo>
                  <a:lnTo>
                    <a:pt x="352" y="79"/>
                  </a:lnTo>
                  <a:lnTo>
                    <a:pt x="324" y="68"/>
                  </a:lnTo>
                  <a:lnTo>
                    <a:pt x="295" y="58"/>
                  </a:lnTo>
                  <a:lnTo>
                    <a:pt x="266" y="47"/>
                  </a:lnTo>
                  <a:lnTo>
                    <a:pt x="238" y="39"/>
                  </a:lnTo>
                  <a:lnTo>
                    <a:pt x="209" y="31"/>
                  </a:lnTo>
                  <a:lnTo>
                    <a:pt x="179" y="25"/>
                  </a:lnTo>
                  <a:lnTo>
                    <a:pt x="179" y="25"/>
                  </a:lnTo>
                  <a:lnTo>
                    <a:pt x="166" y="23"/>
                  </a:lnTo>
                  <a:lnTo>
                    <a:pt x="154" y="23"/>
                  </a:lnTo>
                  <a:lnTo>
                    <a:pt x="154"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Freeform 144"/>
            <p:cNvSpPr>
              <a:spLocks/>
            </p:cNvSpPr>
            <p:nvPr/>
          </p:nvSpPr>
          <p:spPr bwMode="auto">
            <a:xfrm>
              <a:off x="2965" y="2335"/>
              <a:ext cx="103" cy="46"/>
            </a:xfrm>
            <a:custGeom>
              <a:avLst/>
              <a:gdLst>
                <a:gd name="T0" fmla="*/ 196 w 208"/>
                <a:gd name="T1" fmla="*/ 92 h 92"/>
                <a:gd name="T2" fmla="*/ 196 w 208"/>
                <a:gd name="T3" fmla="*/ 92 h 92"/>
                <a:gd name="T4" fmla="*/ 193 w 208"/>
                <a:gd name="T5" fmla="*/ 92 h 92"/>
                <a:gd name="T6" fmla="*/ 190 w 208"/>
                <a:gd name="T7" fmla="*/ 90 h 92"/>
                <a:gd name="T8" fmla="*/ 188 w 208"/>
                <a:gd name="T9" fmla="*/ 89 h 92"/>
                <a:gd name="T10" fmla="*/ 186 w 208"/>
                <a:gd name="T11" fmla="*/ 85 h 92"/>
                <a:gd name="T12" fmla="*/ 186 w 208"/>
                <a:gd name="T13" fmla="*/ 85 h 92"/>
                <a:gd name="T14" fmla="*/ 184 w 208"/>
                <a:gd name="T15" fmla="*/ 81 h 92"/>
                <a:gd name="T16" fmla="*/ 178 w 208"/>
                <a:gd name="T17" fmla="*/ 71 h 92"/>
                <a:gd name="T18" fmla="*/ 172 w 208"/>
                <a:gd name="T19" fmla="*/ 64 h 92"/>
                <a:gd name="T20" fmla="*/ 166 w 208"/>
                <a:gd name="T21" fmla="*/ 59 h 92"/>
                <a:gd name="T22" fmla="*/ 158 w 208"/>
                <a:gd name="T23" fmla="*/ 52 h 92"/>
                <a:gd name="T24" fmla="*/ 150 w 208"/>
                <a:gd name="T25" fmla="*/ 45 h 92"/>
                <a:gd name="T26" fmla="*/ 139 w 208"/>
                <a:gd name="T27" fmla="*/ 39 h 92"/>
                <a:gd name="T28" fmla="*/ 127 w 208"/>
                <a:gd name="T29" fmla="*/ 33 h 92"/>
                <a:gd name="T30" fmla="*/ 113 w 208"/>
                <a:gd name="T31" fmla="*/ 29 h 92"/>
                <a:gd name="T32" fmla="*/ 97 w 208"/>
                <a:gd name="T33" fmla="*/ 25 h 92"/>
                <a:gd name="T34" fmla="*/ 80 w 208"/>
                <a:gd name="T35" fmla="*/ 23 h 92"/>
                <a:gd name="T36" fmla="*/ 60 w 208"/>
                <a:gd name="T37" fmla="*/ 23 h 92"/>
                <a:gd name="T38" fmla="*/ 38 w 208"/>
                <a:gd name="T39" fmla="*/ 25 h 92"/>
                <a:gd name="T40" fmla="*/ 14 w 208"/>
                <a:gd name="T41" fmla="*/ 29 h 92"/>
                <a:gd name="T42" fmla="*/ 14 w 208"/>
                <a:gd name="T43" fmla="*/ 29 h 92"/>
                <a:gd name="T44" fmla="*/ 10 w 208"/>
                <a:gd name="T45" fmla="*/ 29 h 92"/>
                <a:gd name="T46" fmla="*/ 5 w 208"/>
                <a:gd name="T47" fmla="*/ 28 h 92"/>
                <a:gd name="T48" fmla="*/ 3 w 208"/>
                <a:gd name="T49" fmla="*/ 24 h 92"/>
                <a:gd name="T50" fmla="*/ 0 w 208"/>
                <a:gd name="T51" fmla="*/ 19 h 92"/>
                <a:gd name="T52" fmla="*/ 0 w 208"/>
                <a:gd name="T53" fmla="*/ 19 h 92"/>
                <a:gd name="T54" fmla="*/ 0 w 208"/>
                <a:gd name="T55" fmla="*/ 16 h 92"/>
                <a:gd name="T56" fmla="*/ 1 w 208"/>
                <a:gd name="T57" fmla="*/ 11 h 92"/>
                <a:gd name="T58" fmla="*/ 5 w 208"/>
                <a:gd name="T59" fmla="*/ 8 h 92"/>
                <a:gd name="T60" fmla="*/ 10 w 208"/>
                <a:gd name="T61" fmla="*/ 7 h 92"/>
                <a:gd name="T62" fmla="*/ 10 w 208"/>
                <a:gd name="T63" fmla="*/ 7 h 92"/>
                <a:gd name="T64" fmla="*/ 37 w 208"/>
                <a:gd name="T65" fmla="*/ 2 h 92"/>
                <a:gd name="T66" fmla="*/ 61 w 208"/>
                <a:gd name="T67" fmla="*/ 0 h 92"/>
                <a:gd name="T68" fmla="*/ 84 w 208"/>
                <a:gd name="T69" fmla="*/ 1 h 92"/>
                <a:gd name="T70" fmla="*/ 105 w 208"/>
                <a:gd name="T71" fmla="*/ 3 h 92"/>
                <a:gd name="T72" fmla="*/ 124 w 208"/>
                <a:gd name="T73" fmla="*/ 8 h 92"/>
                <a:gd name="T74" fmla="*/ 140 w 208"/>
                <a:gd name="T75" fmla="*/ 14 h 92"/>
                <a:gd name="T76" fmla="*/ 154 w 208"/>
                <a:gd name="T77" fmla="*/ 21 h 92"/>
                <a:gd name="T78" fmla="*/ 165 w 208"/>
                <a:gd name="T79" fmla="*/ 29 h 92"/>
                <a:gd name="T80" fmla="*/ 177 w 208"/>
                <a:gd name="T81" fmla="*/ 37 h 92"/>
                <a:gd name="T82" fmla="*/ 185 w 208"/>
                <a:gd name="T83" fmla="*/ 45 h 92"/>
                <a:gd name="T84" fmla="*/ 192 w 208"/>
                <a:gd name="T85" fmla="*/ 53 h 92"/>
                <a:gd name="T86" fmla="*/ 197 w 208"/>
                <a:gd name="T87" fmla="*/ 60 h 92"/>
                <a:gd name="T88" fmla="*/ 204 w 208"/>
                <a:gd name="T89" fmla="*/ 71 h 92"/>
                <a:gd name="T90" fmla="*/ 208 w 208"/>
                <a:gd name="T91" fmla="*/ 76 h 92"/>
                <a:gd name="T92" fmla="*/ 208 w 208"/>
                <a:gd name="T93" fmla="*/ 76 h 92"/>
                <a:gd name="T94" fmla="*/ 208 w 208"/>
                <a:gd name="T95" fmla="*/ 81 h 92"/>
                <a:gd name="T96" fmla="*/ 208 w 208"/>
                <a:gd name="T97" fmla="*/ 85 h 92"/>
                <a:gd name="T98" fmla="*/ 204 w 208"/>
                <a:gd name="T99" fmla="*/ 89 h 92"/>
                <a:gd name="T100" fmla="*/ 201 w 208"/>
                <a:gd name="T101" fmla="*/ 91 h 92"/>
                <a:gd name="T102" fmla="*/ 201 w 208"/>
                <a:gd name="T103" fmla="*/ 91 h 92"/>
                <a:gd name="T104" fmla="*/ 196 w 208"/>
                <a:gd name="T105" fmla="*/ 92 h 92"/>
                <a:gd name="T106" fmla="*/ 196 w 208"/>
                <a:gd name="T107"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8" h="92">
                  <a:moveTo>
                    <a:pt x="196" y="92"/>
                  </a:moveTo>
                  <a:lnTo>
                    <a:pt x="196" y="92"/>
                  </a:lnTo>
                  <a:lnTo>
                    <a:pt x="193" y="92"/>
                  </a:lnTo>
                  <a:lnTo>
                    <a:pt x="190" y="90"/>
                  </a:lnTo>
                  <a:lnTo>
                    <a:pt x="188" y="89"/>
                  </a:lnTo>
                  <a:lnTo>
                    <a:pt x="186" y="85"/>
                  </a:lnTo>
                  <a:lnTo>
                    <a:pt x="186" y="85"/>
                  </a:lnTo>
                  <a:lnTo>
                    <a:pt x="184" y="81"/>
                  </a:lnTo>
                  <a:lnTo>
                    <a:pt x="178" y="71"/>
                  </a:lnTo>
                  <a:lnTo>
                    <a:pt x="172" y="64"/>
                  </a:lnTo>
                  <a:lnTo>
                    <a:pt x="166" y="59"/>
                  </a:lnTo>
                  <a:lnTo>
                    <a:pt x="158" y="52"/>
                  </a:lnTo>
                  <a:lnTo>
                    <a:pt x="150" y="45"/>
                  </a:lnTo>
                  <a:lnTo>
                    <a:pt x="139" y="39"/>
                  </a:lnTo>
                  <a:lnTo>
                    <a:pt x="127" y="33"/>
                  </a:lnTo>
                  <a:lnTo>
                    <a:pt x="113" y="29"/>
                  </a:lnTo>
                  <a:lnTo>
                    <a:pt x="97" y="25"/>
                  </a:lnTo>
                  <a:lnTo>
                    <a:pt x="80" y="23"/>
                  </a:lnTo>
                  <a:lnTo>
                    <a:pt x="60" y="23"/>
                  </a:lnTo>
                  <a:lnTo>
                    <a:pt x="38" y="25"/>
                  </a:lnTo>
                  <a:lnTo>
                    <a:pt x="14" y="29"/>
                  </a:lnTo>
                  <a:lnTo>
                    <a:pt x="14" y="29"/>
                  </a:lnTo>
                  <a:lnTo>
                    <a:pt x="10" y="29"/>
                  </a:lnTo>
                  <a:lnTo>
                    <a:pt x="5" y="28"/>
                  </a:lnTo>
                  <a:lnTo>
                    <a:pt x="3" y="24"/>
                  </a:lnTo>
                  <a:lnTo>
                    <a:pt x="0" y="19"/>
                  </a:lnTo>
                  <a:lnTo>
                    <a:pt x="0" y="19"/>
                  </a:lnTo>
                  <a:lnTo>
                    <a:pt x="0" y="16"/>
                  </a:lnTo>
                  <a:lnTo>
                    <a:pt x="1" y="11"/>
                  </a:lnTo>
                  <a:lnTo>
                    <a:pt x="5" y="8"/>
                  </a:lnTo>
                  <a:lnTo>
                    <a:pt x="10" y="7"/>
                  </a:lnTo>
                  <a:lnTo>
                    <a:pt x="10" y="7"/>
                  </a:lnTo>
                  <a:lnTo>
                    <a:pt x="37" y="2"/>
                  </a:lnTo>
                  <a:lnTo>
                    <a:pt x="61" y="0"/>
                  </a:lnTo>
                  <a:lnTo>
                    <a:pt x="84" y="1"/>
                  </a:lnTo>
                  <a:lnTo>
                    <a:pt x="105" y="3"/>
                  </a:lnTo>
                  <a:lnTo>
                    <a:pt x="124" y="8"/>
                  </a:lnTo>
                  <a:lnTo>
                    <a:pt x="140" y="14"/>
                  </a:lnTo>
                  <a:lnTo>
                    <a:pt x="154" y="21"/>
                  </a:lnTo>
                  <a:lnTo>
                    <a:pt x="165" y="29"/>
                  </a:lnTo>
                  <a:lnTo>
                    <a:pt x="177" y="37"/>
                  </a:lnTo>
                  <a:lnTo>
                    <a:pt x="185" y="45"/>
                  </a:lnTo>
                  <a:lnTo>
                    <a:pt x="192" y="53"/>
                  </a:lnTo>
                  <a:lnTo>
                    <a:pt x="197" y="60"/>
                  </a:lnTo>
                  <a:lnTo>
                    <a:pt x="204" y="71"/>
                  </a:lnTo>
                  <a:lnTo>
                    <a:pt x="208" y="76"/>
                  </a:lnTo>
                  <a:lnTo>
                    <a:pt x="208" y="76"/>
                  </a:lnTo>
                  <a:lnTo>
                    <a:pt x="208" y="81"/>
                  </a:lnTo>
                  <a:lnTo>
                    <a:pt x="208" y="85"/>
                  </a:lnTo>
                  <a:lnTo>
                    <a:pt x="204" y="89"/>
                  </a:lnTo>
                  <a:lnTo>
                    <a:pt x="201" y="91"/>
                  </a:lnTo>
                  <a:lnTo>
                    <a:pt x="201" y="91"/>
                  </a:lnTo>
                  <a:lnTo>
                    <a:pt x="196" y="92"/>
                  </a:lnTo>
                  <a:lnTo>
                    <a:pt x="196" y="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145"/>
            <p:cNvSpPr>
              <a:spLocks/>
            </p:cNvSpPr>
            <p:nvPr/>
          </p:nvSpPr>
          <p:spPr bwMode="auto">
            <a:xfrm>
              <a:off x="3029" y="2241"/>
              <a:ext cx="56" cy="140"/>
            </a:xfrm>
            <a:custGeom>
              <a:avLst/>
              <a:gdLst>
                <a:gd name="T0" fmla="*/ 68 w 113"/>
                <a:gd name="T1" fmla="*/ 280 h 280"/>
                <a:gd name="T2" fmla="*/ 62 w 113"/>
                <a:gd name="T3" fmla="*/ 279 h 280"/>
                <a:gd name="T4" fmla="*/ 59 w 113"/>
                <a:gd name="T5" fmla="*/ 274 h 280"/>
                <a:gd name="T6" fmla="*/ 54 w 113"/>
                <a:gd name="T7" fmla="*/ 266 h 280"/>
                <a:gd name="T8" fmla="*/ 31 w 113"/>
                <a:gd name="T9" fmla="*/ 220 h 280"/>
                <a:gd name="T10" fmla="*/ 13 w 113"/>
                <a:gd name="T11" fmla="*/ 169 h 280"/>
                <a:gd name="T12" fmla="*/ 4 w 113"/>
                <a:gd name="T13" fmla="*/ 133 h 280"/>
                <a:gd name="T14" fmla="*/ 0 w 113"/>
                <a:gd name="T15" fmla="*/ 96 h 280"/>
                <a:gd name="T16" fmla="*/ 6 w 113"/>
                <a:gd name="T17" fmla="*/ 61 h 280"/>
                <a:gd name="T18" fmla="*/ 12 w 113"/>
                <a:gd name="T19" fmla="*/ 46 h 280"/>
                <a:gd name="T20" fmla="*/ 19 w 113"/>
                <a:gd name="T21" fmla="*/ 36 h 280"/>
                <a:gd name="T22" fmla="*/ 36 w 113"/>
                <a:gd name="T23" fmla="*/ 20 h 280"/>
                <a:gd name="T24" fmla="*/ 58 w 113"/>
                <a:gd name="T25" fmla="*/ 7 h 280"/>
                <a:gd name="T26" fmla="*/ 85 w 113"/>
                <a:gd name="T27" fmla="*/ 1 h 280"/>
                <a:gd name="T28" fmla="*/ 102 w 113"/>
                <a:gd name="T29" fmla="*/ 0 h 280"/>
                <a:gd name="T30" fmla="*/ 110 w 113"/>
                <a:gd name="T31" fmla="*/ 2 h 280"/>
                <a:gd name="T32" fmla="*/ 113 w 113"/>
                <a:gd name="T33" fmla="*/ 10 h 280"/>
                <a:gd name="T34" fmla="*/ 113 w 113"/>
                <a:gd name="T35" fmla="*/ 15 h 280"/>
                <a:gd name="T36" fmla="*/ 107 w 113"/>
                <a:gd name="T37" fmla="*/ 22 h 280"/>
                <a:gd name="T38" fmla="*/ 103 w 113"/>
                <a:gd name="T39" fmla="*/ 23 h 280"/>
                <a:gd name="T40" fmla="*/ 79 w 113"/>
                <a:gd name="T41" fmla="*/ 25 h 280"/>
                <a:gd name="T42" fmla="*/ 58 w 113"/>
                <a:gd name="T43" fmla="*/ 32 h 280"/>
                <a:gd name="T44" fmla="*/ 43 w 113"/>
                <a:gd name="T45" fmla="*/ 43 h 280"/>
                <a:gd name="T46" fmla="*/ 32 w 113"/>
                <a:gd name="T47" fmla="*/ 57 h 280"/>
                <a:gd name="T48" fmla="*/ 29 w 113"/>
                <a:gd name="T49" fmla="*/ 63 h 280"/>
                <a:gd name="T50" fmla="*/ 24 w 113"/>
                <a:gd name="T51" fmla="*/ 84 h 280"/>
                <a:gd name="T52" fmla="*/ 24 w 113"/>
                <a:gd name="T53" fmla="*/ 116 h 280"/>
                <a:gd name="T54" fmla="*/ 31 w 113"/>
                <a:gd name="T55" fmla="*/ 151 h 280"/>
                <a:gd name="T56" fmla="*/ 42 w 113"/>
                <a:gd name="T57" fmla="*/ 184 h 280"/>
                <a:gd name="T58" fmla="*/ 66 w 113"/>
                <a:gd name="T59" fmla="*/ 240 h 280"/>
                <a:gd name="T60" fmla="*/ 79 w 113"/>
                <a:gd name="T61" fmla="*/ 263 h 280"/>
                <a:gd name="T62" fmla="*/ 80 w 113"/>
                <a:gd name="T63" fmla="*/ 272 h 280"/>
                <a:gd name="T64" fmla="*/ 74 w 113"/>
                <a:gd name="T65" fmla="*/ 279 h 280"/>
                <a:gd name="T66" fmla="*/ 72 w 113"/>
                <a:gd name="T67" fmla="*/ 280 h 280"/>
                <a:gd name="T68" fmla="*/ 68 w 113"/>
                <a:gd name="T6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3" h="280">
                  <a:moveTo>
                    <a:pt x="68" y="280"/>
                  </a:moveTo>
                  <a:lnTo>
                    <a:pt x="68" y="280"/>
                  </a:lnTo>
                  <a:lnTo>
                    <a:pt x="66" y="280"/>
                  </a:lnTo>
                  <a:lnTo>
                    <a:pt x="62" y="279"/>
                  </a:lnTo>
                  <a:lnTo>
                    <a:pt x="60" y="277"/>
                  </a:lnTo>
                  <a:lnTo>
                    <a:pt x="59" y="274"/>
                  </a:lnTo>
                  <a:lnTo>
                    <a:pt x="59" y="274"/>
                  </a:lnTo>
                  <a:lnTo>
                    <a:pt x="54" y="266"/>
                  </a:lnTo>
                  <a:lnTo>
                    <a:pt x="44" y="247"/>
                  </a:lnTo>
                  <a:lnTo>
                    <a:pt x="31" y="220"/>
                  </a:lnTo>
                  <a:lnTo>
                    <a:pt x="19" y="187"/>
                  </a:lnTo>
                  <a:lnTo>
                    <a:pt x="13" y="169"/>
                  </a:lnTo>
                  <a:lnTo>
                    <a:pt x="7" y="151"/>
                  </a:lnTo>
                  <a:lnTo>
                    <a:pt x="4" y="133"/>
                  </a:lnTo>
                  <a:lnTo>
                    <a:pt x="1" y="113"/>
                  </a:lnTo>
                  <a:lnTo>
                    <a:pt x="0" y="96"/>
                  </a:lnTo>
                  <a:lnTo>
                    <a:pt x="1" y="77"/>
                  </a:lnTo>
                  <a:lnTo>
                    <a:pt x="6" y="61"/>
                  </a:lnTo>
                  <a:lnTo>
                    <a:pt x="8" y="53"/>
                  </a:lnTo>
                  <a:lnTo>
                    <a:pt x="12" y="46"/>
                  </a:lnTo>
                  <a:lnTo>
                    <a:pt x="12" y="46"/>
                  </a:lnTo>
                  <a:lnTo>
                    <a:pt x="19" y="36"/>
                  </a:lnTo>
                  <a:lnTo>
                    <a:pt x="27" y="27"/>
                  </a:lnTo>
                  <a:lnTo>
                    <a:pt x="36" y="20"/>
                  </a:lnTo>
                  <a:lnTo>
                    <a:pt x="46" y="13"/>
                  </a:lnTo>
                  <a:lnTo>
                    <a:pt x="58" y="7"/>
                  </a:lnTo>
                  <a:lnTo>
                    <a:pt x="70" y="4"/>
                  </a:lnTo>
                  <a:lnTo>
                    <a:pt x="85" y="1"/>
                  </a:lnTo>
                  <a:lnTo>
                    <a:pt x="102" y="0"/>
                  </a:lnTo>
                  <a:lnTo>
                    <a:pt x="102" y="0"/>
                  </a:lnTo>
                  <a:lnTo>
                    <a:pt x="106" y="0"/>
                  </a:lnTo>
                  <a:lnTo>
                    <a:pt x="110" y="2"/>
                  </a:lnTo>
                  <a:lnTo>
                    <a:pt x="112" y="6"/>
                  </a:lnTo>
                  <a:lnTo>
                    <a:pt x="113" y="10"/>
                  </a:lnTo>
                  <a:lnTo>
                    <a:pt x="113" y="10"/>
                  </a:lnTo>
                  <a:lnTo>
                    <a:pt x="113" y="15"/>
                  </a:lnTo>
                  <a:lnTo>
                    <a:pt x="111" y="19"/>
                  </a:lnTo>
                  <a:lnTo>
                    <a:pt x="107" y="22"/>
                  </a:lnTo>
                  <a:lnTo>
                    <a:pt x="103" y="23"/>
                  </a:lnTo>
                  <a:lnTo>
                    <a:pt x="103" y="23"/>
                  </a:lnTo>
                  <a:lnTo>
                    <a:pt x="90" y="23"/>
                  </a:lnTo>
                  <a:lnTo>
                    <a:pt x="79" y="25"/>
                  </a:lnTo>
                  <a:lnTo>
                    <a:pt x="67" y="29"/>
                  </a:lnTo>
                  <a:lnTo>
                    <a:pt x="58" y="32"/>
                  </a:lnTo>
                  <a:lnTo>
                    <a:pt x="50" y="37"/>
                  </a:lnTo>
                  <a:lnTo>
                    <a:pt x="43" y="43"/>
                  </a:lnTo>
                  <a:lnTo>
                    <a:pt x="37" y="50"/>
                  </a:lnTo>
                  <a:lnTo>
                    <a:pt x="32" y="57"/>
                  </a:lnTo>
                  <a:lnTo>
                    <a:pt x="32" y="57"/>
                  </a:lnTo>
                  <a:lnTo>
                    <a:pt x="29" y="63"/>
                  </a:lnTo>
                  <a:lnTo>
                    <a:pt x="27" y="70"/>
                  </a:lnTo>
                  <a:lnTo>
                    <a:pt x="24" y="84"/>
                  </a:lnTo>
                  <a:lnTo>
                    <a:pt x="23" y="100"/>
                  </a:lnTo>
                  <a:lnTo>
                    <a:pt x="24" y="116"/>
                  </a:lnTo>
                  <a:lnTo>
                    <a:pt x="27" y="134"/>
                  </a:lnTo>
                  <a:lnTo>
                    <a:pt x="31" y="151"/>
                  </a:lnTo>
                  <a:lnTo>
                    <a:pt x="36" y="167"/>
                  </a:lnTo>
                  <a:lnTo>
                    <a:pt x="42" y="184"/>
                  </a:lnTo>
                  <a:lnTo>
                    <a:pt x="54" y="214"/>
                  </a:lnTo>
                  <a:lnTo>
                    <a:pt x="66" y="240"/>
                  </a:lnTo>
                  <a:lnTo>
                    <a:pt x="79" y="263"/>
                  </a:lnTo>
                  <a:lnTo>
                    <a:pt x="79" y="263"/>
                  </a:lnTo>
                  <a:lnTo>
                    <a:pt x="80" y="267"/>
                  </a:lnTo>
                  <a:lnTo>
                    <a:pt x="80" y="272"/>
                  </a:lnTo>
                  <a:lnTo>
                    <a:pt x="77" y="275"/>
                  </a:lnTo>
                  <a:lnTo>
                    <a:pt x="74" y="279"/>
                  </a:lnTo>
                  <a:lnTo>
                    <a:pt x="74" y="279"/>
                  </a:lnTo>
                  <a:lnTo>
                    <a:pt x="72" y="280"/>
                  </a:lnTo>
                  <a:lnTo>
                    <a:pt x="68" y="280"/>
                  </a:lnTo>
                  <a:lnTo>
                    <a:pt x="68" y="2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146"/>
            <p:cNvSpPr>
              <a:spLocks/>
            </p:cNvSpPr>
            <p:nvPr/>
          </p:nvSpPr>
          <p:spPr bwMode="auto">
            <a:xfrm>
              <a:off x="2917" y="1878"/>
              <a:ext cx="121" cy="56"/>
            </a:xfrm>
            <a:custGeom>
              <a:avLst/>
              <a:gdLst>
                <a:gd name="T0" fmla="*/ 78 w 243"/>
                <a:gd name="T1" fmla="*/ 112 h 112"/>
                <a:gd name="T2" fmla="*/ 78 w 243"/>
                <a:gd name="T3" fmla="*/ 112 h 112"/>
                <a:gd name="T4" fmla="*/ 50 w 243"/>
                <a:gd name="T5" fmla="*/ 111 h 112"/>
                <a:gd name="T6" fmla="*/ 29 w 243"/>
                <a:gd name="T7" fmla="*/ 108 h 112"/>
                <a:gd name="T8" fmla="*/ 9 w 243"/>
                <a:gd name="T9" fmla="*/ 105 h 112"/>
                <a:gd name="T10" fmla="*/ 9 w 243"/>
                <a:gd name="T11" fmla="*/ 105 h 112"/>
                <a:gd name="T12" fmla="*/ 4 w 243"/>
                <a:gd name="T13" fmla="*/ 103 h 112"/>
                <a:gd name="T14" fmla="*/ 2 w 243"/>
                <a:gd name="T15" fmla="*/ 99 h 112"/>
                <a:gd name="T16" fmla="*/ 0 w 243"/>
                <a:gd name="T17" fmla="*/ 96 h 112"/>
                <a:gd name="T18" fmla="*/ 1 w 243"/>
                <a:gd name="T19" fmla="*/ 91 h 112"/>
                <a:gd name="T20" fmla="*/ 1 w 243"/>
                <a:gd name="T21" fmla="*/ 91 h 112"/>
                <a:gd name="T22" fmla="*/ 2 w 243"/>
                <a:gd name="T23" fmla="*/ 87 h 112"/>
                <a:gd name="T24" fmla="*/ 5 w 243"/>
                <a:gd name="T25" fmla="*/ 84 h 112"/>
                <a:gd name="T26" fmla="*/ 10 w 243"/>
                <a:gd name="T27" fmla="*/ 82 h 112"/>
                <a:gd name="T28" fmla="*/ 15 w 243"/>
                <a:gd name="T29" fmla="*/ 82 h 112"/>
                <a:gd name="T30" fmla="*/ 15 w 243"/>
                <a:gd name="T31" fmla="*/ 82 h 112"/>
                <a:gd name="T32" fmla="*/ 24 w 243"/>
                <a:gd name="T33" fmla="*/ 84 h 112"/>
                <a:gd name="T34" fmla="*/ 44 w 243"/>
                <a:gd name="T35" fmla="*/ 88 h 112"/>
                <a:gd name="T36" fmla="*/ 57 w 243"/>
                <a:gd name="T37" fmla="*/ 89 h 112"/>
                <a:gd name="T38" fmla="*/ 71 w 243"/>
                <a:gd name="T39" fmla="*/ 90 h 112"/>
                <a:gd name="T40" fmla="*/ 87 w 243"/>
                <a:gd name="T41" fmla="*/ 90 h 112"/>
                <a:gd name="T42" fmla="*/ 105 w 243"/>
                <a:gd name="T43" fmla="*/ 89 h 112"/>
                <a:gd name="T44" fmla="*/ 122 w 243"/>
                <a:gd name="T45" fmla="*/ 87 h 112"/>
                <a:gd name="T46" fmla="*/ 139 w 243"/>
                <a:gd name="T47" fmla="*/ 82 h 112"/>
                <a:gd name="T48" fmla="*/ 155 w 243"/>
                <a:gd name="T49" fmla="*/ 76 h 112"/>
                <a:gd name="T50" fmla="*/ 171 w 243"/>
                <a:gd name="T51" fmla="*/ 68 h 112"/>
                <a:gd name="T52" fmla="*/ 179 w 243"/>
                <a:gd name="T53" fmla="*/ 62 h 112"/>
                <a:gd name="T54" fmla="*/ 186 w 243"/>
                <a:gd name="T55" fmla="*/ 58 h 112"/>
                <a:gd name="T56" fmla="*/ 193 w 243"/>
                <a:gd name="T57" fmla="*/ 51 h 112"/>
                <a:gd name="T58" fmla="*/ 200 w 243"/>
                <a:gd name="T59" fmla="*/ 44 h 112"/>
                <a:gd name="T60" fmla="*/ 206 w 243"/>
                <a:gd name="T61" fmla="*/ 36 h 112"/>
                <a:gd name="T62" fmla="*/ 212 w 243"/>
                <a:gd name="T63" fmla="*/ 28 h 112"/>
                <a:gd name="T64" fmla="*/ 216 w 243"/>
                <a:gd name="T65" fmla="*/ 19 h 112"/>
                <a:gd name="T66" fmla="*/ 221 w 243"/>
                <a:gd name="T67" fmla="*/ 8 h 112"/>
                <a:gd name="T68" fmla="*/ 221 w 243"/>
                <a:gd name="T69" fmla="*/ 8 h 112"/>
                <a:gd name="T70" fmla="*/ 223 w 243"/>
                <a:gd name="T71" fmla="*/ 4 h 112"/>
                <a:gd name="T72" fmla="*/ 227 w 243"/>
                <a:gd name="T73" fmla="*/ 1 h 112"/>
                <a:gd name="T74" fmla="*/ 231 w 243"/>
                <a:gd name="T75" fmla="*/ 0 h 112"/>
                <a:gd name="T76" fmla="*/ 235 w 243"/>
                <a:gd name="T77" fmla="*/ 1 h 112"/>
                <a:gd name="T78" fmla="*/ 235 w 243"/>
                <a:gd name="T79" fmla="*/ 1 h 112"/>
                <a:gd name="T80" fmla="*/ 239 w 243"/>
                <a:gd name="T81" fmla="*/ 4 h 112"/>
                <a:gd name="T82" fmla="*/ 242 w 243"/>
                <a:gd name="T83" fmla="*/ 7 h 112"/>
                <a:gd name="T84" fmla="*/ 243 w 243"/>
                <a:gd name="T85" fmla="*/ 12 h 112"/>
                <a:gd name="T86" fmla="*/ 242 w 243"/>
                <a:gd name="T87" fmla="*/ 16 h 112"/>
                <a:gd name="T88" fmla="*/ 242 w 243"/>
                <a:gd name="T89" fmla="*/ 16 h 112"/>
                <a:gd name="T90" fmla="*/ 236 w 243"/>
                <a:gd name="T91" fmla="*/ 30 h 112"/>
                <a:gd name="T92" fmla="*/ 229 w 243"/>
                <a:gd name="T93" fmla="*/ 43 h 112"/>
                <a:gd name="T94" fmla="*/ 221 w 243"/>
                <a:gd name="T95" fmla="*/ 54 h 112"/>
                <a:gd name="T96" fmla="*/ 212 w 243"/>
                <a:gd name="T97" fmla="*/ 65 h 112"/>
                <a:gd name="T98" fmla="*/ 202 w 243"/>
                <a:gd name="T99" fmla="*/ 74 h 112"/>
                <a:gd name="T100" fmla="*/ 192 w 243"/>
                <a:gd name="T101" fmla="*/ 82 h 112"/>
                <a:gd name="T102" fmla="*/ 182 w 243"/>
                <a:gd name="T103" fmla="*/ 89 h 112"/>
                <a:gd name="T104" fmla="*/ 170 w 243"/>
                <a:gd name="T105" fmla="*/ 94 h 112"/>
                <a:gd name="T106" fmla="*/ 159 w 243"/>
                <a:gd name="T107" fmla="*/ 99 h 112"/>
                <a:gd name="T108" fmla="*/ 147 w 243"/>
                <a:gd name="T109" fmla="*/ 103 h 112"/>
                <a:gd name="T110" fmla="*/ 136 w 243"/>
                <a:gd name="T111" fmla="*/ 106 h 112"/>
                <a:gd name="T112" fmla="*/ 123 w 243"/>
                <a:gd name="T113" fmla="*/ 108 h 112"/>
                <a:gd name="T114" fmla="*/ 100 w 243"/>
                <a:gd name="T115" fmla="*/ 111 h 112"/>
                <a:gd name="T116" fmla="*/ 78 w 243"/>
                <a:gd name="T117" fmla="*/ 112 h 112"/>
                <a:gd name="T118" fmla="*/ 78 w 243"/>
                <a:gd name="T119"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3" h="112">
                  <a:moveTo>
                    <a:pt x="78" y="112"/>
                  </a:moveTo>
                  <a:lnTo>
                    <a:pt x="78" y="112"/>
                  </a:lnTo>
                  <a:lnTo>
                    <a:pt x="50" y="111"/>
                  </a:lnTo>
                  <a:lnTo>
                    <a:pt x="29" y="108"/>
                  </a:lnTo>
                  <a:lnTo>
                    <a:pt x="9" y="105"/>
                  </a:lnTo>
                  <a:lnTo>
                    <a:pt x="9" y="105"/>
                  </a:lnTo>
                  <a:lnTo>
                    <a:pt x="4" y="103"/>
                  </a:lnTo>
                  <a:lnTo>
                    <a:pt x="2" y="99"/>
                  </a:lnTo>
                  <a:lnTo>
                    <a:pt x="0" y="96"/>
                  </a:lnTo>
                  <a:lnTo>
                    <a:pt x="1" y="91"/>
                  </a:lnTo>
                  <a:lnTo>
                    <a:pt x="1" y="91"/>
                  </a:lnTo>
                  <a:lnTo>
                    <a:pt x="2" y="87"/>
                  </a:lnTo>
                  <a:lnTo>
                    <a:pt x="5" y="84"/>
                  </a:lnTo>
                  <a:lnTo>
                    <a:pt x="10" y="82"/>
                  </a:lnTo>
                  <a:lnTo>
                    <a:pt x="15" y="82"/>
                  </a:lnTo>
                  <a:lnTo>
                    <a:pt x="15" y="82"/>
                  </a:lnTo>
                  <a:lnTo>
                    <a:pt x="24" y="84"/>
                  </a:lnTo>
                  <a:lnTo>
                    <a:pt x="44" y="88"/>
                  </a:lnTo>
                  <a:lnTo>
                    <a:pt x="57" y="89"/>
                  </a:lnTo>
                  <a:lnTo>
                    <a:pt x="71" y="90"/>
                  </a:lnTo>
                  <a:lnTo>
                    <a:pt x="87" y="90"/>
                  </a:lnTo>
                  <a:lnTo>
                    <a:pt x="105" y="89"/>
                  </a:lnTo>
                  <a:lnTo>
                    <a:pt x="122" y="87"/>
                  </a:lnTo>
                  <a:lnTo>
                    <a:pt x="139" y="82"/>
                  </a:lnTo>
                  <a:lnTo>
                    <a:pt x="155" y="76"/>
                  </a:lnTo>
                  <a:lnTo>
                    <a:pt x="171" y="68"/>
                  </a:lnTo>
                  <a:lnTo>
                    <a:pt x="179" y="62"/>
                  </a:lnTo>
                  <a:lnTo>
                    <a:pt x="186" y="58"/>
                  </a:lnTo>
                  <a:lnTo>
                    <a:pt x="193" y="51"/>
                  </a:lnTo>
                  <a:lnTo>
                    <a:pt x="200" y="44"/>
                  </a:lnTo>
                  <a:lnTo>
                    <a:pt x="206" y="36"/>
                  </a:lnTo>
                  <a:lnTo>
                    <a:pt x="212" y="28"/>
                  </a:lnTo>
                  <a:lnTo>
                    <a:pt x="216" y="19"/>
                  </a:lnTo>
                  <a:lnTo>
                    <a:pt x="221" y="8"/>
                  </a:lnTo>
                  <a:lnTo>
                    <a:pt x="221" y="8"/>
                  </a:lnTo>
                  <a:lnTo>
                    <a:pt x="223" y="4"/>
                  </a:lnTo>
                  <a:lnTo>
                    <a:pt x="227" y="1"/>
                  </a:lnTo>
                  <a:lnTo>
                    <a:pt x="231" y="0"/>
                  </a:lnTo>
                  <a:lnTo>
                    <a:pt x="235" y="1"/>
                  </a:lnTo>
                  <a:lnTo>
                    <a:pt x="235" y="1"/>
                  </a:lnTo>
                  <a:lnTo>
                    <a:pt x="239" y="4"/>
                  </a:lnTo>
                  <a:lnTo>
                    <a:pt x="242" y="7"/>
                  </a:lnTo>
                  <a:lnTo>
                    <a:pt x="243" y="12"/>
                  </a:lnTo>
                  <a:lnTo>
                    <a:pt x="242" y="16"/>
                  </a:lnTo>
                  <a:lnTo>
                    <a:pt x="242" y="16"/>
                  </a:lnTo>
                  <a:lnTo>
                    <a:pt x="236" y="30"/>
                  </a:lnTo>
                  <a:lnTo>
                    <a:pt x="229" y="43"/>
                  </a:lnTo>
                  <a:lnTo>
                    <a:pt x="221" y="54"/>
                  </a:lnTo>
                  <a:lnTo>
                    <a:pt x="212" y="65"/>
                  </a:lnTo>
                  <a:lnTo>
                    <a:pt x="202" y="74"/>
                  </a:lnTo>
                  <a:lnTo>
                    <a:pt x="192" y="82"/>
                  </a:lnTo>
                  <a:lnTo>
                    <a:pt x="182" y="89"/>
                  </a:lnTo>
                  <a:lnTo>
                    <a:pt x="170" y="94"/>
                  </a:lnTo>
                  <a:lnTo>
                    <a:pt x="159" y="99"/>
                  </a:lnTo>
                  <a:lnTo>
                    <a:pt x="147" y="103"/>
                  </a:lnTo>
                  <a:lnTo>
                    <a:pt x="136" y="106"/>
                  </a:lnTo>
                  <a:lnTo>
                    <a:pt x="123" y="108"/>
                  </a:lnTo>
                  <a:lnTo>
                    <a:pt x="100" y="111"/>
                  </a:lnTo>
                  <a:lnTo>
                    <a:pt x="78" y="112"/>
                  </a:lnTo>
                  <a:lnTo>
                    <a:pt x="78"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147"/>
            <p:cNvSpPr>
              <a:spLocks/>
            </p:cNvSpPr>
            <p:nvPr/>
          </p:nvSpPr>
          <p:spPr bwMode="auto">
            <a:xfrm>
              <a:off x="2917" y="1919"/>
              <a:ext cx="40" cy="143"/>
            </a:xfrm>
            <a:custGeom>
              <a:avLst/>
              <a:gdLst>
                <a:gd name="T0" fmla="*/ 11 w 79"/>
                <a:gd name="T1" fmla="*/ 287 h 287"/>
                <a:gd name="T2" fmla="*/ 3 w 79"/>
                <a:gd name="T3" fmla="*/ 283 h 287"/>
                <a:gd name="T4" fmla="*/ 1 w 79"/>
                <a:gd name="T5" fmla="*/ 280 h 287"/>
                <a:gd name="T6" fmla="*/ 1 w 79"/>
                <a:gd name="T7" fmla="*/ 271 h 287"/>
                <a:gd name="T8" fmla="*/ 3 w 79"/>
                <a:gd name="T9" fmla="*/ 267 h 287"/>
                <a:gd name="T10" fmla="*/ 20 w 79"/>
                <a:gd name="T11" fmla="*/ 248 h 287"/>
                <a:gd name="T12" fmla="*/ 34 w 79"/>
                <a:gd name="T13" fmla="*/ 228 h 287"/>
                <a:gd name="T14" fmla="*/ 45 w 79"/>
                <a:gd name="T15" fmla="*/ 209 h 287"/>
                <a:gd name="T16" fmla="*/ 52 w 79"/>
                <a:gd name="T17" fmla="*/ 188 h 287"/>
                <a:gd name="T18" fmla="*/ 56 w 79"/>
                <a:gd name="T19" fmla="*/ 166 h 287"/>
                <a:gd name="T20" fmla="*/ 56 w 79"/>
                <a:gd name="T21" fmla="*/ 144 h 287"/>
                <a:gd name="T22" fmla="*/ 54 w 79"/>
                <a:gd name="T23" fmla="*/ 122 h 287"/>
                <a:gd name="T24" fmla="*/ 48 w 79"/>
                <a:gd name="T25" fmla="*/ 99 h 287"/>
                <a:gd name="T26" fmla="*/ 42 w 79"/>
                <a:gd name="T27" fmla="*/ 82 h 287"/>
                <a:gd name="T28" fmla="*/ 27 w 79"/>
                <a:gd name="T29" fmla="*/ 53 h 287"/>
                <a:gd name="T30" fmla="*/ 9 w 79"/>
                <a:gd name="T31" fmla="*/ 25 h 287"/>
                <a:gd name="T32" fmla="*/ 3 w 79"/>
                <a:gd name="T33" fmla="*/ 20 h 287"/>
                <a:gd name="T34" fmla="*/ 0 w 79"/>
                <a:gd name="T35" fmla="*/ 12 h 287"/>
                <a:gd name="T36" fmla="*/ 4 w 79"/>
                <a:gd name="T37" fmla="*/ 3 h 287"/>
                <a:gd name="T38" fmla="*/ 8 w 79"/>
                <a:gd name="T39" fmla="*/ 1 h 287"/>
                <a:gd name="T40" fmla="*/ 16 w 79"/>
                <a:gd name="T41" fmla="*/ 1 h 287"/>
                <a:gd name="T42" fmla="*/ 20 w 79"/>
                <a:gd name="T43" fmla="*/ 3 h 287"/>
                <a:gd name="T44" fmla="*/ 39 w 79"/>
                <a:gd name="T45" fmla="*/ 29 h 287"/>
                <a:gd name="T46" fmla="*/ 56 w 79"/>
                <a:gd name="T47" fmla="*/ 58 h 287"/>
                <a:gd name="T48" fmla="*/ 70 w 79"/>
                <a:gd name="T49" fmla="*/ 93 h 287"/>
                <a:gd name="T50" fmla="*/ 79 w 79"/>
                <a:gd name="T51" fmla="*/ 136 h 287"/>
                <a:gd name="T52" fmla="*/ 79 w 79"/>
                <a:gd name="T53" fmla="*/ 159 h 287"/>
                <a:gd name="T54" fmla="*/ 77 w 79"/>
                <a:gd name="T55" fmla="*/ 183 h 287"/>
                <a:gd name="T56" fmla="*/ 70 w 79"/>
                <a:gd name="T57" fmla="*/ 207 h 287"/>
                <a:gd name="T58" fmla="*/ 58 w 79"/>
                <a:gd name="T59" fmla="*/ 233 h 287"/>
                <a:gd name="T60" fmla="*/ 42 w 79"/>
                <a:gd name="T61" fmla="*/ 258 h 287"/>
                <a:gd name="T62" fmla="*/ 19 w 79"/>
                <a:gd name="T63" fmla="*/ 283 h 287"/>
                <a:gd name="T64" fmla="*/ 16 w 79"/>
                <a:gd name="T65" fmla="*/ 286 h 287"/>
                <a:gd name="T66" fmla="*/ 11 w 79"/>
                <a:gd name="T67" fmla="*/ 28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9" h="287">
                  <a:moveTo>
                    <a:pt x="11" y="287"/>
                  </a:moveTo>
                  <a:lnTo>
                    <a:pt x="11" y="287"/>
                  </a:lnTo>
                  <a:lnTo>
                    <a:pt x="8" y="286"/>
                  </a:lnTo>
                  <a:lnTo>
                    <a:pt x="3" y="283"/>
                  </a:lnTo>
                  <a:lnTo>
                    <a:pt x="3" y="283"/>
                  </a:lnTo>
                  <a:lnTo>
                    <a:pt x="1" y="280"/>
                  </a:lnTo>
                  <a:lnTo>
                    <a:pt x="0" y="275"/>
                  </a:lnTo>
                  <a:lnTo>
                    <a:pt x="1" y="271"/>
                  </a:lnTo>
                  <a:lnTo>
                    <a:pt x="3" y="267"/>
                  </a:lnTo>
                  <a:lnTo>
                    <a:pt x="3" y="267"/>
                  </a:lnTo>
                  <a:lnTo>
                    <a:pt x="12" y="258"/>
                  </a:lnTo>
                  <a:lnTo>
                    <a:pt x="20" y="248"/>
                  </a:lnTo>
                  <a:lnTo>
                    <a:pt x="27" y="239"/>
                  </a:lnTo>
                  <a:lnTo>
                    <a:pt x="34" y="228"/>
                  </a:lnTo>
                  <a:lnTo>
                    <a:pt x="40" y="219"/>
                  </a:lnTo>
                  <a:lnTo>
                    <a:pt x="45" y="209"/>
                  </a:lnTo>
                  <a:lnTo>
                    <a:pt x="49" y="198"/>
                  </a:lnTo>
                  <a:lnTo>
                    <a:pt x="52" y="188"/>
                  </a:lnTo>
                  <a:lnTo>
                    <a:pt x="54" y="176"/>
                  </a:lnTo>
                  <a:lnTo>
                    <a:pt x="56" y="166"/>
                  </a:lnTo>
                  <a:lnTo>
                    <a:pt x="56" y="156"/>
                  </a:lnTo>
                  <a:lnTo>
                    <a:pt x="56" y="144"/>
                  </a:lnTo>
                  <a:lnTo>
                    <a:pt x="56" y="132"/>
                  </a:lnTo>
                  <a:lnTo>
                    <a:pt x="54" y="122"/>
                  </a:lnTo>
                  <a:lnTo>
                    <a:pt x="52" y="111"/>
                  </a:lnTo>
                  <a:lnTo>
                    <a:pt x="48" y="99"/>
                  </a:lnTo>
                  <a:lnTo>
                    <a:pt x="48" y="99"/>
                  </a:lnTo>
                  <a:lnTo>
                    <a:pt x="42" y="82"/>
                  </a:lnTo>
                  <a:lnTo>
                    <a:pt x="35" y="67"/>
                  </a:lnTo>
                  <a:lnTo>
                    <a:pt x="27" y="53"/>
                  </a:lnTo>
                  <a:lnTo>
                    <a:pt x="20" y="41"/>
                  </a:lnTo>
                  <a:lnTo>
                    <a:pt x="9" y="25"/>
                  </a:lnTo>
                  <a:lnTo>
                    <a:pt x="3" y="20"/>
                  </a:lnTo>
                  <a:lnTo>
                    <a:pt x="3" y="20"/>
                  </a:lnTo>
                  <a:lnTo>
                    <a:pt x="1" y="16"/>
                  </a:lnTo>
                  <a:lnTo>
                    <a:pt x="0" y="12"/>
                  </a:lnTo>
                  <a:lnTo>
                    <a:pt x="1" y="7"/>
                  </a:lnTo>
                  <a:lnTo>
                    <a:pt x="4" y="3"/>
                  </a:lnTo>
                  <a:lnTo>
                    <a:pt x="4" y="3"/>
                  </a:lnTo>
                  <a:lnTo>
                    <a:pt x="8" y="1"/>
                  </a:lnTo>
                  <a:lnTo>
                    <a:pt x="12" y="0"/>
                  </a:lnTo>
                  <a:lnTo>
                    <a:pt x="16" y="1"/>
                  </a:lnTo>
                  <a:lnTo>
                    <a:pt x="20" y="3"/>
                  </a:lnTo>
                  <a:lnTo>
                    <a:pt x="20" y="3"/>
                  </a:lnTo>
                  <a:lnTo>
                    <a:pt x="26" y="10"/>
                  </a:lnTo>
                  <a:lnTo>
                    <a:pt x="39" y="29"/>
                  </a:lnTo>
                  <a:lnTo>
                    <a:pt x="47" y="41"/>
                  </a:lnTo>
                  <a:lnTo>
                    <a:pt x="56" y="58"/>
                  </a:lnTo>
                  <a:lnTo>
                    <a:pt x="64" y="75"/>
                  </a:lnTo>
                  <a:lnTo>
                    <a:pt x="70" y="93"/>
                  </a:lnTo>
                  <a:lnTo>
                    <a:pt x="76" y="114"/>
                  </a:lnTo>
                  <a:lnTo>
                    <a:pt x="79" y="136"/>
                  </a:lnTo>
                  <a:lnTo>
                    <a:pt x="79" y="147"/>
                  </a:lnTo>
                  <a:lnTo>
                    <a:pt x="79" y="159"/>
                  </a:lnTo>
                  <a:lnTo>
                    <a:pt x="78" y="171"/>
                  </a:lnTo>
                  <a:lnTo>
                    <a:pt x="77" y="183"/>
                  </a:lnTo>
                  <a:lnTo>
                    <a:pt x="73" y="195"/>
                  </a:lnTo>
                  <a:lnTo>
                    <a:pt x="70" y="207"/>
                  </a:lnTo>
                  <a:lnTo>
                    <a:pt x="64" y="220"/>
                  </a:lnTo>
                  <a:lnTo>
                    <a:pt x="58" y="233"/>
                  </a:lnTo>
                  <a:lnTo>
                    <a:pt x="50" y="245"/>
                  </a:lnTo>
                  <a:lnTo>
                    <a:pt x="42" y="258"/>
                  </a:lnTo>
                  <a:lnTo>
                    <a:pt x="32" y="271"/>
                  </a:lnTo>
                  <a:lnTo>
                    <a:pt x="19" y="283"/>
                  </a:lnTo>
                  <a:lnTo>
                    <a:pt x="19" y="283"/>
                  </a:lnTo>
                  <a:lnTo>
                    <a:pt x="16" y="286"/>
                  </a:lnTo>
                  <a:lnTo>
                    <a:pt x="11" y="287"/>
                  </a:lnTo>
                  <a:lnTo>
                    <a:pt x="11" y="2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148"/>
            <p:cNvSpPr>
              <a:spLocks/>
            </p:cNvSpPr>
            <p:nvPr/>
          </p:nvSpPr>
          <p:spPr bwMode="auto">
            <a:xfrm>
              <a:off x="2977" y="1474"/>
              <a:ext cx="65" cy="84"/>
            </a:xfrm>
            <a:custGeom>
              <a:avLst/>
              <a:gdLst>
                <a:gd name="T0" fmla="*/ 36 w 130"/>
                <a:gd name="T1" fmla="*/ 168 h 168"/>
                <a:gd name="T2" fmla="*/ 31 w 130"/>
                <a:gd name="T3" fmla="*/ 165 h 168"/>
                <a:gd name="T4" fmla="*/ 26 w 130"/>
                <a:gd name="T5" fmla="*/ 162 h 168"/>
                <a:gd name="T6" fmla="*/ 18 w 130"/>
                <a:gd name="T7" fmla="*/ 146 h 168"/>
                <a:gd name="T8" fmla="*/ 5 w 130"/>
                <a:gd name="T9" fmla="*/ 110 h 168"/>
                <a:gd name="T10" fmla="*/ 0 w 130"/>
                <a:gd name="T11" fmla="*/ 79 h 168"/>
                <a:gd name="T12" fmla="*/ 0 w 130"/>
                <a:gd name="T13" fmla="*/ 57 h 168"/>
                <a:gd name="T14" fmla="*/ 5 w 130"/>
                <a:gd name="T15" fmla="*/ 36 h 168"/>
                <a:gd name="T16" fmla="*/ 11 w 130"/>
                <a:gd name="T17" fmla="*/ 28 h 168"/>
                <a:gd name="T18" fmla="*/ 28 w 130"/>
                <a:gd name="T19" fmla="*/ 12 h 168"/>
                <a:gd name="T20" fmla="*/ 53 w 130"/>
                <a:gd name="T21" fmla="*/ 3 h 168"/>
                <a:gd name="T22" fmla="*/ 82 w 130"/>
                <a:gd name="T23" fmla="*/ 0 h 168"/>
                <a:gd name="T24" fmla="*/ 120 w 130"/>
                <a:gd name="T25" fmla="*/ 4 h 168"/>
                <a:gd name="T26" fmla="*/ 125 w 130"/>
                <a:gd name="T27" fmla="*/ 6 h 168"/>
                <a:gd name="T28" fmla="*/ 130 w 130"/>
                <a:gd name="T29" fmla="*/ 13 h 168"/>
                <a:gd name="T30" fmla="*/ 130 w 130"/>
                <a:gd name="T31" fmla="*/ 18 h 168"/>
                <a:gd name="T32" fmla="*/ 125 w 130"/>
                <a:gd name="T33" fmla="*/ 25 h 168"/>
                <a:gd name="T34" fmla="*/ 117 w 130"/>
                <a:gd name="T35" fmla="*/ 27 h 168"/>
                <a:gd name="T36" fmla="*/ 92 w 130"/>
                <a:gd name="T37" fmla="*/ 24 h 168"/>
                <a:gd name="T38" fmla="*/ 68 w 130"/>
                <a:gd name="T39" fmla="*/ 24 h 168"/>
                <a:gd name="T40" fmla="*/ 46 w 130"/>
                <a:gd name="T41" fmla="*/ 29 h 168"/>
                <a:gd name="T42" fmla="*/ 33 w 130"/>
                <a:gd name="T43" fmla="*/ 37 h 168"/>
                <a:gd name="T44" fmla="*/ 29 w 130"/>
                <a:gd name="T45" fmla="*/ 41 h 168"/>
                <a:gd name="T46" fmla="*/ 24 w 130"/>
                <a:gd name="T47" fmla="*/ 53 h 168"/>
                <a:gd name="T48" fmla="*/ 23 w 130"/>
                <a:gd name="T49" fmla="*/ 67 h 168"/>
                <a:gd name="T50" fmla="*/ 26 w 130"/>
                <a:gd name="T51" fmla="*/ 98 h 168"/>
                <a:gd name="T52" fmla="*/ 36 w 130"/>
                <a:gd name="T53" fmla="*/ 128 h 168"/>
                <a:gd name="T54" fmla="*/ 47 w 130"/>
                <a:gd name="T55" fmla="*/ 150 h 168"/>
                <a:gd name="T56" fmla="*/ 48 w 130"/>
                <a:gd name="T57" fmla="*/ 155 h 168"/>
                <a:gd name="T58" fmla="*/ 46 w 130"/>
                <a:gd name="T59" fmla="*/ 163 h 168"/>
                <a:gd name="T60" fmla="*/ 42 w 130"/>
                <a:gd name="T61" fmla="*/ 165 h 168"/>
                <a:gd name="T62" fmla="*/ 36 w 130"/>
                <a:gd name="T6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 h="168">
                  <a:moveTo>
                    <a:pt x="36" y="168"/>
                  </a:moveTo>
                  <a:lnTo>
                    <a:pt x="36" y="168"/>
                  </a:lnTo>
                  <a:lnTo>
                    <a:pt x="33" y="166"/>
                  </a:lnTo>
                  <a:lnTo>
                    <a:pt x="31" y="165"/>
                  </a:lnTo>
                  <a:lnTo>
                    <a:pt x="28" y="164"/>
                  </a:lnTo>
                  <a:lnTo>
                    <a:pt x="26" y="162"/>
                  </a:lnTo>
                  <a:lnTo>
                    <a:pt x="26" y="162"/>
                  </a:lnTo>
                  <a:lnTo>
                    <a:pt x="18" y="146"/>
                  </a:lnTo>
                  <a:lnTo>
                    <a:pt x="12" y="130"/>
                  </a:lnTo>
                  <a:lnTo>
                    <a:pt x="5" y="110"/>
                  </a:lnTo>
                  <a:lnTo>
                    <a:pt x="1" y="89"/>
                  </a:lnTo>
                  <a:lnTo>
                    <a:pt x="0" y="79"/>
                  </a:lnTo>
                  <a:lnTo>
                    <a:pt x="0" y="67"/>
                  </a:lnTo>
                  <a:lnTo>
                    <a:pt x="0" y="57"/>
                  </a:lnTo>
                  <a:lnTo>
                    <a:pt x="2" y="47"/>
                  </a:lnTo>
                  <a:lnTo>
                    <a:pt x="5" y="36"/>
                  </a:lnTo>
                  <a:lnTo>
                    <a:pt x="11" y="28"/>
                  </a:lnTo>
                  <a:lnTo>
                    <a:pt x="11" y="28"/>
                  </a:lnTo>
                  <a:lnTo>
                    <a:pt x="19" y="19"/>
                  </a:lnTo>
                  <a:lnTo>
                    <a:pt x="28" y="12"/>
                  </a:lnTo>
                  <a:lnTo>
                    <a:pt x="39" y="6"/>
                  </a:lnTo>
                  <a:lnTo>
                    <a:pt x="53" y="3"/>
                  </a:lnTo>
                  <a:lnTo>
                    <a:pt x="66" y="0"/>
                  </a:lnTo>
                  <a:lnTo>
                    <a:pt x="82" y="0"/>
                  </a:lnTo>
                  <a:lnTo>
                    <a:pt x="101" y="2"/>
                  </a:lnTo>
                  <a:lnTo>
                    <a:pt x="120" y="4"/>
                  </a:lnTo>
                  <a:lnTo>
                    <a:pt x="120" y="4"/>
                  </a:lnTo>
                  <a:lnTo>
                    <a:pt x="125" y="6"/>
                  </a:lnTo>
                  <a:lnTo>
                    <a:pt x="129" y="10"/>
                  </a:lnTo>
                  <a:lnTo>
                    <a:pt x="130" y="13"/>
                  </a:lnTo>
                  <a:lnTo>
                    <a:pt x="130" y="18"/>
                  </a:lnTo>
                  <a:lnTo>
                    <a:pt x="130" y="18"/>
                  </a:lnTo>
                  <a:lnTo>
                    <a:pt x="129" y="22"/>
                  </a:lnTo>
                  <a:lnTo>
                    <a:pt x="125" y="25"/>
                  </a:lnTo>
                  <a:lnTo>
                    <a:pt x="122" y="27"/>
                  </a:lnTo>
                  <a:lnTo>
                    <a:pt x="117" y="27"/>
                  </a:lnTo>
                  <a:lnTo>
                    <a:pt x="117" y="27"/>
                  </a:lnTo>
                  <a:lnTo>
                    <a:pt x="92" y="24"/>
                  </a:lnTo>
                  <a:lnTo>
                    <a:pt x="79" y="24"/>
                  </a:lnTo>
                  <a:lnTo>
                    <a:pt x="68" y="24"/>
                  </a:lnTo>
                  <a:lnTo>
                    <a:pt x="56" y="26"/>
                  </a:lnTo>
                  <a:lnTo>
                    <a:pt x="46" y="29"/>
                  </a:lnTo>
                  <a:lnTo>
                    <a:pt x="36" y="34"/>
                  </a:lnTo>
                  <a:lnTo>
                    <a:pt x="33" y="37"/>
                  </a:lnTo>
                  <a:lnTo>
                    <a:pt x="29" y="41"/>
                  </a:lnTo>
                  <a:lnTo>
                    <a:pt x="29" y="41"/>
                  </a:lnTo>
                  <a:lnTo>
                    <a:pt x="26" y="47"/>
                  </a:lnTo>
                  <a:lnTo>
                    <a:pt x="24" y="53"/>
                  </a:lnTo>
                  <a:lnTo>
                    <a:pt x="23" y="60"/>
                  </a:lnTo>
                  <a:lnTo>
                    <a:pt x="23" y="67"/>
                  </a:lnTo>
                  <a:lnTo>
                    <a:pt x="23" y="82"/>
                  </a:lnTo>
                  <a:lnTo>
                    <a:pt x="26" y="98"/>
                  </a:lnTo>
                  <a:lnTo>
                    <a:pt x="31" y="113"/>
                  </a:lnTo>
                  <a:lnTo>
                    <a:pt x="36" y="128"/>
                  </a:lnTo>
                  <a:lnTo>
                    <a:pt x="41" y="141"/>
                  </a:lnTo>
                  <a:lnTo>
                    <a:pt x="47" y="150"/>
                  </a:lnTo>
                  <a:lnTo>
                    <a:pt x="47" y="150"/>
                  </a:lnTo>
                  <a:lnTo>
                    <a:pt x="48" y="155"/>
                  </a:lnTo>
                  <a:lnTo>
                    <a:pt x="47" y="158"/>
                  </a:lnTo>
                  <a:lnTo>
                    <a:pt x="46" y="163"/>
                  </a:lnTo>
                  <a:lnTo>
                    <a:pt x="42" y="165"/>
                  </a:lnTo>
                  <a:lnTo>
                    <a:pt x="42" y="165"/>
                  </a:lnTo>
                  <a:lnTo>
                    <a:pt x="39" y="166"/>
                  </a:lnTo>
                  <a:lnTo>
                    <a:pt x="36" y="168"/>
                  </a:lnTo>
                  <a:lnTo>
                    <a:pt x="36" y="1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149"/>
            <p:cNvSpPr>
              <a:spLocks/>
            </p:cNvSpPr>
            <p:nvPr/>
          </p:nvSpPr>
          <p:spPr bwMode="auto">
            <a:xfrm>
              <a:off x="2890" y="1613"/>
              <a:ext cx="154" cy="83"/>
            </a:xfrm>
            <a:custGeom>
              <a:avLst/>
              <a:gdLst>
                <a:gd name="T0" fmla="*/ 259 w 307"/>
                <a:gd name="T1" fmla="*/ 167 h 167"/>
                <a:gd name="T2" fmla="*/ 254 w 307"/>
                <a:gd name="T3" fmla="*/ 166 h 167"/>
                <a:gd name="T4" fmla="*/ 249 w 307"/>
                <a:gd name="T5" fmla="*/ 159 h 167"/>
                <a:gd name="T6" fmla="*/ 249 w 307"/>
                <a:gd name="T7" fmla="*/ 151 h 167"/>
                <a:gd name="T8" fmla="*/ 266 w 307"/>
                <a:gd name="T9" fmla="*/ 118 h 167"/>
                <a:gd name="T10" fmla="*/ 277 w 307"/>
                <a:gd name="T11" fmla="*/ 90 h 167"/>
                <a:gd name="T12" fmla="*/ 283 w 307"/>
                <a:gd name="T13" fmla="*/ 68 h 167"/>
                <a:gd name="T14" fmla="*/ 282 w 307"/>
                <a:gd name="T15" fmla="*/ 55 h 167"/>
                <a:gd name="T16" fmla="*/ 281 w 307"/>
                <a:gd name="T17" fmla="*/ 52 h 167"/>
                <a:gd name="T18" fmla="*/ 270 w 307"/>
                <a:gd name="T19" fmla="*/ 42 h 167"/>
                <a:gd name="T20" fmla="*/ 253 w 307"/>
                <a:gd name="T21" fmla="*/ 33 h 167"/>
                <a:gd name="T22" fmla="*/ 226 w 307"/>
                <a:gd name="T23" fmla="*/ 28 h 167"/>
                <a:gd name="T24" fmla="*/ 191 w 307"/>
                <a:gd name="T25" fmla="*/ 24 h 167"/>
                <a:gd name="T26" fmla="*/ 162 w 307"/>
                <a:gd name="T27" fmla="*/ 23 h 167"/>
                <a:gd name="T28" fmla="*/ 114 w 307"/>
                <a:gd name="T29" fmla="*/ 25 h 167"/>
                <a:gd name="T30" fmla="*/ 72 w 307"/>
                <a:gd name="T31" fmla="*/ 35 h 167"/>
                <a:gd name="T32" fmla="*/ 35 w 307"/>
                <a:gd name="T33" fmla="*/ 51 h 167"/>
                <a:gd name="T34" fmla="*/ 18 w 307"/>
                <a:gd name="T35" fmla="*/ 62 h 167"/>
                <a:gd name="T36" fmla="*/ 10 w 307"/>
                <a:gd name="T37" fmla="*/ 65 h 167"/>
                <a:gd name="T38" fmla="*/ 2 w 307"/>
                <a:gd name="T39" fmla="*/ 60 h 167"/>
                <a:gd name="T40" fmla="*/ 0 w 307"/>
                <a:gd name="T41" fmla="*/ 56 h 167"/>
                <a:gd name="T42" fmla="*/ 2 w 307"/>
                <a:gd name="T43" fmla="*/ 47 h 167"/>
                <a:gd name="T44" fmla="*/ 4 w 307"/>
                <a:gd name="T45" fmla="*/ 44 h 167"/>
                <a:gd name="T46" fmla="*/ 44 w 307"/>
                <a:gd name="T47" fmla="*/ 21 h 167"/>
                <a:gd name="T48" fmla="*/ 86 w 307"/>
                <a:gd name="T49" fmla="*/ 7 h 167"/>
                <a:gd name="T50" fmla="*/ 135 w 307"/>
                <a:gd name="T51" fmla="*/ 0 h 167"/>
                <a:gd name="T52" fmla="*/ 192 w 307"/>
                <a:gd name="T53" fmla="*/ 1 h 167"/>
                <a:gd name="T54" fmla="*/ 215 w 307"/>
                <a:gd name="T55" fmla="*/ 3 h 167"/>
                <a:gd name="T56" fmla="*/ 252 w 307"/>
                <a:gd name="T57" fmla="*/ 10 h 167"/>
                <a:gd name="T58" fmla="*/ 279 w 307"/>
                <a:gd name="T59" fmla="*/ 20 h 167"/>
                <a:gd name="T60" fmla="*/ 296 w 307"/>
                <a:gd name="T61" fmla="*/ 32 h 167"/>
                <a:gd name="T62" fmla="*/ 302 w 307"/>
                <a:gd name="T63" fmla="*/ 40 h 167"/>
                <a:gd name="T64" fmla="*/ 305 w 307"/>
                <a:gd name="T65" fmla="*/ 51 h 167"/>
                <a:gd name="T66" fmla="*/ 307 w 307"/>
                <a:gd name="T67" fmla="*/ 63 h 167"/>
                <a:gd name="T68" fmla="*/ 302 w 307"/>
                <a:gd name="T69" fmla="*/ 90 h 167"/>
                <a:gd name="T70" fmla="*/ 289 w 307"/>
                <a:gd name="T71" fmla="*/ 122 h 167"/>
                <a:gd name="T72" fmla="*/ 269 w 307"/>
                <a:gd name="T73" fmla="*/ 161 h 167"/>
                <a:gd name="T74" fmla="*/ 265 w 307"/>
                <a:gd name="T75" fmla="*/ 166 h 167"/>
                <a:gd name="T76" fmla="*/ 259 w 307"/>
                <a:gd name="T77"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7" h="167">
                  <a:moveTo>
                    <a:pt x="259" y="167"/>
                  </a:moveTo>
                  <a:lnTo>
                    <a:pt x="259" y="167"/>
                  </a:lnTo>
                  <a:lnTo>
                    <a:pt x="254" y="166"/>
                  </a:lnTo>
                  <a:lnTo>
                    <a:pt x="254" y="166"/>
                  </a:lnTo>
                  <a:lnTo>
                    <a:pt x="251" y="164"/>
                  </a:lnTo>
                  <a:lnTo>
                    <a:pt x="249" y="159"/>
                  </a:lnTo>
                  <a:lnTo>
                    <a:pt x="247" y="156"/>
                  </a:lnTo>
                  <a:lnTo>
                    <a:pt x="249" y="151"/>
                  </a:lnTo>
                  <a:lnTo>
                    <a:pt x="249" y="151"/>
                  </a:lnTo>
                  <a:lnTo>
                    <a:pt x="266" y="118"/>
                  </a:lnTo>
                  <a:lnTo>
                    <a:pt x="273" y="103"/>
                  </a:lnTo>
                  <a:lnTo>
                    <a:pt x="277" y="90"/>
                  </a:lnTo>
                  <a:lnTo>
                    <a:pt x="282" y="78"/>
                  </a:lnTo>
                  <a:lnTo>
                    <a:pt x="283" y="68"/>
                  </a:lnTo>
                  <a:lnTo>
                    <a:pt x="283" y="59"/>
                  </a:lnTo>
                  <a:lnTo>
                    <a:pt x="282" y="55"/>
                  </a:lnTo>
                  <a:lnTo>
                    <a:pt x="281" y="52"/>
                  </a:lnTo>
                  <a:lnTo>
                    <a:pt x="281" y="52"/>
                  </a:lnTo>
                  <a:lnTo>
                    <a:pt x="277" y="46"/>
                  </a:lnTo>
                  <a:lnTo>
                    <a:pt x="270" y="42"/>
                  </a:lnTo>
                  <a:lnTo>
                    <a:pt x="262" y="38"/>
                  </a:lnTo>
                  <a:lnTo>
                    <a:pt x="253" y="33"/>
                  </a:lnTo>
                  <a:lnTo>
                    <a:pt x="241" y="31"/>
                  </a:lnTo>
                  <a:lnTo>
                    <a:pt x="226" y="28"/>
                  </a:lnTo>
                  <a:lnTo>
                    <a:pt x="209" y="27"/>
                  </a:lnTo>
                  <a:lnTo>
                    <a:pt x="191" y="24"/>
                  </a:lnTo>
                  <a:lnTo>
                    <a:pt x="191" y="24"/>
                  </a:lnTo>
                  <a:lnTo>
                    <a:pt x="162" y="23"/>
                  </a:lnTo>
                  <a:lnTo>
                    <a:pt x="137" y="23"/>
                  </a:lnTo>
                  <a:lnTo>
                    <a:pt x="114" y="25"/>
                  </a:lnTo>
                  <a:lnTo>
                    <a:pt x="92" y="29"/>
                  </a:lnTo>
                  <a:lnTo>
                    <a:pt x="72" y="35"/>
                  </a:lnTo>
                  <a:lnTo>
                    <a:pt x="53" y="42"/>
                  </a:lnTo>
                  <a:lnTo>
                    <a:pt x="35" y="51"/>
                  </a:lnTo>
                  <a:lnTo>
                    <a:pt x="18" y="62"/>
                  </a:lnTo>
                  <a:lnTo>
                    <a:pt x="18" y="62"/>
                  </a:lnTo>
                  <a:lnTo>
                    <a:pt x="15" y="65"/>
                  </a:lnTo>
                  <a:lnTo>
                    <a:pt x="10" y="65"/>
                  </a:lnTo>
                  <a:lnTo>
                    <a:pt x="5" y="63"/>
                  </a:lnTo>
                  <a:lnTo>
                    <a:pt x="2" y="60"/>
                  </a:lnTo>
                  <a:lnTo>
                    <a:pt x="2" y="60"/>
                  </a:lnTo>
                  <a:lnTo>
                    <a:pt x="0" y="56"/>
                  </a:lnTo>
                  <a:lnTo>
                    <a:pt x="0" y="52"/>
                  </a:lnTo>
                  <a:lnTo>
                    <a:pt x="2" y="47"/>
                  </a:lnTo>
                  <a:lnTo>
                    <a:pt x="4" y="44"/>
                  </a:lnTo>
                  <a:lnTo>
                    <a:pt x="4" y="44"/>
                  </a:lnTo>
                  <a:lnTo>
                    <a:pt x="24" y="31"/>
                  </a:lnTo>
                  <a:lnTo>
                    <a:pt x="44" y="21"/>
                  </a:lnTo>
                  <a:lnTo>
                    <a:pt x="64" y="13"/>
                  </a:lnTo>
                  <a:lnTo>
                    <a:pt x="86" y="7"/>
                  </a:lnTo>
                  <a:lnTo>
                    <a:pt x="109" y="2"/>
                  </a:lnTo>
                  <a:lnTo>
                    <a:pt x="135" y="0"/>
                  </a:lnTo>
                  <a:lnTo>
                    <a:pt x="162" y="0"/>
                  </a:lnTo>
                  <a:lnTo>
                    <a:pt x="192" y="1"/>
                  </a:lnTo>
                  <a:lnTo>
                    <a:pt x="192" y="1"/>
                  </a:lnTo>
                  <a:lnTo>
                    <a:pt x="215" y="3"/>
                  </a:lnTo>
                  <a:lnTo>
                    <a:pt x="235" y="6"/>
                  </a:lnTo>
                  <a:lnTo>
                    <a:pt x="252" y="10"/>
                  </a:lnTo>
                  <a:lnTo>
                    <a:pt x="266" y="14"/>
                  </a:lnTo>
                  <a:lnTo>
                    <a:pt x="279" y="20"/>
                  </a:lnTo>
                  <a:lnTo>
                    <a:pt x="288" y="25"/>
                  </a:lnTo>
                  <a:lnTo>
                    <a:pt x="296" y="32"/>
                  </a:lnTo>
                  <a:lnTo>
                    <a:pt x="302" y="40"/>
                  </a:lnTo>
                  <a:lnTo>
                    <a:pt x="302" y="40"/>
                  </a:lnTo>
                  <a:lnTo>
                    <a:pt x="304" y="45"/>
                  </a:lnTo>
                  <a:lnTo>
                    <a:pt x="305" y="51"/>
                  </a:lnTo>
                  <a:lnTo>
                    <a:pt x="306" y="56"/>
                  </a:lnTo>
                  <a:lnTo>
                    <a:pt x="307" y="63"/>
                  </a:lnTo>
                  <a:lnTo>
                    <a:pt x="305" y="76"/>
                  </a:lnTo>
                  <a:lnTo>
                    <a:pt x="302" y="90"/>
                  </a:lnTo>
                  <a:lnTo>
                    <a:pt x="296" y="106"/>
                  </a:lnTo>
                  <a:lnTo>
                    <a:pt x="289" y="122"/>
                  </a:lnTo>
                  <a:lnTo>
                    <a:pt x="269" y="161"/>
                  </a:lnTo>
                  <a:lnTo>
                    <a:pt x="269" y="161"/>
                  </a:lnTo>
                  <a:lnTo>
                    <a:pt x="268" y="164"/>
                  </a:lnTo>
                  <a:lnTo>
                    <a:pt x="265" y="166"/>
                  </a:lnTo>
                  <a:lnTo>
                    <a:pt x="262" y="167"/>
                  </a:lnTo>
                  <a:lnTo>
                    <a:pt x="259" y="167"/>
                  </a:lnTo>
                  <a:lnTo>
                    <a:pt x="259" y="1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Line 150"/>
            <p:cNvSpPr>
              <a:spLocks noChangeShapeType="1"/>
            </p:cNvSpPr>
            <p:nvPr/>
          </p:nvSpPr>
          <p:spPr bwMode="auto">
            <a:xfrm>
              <a:off x="3068" y="1690"/>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 name="Line 151"/>
            <p:cNvSpPr>
              <a:spLocks noChangeShapeType="1"/>
            </p:cNvSpPr>
            <p:nvPr/>
          </p:nvSpPr>
          <p:spPr bwMode="auto">
            <a:xfrm>
              <a:off x="3181" y="1665"/>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1" name="Freeform 152"/>
            <p:cNvSpPr>
              <a:spLocks/>
            </p:cNvSpPr>
            <p:nvPr/>
          </p:nvSpPr>
          <p:spPr bwMode="auto">
            <a:xfrm>
              <a:off x="2935" y="1761"/>
              <a:ext cx="85" cy="81"/>
            </a:xfrm>
            <a:custGeom>
              <a:avLst/>
              <a:gdLst>
                <a:gd name="T0" fmla="*/ 157 w 169"/>
                <a:gd name="T1" fmla="*/ 163 h 163"/>
                <a:gd name="T2" fmla="*/ 157 w 169"/>
                <a:gd name="T3" fmla="*/ 163 h 163"/>
                <a:gd name="T4" fmla="*/ 156 w 169"/>
                <a:gd name="T5" fmla="*/ 163 h 163"/>
                <a:gd name="T6" fmla="*/ 156 w 169"/>
                <a:gd name="T7" fmla="*/ 163 h 163"/>
                <a:gd name="T8" fmla="*/ 152 w 169"/>
                <a:gd name="T9" fmla="*/ 161 h 163"/>
                <a:gd name="T10" fmla="*/ 148 w 169"/>
                <a:gd name="T11" fmla="*/ 158 h 163"/>
                <a:gd name="T12" fmla="*/ 146 w 169"/>
                <a:gd name="T13" fmla="*/ 155 h 163"/>
                <a:gd name="T14" fmla="*/ 146 w 169"/>
                <a:gd name="T15" fmla="*/ 150 h 163"/>
                <a:gd name="T16" fmla="*/ 146 w 169"/>
                <a:gd name="T17" fmla="*/ 150 h 163"/>
                <a:gd name="T18" fmla="*/ 146 w 169"/>
                <a:gd name="T19" fmla="*/ 141 h 163"/>
                <a:gd name="T20" fmla="*/ 145 w 169"/>
                <a:gd name="T21" fmla="*/ 131 h 163"/>
                <a:gd name="T22" fmla="*/ 142 w 169"/>
                <a:gd name="T23" fmla="*/ 119 h 163"/>
                <a:gd name="T24" fmla="*/ 139 w 169"/>
                <a:gd name="T25" fmla="*/ 105 h 163"/>
                <a:gd name="T26" fmla="*/ 134 w 169"/>
                <a:gd name="T27" fmla="*/ 91 h 163"/>
                <a:gd name="T28" fmla="*/ 126 w 169"/>
                <a:gd name="T29" fmla="*/ 76 h 163"/>
                <a:gd name="T30" fmla="*/ 121 w 169"/>
                <a:gd name="T31" fmla="*/ 69 h 163"/>
                <a:gd name="T32" fmla="*/ 115 w 169"/>
                <a:gd name="T33" fmla="*/ 61 h 163"/>
                <a:gd name="T34" fmla="*/ 115 w 169"/>
                <a:gd name="T35" fmla="*/ 61 h 163"/>
                <a:gd name="T36" fmla="*/ 106 w 169"/>
                <a:gd name="T37" fmla="*/ 53 h 163"/>
                <a:gd name="T38" fmla="*/ 95 w 169"/>
                <a:gd name="T39" fmla="*/ 45 h 163"/>
                <a:gd name="T40" fmla="*/ 84 w 169"/>
                <a:gd name="T41" fmla="*/ 39 h 163"/>
                <a:gd name="T42" fmla="*/ 72 w 169"/>
                <a:gd name="T43" fmla="*/ 34 h 163"/>
                <a:gd name="T44" fmla="*/ 58 w 169"/>
                <a:gd name="T45" fmla="*/ 29 h 163"/>
                <a:gd name="T46" fmla="*/ 43 w 169"/>
                <a:gd name="T47" fmla="*/ 27 h 163"/>
                <a:gd name="T48" fmla="*/ 28 w 169"/>
                <a:gd name="T49" fmla="*/ 24 h 163"/>
                <a:gd name="T50" fmla="*/ 11 w 169"/>
                <a:gd name="T51" fmla="*/ 23 h 163"/>
                <a:gd name="T52" fmla="*/ 11 w 169"/>
                <a:gd name="T53" fmla="*/ 23 h 163"/>
                <a:gd name="T54" fmla="*/ 7 w 169"/>
                <a:gd name="T55" fmla="*/ 22 h 163"/>
                <a:gd name="T56" fmla="*/ 3 w 169"/>
                <a:gd name="T57" fmla="*/ 20 h 163"/>
                <a:gd name="T58" fmla="*/ 1 w 169"/>
                <a:gd name="T59" fmla="*/ 16 h 163"/>
                <a:gd name="T60" fmla="*/ 0 w 169"/>
                <a:gd name="T61" fmla="*/ 12 h 163"/>
                <a:gd name="T62" fmla="*/ 0 w 169"/>
                <a:gd name="T63" fmla="*/ 12 h 163"/>
                <a:gd name="T64" fmla="*/ 1 w 169"/>
                <a:gd name="T65" fmla="*/ 7 h 163"/>
                <a:gd name="T66" fmla="*/ 4 w 169"/>
                <a:gd name="T67" fmla="*/ 4 h 163"/>
                <a:gd name="T68" fmla="*/ 8 w 169"/>
                <a:gd name="T69" fmla="*/ 1 h 163"/>
                <a:gd name="T70" fmla="*/ 12 w 169"/>
                <a:gd name="T71" fmla="*/ 0 h 163"/>
                <a:gd name="T72" fmla="*/ 12 w 169"/>
                <a:gd name="T73" fmla="*/ 0 h 163"/>
                <a:gd name="T74" fmla="*/ 31 w 169"/>
                <a:gd name="T75" fmla="*/ 1 h 163"/>
                <a:gd name="T76" fmla="*/ 49 w 169"/>
                <a:gd name="T77" fmla="*/ 4 h 163"/>
                <a:gd name="T78" fmla="*/ 65 w 169"/>
                <a:gd name="T79" fmla="*/ 7 h 163"/>
                <a:gd name="T80" fmla="*/ 81 w 169"/>
                <a:gd name="T81" fmla="*/ 13 h 163"/>
                <a:gd name="T82" fmla="*/ 95 w 169"/>
                <a:gd name="T83" fmla="*/ 19 h 163"/>
                <a:gd name="T84" fmla="*/ 109 w 169"/>
                <a:gd name="T85" fmla="*/ 27 h 163"/>
                <a:gd name="T86" fmla="*/ 121 w 169"/>
                <a:gd name="T87" fmla="*/ 36 h 163"/>
                <a:gd name="T88" fmla="*/ 132 w 169"/>
                <a:gd name="T89" fmla="*/ 46 h 163"/>
                <a:gd name="T90" fmla="*/ 132 w 169"/>
                <a:gd name="T91" fmla="*/ 46 h 163"/>
                <a:gd name="T92" fmla="*/ 139 w 169"/>
                <a:gd name="T93" fmla="*/ 54 h 163"/>
                <a:gd name="T94" fmla="*/ 145 w 169"/>
                <a:gd name="T95" fmla="*/ 64 h 163"/>
                <a:gd name="T96" fmla="*/ 151 w 169"/>
                <a:gd name="T97" fmla="*/ 72 h 163"/>
                <a:gd name="T98" fmla="*/ 155 w 169"/>
                <a:gd name="T99" fmla="*/ 81 h 163"/>
                <a:gd name="T100" fmla="*/ 161 w 169"/>
                <a:gd name="T101" fmla="*/ 98 h 163"/>
                <a:gd name="T102" fmla="*/ 165 w 169"/>
                <a:gd name="T103" fmla="*/ 114 h 163"/>
                <a:gd name="T104" fmla="*/ 168 w 169"/>
                <a:gd name="T105" fmla="*/ 129 h 163"/>
                <a:gd name="T106" fmla="*/ 169 w 169"/>
                <a:gd name="T107" fmla="*/ 141 h 163"/>
                <a:gd name="T108" fmla="*/ 169 w 169"/>
                <a:gd name="T109" fmla="*/ 151 h 163"/>
                <a:gd name="T110" fmla="*/ 169 w 169"/>
                <a:gd name="T111" fmla="*/ 151 h 163"/>
                <a:gd name="T112" fmla="*/ 168 w 169"/>
                <a:gd name="T113" fmla="*/ 156 h 163"/>
                <a:gd name="T114" fmla="*/ 165 w 169"/>
                <a:gd name="T115" fmla="*/ 159 h 163"/>
                <a:gd name="T116" fmla="*/ 162 w 169"/>
                <a:gd name="T117" fmla="*/ 161 h 163"/>
                <a:gd name="T118" fmla="*/ 157 w 169"/>
                <a:gd name="T119" fmla="*/ 163 h 163"/>
                <a:gd name="T120" fmla="*/ 157 w 169"/>
                <a:gd name="T121"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9" h="163">
                  <a:moveTo>
                    <a:pt x="157" y="163"/>
                  </a:moveTo>
                  <a:lnTo>
                    <a:pt x="157" y="163"/>
                  </a:lnTo>
                  <a:lnTo>
                    <a:pt x="156" y="163"/>
                  </a:lnTo>
                  <a:lnTo>
                    <a:pt x="156" y="163"/>
                  </a:lnTo>
                  <a:lnTo>
                    <a:pt x="152" y="161"/>
                  </a:lnTo>
                  <a:lnTo>
                    <a:pt x="148" y="158"/>
                  </a:lnTo>
                  <a:lnTo>
                    <a:pt x="146" y="155"/>
                  </a:lnTo>
                  <a:lnTo>
                    <a:pt x="146" y="150"/>
                  </a:lnTo>
                  <a:lnTo>
                    <a:pt x="146" y="150"/>
                  </a:lnTo>
                  <a:lnTo>
                    <a:pt x="146" y="141"/>
                  </a:lnTo>
                  <a:lnTo>
                    <a:pt x="145" y="131"/>
                  </a:lnTo>
                  <a:lnTo>
                    <a:pt x="142" y="119"/>
                  </a:lnTo>
                  <a:lnTo>
                    <a:pt x="139" y="105"/>
                  </a:lnTo>
                  <a:lnTo>
                    <a:pt x="134" y="91"/>
                  </a:lnTo>
                  <a:lnTo>
                    <a:pt x="126" y="76"/>
                  </a:lnTo>
                  <a:lnTo>
                    <a:pt x="121" y="69"/>
                  </a:lnTo>
                  <a:lnTo>
                    <a:pt x="115" y="61"/>
                  </a:lnTo>
                  <a:lnTo>
                    <a:pt x="115" y="61"/>
                  </a:lnTo>
                  <a:lnTo>
                    <a:pt x="106" y="53"/>
                  </a:lnTo>
                  <a:lnTo>
                    <a:pt x="95" y="45"/>
                  </a:lnTo>
                  <a:lnTo>
                    <a:pt x="84" y="39"/>
                  </a:lnTo>
                  <a:lnTo>
                    <a:pt x="72" y="34"/>
                  </a:lnTo>
                  <a:lnTo>
                    <a:pt x="58" y="29"/>
                  </a:lnTo>
                  <a:lnTo>
                    <a:pt x="43" y="27"/>
                  </a:lnTo>
                  <a:lnTo>
                    <a:pt x="28" y="24"/>
                  </a:lnTo>
                  <a:lnTo>
                    <a:pt x="11" y="23"/>
                  </a:lnTo>
                  <a:lnTo>
                    <a:pt x="11" y="23"/>
                  </a:lnTo>
                  <a:lnTo>
                    <a:pt x="7" y="22"/>
                  </a:lnTo>
                  <a:lnTo>
                    <a:pt x="3" y="20"/>
                  </a:lnTo>
                  <a:lnTo>
                    <a:pt x="1" y="16"/>
                  </a:lnTo>
                  <a:lnTo>
                    <a:pt x="0" y="12"/>
                  </a:lnTo>
                  <a:lnTo>
                    <a:pt x="0" y="12"/>
                  </a:lnTo>
                  <a:lnTo>
                    <a:pt x="1" y="7"/>
                  </a:lnTo>
                  <a:lnTo>
                    <a:pt x="4" y="4"/>
                  </a:lnTo>
                  <a:lnTo>
                    <a:pt x="8" y="1"/>
                  </a:lnTo>
                  <a:lnTo>
                    <a:pt x="12" y="0"/>
                  </a:lnTo>
                  <a:lnTo>
                    <a:pt x="12" y="0"/>
                  </a:lnTo>
                  <a:lnTo>
                    <a:pt x="31" y="1"/>
                  </a:lnTo>
                  <a:lnTo>
                    <a:pt x="49" y="4"/>
                  </a:lnTo>
                  <a:lnTo>
                    <a:pt x="65" y="7"/>
                  </a:lnTo>
                  <a:lnTo>
                    <a:pt x="81" y="13"/>
                  </a:lnTo>
                  <a:lnTo>
                    <a:pt x="95" y="19"/>
                  </a:lnTo>
                  <a:lnTo>
                    <a:pt x="109" y="27"/>
                  </a:lnTo>
                  <a:lnTo>
                    <a:pt x="121" y="36"/>
                  </a:lnTo>
                  <a:lnTo>
                    <a:pt x="132" y="46"/>
                  </a:lnTo>
                  <a:lnTo>
                    <a:pt x="132" y="46"/>
                  </a:lnTo>
                  <a:lnTo>
                    <a:pt x="139" y="54"/>
                  </a:lnTo>
                  <a:lnTo>
                    <a:pt x="145" y="64"/>
                  </a:lnTo>
                  <a:lnTo>
                    <a:pt x="151" y="72"/>
                  </a:lnTo>
                  <a:lnTo>
                    <a:pt x="155" y="81"/>
                  </a:lnTo>
                  <a:lnTo>
                    <a:pt x="161" y="98"/>
                  </a:lnTo>
                  <a:lnTo>
                    <a:pt x="165" y="114"/>
                  </a:lnTo>
                  <a:lnTo>
                    <a:pt x="168" y="129"/>
                  </a:lnTo>
                  <a:lnTo>
                    <a:pt x="169" y="141"/>
                  </a:lnTo>
                  <a:lnTo>
                    <a:pt x="169" y="151"/>
                  </a:lnTo>
                  <a:lnTo>
                    <a:pt x="169" y="151"/>
                  </a:lnTo>
                  <a:lnTo>
                    <a:pt x="168" y="156"/>
                  </a:lnTo>
                  <a:lnTo>
                    <a:pt x="165" y="159"/>
                  </a:lnTo>
                  <a:lnTo>
                    <a:pt x="162" y="161"/>
                  </a:lnTo>
                  <a:lnTo>
                    <a:pt x="157" y="163"/>
                  </a:lnTo>
                  <a:lnTo>
                    <a:pt x="157" y="1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153"/>
            <p:cNvSpPr>
              <a:spLocks/>
            </p:cNvSpPr>
            <p:nvPr/>
          </p:nvSpPr>
          <p:spPr bwMode="auto">
            <a:xfrm>
              <a:off x="2890" y="2154"/>
              <a:ext cx="109" cy="66"/>
            </a:xfrm>
            <a:custGeom>
              <a:avLst/>
              <a:gdLst>
                <a:gd name="T0" fmla="*/ 82 w 217"/>
                <a:gd name="T1" fmla="*/ 133 h 133"/>
                <a:gd name="T2" fmla="*/ 47 w 217"/>
                <a:gd name="T3" fmla="*/ 131 h 133"/>
                <a:gd name="T4" fmla="*/ 10 w 217"/>
                <a:gd name="T5" fmla="*/ 127 h 133"/>
                <a:gd name="T6" fmla="*/ 2 w 217"/>
                <a:gd name="T7" fmla="*/ 122 h 133"/>
                <a:gd name="T8" fmla="*/ 0 w 217"/>
                <a:gd name="T9" fmla="*/ 113 h 133"/>
                <a:gd name="T10" fmla="*/ 2 w 217"/>
                <a:gd name="T11" fmla="*/ 108 h 133"/>
                <a:gd name="T12" fmla="*/ 9 w 217"/>
                <a:gd name="T13" fmla="*/ 104 h 133"/>
                <a:gd name="T14" fmla="*/ 14 w 217"/>
                <a:gd name="T15" fmla="*/ 104 h 133"/>
                <a:gd name="T16" fmla="*/ 70 w 217"/>
                <a:gd name="T17" fmla="*/ 110 h 133"/>
                <a:gd name="T18" fmla="*/ 116 w 217"/>
                <a:gd name="T19" fmla="*/ 107 h 133"/>
                <a:gd name="T20" fmla="*/ 153 w 217"/>
                <a:gd name="T21" fmla="*/ 97 h 133"/>
                <a:gd name="T22" fmla="*/ 167 w 217"/>
                <a:gd name="T23" fmla="*/ 89 h 133"/>
                <a:gd name="T24" fmla="*/ 177 w 217"/>
                <a:gd name="T25" fmla="*/ 80 h 133"/>
                <a:gd name="T26" fmla="*/ 182 w 217"/>
                <a:gd name="T27" fmla="*/ 74 h 133"/>
                <a:gd name="T28" fmla="*/ 190 w 217"/>
                <a:gd name="T29" fmla="*/ 58 h 133"/>
                <a:gd name="T30" fmla="*/ 194 w 217"/>
                <a:gd name="T31" fmla="*/ 37 h 133"/>
                <a:gd name="T32" fmla="*/ 193 w 217"/>
                <a:gd name="T33" fmla="*/ 21 h 133"/>
                <a:gd name="T34" fmla="*/ 192 w 217"/>
                <a:gd name="T35" fmla="*/ 15 h 133"/>
                <a:gd name="T36" fmla="*/ 193 w 217"/>
                <a:gd name="T37" fmla="*/ 6 h 133"/>
                <a:gd name="T38" fmla="*/ 200 w 217"/>
                <a:gd name="T39" fmla="*/ 0 h 133"/>
                <a:gd name="T40" fmla="*/ 205 w 217"/>
                <a:gd name="T41" fmla="*/ 0 h 133"/>
                <a:gd name="T42" fmla="*/ 212 w 217"/>
                <a:gd name="T43" fmla="*/ 5 h 133"/>
                <a:gd name="T44" fmla="*/ 214 w 217"/>
                <a:gd name="T45" fmla="*/ 8 h 133"/>
                <a:gd name="T46" fmla="*/ 217 w 217"/>
                <a:gd name="T47" fmla="*/ 27 h 133"/>
                <a:gd name="T48" fmla="*/ 215 w 217"/>
                <a:gd name="T49" fmla="*/ 52 h 133"/>
                <a:gd name="T50" fmla="*/ 209 w 217"/>
                <a:gd name="T51" fmla="*/ 73 h 133"/>
                <a:gd name="T52" fmla="*/ 200 w 217"/>
                <a:gd name="T53" fmla="*/ 88 h 133"/>
                <a:gd name="T54" fmla="*/ 194 w 217"/>
                <a:gd name="T55" fmla="*/ 95 h 133"/>
                <a:gd name="T56" fmla="*/ 175 w 217"/>
                <a:gd name="T57" fmla="*/ 111 h 133"/>
                <a:gd name="T58" fmla="*/ 149 w 217"/>
                <a:gd name="T59" fmla="*/ 123 h 133"/>
                <a:gd name="T60" fmla="*/ 118 w 217"/>
                <a:gd name="T61" fmla="*/ 130 h 133"/>
                <a:gd name="T62" fmla="*/ 82 w 217"/>
                <a:gd name="T63"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7" h="133">
                  <a:moveTo>
                    <a:pt x="82" y="133"/>
                  </a:moveTo>
                  <a:lnTo>
                    <a:pt x="82" y="133"/>
                  </a:lnTo>
                  <a:lnTo>
                    <a:pt x="64" y="133"/>
                  </a:lnTo>
                  <a:lnTo>
                    <a:pt x="47" y="131"/>
                  </a:lnTo>
                  <a:lnTo>
                    <a:pt x="10" y="127"/>
                  </a:lnTo>
                  <a:lnTo>
                    <a:pt x="10" y="127"/>
                  </a:lnTo>
                  <a:lnTo>
                    <a:pt x="5" y="125"/>
                  </a:lnTo>
                  <a:lnTo>
                    <a:pt x="2" y="122"/>
                  </a:lnTo>
                  <a:lnTo>
                    <a:pt x="0" y="118"/>
                  </a:lnTo>
                  <a:lnTo>
                    <a:pt x="0" y="113"/>
                  </a:lnTo>
                  <a:lnTo>
                    <a:pt x="0" y="113"/>
                  </a:lnTo>
                  <a:lnTo>
                    <a:pt x="2" y="108"/>
                  </a:lnTo>
                  <a:lnTo>
                    <a:pt x="4" y="106"/>
                  </a:lnTo>
                  <a:lnTo>
                    <a:pt x="9" y="104"/>
                  </a:lnTo>
                  <a:lnTo>
                    <a:pt x="14" y="104"/>
                  </a:lnTo>
                  <a:lnTo>
                    <a:pt x="14" y="104"/>
                  </a:lnTo>
                  <a:lnTo>
                    <a:pt x="42" y="107"/>
                  </a:lnTo>
                  <a:lnTo>
                    <a:pt x="70" y="110"/>
                  </a:lnTo>
                  <a:lnTo>
                    <a:pt x="94" y="110"/>
                  </a:lnTo>
                  <a:lnTo>
                    <a:pt x="116" y="107"/>
                  </a:lnTo>
                  <a:lnTo>
                    <a:pt x="136" y="103"/>
                  </a:lnTo>
                  <a:lnTo>
                    <a:pt x="153" y="97"/>
                  </a:lnTo>
                  <a:lnTo>
                    <a:pt x="160" y="93"/>
                  </a:lnTo>
                  <a:lnTo>
                    <a:pt x="167" y="89"/>
                  </a:lnTo>
                  <a:lnTo>
                    <a:pt x="173" y="84"/>
                  </a:lnTo>
                  <a:lnTo>
                    <a:pt x="177" y="80"/>
                  </a:lnTo>
                  <a:lnTo>
                    <a:pt x="177" y="80"/>
                  </a:lnTo>
                  <a:lnTo>
                    <a:pt x="182" y="74"/>
                  </a:lnTo>
                  <a:lnTo>
                    <a:pt x="185" y="69"/>
                  </a:lnTo>
                  <a:lnTo>
                    <a:pt x="190" y="58"/>
                  </a:lnTo>
                  <a:lnTo>
                    <a:pt x="193" y="47"/>
                  </a:lnTo>
                  <a:lnTo>
                    <a:pt x="194" y="37"/>
                  </a:lnTo>
                  <a:lnTo>
                    <a:pt x="194" y="28"/>
                  </a:lnTo>
                  <a:lnTo>
                    <a:pt x="193" y="21"/>
                  </a:lnTo>
                  <a:lnTo>
                    <a:pt x="192" y="15"/>
                  </a:lnTo>
                  <a:lnTo>
                    <a:pt x="192" y="15"/>
                  </a:lnTo>
                  <a:lnTo>
                    <a:pt x="192" y="10"/>
                  </a:lnTo>
                  <a:lnTo>
                    <a:pt x="193" y="6"/>
                  </a:lnTo>
                  <a:lnTo>
                    <a:pt x="196" y="2"/>
                  </a:lnTo>
                  <a:lnTo>
                    <a:pt x="200" y="0"/>
                  </a:lnTo>
                  <a:lnTo>
                    <a:pt x="200" y="0"/>
                  </a:lnTo>
                  <a:lnTo>
                    <a:pt x="205" y="0"/>
                  </a:lnTo>
                  <a:lnTo>
                    <a:pt x="209" y="1"/>
                  </a:lnTo>
                  <a:lnTo>
                    <a:pt x="212" y="5"/>
                  </a:lnTo>
                  <a:lnTo>
                    <a:pt x="214" y="8"/>
                  </a:lnTo>
                  <a:lnTo>
                    <a:pt x="214" y="8"/>
                  </a:lnTo>
                  <a:lnTo>
                    <a:pt x="216" y="17"/>
                  </a:lnTo>
                  <a:lnTo>
                    <a:pt x="217" y="27"/>
                  </a:lnTo>
                  <a:lnTo>
                    <a:pt x="217" y="38"/>
                  </a:lnTo>
                  <a:lnTo>
                    <a:pt x="215" y="52"/>
                  </a:lnTo>
                  <a:lnTo>
                    <a:pt x="212" y="66"/>
                  </a:lnTo>
                  <a:lnTo>
                    <a:pt x="209" y="73"/>
                  </a:lnTo>
                  <a:lnTo>
                    <a:pt x="205" y="81"/>
                  </a:lnTo>
                  <a:lnTo>
                    <a:pt x="200" y="88"/>
                  </a:lnTo>
                  <a:lnTo>
                    <a:pt x="194" y="95"/>
                  </a:lnTo>
                  <a:lnTo>
                    <a:pt x="194" y="95"/>
                  </a:lnTo>
                  <a:lnTo>
                    <a:pt x="185" y="104"/>
                  </a:lnTo>
                  <a:lnTo>
                    <a:pt x="175" y="111"/>
                  </a:lnTo>
                  <a:lnTo>
                    <a:pt x="163" y="118"/>
                  </a:lnTo>
                  <a:lnTo>
                    <a:pt x="149" y="123"/>
                  </a:lnTo>
                  <a:lnTo>
                    <a:pt x="135" y="127"/>
                  </a:lnTo>
                  <a:lnTo>
                    <a:pt x="118" y="130"/>
                  </a:lnTo>
                  <a:lnTo>
                    <a:pt x="100" y="133"/>
                  </a:lnTo>
                  <a:lnTo>
                    <a:pt x="82" y="133"/>
                  </a:lnTo>
                  <a:lnTo>
                    <a:pt x="82"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154"/>
            <p:cNvSpPr>
              <a:spLocks/>
            </p:cNvSpPr>
            <p:nvPr/>
          </p:nvSpPr>
          <p:spPr bwMode="auto">
            <a:xfrm>
              <a:off x="3072" y="1517"/>
              <a:ext cx="114" cy="97"/>
            </a:xfrm>
            <a:custGeom>
              <a:avLst/>
              <a:gdLst>
                <a:gd name="T0" fmla="*/ 30 w 228"/>
                <a:gd name="T1" fmla="*/ 193 h 193"/>
                <a:gd name="T2" fmla="*/ 22 w 228"/>
                <a:gd name="T3" fmla="*/ 191 h 193"/>
                <a:gd name="T4" fmla="*/ 19 w 228"/>
                <a:gd name="T5" fmla="*/ 189 h 193"/>
                <a:gd name="T6" fmla="*/ 7 w 228"/>
                <a:gd name="T7" fmla="*/ 166 h 193"/>
                <a:gd name="T8" fmla="*/ 1 w 228"/>
                <a:gd name="T9" fmla="*/ 144 h 193"/>
                <a:gd name="T10" fmla="*/ 1 w 228"/>
                <a:gd name="T11" fmla="*/ 123 h 193"/>
                <a:gd name="T12" fmla="*/ 7 w 228"/>
                <a:gd name="T13" fmla="*/ 102 h 193"/>
                <a:gd name="T14" fmla="*/ 10 w 228"/>
                <a:gd name="T15" fmla="*/ 96 h 193"/>
                <a:gd name="T16" fmla="*/ 25 w 228"/>
                <a:gd name="T17" fmla="*/ 76 h 193"/>
                <a:gd name="T18" fmla="*/ 53 w 228"/>
                <a:gd name="T19" fmla="*/ 54 h 193"/>
                <a:gd name="T20" fmla="*/ 86 w 228"/>
                <a:gd name="T21" fmla="*/ 37 h 193"/>
                <a:gd name="T22" fmla="*/ 121 w 228"/>
                <a:gd name="T23" fmla="*/ 23 h 193"/>
                <a:gd name="T24" fmla="*/ 184 w 228"/>
                <a:gd name="T25" fmla="*/ 6 h 193"/>
                <a:gd name="T26" fmla="*/ 215 w 228"/>
                <a:gd name="T27" fmla="*/ 0 h 193"/>
                <a:gd name="T28" fmla="*/ 220 w 228"/>
                <a:gd name="T29" fmla="*/ 0 h 193"/>
                <a:gd name="T30" fmla="*/ 227 w 228"/>
                <a:gd name="T31" fmla="*/ 6 h 193"/>
                <a:gd name="T32" fmla="*/ 228 w 228"/>
                <a:gd name="T33" fmla="*/ 10 h 193"/>
                <a:gd name="T34" fmla="*/ 226 w 228"/>
                <a:gd name="T35" fmla="*/ 18 h 193"/>
                <a:gd name="T36" fmla="*/ 219 w 228"/>
                <a:gd name="T37" fmla="*/ 23 h 193"/>
                <a:gd name="T38" fmla="*/ 198 w 228"/>
                <a:gd name="T39" fmla="*/ 26 h 193"/>
                <a:gd name="T40" fmla="*/ 145 w 228"/>
                <a:gd name="T41" fmla="*/ 39 h 193"/>
                <a:gd name="T42" fmla="*/ 101 w 228"/>
                <a:gd name="T43" fmla="*/ 55 h 193"/>
                <a:gd name="T44" fmla="*/ 73 w 228"/>
                <a:gd name="T45" fmla="*/ 68 h 193"/>
                <a:gd name="T46" fmla="*/ 50 w 228"/>
                <a:gd name="T47" fmla="*/ 84 h 193"/>
                <a:gd name="T48" fmla="*/ 33 w 228"/>
                <a:gd name="T49" fmla="*/ 102 h 193"/>
                <a:gd name="T50" fmla="*/ 27 w 228"/>
                <a:gd name="T51" fmla="*/ 112 h 193"/>
                <a:gd name="T52" fmla="*/ 23 w 228"/>
                <a:gd name="T53" fmla="*/ 127 h 193"/>
                <a:gd name="T54" fmla="*/ 24 w 228"/>
                <a:gd name="T55" fmla="*/ 142 h 193"/>
                <a:gd name="T56" fmla="*/ 29 w 228"/>
                <a:gd name="T57" fmla="*/ 159 h 193"/>
                <a:gd name="T58" fmla="*/ 39 w 228"/>
                <a:gd name="T59" fmla="*/ 176 h 193"/>
                <a:gd name="T60" fmla="*/ 40 w 228"/>
                <a:gd name="T61" fmla="*/ 180 h 193"/>
                <a:gd name="T62" fmla="*/ 39 w 228"/>
                <a:gd name="T63" fmla="*/ 189 h 193"/>
                <a:gd name="T64" fmla="*/ 35 w 228"/>
                <a:gd name="T65" fmla="*/ 192 h 193"/>
                <a:gd name="T66" fmla="*/ 30 w 228"/>
                <a:gd name="T67"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8" h="193">
                  <a:moveTo>
                    <a:pt x="30" y="193"/>
                  </a:moveTo>
                  <a:lnTo>
                    <a:pt x="30" y="193"/>
                  </a:lnTo>
                  <a:lnTo>
                    <a:pt x="24" y="192"/>
                  </a:lnTo>
                  <a:lnTo>
                    <a:pt x="22" y="191"/>
                  </a:lnTo>
                  <a:lnTo>
                    <a:pt x="19" y="189"/>
                  </a:lnTo>
                  <a:lnTo>
                    <a:pt x="19" y="189"/>
                  </a:lnTo>
                  <a:lnTo>
                    <a:pt x="12" y="177"/>
                  </a:lnTo>
                  <a:lnTo>
                    <a:pt x="7" y="166"/>
                  </a:lnTo>
                  <a:lnTo>
                    <a:pt x="3" y="155"/>
                  </a:lnTo>
                  <a:lnTo>
                    <a:pt x="1" y="144"/>
                  </a:lnTo>
                  <a:lnTo>
                    <a:pt x="0" y="134"/>
                  </a:lnTo>
                  <a:lnTo>
                    <a:pt x="1" y="123"/>
                  </a:lnTo>
                  <a:lnTo>
                    <a:pt x="2" y="113"/>
                  </a:lnTo>
                  <a:lnTo>
                    <a:pt x="7" y="102"/>
                  </a:lnTo>
                  <a:lnTo>
                    <a:pt x="7" y="102"/>
                  </a:lnTo>
                  <a:lnTo>
                    <a:pt x="10" y="96"/>
                  </a:lnTo>
                  <a:lnTo>
                    <a:pt x="14" y="89"/>
                  </a:lnTo>
                  <a:lnTo>
                    <a:pt x="25" y="76"/>
                  </a:lnTo>
                  <a:lnTo>
                    <a:pt x="38" y="64"/>
                  </a:lnTo>
                  <a:lnTo>
                    <a:pt x="53" y="54"/>
                  </a:lnTo>
                  <a:lnTo>
                    <a:pt x="69" y="45"/>
                  </a:lnTo>
                  <a:lnTo>
                    <a:pt x="86" y="37"/>
                  </a:lnTo>
                  <a:lnTo>
                    <a:pt x="103" y="29"/>
                  </a:lnTo>
                  <a:lnTo>
                    <a:pt x="121" y="23"/>
                  </a:lnTo>
                  <a:lnTo>
                    <a:pt x="155" y="13"/>
                  </a:lnTo>
                  <a:lnTo>
                    <a:pt x="184" y="6"/>
                  </a:lnTo>
                  <a:lnTo>
                    <a:pt x="206" y="1"/>
                  </a:lnTo>
                  <a:lnTo>
                    <a:pt x="215" y="0"/>
                  </a:lnTo>
                  <a:lnTo>
                    <a:pt x="215" y="0"/>
                  </a:lnTo>
                  <a:lnTo>
                    <a:pt x="220" y="0"/>
                  </a:lnTo>
                  <a:lnTo>
                    <a:pt x="223" y="2"/>
                  </a:lnTo>
                  <a:lnTo>
                    <a:pt x="227" y="6"/>
                  </a:lnTo>
                  <a:lnTo>
                    <a:pt x="228" y="10"/>
                  </a:lnTo>
                  <a:lnTo>
                    <a:pt x="228" y="10"/>
                  </a:lnTo>
                  <a:lnTo>
                    <a:pt x="228" y="15"/>
                  </a:lnTo>
                  <a:lnTo>
                    <a:pt x="226" y="18"/>
                  </a:lnTo>
                  <a:lnTo>
                    <a:pt x="223" y="22"/>
                  </a:lnTo>
                  <a:lnTo>
                    <a:pt x="219" y="23"/>
                  </a:lnTo>
                  <a:lnTo>
                    <a:pt x="219" y="23"/>
                  </a:lnTo>
                  <a:lnTo>
                    <a:pt x="198" y="26"/>
                  </a:lnTo>
                  <a:lnTo>
                    <a:pt x="173" y="32"/>
                  </a:lnTo>
                  <a:lnTo>
                    <a:pt x="145" y="39"/>
                  </a:lnTo>
                  <a:lnTo>
                    <a:pt x="115" y="49"/>
                  </a:lnTo>
                  <a:lnTo>
                    <a:pt x="101" y="55"/>
                  </a:lnTo>
                  <a:lnTo>
                    <a:pt x="86" y="61"/>
                  </a:lnTo>
                  <a:lnTo>
                    <a:pt x="73" y="68"/>
                  </a:lnTo>
                  <a:lnTo>
                    <a:pt x="61" y="76"/>
                  </a:lnTo>
                  <a:lnTo>
                    <a:pt x="50" y="84"/>
                  </a:lnTo>
                  <a:lnTo>
                    <a:pt x="40" y="93"/>
                  </a:lnTo>
                  <a:lnTo>
                    <a:pt x="33" y="102"/>
                  </a:lnTo>
                  <a:lnTo>
                    <a:pt x="27" y="112"/>
                  </a:lnTo>
                  <a:lnTo>
                    <a:pt x="27" y="112"/>
                  </a:lnTo>
                  <a:lnTo>
                    <a:pt x="25" y="119"/>
                  </a:lnTo>
                  <a:lnTo>
                    <a:pt x="23" y="127"/>
                  </a:lnTo>
                  <a:lnTo>
                    <a:pt x="23" y="135"/>
                  </a:lnTo>
                  <a:lnTo>
                    <a:pt x="24" y="142"/>
                  </a:lnTo>
                  <a:lnTo>
                    <a:pt x="26" y="150"/>
                  </a:lnTo>
                  <a:lnTo>
                    <a:pt x="29" y="159"/>
                  </a:lnTo>
                  <a:lnTo>
                    <a:pt x="33" y="167"/>
                  </a:lnTo>
                  <a:lnTo>
                    <a:pt x="39" y="176"/>
                  </a:lnTo>
                  <a:lnTo>
                    <a:pt x="39" y="176"/>
                  </a:lnTo>
                  <a:lnTo>
                    <a:pt x="40" y="180"/>
                  </a:lnTo>
                  <a:lnTo>
                    <a:pt x="40" y="184"/>
                  </a:lnTo>
                  <a:lnTo>
                    <a:pt x="39" y="189"/>
                  </a:lnTo>
                  <a:lnTo>
                    <a:pt x="35" y="192"/>
                  </a:lnTo>
                  <a:lnTo>
                    <a:pt x="35" y="192"/>
                  </a:lnTo>
                  <a:lnTo>
                    <a:pt x="32" y="193"/>
                  </a:lnTo>
                  <a:lnTo>
                    <a:pt x="30" y="193"/>
                  </a:lnTo>
                  <a:lnTo>
                    <a:pt x="30" y="1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155"/>
            <p:cNvSpPr>
              <a:spLocks/>
            </p:cNvSpPr>
            <p:nvPr/>
          </p:nvSpPr>
          <p:spPr bwMode="auto">
            <a:xfrm>
              <a:off x="3105" y="1664"/>
              <a:ext cx="81" cy="84"/>
            </a:xfrm>
            <a:custGeom>
              <a:avLst/>
              <a:gdLst>
                <a:gd name="T0" fmla="*/ 23 w 162"/>
                <a:gd name="T1" fmla="*/ 167 h 167"/>
                <a:gd name="T2" fmla="*/ 23 w 162"/>
                <a:gd name="T3" fmla="*/ 167 h 167"/>
                <a:gd name="T4" fmla="*/ 18 w 162"/>
                <a:gd name="T5" fmla="*/ 164 h 167"/>
                <a:gd name="T6" fmla="*/ 15 w 162"/>
                <a:gd name="T7" fmla="*/ 163 h 167"/>
                <a:gd name="T8" fmla="*/ 14 w 162"/>
                <a:gd name="T9" fmla="*/ 161 h 167"/>
                <a:gd name="T10" fmla="*/ 14 w 162"/>
                <a:gd name="T11" fmla="*/ 161 h 167"/>
                <a:gd name="T12" fmla="*/ 10 w 162"/>
                <a:gd name="T13" fmla="*/ 154 h 167"/>
                <a:gd name="T14" fmla="*/ 5 w 162"/>
                <a:gd name="T15" fmla="*/ 146 h 167"/>
                <a:gd name="T16" fmla="*/ 3 w 162"/>
                <a:gd name="T17" fmla="*/ 139 h 167"/>
                <a:gd name="T18" fmla="*/ 2 w 162"/>
                <a:gd name="T19" fmla="*/ 131 h 167"/>
                <a:gd name="T20" fmla="*/ 0 w 162"/>
                <a:gd name="T21" fmla="*/ 124 h 167"/>
                <a:gd name="T22" fmla="*/ 0 w 162"/>
                <a:gd name="T23" fmla="*/ 116 h 167"/>
                <a:gd name="T24" fmla="*/ 2 w 162"/>
                <a:gd name="T25" fmla="*/ 109 h 167"/>
                <a:gd name="T26" fmla="*/ 4 w 162"/>
                <a:gd name="T27" fmla="*/ 101 h 167"/>
                <a:gd name="T28" fmla="*/ 4 w 162"/>
                <a:gd name="T29" fmla="*/ 101 h 167"/>
                <a:gd name="T30" fmla="*/ 10 w 162"/>
                <a:gd name="T31" fmla="*/ 90 h 167"/>
                <a:gd name="T32" fmla="*/ 17 w 162"/>
                <a:gd name="T33" fmla="*/ 79 h 167"/>
                <a:gd name="T34" fmla="*/ 25 w 162"/>
                <a:gd name="T35" fmla="*/ 69 h 167"/>
                <a:gd name="T36" fmla="*/ 35 w 162"/>
                <a:gd name="T37" fmla="*/ 60 h 167"/>
                <a:gd name="T38" fmla="*/ 45 w 162"/>
                <a:gd name="T39" fmla="*/ 50 h 167"/>
                <a:gd name="T40" fmla="*/ 58 w 162"/>
                <a:gd name="T41" fmla="*/ 42 h 167"/>
                <a:gd name="T42" fmla="*/ 70 w 162"/>
                <a:gd name="T43" fmla="*/ 35 h 167"/>
                <a:gd name="T44" fmla="*/ 82 w 162"/>
                <a:gd name="T45" fmla="*/ 29 h 167"/>
                <a:gd name="T46" fmla="*/ 105 w 162"/>
                <a:gd name="T47" fmla="*/ 17 h 167"/>
                <a:gd name="T48" fmla="*/ 126 w 162"/>
                <a:gd name="T49" fmla="*/ 8 h 167"/>
                <a:gd name="T50" fmla="*/ 147 w 162"/>
                <a:gd name="T51" fmla="*/ 1 h 167"/>
                <a:gd name="T52" fmla="*/ 147 w 162"/>
                <a:gd name="T53" fmla="*/ 1 h 167"/>
                <a:gd name="T54" fmla="*/ 151 w 162"/>
                <a:gd name="T55" fmla="*/ 0 h 167"/>
                <a:gd name="T56" fmla="*/ 156 w 162"/>
                <a:gd name="T57" fmla="*/ 2 h 167"/>
                <a:gd name="T58" fmla="*/ 159 w 162"/>
                <a:gd name="T59" fmla="*/ 4 h 167"/>
                <a:gd name="T60" fmla="*/ 162 w 162"/>
                <a:gd name="T61" fmla="*/ 8 h 167"/>
                <a:gd name="T62" fmla="*/ 162 w 162"/>
                <a:gd name="T63" fmla="*/ 8 h 167"/>
                <a:gd name="T64" fmla="*/ 162 w 162"/>
                <a:gd name="T65" fmla="*/ 12 h 167"/>
                <a:gd name="T66" fmla="*/ 161 w 162"/>
                <a:gd name="T67" fmla="*/ 17 h 167"/>
                <a:gd name="T68" fmla="*/ 158 w 162"/>
                <a:gd name="T69" fmla="*/ 20 h 167"/>
                <a:gd name="T70" fmla="*/ 154 w 162"/>
                <a:gd name="T71" fmla="*/ 23 h 167"/>
                <a:gd name="T72" fmla="*/ 154 w 162"/>
                <a:gd name="T73" fmla="*/ 23 h 167"/>
                <a:gd name="T74" fmla="*/ 140 w 162"/>
                <a:gd name="T75" fmla="*/ 27 h 167"/>
                <a:gd name="T76" fmla="*/ 123 w 162"/>
                <a:gd name="T77" fmla="*/ 34 h 167"/>
                <a:gd name="T78" fmla="*/ 104 w 162"/>
                <a:gd name="T79" fmla="*/ 44 h 167"/>
                <a:gd name="T80" fmla="*/ 83 w 162"/>
                <a:gd name="T81" fmla="*/ 54 h 167"/>
                <a:gd name="T82" fmla="*/ 65 w 162"/>
                <a:gd name="T83" fmla="*/ 65 h 167"/>
                <a:gd name="T84" fmla="*/ 56 w 162"/>
                <a:gd name="T85" fmla="*/ 72 h 167"/>
                <a:gd name="T86" fmla="*/ 48 w 162"/>
                <a:gd name="T87" fmla="*/ 79 h 167"/>
                <a:gd name="T88" fmla="*/ 41 w 162"/>
                <a:gd name="T89" fmla="*/ 86 h 167"/>
                <a:gd name="T90" fmla="*/ 34 w 162"/>
                <a:gd name="T91" fmla="*/ 93 h 167"/>
                <a:gd name="T92" fmla="*/ 29 w 162"/>
                <a:gd name="T93" fmla="*/ 101 h 167"/>
                <a:gd name="T94" fmla="*/ 26 w 162"/>
                <a:gd name="T95" fmla="*/ 109 h 167"/>
                <a:gd name="T96" fmla="*/ 26 w 162"/>
                <a:gd name="T97" fmla="*/ 109 h 167"/>
                <a:gd name="T98" fmla="*/ 23 w 162"/>
                <a:gd name="T99" fmla="*/ 118 h 167"/>
                <a:gd name="T100" fmla="*/ 25 w 162"/>
                <a:gd name="T101" fmla="*/ 129 h 167"/>
                <a:gd name="T102" fmla="*/ 27 w 162"/>
                <a:gd name="T103" fmla="*/ 138 h 167"/>
                <a:gd name="T104" fmla="*/ 33 w 162"/>
                <a:gd name="T105" fmla="*/ 148 h 167"/>
                <a:gd name="T106" fmla="*/ 33 w 162"/>
                <a:gd name="T107" fmla="*/ 148 h 167"/>
                <a:gd name="T108" fmla="*/ 35 w 162"/>
                <a:gd name="T109" fmla="*/ 153 h 167"/>
                <a:gd name="T110" fmla="*/ 35 w 162"/>
                <a:gd name="T111" fmla="*/ 156 h 167"/>
                <a:gd name="T112" fmla="*/ 33 w 162"/>
                <a:gd name="T113" fmla="*/ 161 h 167"/>
                <a:gd name="T114" fmla="*/ 30 w 162"/>
                <a:gd name="T115" fmla="*/ 164 h 167"/>
                <a:gd name="T116" fmla="*/ 30 w 162"/>
                <a:gd name="T117" fmla="*/ 164 h 167"/>
                <a:gd name="T118" fmla="*/ 27 w 162"/>
                <a:gd name="T119" fmla="*/ 166 h 167"/>
                <a:gd name="T120" fmla="*/ 23 w 162"/>
                <a:gd name="T121" fmla="*/ 167 h 167"/>
                <a:gd name="T122" fmla="*/ 23 w 162"/>
                <a:gd name="T123"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2" h="167">
                  <a:moveTo>
                    <a:pt x="23" y="167"/>
                  </a:moveTo>
                  <a:lnTo>
                    <a:pt x="23" y="167"/>
                  </a:lnTo>
                  <a:lnTo>
                    <a:pt x="18" y="164"/>
                  </a:lnTo>
                  <a:lnTo>
                    <a:pt x="15" y="163"/>
                  </a:lnTo>
                  <a:lnTo>
                    <a:pt x="14" y="161"/>
                  </a:lnTo>
                  <a:lnTo>
                    <a:pt x="14" y="161"/>
                  </a:lnTo>
                  <a:lnTo>
                    <a:pt x="10" y="154"/>
                  </a:lnTo>
                  <a:lnTo>
                    <a:pt x="5" y="146"/>
                  </a:lnTo>
                  <a:lnTo>
                    <a:pt x="3" y="139"/>
                  </a:lnTo>
                  <a:lnTo>
                    <a:pt x="2" y="131"/>
                  </a:lnTo>
                  <a:lnTo>
                    <a:pt x="0" y="124"/>
                  </a:lnTo>
                  <a:lnTo>
                    <a:pt x="0" y="116"/>
                  </a:lnTo>
                  <a:lnTo>
                    <a:pt x="2" y="109"/>
                  </a:lnTo>
                  <a:lnTo>
                    <a:pt x="4" y="101"/>
                  </a:lnTo>
                  <a:lnTo>
                    <a:pt x="4" y="101"/>
                  </a:lnTo>
                  <a:lnTo>
                    <a:pt x="10" y="90"/>
                  </a:lnTo>
                  <a:lnTo>
                    <a:pt x="17" y="79"/>
                  </a:lnTo>
                  <a:lnTo>
                    <a:pt x="25" y="69"/>
                  </a:lnTo>
                  <a:lnTo>
                    <a:pt x="35" y="60"/>
                  </a:lnTo>
                  <a:lnTo>
                    <a:pt x="45" y="50"/>
                  </a:lnTo>
                  <a:lnTo>
                    <a:pt x="58" y="42"/>
                  </a:lnTo>
                  <a:lnTo>
                    <a:pt x="70" y="35"/>
                  </a:lnTo>
                  <a:lnTo>
                    <a:pt x="82" y="29"/>
                  </a:lnTo>
                  <a:lnTo>
                    <a:pt x="105" y="17"/>
                  </a:lnTo>
                  <a:lnTo>
                    <a:pt x="126" y="8"/>
                  </a:lnTo>
                  <a:lnTo>
                    <a:pt x="147" y="1"/>
                  </a:lnTo>
                  <a:lnTo>
                    <a:pt x="147" y="1"/>
                  </a:lnTo>
                  <a:lnTo>
                    <a:pt x="151" y="0"/>
                  </a:lnTo>
                  <a:lnTo>
                    <a:pt x="156" y="2"/>
                  </a:lnTo>
                  <a:lnTo>
                    <a:pt x="159" y="4"/>
                  </a:lnTo>
                  <a:lnTo>
                    <a:pt x="162" y="8"/>
                  </a:lnTo>
                  <a:lnTo>
                    <a:pt x="162" y="8"/>
                  </a:lnTo>
                  <a:lnTo>
                    <a:pt x="162" y="12"/>
                  </a:lnTo>
                  <a:lnTo>
                    <a:pt x="161" y="17"/>
                  </a:lnTo>
                  <a:lnTo>
                    <a:pt x="158" y="20"/>
                  </a:lnTo>
                  <a:lnTo>
                    <a:pt x="154" y="23"/>
                  </a:lnTo>
                  <a:lnTo>
                    <a:pt x="154" y="23"/>
                  </a:lnTo>
                  <a:lnTo>
                    <a:pt x="140" y="27"/>
                  </a:lnTo>
                  <a:lnTo>
                    <a:pt x="123" y="34"/>
                  </a:lnTo>
                  <a:lnTo>
                    <a:pt x="104" y="44"/>
                  </a:lnTo>
                  <a:lnTo>
                    <a:pt x="83" y="54"/>
                  </a:lnTo>
                  <a:lnTo>
                    <a:pt x="65" y="65"/>
                  </a:lnTo>
                  <a:lnTo>
                    <a:pt x="56" y="72"/>
                  </a:lnTo>
                  <a:lnTo>
                    <a:pt x="48" y="79"/>
                  </a:lnTo>
                  <a:lnTo>
                    <a:pt x="41" y="86"/>
                  </a:lnTo>
                  <a:lnTo>
                    <a:pt x="34" y="93"/>
                  </a:lnTo>
                  <a:lnTo>
                    <a:pt x="29" y="101"/>
                  </a:lnTo>
                  <a:lnTo>
                    <a:pt x="26" y="109"/>
                  </a:lnTo>
                  <a:lnTo>
                    <a:pt x="26" y="109"/>
                  </a:lnTo>
                  <a:lnTo>
                    <a:pt x="23" y="118"/>
                  </a:lnTo>
                  <a:lnTo>
                    <a:pt x="25" y="129"/>
                  </a:lnTo>
                  <a:lnTo>
                    <a:pt x="27" y="138"/>
                  </a:lnTo>
                  <a:lnTo>
                    <a:pt x="33" y="148"/>
                  </a:lnTo>
                  <a:lnTo>
                    <a:pt x="33" y="148"/>
                  </a:lnTo>
                  <a:lnTo>
                    <a:pt x="35" y="153"/>
                  </a:lnTo>
                  <a:lnTo>
                    <a:pt x="35" y="156"/>
                  </a:lnTo>
                  <a:lnTo>
                    <a:pt x="33" y="161"/>
                  </a:lnTo>
                  <a:lnTo>
                    <a:pt x="30" y="164"/>
                  </a:lnTo>
                  <a:lnTo>
                    <a:pt x="30" y="164"/>
                  </a:lnTo>
                  <a:lnTo>
                    <a:pt x="27" y="166"/>
                  </a:lnTo>
                  <a:lnTo>
                    <a:pt x="23" y="167"/>
                  </a:lnTo>
                  <a:lnTo>
                    <a:pt x="23" y="1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156"/>
            <p:cNvSpPr>
              <a:spLocks/>
            </p:cNvSpPr>
            <p:nvPr/>
          </p:nvSpPr>
          <p:spPr bwMode="auto">
            <a:xfrm>
              <a:off x="2959" y="2069"/>
              <a:ext cx="163" cy="63"/>
            </a:xfrm>
            <a:custGeom>
              <a:avLst/>
              <a:gdLst>
                <a:gd name="T0" fmla="*/ 294 w 326"/>
                <a:gd name="T1" fmla="*/ 126 h 126"/>
                <a:gd name="T2" fmla="*/ 273 w 326"/>
                <a:gd name="T3" fmla="*/ 124 h 126"/>
                <a:gd name="T4" fmla="*/ 248 w 326"/>
                <a:gd name="T5" fmla="*/ 117 h 126"/>
                <a:gd name="T6" fmla="*/ 244 w 326"/>
                <a:gd name="T7" fmla="*/ 115 h 126"/>
                <a:gd name="T8" fmla="*/ 241 w 326"/>
                <a:gd name="T9" fmla="*/ 107 h 126"/>
                <a:gd name="T10" fmla="*/ 241 w 326"/>
                <a:gd name="T11" fmla="*/ 102 h 126"/>
                <a:gd name="T12" fmla="*/ 247 w 326"/>
                <a:gd name="T13" fmla="*/ 95 h 126"/>
                <a:gd name="T14" fmla="*/ 256 w 326"/>
                <a:gd name="T15" fmla="*/ 95 h 126"/>
                <a:gd name="T16" fmla="*/ 267 w 326"/>
                <a:gd name="T17" fmla="*/ 99 h 126"/>
                <a:gd name="T18" fmla="*/ 291 w 326"/>
                <a:gd name="T19" fmla="*/ 103 h 126"/>
                <a:gd name="T20" fmla="*/ 303 w 326"/>
                <a:gd name="T21" fmla="*/ 102 h 126"/>
                <a:gd name="T22" fmla="*/ 303 w 326"/>
                <a:gd name="T23" fmla="*/ 99 h 126"/>
                <a:gd name="T24" fmla="*/ 293 w 326"/>
                <a:gd name="T25" fmla="*/ 81 h 126"/>
                <a:gd name="T26" fmla="*/ 280 w 326"/>
                <a:gd name="T27" fmla="*/ 70 h 126"/>
                <a:gd name="T28" fmla="*/ 261 w 326"/>
                <a:gd name="T29" fmla="*/ 56 h 126"/>
                <a:gd name="T30" fmla="*/ 237 w 326"/>
                <a:gd name="T31" fmla="*/ 43 h 126"/>
                <a:gd name="T32" fmla="*/ 208 w 326"/>
                <a:gd name="T33" fmla="*/ 32 h 126"/>
                <a:gd name="T34" fmla="*/ 176 w 326"/>
                <a:gd name="T35" fmla="*/ 25 h 126"/>
                <a:gd name="T36" fmla="*/ 141 w 326"/>
                <a:gd name="T37" fmla="*/ 21 h 126"/>
                <a:gd name="T38" fmla="*/ 101 w 326"/>
                <a:gd name="T39" fmla="*/ 26 h 126"/>
                <a:gd name="T40" fmla="*/ 60 w 326"/>
                <a:gd name="T41" fmla="*/ 38 h 126"/>
                <a:gd name="T42" fmla="*/ 17 w 326"/>
                <a:gd name="T43" fmla="*/ 58 h 126"/>
                <a:gd name="T44" fmla="*/ 13 w 326"/>
                <a:gd name="T45" fmla="*/ 59 h 126"/>
                <a:gd name="T46" fmla="*/ 5 w 326"/>
                <a:gd name="T47" fmla="*/ 58 h 126"/>
                <a:gd name="T48" fmla="*/ 1 w 326"/>
                <a:gd name="T49" fmla="*/ 55 h 126"/>
                <a:gd name="T50" fmla="*/ 0 w 326"/>
                <a:gd name="T51" fmla="*/ 46 h 126"/>
                <a:gd name="T52" fmla="*/ 6 w 326"/>
                <a:gd name="T53" fmla="*/ 39 h 126"/>
                <a:gd name="T54" fmla="*/ 30 w 326"/>
                <a:gd name="T55" fmla="*/ 26 h 126"/>
                <a:gd name="T56" fmla="*/ 77 w 326"/>
                <a:gd name="T57" fmla="*/ 9 h 126"/>
                <a:gd name="T58" fmla="*/ 122 w 326"/>
                <a:gd name="T59" fmla="*/ 1 h 126"/>
                <a:gd name="T60" fmla="*/ 165 w 326"/>
                <a:gd name="T61" fmla="*/ 1 h 126"/>
                <a:gd name="T62" fmla="*/ 205 w 326"/>
                <a:gd name="T63" fmla="*/ 8 h 126"/>
                <a:gd name="T64" fmla="*/ 241 w 326"/>
                <a:gd name="T65" fmla="*/ 19 h 126"/>
                <a:gd name="T66" fmla="*/ 271 w 326"/>
                <a:gd name="T67" fmla="*/ 35 h 126"/>
                <a:gd name="T68" fmla="*/ 295 w 326"/>
                <a:gd name="T69" fmla="*/ 53 h 126"/>
                <a:gd name="T70" fmla="*/ 305 w 326"/>
                <a:gd name="T71" fmla="*/ 62 h 126"/>
                <a:gd name="T72" fmla="*/ 317 w 326"/>
                <a:gd name="T73" fmla="*/ 77 h 126"/>
                <a:gd name="T74" fmla="*/ 324 w 326"/>
                <a:gd name="T75" fmla="*/ 91 h 126"/>
                <a:gd name="T76" fmla="*/ 326 w 326"/>
                <a:gd name="T77" fmla="*/ 103 h 126"/>
                <a:gd name="T78" fmla="*/ 323 w 326"/>
                <a:gd name="T79" fmla="*/ 115 h 126"/>
                <a:gd name="T80" fmla="*/ 318 w 326"/>
                <a:gd name="T81" fmla="*/ 119 h 126"/>
                <a:gd name="T82" fmla="*/ 303 w 326"/>
                <a:gd name="T83" fmla="*/ 126 h 126"/>
                <a:gd name="T84" fmla="*/ 294 w 326"/>
                <a:gd name="T85"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6" h="126">
                  <a:moveTo>
                    <a:pt x="294" y="126"/>
                  </a:moveTo>
                  <a:lnTo>
                    <a:pt x="294" y="126"/>
                  </a:lnTo>
                  <a:lnTo>
                    <a:pt x="285" y="126"/>
                  </a:lnTo>
                  <a:lnTo>
                    <a:pt x="273" y="124"/>
                  </a:lnTo>
                  <a:lnTo>
                    <a:pt x="261" y="121"/>
                  </a:lnTo>
                  <a:lnTo>
                    <a:pt x="248" y="117"/>
                  </a:lnTo>
                  <a:lnTo>
                    <a:pt x="248" y="117"/>
                  </a:lnTo>
                  <a:lnTo>
                    <a:pt x="244" y="115"/>
                  </a:lnTo>
                  <a:lnTo>
                    <a:pt x="242" y="111"/>
                  </a:lnTo>
                  <a:lnTo>
                    <a:pt x="241" y="107"/>
                  </a:lnTo>
                  <a:lnTo>
                    <a:pt x="241" y="102"/>
                  </a:lnTo>
                  <a:lnTo>
                    <a:pt x="241" y="102"/>
                  </a:lnTo>
                  <a:lnTo>
                    <a:pt x="243" y="98"/>
                  </a:lnTo>
                  <a:lnTo>
                    <a:pt x="247" y="95"/>
                  </a:lnTo>
                  <a:lnTo>
                    <a:pt x="251" y="94"/>
                  </a:lnTo>
                  <a:lnTo>
                    <a:pt x="256" y="95"/>
                  </a:lnTo>
                  <a:lnTo>
                    <a:pt x="256" y="95"/>
                  </a:lnTo>
                  <a:lnTo>
                    <a:pt x="267" y="99"/>
                  </a:lnTo>
                  <a:lnTo>
                    <a:pt x="278" y="101"/>
                  </a:lnTo>
                  <a:lnTo>
                    <a:pt x="291" y="103"/>
                  </a:lnTo>
                  <a:lnTo>
                    <a:pt x="299" y="103"/>
                  </a:lnTo>
                  <a:lnTo>
                    <a:pt x="303" y="102"/>
                  </a:lnTo>
                  <a:lnTo>
                    <a:pt x="303" y="102"/>
                  </a:lnTo>
                  <a:lnTo>
                    <a:pt x="303" y="99"/>
                  </a:lnTo>
                  <a:lnTo>
                    <a:pt x="299" y="92"/>
                  </a:lnTo>
                  <a:lnTo>
                    <a:pt x="293" y="81"/>
                  </a:lnTo>
                  <a:lnTo>
                    <a:pt x="280" y="70"/>
                  </a:lnTo>
                  <a:lnTo>
                    <a:pt x="280" y="70"/>
                  </a:lnTo>
                  <a:lnTo>
                    <a:pt x="272" y="63"/>
                  </a:lnTo>
                  <a:lnTo>
                    <a:pt x="261" y="56"/>
                  </a:lnTo>
                  <a:lnTo>
                    <a:pt x="250" y="49"/>
                  </a:lnTo>
                  <a:lnTo>
                    <a:pt x="237" y="43"/>
                  </a:lnTo>
                  <a:lnTo>
                    <a:pt x="223" y="38"/>
                  </a:lnTo>
                  <a:lnTo>
                    <a:pt x="208" y="32"/>
                  </a:lnTo>
                  <a:lnTo>
                    <a:pt x="194" y="27"/>
                  </a:lnTo>
                  <a:lnTo>
                    <a:pt x="176" y="25"/>
                  </a:lnTo>
                  <a:lnTo>
                    <a:pt x="159" y="23"/>
                  </a:lnTo>
                  <a:lnTo>
                    <a:pt x="141" y="21"/>
                  </a:lnTo>
                  <a:lnTo>
                    <a:pt x="121" y="23"/>
                  </a:lnTo>
                  <a:lnTo>
                    <a:pt x="101" y="26"/>
                  </a:lnTo>
                  <a:lnTo>
                    <a:pt x="81" y="31"/>
                  </a:lnTo>
                  <a:lnTo>
                    <a:pt x="60" y="38"/>
                  </a:lnTo>
                  <a:lnTo>
                    <a:pt x="39" y="47"/>
                  </a:lnTo>
                  <a:lnTo>
                    <a:pt x="17" y="58"/>
                  </a:lnTo>
                  <a:lnTo>
                    <a:pt x="17" y="58"/>
                  </a:lnTo>
                  <a:lnTo>
                    <a:pt x="13" y="59"/>
                  </a:lnTo>
                  <a:lnTo>
                    <a:pt x="8" y="59"/>
                  </a:lnTo>
                  <a:lnTo>
                    <a:pt x="5" y="58"/>
                  </a:lnTo>
                  <a:lnTo>
                    <a:pt x="1" y="55"/>
                  </a:lnTo>
                  <a:lnTo>
                    <a:pt x="1" y="55"/>
                  </a:lnTo>
                  <a:lnTo>
                    <a:pt x="0" y="50"/>
                  </a:lnTo>
                  <a:lnTo>
                    <a:pt x="0" y="46"/>
                  </a:lnTo>
                  <a:lnTo>
                    <a:pt x="2" y="42"/>
                  </a:lnTo>
                  <a:lnTo>
                    <a:pt x="6" y="39"/>
                  </a:lnTo>
                  <a:lnTo>
                    <a:pt x="6" y="39"/>
                  </a:lnTo>
                  <a:lnTo>
                    <a:pt x="30" y="26"/>
                  </a:lnTo>
                  <a:lnTo>
                    <a:pt x="53" y="16"/>
                  </a:lnTo>
                  <a:lnTo>
                    <a:pt x="77" y="9"/>
                  </a:lnTo>
                  <a:lnTo>
                    <a:pt x="100" y="3"/>
                  </a:lnTo>
                  <a:lnTo>
                    <a:pt x="122" y="1"/>
                  </a:lnTo>
                  <a:lnTo>
                    <a:pt x="144" y="0"/>
                  </a:lnTo>
                  <a:lnTo>
                    <a:pt x="165" y="1"/>
                  </a:lnTo>
                  <a:lnTo>
                    <a:pt x="185" y="3"/>
                  </a:lnTo>
                  <a:lnTo>
                    <a:pt x="205" y="8"/>
                  </a:lnTo>
                  <a:lnTo>
                    <a:pt x="223" y="12"/>
                  </a:lnTo>
                  <a:lnTo>
                    <a:pt x="241" y="19"/>
                  </a:lnTo>
                  <a:lnTo>
                    <a:pt x="256" y="26"/>
                  </a:lnTo>
                  <a:lnTo>
                    <a:pt x="271" y="35"/>
                  </a:lnTo>
                  <a:lnTo>
                    <a:pt x="283" y="43"/>
                  </a:lnTo>
                  <a:lnTo>
                    <a:pt x="295" y="53"/>
                  </a:lnTo>
                  <a:lnTo>
                    <a:pt x="305" y="62"/>
                  </a:lnTo>
                  <a:lnTo>
                    <a:pt x="305" y="62"/>
                  </a:lnTo>
                  <a:lnTo>
                    <a:pt x="312" y="70"/>
                  </a:lnTo>
                  <a:lnTo>
                    <a:pt x="317" y="77"/>
                  </a:lnTo>
                  <a:lnTo>
                    <a:pt x="321" y="84"/>
                  </a:lnTo>
                  <a:lnTo>
                    <a:pt x="324" y="91"/>
                  </a:lnTo>
                  <a:lnTo>
                    <a:pt x="326" y="98"/>
                  </a:lnTo>
                  <a:lnTo>
                    <a:pt x="326" y="103"/>
                  </a:lnTo>
                  <a:lnTo>
                    <a:pt x="325" y="109"/>
                  </a:lnTo>
                  <a:lnTo>
                    <a:pt x="323" y="115"/>
                  </a:lnTo>
                  <a:lnTo>
                    <a:pt x="323" y="115"/>
                  </a:lnTo>
                  <a:lnTo>
                    <a:pt x="318" y="119"/>
                  </a:lnTo>
                  <a:lnTo>
                    <a:pt x="311" y="124"/>
                  </a:lnTo>
                  <a:lnTo>
                    <a:pt x="303" y="126"/>
                  </a:lnTo>
                  <a:lnTo>
                    <a:pt x="294" y="126"/>
                  </a:lnTo>
                  <a:lnTo>
                    <a:pt x="294"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Line 157"/>
            <p:cNvSpPr>
              <a:spLocks noChangeShapeType="1"/>
            </p:cNvSpPr>
            <p:nvPr/>
          </p:nvSpPr>
          <p:spPr bwMode="auto">
            <a:xfrm>
              <a:off x="3209" y="2085"/>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 name="Line 158"/>
            <p:cNvSpPr>
              <a:spLocks noChangeShapeType="1"/>
            </p:cNvSpPr>
            <p:nvPr/>
          </p:nvSpPr>
          <p:spPr bwMode="auto">
            <a:xfrm>
              <a:off x="3103" y="2234"/>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 name="Freeform 159"/>
            <p:cNvSpPr>
              <a:spLocks/>
            </p:cNvSpPr>
            <p:nvPr/>
          </p:nvSpPr>
          <p:spPr bwMode="auto">
            <a:xfrm>
              <a:off x="3077" y="1990"/>
              <a:ext cx="134" cy="94"/>
            </a:xfrm>
            <a:custGeom>
              <a:avLst/>
              <a:gdLst>
                <a:gd name="T0" fmla="*/ 241 w 268"/>
                <a:gd name="T1" fmla="*/ 187 h 187"/>
                <a:gd name="T2" fmla="*/ 221 w 268"/>
                <a:gd name="T3" fmla="*/ 185 h 187"/>
                <a:gd name="T4" fmla="*/ 205 w 268"/>
                <a:gd name="T5" fmla="*/ 180 h 187"/>
                <a:gd name="T6" fmla="*/ 191 w 268"/>
                <a:gd name="T7" fmla="*/ 170 h 187"/>
                <a:gd name="T8" fmla="*/ 180 w 268"/>
                <a:gd name="T9" fmla="*/ 159 h 187"/>
                <a:gd name="T10" fmla="*/ 162 w 268"/>
                <a:gd name="T11" fmla="*/ 130 h 187"/>
                <a:gd name="T12" fmla="*/ 149 w 268"/>
                <a:gd name="T13" fmla="*/ 99 h 187"/>
                <a:gd name="T14" fmla="*/ 141 w 268"/>
                <a:gd name="T15" fmla="*/ 79 h 187"/>
                <a:gd name="T16" fmla="*/ 126 w 268"/>
                <a:gd name="T17" fmla="*/ 53 h 187"/>
                <a:gd name="T18" fmla="*/ 114 w 268"/>
                <a:gd name="T19" fmla="*/ 39 h 187"/>
                <a:gd name="T20" fmla="*/ 100 w 268"/>
                <a:gd name="T21" fmla="*/ 29 h 187"/>
                <a:gd name="T22" fmla="*/ 83 w 268"/>
                <a:gd name="T23" fmla="*/ 23 h 187"/>
                <a:gd name="T24" fmla="*/ 60 w 268"/>
                <a:gd name="T25" fmla="*/ 24 h 187"/>
                <a:gd name="T26" fmla="*/ 32 w 268"/>
                <a:gd name="T27" fmla="*/ 30 h 187"/>
                <a:gd name="T28" fmla="*/ 16 w 268"/>
                <a:gd name="T29" fmla="*/ 36 h 187"/>
                <a:gd name="T30" fmla="*/ 7 w 268"/>
                <a:gd name="T31" fmla="*/ 36 h 187"/>
                <a:gd name="T32" fmla="*/ 1 w 268"/>
                <a:gd name="T33" fmla="*/ 30 h 187"/>
                <a:gd name="T34" fmla="*/ 0 w 268"/>
                <a:gd name="T35" fmla="*/ 25 h 187"/>
                <a:gd name="T36" fmla="*/ 3 w 268"/>
                <a:gd name="T37" fmla="*/ 17 h 187"/>
                <a:gd name="T38" fmla="*/ 7 w 268"/>
                <a:gd name="T39" fmla="*/ 15 h 187"/>
                <a:gd name="T40" fmla="*/ 46 w 268"/>
                <a:gd name="T41" fmla="*/ 2 h 187"/>
                <a:gd name="T42" fmla="*/ 77 w 268"/>
                <a:gd name="T43" fmla="*/ 0 h 187"/>
                <a:gd name="T44" fmla="*/ 103 w 268"/>
                <a:gd name="T45" fmla="*/ 4 h 187"/>
                <a:gd name="T46" fmla="*/ 122 w 268"/>
                <a:gd name="T47" fmla="*/ 16 h 187"/>
                <a:gd name="T48" fmla="*/ 138 w 268"/>
                <a:gd name="T49" fmla="*/ 31 h 187"/>
                <a:gd name="T50" fmla="*/ 151 w 268"/>
                <a:gd name="T51" fmla="*/ 49 h 187"/>
                <a:gd name="T52" fmla="*/ 169 w 268"/>
                <a:gd name="T53" fmla="*/ 91 h 187"/>
                <a:gd name="T54" fmla="*/ 177 w 268"/>
                <a:gd name="T55" fmla="*/ 108 h 187"/>
                <a:gd name="T56" fmla="*/ 192 w 268"/>
                <a:gd name="T57" fmla="*/ 137 h 187"/>
                <a:gd name="T58" fmla="*/ 206 w 268"/>
                <a:gd name="T59" fmla="*/ 153 h 187"/>
                <a:gd name="T60" fmla="*/ 218 w 268"/>
                <a:gd name="T61" fmla="*/ 160 h 187"/>
                <a:gd name="T62" fmla="*/ 230 w 268"/>
                <a:gd name="T63" fmla="*/ 163 h 187"/>
                <a:gd name="T64" fmla="*/ 247 w 268"/>
                <a:gd name="T65" fmla="*/ 163 h 187"/>
                <a:gd name="T66" fmla="*/ 255 w 268"/>
                <a:gd name="T67" fmla="*/ 162 h 187"/>
                <a:gd name="T68" fmla="*/ 264 w 268"/>
                <a:gd name="T69" fmla="*/ 165 h 187"/>
                <a:gd name="T70" fmla="*/ 268 w 268"/>
                <a:gd name="T71" fmla="*/ 173 h 187"/>
                <a:gd name="T72" fmla="*/ 268 w 268"/>
                <a:gd name="T73" fmla="*/ 177 h 187"/>
                <a:gd name="T74" fmla="*/ 263 w 268"/>
                <a:gd name="T75" fmla="*/ 184 h 187"/>
                <a:gd name="T76" fmla="*/ 258 w 268"/>
                <a:gd name="T77" fmla="*/ 185 h 187"/>
                <a:gd name="T78" fmla="*/ 241 w 268"/>
                <a:gd name="T7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8" h="187">
                  <a:moveTo>
                    <a:pt x="241" y="187"/>
                  </a:moveTo>
                  <a:lnTo>
                    <a:pt x="241" y="187"/>
                  </a:lnTo>
                  <a:lnTo>
                    <a:pt x="230" y="187"/>
                  </a:lnTo>
                  <a:lnTo>
                    <a:pt x="221" y="185"/>
                  </a:lnTo>
                  <a:lnTo>
                    <a:pt x="213" y="182"/>
                  </a:lnTo>
                  <a:lnTo>
                    <a:pt x="205" y="180"/>
                  </a:lnTo>
                  <a:lnTo>
                    <a:pt x="198" y="175"/>
                  </a:lnTo>
                  <a:lnTo>
                    <a:pt x="191" y="170"/>
                  </a:lnTo>
                  <a:lnTo>
                    <a:pt x="185" y="165"/>
                  </a:lnTo>
                  <a:lnTo>
                    <a:pt x="180" y="159"/>
                  </a:lnTo>
                  <a:lnTo>
                    <a:pt x="170" y="145"/>
                  </a:lnTo>
                  <a:lnTo>
                    <a:pt x="162" y="130"/>
                  </a:lnTo>
                  <a:lnTo>
                    <a:pt x="156" y="115"/>
                  </a:lnTo>
                  <a:lnTo>
                    <a:pt x="149" y="99"/>
                  </a:lnTo>
                  <a:lnTo>
                    <a:pt x="149" y="99"/>
                  </a:lnTo>
                  <a:lnTo>
                    <a:pt x="141" y="79"/>
                  </a:lnTo>
                  <a:lnTo>
                    <a:pt x="131" y="61"/>
                  </a:lnTo>
                  <a:lnTo>
                    <a:pt x="126" y="53"/>
                  </a:lnTo>
                  <a:lnTo>
                    <a:pt x="121" y="45"/>
                  </a:lnTo>
                  <a:lnTo>
                    <a:pt x="114" y="39"/>
                  </a:lnTo>
                  <a:lnTo>
                    <a:pt x="108" y="33"/>
                  </a:lnTo>
                  <a:lnTo>
                    <a:pt x="100" y="29"/>
                  </a:lnTo>
                  <a:lnTo>
                    <a:pt x="92" y="25"/>
                  </a:lnTo>
                  <a:lnTo>
                    <a:pt x="83" y="23"/>
                  </a:lnTo>
                  <a:lnTo>
                    <a:pt x="71" y="23"/>
                  </a:lnTo>
                  <a:lnTo>
                    <a:pt x="60" y="24"/>
                  </a:lnTo>
                  <a:lnTo>
                    <a:pt x="47" y="26"/>
                  </a:lnTo>
                  <a:lnTo>
                    <a:pt x="32" y="30"/>
                  </a:lnTo>
                  <a:lnTo>
                    <a:pt x="16" y="36"/>
                  </a:lnTo>
                  <a:lnTo>
                    <a:pt x="16" y="36"/>
                  </a:lnTo>
                  <a:lnTo>
                    <a:pt x="12" y="37"/>
                  </a:lnTo>
                  <a:lnTo>
                    <a:pt x="7" y="36"/>
                  </a:lnTo>
                  <a:lnTo>
                    <a:pt x="3" y="33"/>
                  </a:lnTo>
                  <a:lnTo>
                    <a:pt x="1" y="30"/>
                  </a:lnTo>
                  <a:lnTo>
                    <a:pt x="1" y="30"/>
                  </a:lnTo>
                  <a:lnTo>
                    <a:pt x="0" y="25"/>
                  </a:lnTo>
                  <a:lnTo>
                    <a:pt x="1" y="21"/>
                  </a:lnTo>
                  <a:lnTo>
                    <a:pt x="3" y="17"/>
                  </a:lnTo>
                  <a:lnTo>
                    <a:pt x="7" y="15"/>
                  </a:lnTo>
                  <a:lnTo>
                    <a:pt x="7" y="15"/>
                  </a:lnTo>
                  <a:lnTo>
                    <a:pt x="28" y="8"/>
                  </a:lnTo>
                  <a:lnTo>
                    <a:pt x="46" y="2"/>
                  </a:lnTo>
                  <a:lnTo>
                    <a:pt x="62" y="0"/>
                  </a:lnTo>
                  <a:lnTo>
                    <a:pt x="77" y="0"/>
                  </a:lnTo>
                  <a:lnTo>
                    <a:pt x="91" y="1"/>
                  </a:lnTo>
                  <a:lnTo>
                    <a:pt x="103" y="4"/>
                  </a:lnTo>
                  <a:lnTo>
                    <a:pt x="113" y="9"/>
                  </a:lnTo>
                  <a:lnTo>
                    <a:pt x="122" y="16"/>
                  </a:lnTo>
                  <a:lnTo>
                    <a:pt x="131" y="23"/>
                  </a:lnTo>
                  <a:lnTo>
                    <a:pt x="138" y="31"/>
                  </a:lnTo>
                  <a:lnTo>
                    <a:pt x="145" y="40"/>
                  </a:lnTo>
                  <a:lnTo>
                    <a:pt x="151" y="49"/>
                  </a:lnTo>
                  <a:lnTo>
                    <a:pt x="161" y="70"/>
                  </a:lnTo>
                  <a:lnTo>
                    <a:pt x="169" y="91"/>
                  </a:lnTo>
                  <a:lnTo>
                    <a:pt x="169" y="91"/>
                  </a:lnTo>
                  <a:lnTo>
                    <a:pt x="177" y="108"/>
                  </a:lnTo>
                  <a:lnTo>
                    <a:pt x="184" y="124"/>
                  </a:lnTo>
                  <a:lnTo>
                    <a:pt x="192" y="137"/>
                  </a:lnTo>
                  <a:lnTo>
                    <a:pt x="202" y="149"/>
                  </a:lnTo>
                  <a:lnTo>
                    <a:pt x="206" y="153"/>
                  </a:lnTo>
                  <a:lnTo>
                    <a:pt x="212" y="157"/>
                  </a:lnTo>
                  <a:lnTo>
                    <a:pt x="218" y="160"/>
                  </a:lnTo>
                  <a:lnTo>
                    <a:pt x="223" y="162"/>
                  </a:lnTo>
                  <a:lnTo>
                    <a:pt x="230" y="163"/>
                  </a:lnTo>
                  <a:lnTo>
                    <a:pt x="238" y="163"/>
                  </a:lnTo>
                  <a:lnTo>
                    <a:pt x="247" y="163"/>
                  </a:lnTo>
                  <a:lnTo>
                    <a:pt x="255" y="162"/>
                  </a:lnTo>
                  <a:lnTo>
                    <a:pt x="255" y="162"/>
                  </a:lnTo>
                  <a:lnTo>
                    <a:pt x="259" y="163"/>
                  </a:lnTo>
                  <a:lnTo>
                    <a:pt x="264" y="165"/>
                  </a:lnTo>
                  <a:lnTo>
                    <a:pt x="266" y="168"/>
                  </a:lnTo>
                  <a:lnTo>
                    <a:pt x="268" y="173"/>
                  </a:lnTo>
                  <a:lnTo>
                    <a:pt x="268" y="173"/>
                  </a:lnTo>
                  <a:lnTo>
                    <a:pt x="268" y="177"/>
                  </a:lnTo>
                  <a:lnTo>
                    <a:pt x="266" y="181"/>
                  </a:lnTo>
                  <a:lnTo>
                    <a:pt x="263" y="184"/>
                  </a:lnTo>
                  <a:lnTo>
                    <a:pt x="258" y="185"/>
                  </a:lnTo>
                  <a:lnTo>
                    <a:pt x="258" y="185"/>
                  </a:lnTo>
                  <a:lnTo>
                    <a:pt x="249" y="187"/>
                  </a:lnTo>
                  <a:lnTo>
                    <a:pt x="241" y="187"/>
                  </a:lnTo>
                  <a:lnTo>
                    <a:pt x="241" y="1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160"/>
            <p:cNvSpPr>
              <a:spLocks/>
            </p:cNvSpPr>
            <p:nvPr/>
          </p:nvSpPr>
          <p:spPr bwMode="auto">
            <a:xfrm>
              <a:off x="3142" y="1880"/>
              <a:ext cx="117" cy="129"/>
            </a:xfrm>
            <a:custGeom>
              <a:avLst/>
              <a:gdLst>
                <a:gd name="T0" fmla="*/ 222 w 234"/>
                <a:gd name="T1" fmla="*/ 259 h 259"/>
                <a:gd name="T2" fmla="*/ 220 w 234"/>
                <a:gd name="T3" fmla="*/ 258 h 259"/>
                <a:gd name="T4" fmla="*/ 206 w 234"/>
                <a:gd name="T5" fmla="*/ 254 h 259"/>
                <a:gd name="T6" fmla="*/ 193 w 234"/>
                <a:gd name="T7" fmla="*/ 246 h 259"/>
                <a:gd name="T8" fmla="*/ 181 w 234"/>
                <a:gd name="T9" fmla="*/ 234 h 259"/>
                <a:gd name="T10" fmla="*/ 175 w 234"/>
                <a:gd name="T11" fmla="*/ 216 h 259"/>
                <a:gd name="T12" fmla="*/ 175 w 234"/>
                <a:gd name="T13" fmla="*/ 208 h 259"/>
                <a:gd name="T14" fmla="*/ 172 w 234"/>
                <a:gd name="T15" fmla="*/ 192 h 259"/>
                <a:gd name="T16" fmla="*/ 166 w 234"/>
                <a:gd name="T17" fmla="*/ 179 h 259"/>
                <a:gd name="T18" fmla="*/ 152 w 234"/>
                <a:gd name="T19" fmla="*/ 163 h 259"/>
                <a:gd name="T20" fmla="*/ 129 w 234"/>
                <a:gd name="T21" fmla="*/ 147 h 259"/>
                <a:gd name="T22" fmla="*/ 100 w 234"/>
                <a:gd name="T23" fmla="*/ 132 h 259"/>
                <a:gd name="T24" fmla="*/ 67 w 234"/>
                <a:gd name="T25" fmla="*/ 115 h 259"/>
                <a:gd name="T26" fmla="*/ 43 w 234"/>
                <a:gd name="T27" fmla="*/ 99 h 259"/>
                <a:gd name="T28" fmla="*/ 29 w 234"/>
                <a:gd name="T29" fmla="*/ 85 h 259"/>
                <a:gd name="T30" fmla="*/ 17 w 234"/>
                <a:gd name="T31" fmla="*/ 68 h 259"/>
                <a:gd name="T32" fmla="*/ 8 w 234"/>
                <a:gd name="T33" fmla="*/ 48 h 259"/>
                <a:gd name="T34" fmla="*/ 1 w 234"/>
                <a:gd name="T35" fmla="*/ 25 h 259"/>
                <a:gd name="T36" fmla="*/ 0 w 234"/>
                <a:gd name="T37" fmla="*/ 11 h 259"/>
                <a:gd name="T38" fmla="*/ 2 w 234"/>
                <a:gd name="T39" fmla="*/ 3 h 259"/>
                <a:gd name="T40" fmla="*/ 11 w 234"/>
                <a:gd name="T41" fmla="*/ 0 h 259"/>
                <a:gd name="T42" fmla="*/ 15 w 234"/>
                <a:gd name="T43" fmla="*/ 0 h 259"/>
                <a:gd name="T44" fmla="*/ 22 w 234"/>
                <a:gd name="T45" fmla="*/ 5 h 259"/>
                <a:gd name="T46" fmla="*/ 23 w 234"/>
                <a:gd name="T47" fmla="*/ 10 h 259"/>
                <a:gd name="T48" fmla="*/ 27 w 234"/>
                <a:gd name="T49" fmla="*/ 31 h 259"/>
                <a:gd name="T50" fmla="*/ 32 w 234"/>
                <a:gd name="T51" fmla="*/ 49 h 259"/>
                <a:gd name="T52" fmla="*/ 42 w 234"/>
                <a:gd name="T53" fmla="*/ 63 h 259"/>
                <a:gd name="T54" fmla="*/ 53 w 234"/>
                <a:gd name="T55" fmla="*/ 76 h 259"/>
                <a:gd name="T56" fmla="*/ 80 w 234"/>
                <a:gd name="T57" fmla="*/ 95 h 259"/>
                <a:gd name="T58" fmla="*/ 111 w 234"/>
                <a:gd name="T59" fmla="*/ 111 h 259"/>
                <a:gd name="T60" fmla="*/ 127 w 234"/>
                <a:gd name="T61" fmla="*/ 119 h 259"/>
                <a:gd name="T62" fmla="*/ 157 w 234"/>
                <a:gd name="T63" fmla="*/ 138 h 259"/>
                <a:gd name="T64" fmla="*/ 176 w 234"/>
                <a:gd name="T65" fmla="*/ 154 h 259"/>
                <a:gd name="T66" fmla="*/ 186 w 234"/>
                <a:gd name="T67" fmla="*/ 169 h 259"/>
                <a:gd name="T68" fmla="*/ 194 w 234"/>
                <a:gd name="T69" fmla="*/ 185 h 259"/>
                <a:gd name="T70" fmla="*/ 198 w 234"/>
                <a:gd name="T71" fmla="*/ 205 h 259"/>
                <a:gd name="T72" fmla="*/ 198 w 234"/>
                <a:gd name="T73" fmla="*/ 216 h 259"/>
                <a:gd name="T74" fmla="*/ 203 w 234"/>
                <a:gd name="T75" fmla="*/ 225 h 259"/>
                <a:gd name="T76" fmla="*/ 212 w 234"/>
                <a:gd name="T77" fmla="*/ 231 h 259"/>
                <a:gd name="T78" fmla="*/ 225 w 234"/>
                <a:gd name="T79" fmla="*/ 236 h 259"/>
                <a:gd name="T80" fmla="*/ 229 w 234"/>
                <a:gd name="T81" fmla="*/ 237 h 259"/>
                <a:gd name="T82" fmla="*/ 234 w 234"/>
                <a:gd name="T83" fmla="*/ 244 h 259"/>
                <a:gd name="T84" fmla="*/ 234 w 234"/>
                <a:gd name="T85" fmla="*/ 249 h 259"/>
                <a:gd name="T86" fmla="*/ 231 w 234"/>
                <a:gd name="T87" fmla="*/ 255 h 259"/>
                <a:gd name="T88" fmla="*/ 222 w 234"/>
                <a:gd name="T89"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4" h="259">
                  <a:moveTo>
                    <a:pt x="222" y="259"/>
                  </a:moveTo>
                  <a:lnTo>
                    <a:pt x="222" y="259"/>
                  </a:lnTo>
                  <a:lnTo>
                    <a:pt x="220" y="258"/>
                  </a:lnTo>
                  <a:lnTo>
                    <a:pt x="220" y="258"/>
                  </a:lnTo>
                  <a:lnTo>
                    <a:pt x="214" y="257"/>
                  </a:lnTo>
                  <a:lnTo>
                    <a:pt x="206" y="254"/>
                  </a:lnTo>
                  <a:lnTo>
                    <a:pt x="199" y="251"/>
                  </a:lnTo>
                  <a:lnTo>
                    <a:pt x="193" y="246"/>
                  </a:lnTo>
                  <a:lnTo>
                    <a:pt x="186" y="240"/>
                  </a:lnTo>
                  <a:lnTo>
                    <a:pt x="181" y="234"/>
                  </a:lnTo>
                  <a:lnTo>
                    <a:pt x="178" y="225"/>
                  </a:lnTo>
                  <a:lnTo>
                    <a:pt x="175" y="216"/>
                  </a:lnTo>
                  <a:lnTo>
                    <a:pt x="175" y="216"/>
                  </a:lnTo>
                  <a:lnTo>
                    <a:pt x="175" y="208"/>
                  </a:lnTo>
                  <a:lnTo>
                    <a:pt x="174" y="200"/>
                  </a:lnTo>
                  <a:lnTo>
                    <a:pt x="172" y="192"/>
                  </a:lnTo>
                  <a:lnTo>
                    <a:pt x="170" y="186"/>
                  </a:lnTo>
                  <a:lnTo>
                    <a:pt x="166" y="179"/>
                  </a:lnTo>
                  <a:lnTo>
                    <a:pt x="161" y="174"/>
                  </a:lnTo>
                  <a:lnTo>
                    <a:pt x="152" y="163"/>
                  </a:lnTo>
                  <a:lnTo>
                    <a:pt x="142" y="155"/>
                  </a:lnTo>
                  <a:lnTo>
                    <a:pt x="129" y="147"/>
                  </a:lnTo>
                  <a:lnTo>
                    <a:pt x="100" y="132"/>
                  </a:lnTo>
                  <a:lnTo>
                    <a:pt x="100" y="132"/>
                  </a:lnTo>
                  <a:lnTo>
                    <a:pt x="84" y="124"/>
                  </a:lnTo>
                  <a:lnTo>
                    <a:pt x="67" y="115"/>
                  </a:lnTo>
                  <a:lnTo>
                    <a:pt x="51" y="104"/>
                  </a:lnTo>
                  <a:lnTo>
                    <a:pt x="43" y="99"/>
                  </a:lnTo>
                  <a:lnTo>
                    <a:pt x="36" y="92"/>
                  </a:lnTo>
                  <a:lnTo>
                    <a:pt x="29" y="85"/>
                  </a:lnTo>
                  <a:lnTo>
                    <a:pt x="23" y="77"/>
                  </a:lnTo>
                  <a:lnTo>
                    <a:pt x="17" y="68"/>
                  </a:lnTo>
                  <a:lnTo>
                    <a:pt x="12" y="58"/>
                  </a:lnTo>
                  <a:lnTo>
                    <a:pt x="8" y="48"/>
                  </a:lnTo>
                  <a:lnTo>
                    <a:pt x="5" y="38"/>
                  </a:lnTo>
                  <a:lnTo>
                    <a:pt x="1" y="25"/>
                  </a:lnTo>
                  <a:lnTo>
                    <a:pt x="0" y="11"/>
                  </a:lnTo>
                  <a:lnTo>
                    <a:pt x="0" y="11"/>
                  </a:lnTo>
                  <a:lnTo>
                    <a:pt x="1" y="7"/>
                  </a:lnTo>
                  <a:lnTo>
                    <a:pt x="2" y="3"/>
                  </a:lnTo>
                  <a:lnTo>
                    <a:pt x="6" y="1"/>
                  </a:lnTo>
                  <a:lnTo>
                    <a:pt x="11" y="0"/>
                  </a:lnTo>
                  <a:lnTo>
                    <a:pt x="11" y="0"/>
                  </a:lnTo>
                  <a:lnTo>
                    <a:pt x="15" y="0"/>
                  </a:lnTo>
                  <a:lnTo>
                    <a:pt x="20" y="2"/>
                  </a:lnTo>
                  <a:lnTo>
                    <a:pt x="22" y="5"/>
                  </a:lnTo>
                  <a:lnTo>
                    <a:pt x="23" y="10"/>
                  </a:lnTo>
                  <a:lnTo>
                    <a:pt x="23" y="10"/>
                  </a:lnTo>
                  <a:lnTo>
                    <a:pt x="24" y="20"/>
                  </a:lnTo>
                  <a:lnTo>
                    <a:pt x="27" y="31"/>
                  </a:lnTo>
                  <a:lnTo>
                    <a:pt x="29" y="40"/>
                  </a:lnTo>
                  <a:lnTo>
                    <a:pt x="32" y="49"/>
                  </a:lnTo>
                  <a:lnTo>
                    <a:pt x="37" y="56"/>
                  </a:lnTo>
                  <a:lnTo>
                    <a:pt x="42" y="63"/>
                  </a:lnTo>
                  <a:lnTo>
                    <a:pt x="47" y="70"/>
                  </a:lnTo>
                  <a:lnTo>
                    <a:pt x="53" y="76"/>
                  </a:lnTo>
                  <a:lnTo>
                    <a:pt x="66" y="86"/>
                  </a:lnTo>
                  <a:lnTo>
                    <a:pt x="80" y="95"/>
                  </a:lnTo>
                  <a:lnTo>
                    <a:pt x="95" y="103"/>
                  </a:lnTo>
                  <a:lnTo>
                    <a:pt x="111" y="111"/>
                  </a:lnTo>
                  <a:lnTo>
                    <a:pt x="111" y="111"/>
                  </a:lnTo>
                  <a:lnTo>
                    <a:pt x="127" y="119"/>
                  </a:lnTo>
                  <a:lnTo>
                    <a:pt x="142" y="128"/>
                  </a:lnTo>
                  <a:lnTo>
                    <a:pt x="157" y="138"/>
                  </a:lnTo>
                  <a:lnTo>
                    <a:pt x="171" y="148"/>
                  </a:lnTo>
                  <a:lnTo>
                    <a:pt x="176" y="154"/>
                  </a:lnTo>
                  <a:lnTo>
                    <a:pt x="181" y="161"/>
                  </a:lnTo>
                  <a:lnTo>
                    <a:pt x="186" y="169"/>
                  </a:lnTo>
                  <a:lnTo>
                    <a:pt x="190" y="176"/>
                  </a:lnTo>
                  <a:lnTo>
                    <a:pt x="194" y="185"/>
                  </a:lnTo>
                  <a:lnTo>
                    <a:pt x="196" y="194"/>
                  </a:lnTo>
                  <a:lnTo>
                    <a:pt x="198" y="205"/>
                  </a:lnTo>
                  <a:lnTo>
                    <a:pt x="198" y="216"/>
                  </a:lnTo>
                  <a:lnTo>
                    <a:pt x="198" y="216"/>
                  </a:lnTo>
                  <a:lnTo>
                    <a:pt x="199" y="221"/>
                  </a:lnTo>
                  <a:lnTo>
                    <a:pt x="203" y="225"/>
                  </a:lnTo>
                  <a:lnTo>
                    <a:pt x="208" y="229"/>
                  </a:lnTo>
                  <a:lnTo>
                    <a:pt x="212" y="231"/>
                  </a:lnTo>
                  <a:lnTo>
                    <a:pt x="220" y="235"/>
                  </a:lnTo>
                  <a:lnTo>
                    <a:pt x="225" y="236"/>
                  </a:lnTo>
                  <a:lnTo>
                    <a:pt x="225" y="236"/>
                  </a:lnTo>
                  <a:lnTo>
                    <a:pt x="229" y="237"/>
                  </a:lnTo>
                  <a:lnTo>
                    <a:pt x="232" y="240"/>
                  </a:lnTo>
                  <a:lnTo>
                    <a:pt x="234" y="244"/>
                  </a:lnTo>
                  <a:lnTo>
                    <a:pt x="234" y="249"/>
                  </a:lnTo>
                  <a:lnTo>
                    <a:pt x="234" y="249"/>
                  </a:lnTo>
                  <a:lnTo>
                    <a:pt x="233" y="253"/>
                  </a:lnTo>
                  <a:lnTo>
                    <a:pt x="231" y="255"/>
                  </a:lnTo>
                  <a:lnTo>
                    <a:pt x="227" y="258"/>
                  </a:lnTo>
                  <a:lnTo>
                    <a:pt x="222" y="259"/>
                  </a:lnTo>
                  <a:lnTo>
                    <a:pt x="222" y="2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161"/>
            <p:cNvSpPr>
              <a:spLocks/>
            </p:cNvSpPr>
            <p:nvPr/>
          </p:nvSpPr>
          <p:spPr bwMode="auto">
            <a:xfrm>
              <a:off x="3063" y="1783"/>
              <a:ext cx="195" cy="52"/>
            </a:xfrm>
            <a:custGeom>
              <a:avLst/>
              <a:gdLst>
                <a:gd name="T0" fmla="*/ 339 w 391"/>
                <a:gd name="T1" fmla="*/ 105 h 105"/>
                <a:gd name="T2" fmla="*/ 308 w 391"/>
                <a:gd name="T3" fmla="*/ 104 h 105"/>
                <a:gd name="T4" fmla="*/ 290 w 391"/>
                <a:gd name="T5" fmla="*/ 98 h 105"/>
                <a:gd name="T6" fmla="*/ 278 w 391"/>
                <a:gd name="T7" fmla="*/ 90 h 105"/>
                <a:gd name="T8" fmla="*/ 274 w 391"/>
                <a:gd name="T9" fmla="*/ 84 h 105"/>
                <a:gd name="T10" fmla="*/ 272 w 391"/>
                <a:gd name="T11" fmla="*/ 74 h 105"/>
                <a:gd name="T12" fmla="*/ 276 w 391"/>
                <a:gd name="T13" fmla="*/ 63 h 105"/>
                <a:gd name="T14" fmla="*/ 249 w 391"/>
                <a:gd name="T15" fmla="*/ 66 h 105"/>
                <a:gd name="T16" fmla="*/ 185 w 391"/>
                <a:gd name="T17" fmla="*/ 67 h 105"/>
                <a:gd name="T18" fmla="*/ 117 w 391"/>
                <a:gd name="T19" fmla="*/ 63 h 105"/>
                <a:gd name="T20" fmla="*/ 70 w 391"/>
                <a:gd name="T21" fmla="*/ 57 h 105"/>
                <a:gd name="T22" fmla="*/ 44 w 391"/>
                <a:gd name="T23" fmla="*/ 48 h 105"/>
                <a:gd name="T24" fmla="*/ 32 w 391"/>
                <a:gd name="T25" fmla="*/ 44 h 105"/>
                <a:gd name="T26" fmla="*/ 12 w 391"/>
                <a:gd name="T27" fmla="*/ 31 h 105"/>
                <a:gd name="T28" fmla="*/ 1 w 391"/>
                <a:gd name="T29" fmla="*/ 15 h 105"/>
                <a:gd name="T30" fmla="*/ 0 w 391"/>
                <a:gd name="T31" fmla="*/ 10 h 105"/>
                <a:gd name="T32" fmla="*/ 5 w 391"/>
                <a:gd name="T33" fmla="*/ 2 h 105"/>
                <a:gd name="T34" fmla="*/ 8 w 391"/>
                <a:gd name="T35" fmla="*/ 0 h 105"/>
                <a:gd name="T36" fmla="*/ 17 w 391"/>
                <a:gd name="T37" fmla="*/ 1 h 105"/>
                <a:gd name="T38" fmla="*/ 23 w 391"/>
                <a:gd name="T39" fmla="*/ 8 h 105"/>
                <a:gd name="T40" fmla="*/ 26 w 391"/>
                <a:gd name="T41" fmla="*/ 12 h 105"/>
                <a:gd name="T42" fmla="*/ 35 w 391"/>
                <a:gd name="T43" fmla="*/ 20 h 105"/>
                <a:gd name="T44" fmla="*/ 42 w 391"/>
                <a:gd name="T45" fmla="*/ 23 h 105"/>
                <a:gd name="T46" fmla="*/ 70 w 391"/>
                <a:gd name="T47" fmla="*/ 32 h 105"/>
                <a:gd name="T48" fmla="*/ 105 w 391"/>
                <a:gd name="T49" fmla="*/ 39 h 105"/>
                <a:gd name="T50" fmla="*/ 185 w 391"/>
                <a:gd name="T51" fmla="*/ 44 h 105"/>
                <a:gd name="T52" fmla="*/ 258 w 391"/>
                <a:gd name="T53" fmla="*/ 43 h 105"/>
                <a:gd name="T54" fmla="*/ 295 w 391"/>
                <a:gd name="T55" fmla="*/ 37 h 105"/>
                <a:gd name="T56" fmla="*/ 302 w 391"/>
                <a:gd name="T57" fmla="*/ 36 h 105"/>
                <a:gd name="T58" fmla="*/ 310 w 391"/>
                <a:gd name="T59" fmla="*/ 35 h 105"/>
                <a:gd name="T60" fmla="*/ 316 w 391"/>
                <a:gd name="T61" fmla="*/ 39 h 105"/>
                <a:gd name="T62" fmla="*/ 318 w 391"/>
                <a:gd name="T63" fmla="*/ 44 h 105"/>
                <a:gd name="T64" fmla="*/ 316 w 391"/>
                <a:gd name="T65" fmla="*/ 52 h 105"/>
                <a:gd name="T66" fmla="*/ 314 w 391"/>
                <a:gd name="T67" fmla="*/ 54 h 105"/>
                <a:gd name="T68" fmla="*/ 299 w 391"/>
                <a:gd name="T69" fmla="*/ 69 h 105"/>
                <a:gd name="T70" fmla="*/ 295 w 391"/>
                <a:gd name="T71" fmla="*/ 75 h 105"/>
                <a:gd name="T72" fmla="*/ 299 w 391"/>
                <a:gd name="T73" fmla="*/ 77 h 105"/>
                <a:gd name="T74" fmla="*/ 315 w 391"/>
                <a:gd name="T75" fmla="*/ 81 h 105"/>
                <a:gd name="T76" fmla="*/ 350 w 391"/>
                <a:gd name="T77" fmla="*/ 82 h 105"/>
                <a:gd name="T78" fmla="*/ 378 w 391"/>
                <a:gd name="T79" fmla="*/ 80 h 105"/>
                <a:gd name="T80" fmla="*/ 387 w 391"/>
                <a:gd name="T81" fmla="*/ 82 h 105"/>
                <a:gd name="T82" fmla="*/ 391 w 391"/>
                <a:gd name="T83" fmla="*/ 90 h 105"/>
                <a:gd name="T84" fmla="*/ 391 w 391"/>
                <a:gd name="T85" fmla="*/ 95 h 105"/>
                <a:gd name="T86" fmla="*/ 385 w 391"/>
                <a:gd name="T87" fmla="*/ 101 h 105"/>
                <a:gd name="T88" fmla="*/ 381 w 391"/>
                <a:gd name="T89" fmla="*/ 103 h 105"/>
                <a:gd name="T90" fmla="*/ 339 w 391"/>
                <a:gd name="T91"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1" h="105">
                  <a:moveTo>
                    <a:pt x="339" y="105"/>
                  </a:moveTo>
                  <a:lnTo>
                    <a:pt x="339" y="105"/>
                  </a:lnTo>
                  <a:lnTo>
                    <a:pt x="318" y="105"/>
                  </a:lnTo>
                  <a:lnTo>
                    <a:pt x="308" y="104"/>
                  </a:lnTo>
                  <a:lnTo>
                    <a:pt x="299" y="101"/>
                  </a:lnTo>
                  <a:lnTo>
                    <a:pt x="290" y="98"/>
                  </a:lnTo>
                  <a:lnTo>
                    <a:pt x="284" y="95"/>
                  </a:lnTo>
                  <a:lnTo>
                    <a:pt x="278" y="90"/>
                  </a:lnTo>
                  <a:lnTo>
                    <a:pt x="274" y="84"/>
                  </a:lnTo>
                  <a:lnTo>
                    <a:pt x="274" y="84"/>
                  </a:lnTo>
                  <a:lnTo>
                    <a:pt x="272" y="78"/>
                  </a:lnTo>
                  <a:lnTo>
                    <a:pt x="272" y="74"/>
                  </a:lnTo>
                  <a:lnTo>
                    <a:pt x="273" y="68"/>
                  </a:lnTo>
                  <a:lnTo>
                    <a:pt x="276" y="63"/>
                  </a:lnTo>
                  <a:lnTo>
                    <a:pt x="276" y="63"/>
                  </a:lnTo>
                  <a:lnTo>
                    <a:pt x="249" y="66"/>
                  </a:lnTo>
                  <a:lnTo>
                    <a:pt x="218" y="67"/>
                  </a:lnTo>
                  <a:lnTo>
                    <a:pt x="185" y="67"/>
                  </a:lnTo>
                  <a:lnTo>
                    <a:pt x="151" y="66"/>
                  </a:lnTo>
                  <a:lnTo>
                    <a:pt x="117" y="63"/>
                  </a:lnTo>
                  <a:lnTo>
                    <a:pt x="85" y="59"/>
                  </a:lnTo>
                  <a:lnTo>
                    <a:pt x="70" y="57"/>
                  </a:lnTo>
                  <a:lnTo>
                    <a:pt x="57" y="53"/>
                  </a:lnTo>
                  <a:lnTo>
                    <a:pt x="44" y="48"/>
                  </a:lnTo>
                  <a:lnTo>
                    <a:pt x="32" y="44"/>
                  </a:lnTo>
                  <a:lnTo>
                    <a:pt x="32" y="44"/>
                  </a:lnTo>
                  <a:lnTo>
                    <a:pt x="21" y="38"/>
                  </a:lnTo>
                  <a:lnTo>
                    <a:pt x="12" y="31"/>
                  </a:lnTo>
                  <a:lnTo>
                    <a:pt x="5" y="23"/>
                  </a:lnTo>
                  <a:lnTo>
                    <a:pt x="1" y="15"/>
                  </a:lnTo>
                  <a:lnTo>
                    <a:pt x="1" y="15"/>
                  </a:lnTo>
                  <a:lnTo>
                    <a:pt x="0" y="10"/>
                  </a:lnTo>
                  <a:lnTo>
                    <a:pt x="1" y="6"/>
                  </a:lnTo>
                  <a:lnTo>
                    <a:pt x="5" y="2"/>
                  </a:lnTo>
                  <a:lnTo>
                    <a:pt x="8" y="0"/>
                  </a:lnTo>
                  <a:lnTo>
                    <a:pt x="8" y="0"/>
                  </a:lnTo>
                  <a:lnTo>
                    <a:pt x="13" y="0"/>
                  </a:lnTo>
                  <a:lnTo>
                    <a:pt x="17" y="1"/>
                  </a:lnTo>
                  <a:lnTo>
                    <a:pt x="21" y="4"/>
                  </a:lnTo>
                  <a:lnTo>
                    <a:pt x="23" y="8"/>
                  </a:lnTo>
                  <a:lnTo>
                    <a:pt x="23" y="8"/>
                  </a:lnTo>
                  <a:lnTo>
                    <a:pt x="26" y="12"/>
                  </a:lnTo>
                  <a:lnTo>
                    <a:pt x="29" y="16"/>
                  </a:lnTo>
                  <a:lnTo>
                    <a:pt x="35" y="20"/>
                  </a:lnTo>
                  <a:lnTo>
                    <a:pt x="42" y="23"/>
                  </a:lnTo>
                  <a:lnTo>
                    <a:pt x="42" y="23"/>
                  </a:lnTo>
                  <a:lnTo>
                    <a:pt x="54" y="28"/>
                  </a:lnTo>
                  <a:lnTo>
                    <a:pt x="70" y="32"/>
                  </a:lnTo>
                  <a:lnTo>
                    <a:pt x="87" y="36"/>
                  </a:lnTo>
                  <a:lnTo>
                    <a:pt x="105" y="39"/>
                  </a:lnTo>
                  <a:lnTo>
                    <a:pt x="144" y="43"/>
                  </a:lnTo>
                  <a:lnTo>
                    <a:pt x="185" y="44"/>
                  </a:lnTo>
                  <a:lnTo>
                    <a:pt x="224" y="44"/>
                  </a:lnTo>
                  <a:lnTo>
                    <a:pt x="258" y="43"/>
                  </a:lnTo>
                  <a:lnTo>
                    <a:pt x="285" y="39"/>
                  </a:lnTo>
                  <a:lnTo>
                    <a:pt x="295" y="37"/>
                  </a:lnTo>
                  <a:lnTo>
                    <a:pt x="302" y="36"/>
                  </a:lnTo>
                  <a:lnTo>
                    <a:pt x="302" y="36"/>
                  </a:lnTo>
                  <a:lnTo>
                    <a:pt x="305" y="35"/>
                  </a:lnTo>
                  <a:lnTo>
                    <a:pt x="310" y="35"/>
                  </a:lnTo>
                  <a:lnTo>
                    <a:pt x="314" y="37"/>
                  </a:lnTo>
                  <a:lnTo>
                    <a:pt x="316" y="39"/>
                  </a:lnTo>
                  <a:lnTo>
                    <a:pt x="316" y="39"/>
                  </a:lnTo>
                  <a:lnTo>
                    <a:pt x="318" y="44"/>
                  </a:lnTo>
                  <a:lnTo>
                    <a:pt x="318" y="47"/>
                  </a:lnTo>
                  <a:lnTo>
                    <a:pt x="316" y="52"/>
                  </a:lnTo>
                  <a:lnTo>
                    <a:pt x="314" y="54"/>
                  </a:lnTo>
                  <a:lnTo>
                    <a:pt x="314" y="54"/>
                  </a:lnTo>
                  <a:lnTo>
                    <a:pt x="304" y="63"/>
                  </a:lnTo>
                  <a:lnTo>
                    <a:pt x="299" y="69"/>
                  </a:lnTo>
                  <a:lnTo>
                    <a:pt x="296" y="74"/>
                  </a:lnTo>
                  <a:lnTo>
                    <a:pt x="295" y="75"/>
                  </a:lnTo>
                  <a:lnTo>
                    <a:pt x="295" y="75"/>
                  </a:lnTo>
                  <a:lnTo>
                    <a:pt x="299" y="77"/>
                  </a:lnTo>
                  <a:lnTo>
                    <a:pt x="305" y="80"/>
                  </a:lnTo>
                  <a:lnTo>
                    <a:pt x="315" y="81"/>
                  </a:lnTo>
                  <a:lnTo>
                    <a:pt x="325" y="82"/>
                  </a:lnTo>
                  <a:lnTo>
                    <a:pt x="350" y="82"/>
                  </a:lnTo>
                  <a:lnTo>
                    <a:pt x="378" y="80"/>
                  </a:lnTo>
                  <a:lnTo>
                    <a:pt x="378" y="80"/>
                  </a:lnTo>
                  <a:lnTo>
                    <a:pt x="383" y="81"/>
                  </a:lnTo>
                  <a:lnTo>
                    <a:pt x="387" y="82"/>
                  </a:lnTo>
                  <a:lnTo>
                    <a:pt x="390" y="85"/>
                  </a:lnTo>
                  <a:lnTo>
                    <a:pt x="391" y="90"/>
                  </a:lnTo>
                  <a:lnTo>
                    <a:pt x="391" y="90"/>
                  </a:lnTo>
                  <a:lnTo>
                    <a:pt x="391" y="95"/>
                  </a:lnTo>
                  <a:lnTo>
                    <a:pt x="388" y="98"/>
                  </a:lnTo>
                  <a:lnTo>
                    <a:pt x="385" y="101"/>
                  </a:lnTo>
                  <a:lnTo>
                    <a:pt x="381" y="103"/>
                  </a:lnTo>
                  <a:lnTo>
                    <a:pt x="381" y="103"/>
                  </a:lnTo>
                  <a:lnTo>
                    <a:pt x="362" y="105"/>
                  </a:lnTo>
                  <a:lnTo>
                    <a:pt x="339" y="105"/>
                  </a:lnTo>
                  <a:lnTo>
                    <a:pt x="339"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hasCustomPrompt="1"/>
          </p:nvPr>
        </p:nvSpPr>
        <p:spPr/>
        <p:txBody>
          <a:bodyPr/>
          <a:lstStyle>
            <a:lvl1pPr>
              <a:defRPr baseline="0"/>
            </a:lvl1pPr>
          </a:lstStyle>
          <a:p>
            <a:r>
              <a:rPr lang="en-US" noProof="0" dirty="0" smtClean="0"/>
              <a:t>Mind Map Template</a:t>
            </a:r>
            <a:endParaRPr lang="en-US" noProof="0" dirty="0"/>
          </a:p>
        </p:txBody>
      </p:sp>
      <p:sp>
        <p:nvSpPr>
          <p:cNvPr id="3" name="Date Placeholder 2"/>
          <p:cNvSpPr>
            <a:spLocks noGrp="1"/>
          </p:cNvSpPr>
          <p:nvPr>
            <p:ph type="dt" sz="half" idx="10"/>
          </p:nvPr>
        </p:nvSpPr>
        <p:spPr/>
        <p:txBody>
          <a:bodyPr/>
          <a:lstStyle/>
          <a:p>
            <a:fld id="{FFF30096-E2FA-4C53-8FFA-C198FACBBC31}" type="datetimeFigureOut">
              <a:rPr lang="en-US" noProof="0" smtClean="0"/>
              <a:t>2/16/2022</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BE6EB2CE-F8EE-47A0-A8D1-750600A29654}" type="slidenum">
              <a:rPr lang="en-US" noProof="0" smtClean="0"/>
              <a:t>‹#›</a:t>
            </a:fld>
            <a:endParaRPr lang="en-US" noProof="0" dirty="0"/>
          </a:p>
        </p:txBody>
      </p:sp>
      <p:sp>
        <p:nvSpPr>
          <p:cNvPr id="220" name="Text Placeholder 4"/>
          <p:cNvSpPr>
            <a:spLocks noGrp="1"/>
          </p:cNvSpPr>
          <p:nvPr>
            <p:ph type="body" sz="quarter" idx="42" hasCustomPrompt="1"/>
          </p:nvPr>
        </p:nvSpPr>
        <p:spPr>
          <a:xfrm>
            <a:off x="2679701" y="1633587"/>
            <a:ext cx="1579563" cy="346075"/>
          </a:xfrm>
        </p:spPr>
        <p:txBody>
          <a:bodyPr anchor="b">
            <a:noAutofit/>
          </a:bodyPr>
          <a:lstStyle>
            <a:lvl1pPr marL="0" indent="0" algn="ctr">
              <a:buNone/>
              <a:defRPr sz="1700" baseline="0">
                <a:solidFill>
                  <a:schemeClr val="bg1"/>
                </a:solidFill>
              </a:defRPr>
            </a:lvl1pPr>
          </a:lstStyle>
          <a:p>
            <a:r>
              <a:rPr lang="en-US" noProof="0" dirty="0" smtClean="0"/>
              <a:t>Your text here</a:t>
            </a:r>
            <a:endParaRPr lang="en-US" noProof="0" dirty="0"/>
          </a:p>
        </p:txBody>
      </p:sp>
      <p:sp>
        <p:nvSpPr>
          <p:cNvPr id="221" name="Text Placeholder 4"/>
          <p:cNvSpPr>
            <a:spLocks noGrp="1"/>
          </p:cNvSpPr>
          <p:nvPr>
            <p:ph type="body" sz="quarter" idx="43" hasCustomPrompt="1"/>
          </p:nvPr>
        </p:nvSpPr>
        <p:spPr>
          <a:xfrm>
            <a:off x="777875" y="1633587"/>
            <a:ext cx="1579563" cy="346075"/>
          </a:xfrm>
        </p:spPr>
        <p:txBody>
          <a:bodyPr anchor="b">
            <a:noAutofit/>
          </a:bodyPr>
          <a:lstStyle>
            <a:lvl1pPr marL="0" indent="0" algn="r">
              <a:buNone/>
              <a:defRPr sz="1700" baseline="0">
                <a:solidFill>
                  <a:schemeClr val="tx1"/>
                </a:solidFill>
              </a:defRPr>
            </a:lvl1pPr>
          </a:lstStyle>
          <a:p>
            <a:r>
              <a:rPr lang="en-US" noProof="0" dirty="0" smtClean="0"/>
              <a:t>Your text here</a:t>
            </a:r>
            <a:endParaRPr lang="en-US" noProof="0" dirty="0"/>
          </a:p>
        </p:txBody>
      </p:sp>
      <p:sp>
        <p:nvSpPr>
          <p:cNvPr id="222" name="Text Placeholder 4"/>
          <p:cNvSpPr>
            <a:spLocks noGrp="1"/>
          </p:cNvSpPr>
          <p:nvPr>
            <p:ph type="body" sz="quarter" idx="44" hasCustomPrompt="1"/>
          </p:nvPr>
        </p:nvSpPr>
        <p:spPr>
          <a:xfrm>
            <a:off x="886618" y="1275606"/>
            <a:ext cx="1579563" cy="346075"/>
          </a:xfrm>
        </p:spPr>
        <p:txBody>
          <a:bodyPr anchor="b">
            <a:noAutofit/>
          </a:bodyPr>
          <a:lstStyle>
            <a:lvl1pPr marL="0" indent="0" algn="r">
              <a:buNone/>
              <a:defRPr sz="1700" baseline="0">
                <a:solidFill>
                  <a:schemeClr val="tx1"/>
                </a:solidFill>
              </a:defRPr>
            </a:lvl1pPr>
          </a:lstStyle>
          <a:p>
            <a:r>
              <a:rPr lang="en-US" noProof="0" dirty="0" smtClean="0"/>
              <a:t>Your text here</a:t>
            </a:r>
            <a:endParaRPr lang="en-US" noProof="0" dirty="0"/>
          </a:p>
        </p:txBody>
      </p:sp>
      <p:sp>
        <p:nvSpPr>
          <p:cNvPr id="223" name="Text Placeholder 4"/>
          <p:cNvSpPr>
            <a:spLocks noGrp="1"/>
          </p:cNvSpPr>
          <p:nvPr>
            <p:ph type="body" sz="quarter" idx="45" hasCustomPrompt="1"/>
          </p:nvPr>
        </p:nvSpPr>
        <p:spPr>
          <a:xfrm>
            <a:off x="886618" y="1987599"/>
            <a:ext cx="1579563" cy="346075"/>
          </a:xfrm>
        </p:spPr>
        <p:txBody>
          <a:bodyPr anchor="b">
            <a:noAutofit/>
          </a:bodyPr>
          <a:lstStyle>
            <a:lvl1pPr marL="0" indent="0" algn="r">
              <a:buNone/>
              <a:defRPr sz="1700" baseline="0">
                <a:solidFill>
                  <a:schemeClr val="tx1"/>
                </a:solidFill>
              </a:defRPr>
            </a:lvl1pPr>
          </a:lstStyle>
          <a:p>
            <a:r>
              <a:rPr lang="en-US" noProof="0" dirty="0" smtClean="0"/>
              <a:t>Your text here</a:t>
            </a:r>
            <a:endParaRPr lang="en-US" noProof="0" dirty="0"/>
          </a:p>
        </p:txBody>
      </p:sp>
      <p:sp>
        <p:nvSpPr>
          <p:cNvPr id="224" name="Text Placeholder 4"/>
          <p:cNvSpPr>
            <a:spLocks noGrp="1"/>
          </p:cNvSpPr>
          <p:nvPr>
            <p:ph type="body" sz="quarter" idx="46" hasCustomPrompt="1"/>
          </p:nvPr>
        </p:nvSpPr>
        <p:spPr>
          <a:xfrm>
            <a:off x="1998663" y="2763887"/>
            <a:ext cx="1579563" cy="346075"/>
          </a:xfrm>
        </p:spPr>
        <p:txBody>
          <a:bodyPr anchor="b">
            <a:noAutofit/>
          </a:bodyPr>
          <a:lstStyle>
            <a:lvl1pPr marL="0" indent="0" algn="ctr">
              <a:buNone/>
              <a:defRPr sz="1700" baseline="0">
                <a:solidFill>
                  <a:schemeClr val="bg1"/>
                </a:solidFill>
              </a:defRPr>
            </a:lvl1pPr>
          </a:lstStyle>
          <a:p>
            <a:r>
              <a:rPr lang="en-US" noProof="0" dirty="0" smtClean="0"/>
              <a:t>Your text here</a:t>
            </a:r>
            <a:endParaRPr lang="en-US" noProof="0" dirty="0"/>
          </a:p>
        </p:txBody>
      </p:sp>
      <p:sp>
        <p:nvSpPr>
          <p:cNvPr id="311" name="Text Placeholder 4"/>
          <p:cNvSpPr>
            <a:spLocks noGrp="1"/>
          </p:cNvSpPr>
          <p:nvPr>
            <p:ph type="body" sz="quarter" idx="47" hasCustomPrompt="1"/>
          </p:nvPr>
        </p:nvSpPr>
        <p:spPr>
          <a:xfrm>
            <a:off x="107504" y="2751979"/>
            <a:ext cx="1579563" cy="346075"/>
          </a:xfrm>
        </p:spPr>
        <p:txBody>
          <a:bodyPr anchor="b">
            <a:noAutofit/>
          </a:bodyPr>
          <a:lstStyle>
            <a:lvl1pPr marL="0" indent="0" algn="r">
              <a:buNone/>
              <a:defRPr sz="1700" baseline="0">
                <a:solidFill>
                  <a:schemeClr val="tx1"/>
                </a:solidFill>
              </a:defRPr>
            </a:lvl1pPr>
          </a:lstStyle>
          <a:p>
            <a:r>
              <a:rPr lang="en-US" noProof="0" dirty="0" smtClean="0"/>
              <a:t>Your text here</a:t>
            </a:r>
            <a:endParaRPr lang="en-US" noProof="0" dirty="0"/>
          </a:p>
        </p:txBody>
      </p:sp>
      <p:sp>
        <p:nvSpPr>
          <p:cNvPr id="312" name="Text Placeholder 4"/>
          <p:cNvSpPr>
            <a:spLocks noGrp="1"/>
          </p:cNvSpPr>
          <p:nvPr>
            <p:ph type="body" sz="quarter" idx="48" hasCustomPrompt="1"/>
          </p:nvPr>
        </p:nvSpPr>
        <p:spPr>
          <a:xfrm>
            <a:off x="216247" y="2393998"/>
            <a:ext cx="1579563" cy="346075"/>
          </a:xfrm>
        </p:spPr>
        <p:txBody>
          <a:bodyPr anchor="b">
            <a:noAutofit/>
          </a:bodyPr>
          <a:lstStyle>
            <a:lvl1pPr marL="0" indent="0" algn="r">
              <a:buNone/>
              <a:defRPr sz="1700" baseline="0">
                <a:solidFill>
                  <a:schemeClr val="tx1"/>
                </a:solidFill>
              </a:defRPr>
            </a:lvl1pPr>
          </a:lstStyle>
          <a:p>
            <a:r>
              <a:rPr lang="en-US" noProof="0" dirty="0" smtClean="0"/>
              <a:t>Your text here</a:t>
            </a:r>
            <a:endParaRPr lang="en-US" noProof="0" dirty="0"/>
          </a:p>
        </p:txBody>
      </p:sp>
      <p:sp>
        <p:nvSpPr>
          <p:cNvPr id="313" name="Text Placeholder 4"/>
          <p:cNvSpPr>
            <a:spLocks noGrp="1"/>
          </p:cNvSpPr>
          <p:nvPr>
            <p:ph type="body" sz="quarter" idx="49" hasCustomPrompt="1"/>
          </p:nvPr>
        </p:nvSpPr>
        <p:spPr>
          <a:xfrm>
            <a:off x="216247" y="3105991"/>
            <a:ext cx="1579563" cy="346075"/>
          </a:xfrm>
        </p:spPr>
        <p:txBody>
          <a:bodyPr anchor="b">
            <a:noAutofit/>
          </a:bodyPr>
          <a:lstStyle>
            <a:lvl1pPr marL="0" indent="0" algn="r">
              <a:buNone/>
              <a:defRPr sz="1700" baseline="0">
                <a:solidFill>
                  <a:schemeClr val="tx1"/>
                </a:solidFill>
              </a:defRPr>
            </a:lvl1pPr>
          </a:lstStyle>
          <a:p>
            <a:r>
              <a:rPr lang="en-US" noProof="0" dirty="0" smtClean="0"/>
              <a:t>Your text here</a:t>
            </a:r>
            <a:endParaRPr lang="en-US" noProof="0" dirty="0"/>
          </a:p>
        </p:txBody>
      </p:sp>
      <p:sp>
        <p:nvSpPr>
          <p:cNvPr id="314" name="Text Placeholder 4"/>
          <p:cNvSpPr>
            <a:spLocks noGrp="1"/>
          </p:cNvSpPr>
          <p:nvPr>
            <p:ph type="body" sz="quarter" idx="50" hasCustomPrompt="1"/>
          </p:nvPr>
        </p:nvSpPr>
        <p:spPr>
          <a:xfrm>
            <a:off x="777875" y="3887042"/>
            <a:ext cx="1579563" cy="346075"/>
          </a:xfrm>
        </p:spPr>
        <p:txBody>
          <a:bodyPr anchor="b">
            <a:noAutofit/>
          </a:bodyPr>
          <a:lstStyle>
            <a:lvl1pPr marL="0" indent="0" algn="r">
              <a:buNone/>
              <a:defRPr sz="1700" baseline="0">
                <a:solidFill>
                  <a:schemeClr val="tx1"/>
                </a:solidFill>
              </a:defRPr>
            </a:lvl1pPr>
          </a:lstStyle>
          <a:p>
            <a:r>
              <a:rPr lang="en-US" noProof="0" dirty="0" smtClean="0"/>
              <a:t>Your text here</a:t>
            </a:r>
            <a:endParaRPr lang="en-US" noProof="0" dirty="0"/>
          </a:p>
        </p:txBody>
      </p:sp>
      <p:sp>
        <p:nvSpPr>
          <p:cNvPr id="315" name="Text Placeholder 4"/>
          <p:cNvSpPr>
            <a:spLocks noGrp="1"/>
          </p:cNvSpPr>
          <p:nvPr>
            <p:ph type="body" sz="quarter" idx="51" hasCustomPrompt="1"/>
          </p:nvPr>
        </p:nvSpPr>
        <p:spPr>
          <a:xfrm>
            <a:off x="886618" y="3529061"/>
            <a:ext cx="1579563" cy="346075"/>
          </a:xfrm>
        </p:spPr>
        <p:txBody>
          <a:bodyPr anchor="b">
            <a:noAutofit/>
          </a:bodyPr>
          <a:lstStyle>
            <a:lvl1pPr marL="0" indent="0" algn="r">
              <a:buNone/>
              <a:defRPr sz="1700" baseline="0">
                <a:solidFill>
                  <a:schemeClr val="tx1"/>
                </a:solidFill>
              </a:defRPr>
            </a:lvl1pPr>
          </a:lstStyle>
          <a:p>
            <a:r>
              <a:rPr lang="en-US" noProof="0" dirty="0" smtClean="0"/>
              <a:t>Your text here</a:t>
            </a:r>
            <a:endParaRPr lang="en-US" noProof="0" dirty="0"/>
          </a:p>
        </p:txBody>
      </p:sp>
      <p:sp>
        <p:nvSpPr>
          <p:cNvPr id="316" name="Text Placeholder 4"/>
          <p:cNvSpPr>
            <a:spLocks noGrp="1"/>
          </p:cNvSpPr>
          <p:nvPr>
            <p:ph type="body" sz="quarter" idx="52" hasCustomPrompt="1"/>
          </p:nvPr>
        </p:nvSpPr>
        <p:spPr>
          <a:xfrm>
            <a:off x="886618" y="4241054"/>
            <a:ext cx="1579563" cy="346075"/>
          </a:xfrm>
        </p:spPr>
        <p:txBody>
          <a:bodyPr anchor="b">
            <a:noAutofit/>
          </a:bodyPr>
          <a:lstStyle>
            <a:lvl1pPr marL="0" indent="0" algn="r">
              <a:buNone/>
              <a:defRPr sz="1700" baseline="0">
                <a:solidFill>
                  <a:schemeClr val="tx1"/>
                </a:solidFill>
              </a:defRPr>
            </a:lvl1pPr>
          </a:lstStyle>
          <a:p>
            <a:r>
              <a:rPr lang="en-US" noProof="0" dirty="0" smtClean="0"/>
              <a:t>Your text here</a:t>
            </a:r>
            <a:endParaRPr lang="en-US" noProof="0" dirty="0"/>
          </a:p>
        </p:txBody>
      </p:sp>
      <p:sp>
        <p:nvSpPr>
          <p:cNvPr id="317" name="Text Placeholder 4"/>
          <p:cNvSpPr>
            <a:spLocks noGrp="1"/>
          </p:cNvSpPr>
          <p:nvPr>
            <p:ph type="body" sz="quarter" idx="53" hasCustomPrompt="1"/>
          </p:nvPr>
        </p:nvSpPr>
        <p:spPr>
          <a:xfrm>
            <a:off x="6786563" y="1633587"/>
            <a:ext cx="1579563" cy="346075"/>
          </a:xfrm>
        </p:spPr>
        <p:txBody>
          <a:bodyPr anchor="b">
            <a:noAutofit/>
          </a:bodyPr>
          <a:lstStyle>
            <a:lvl1pPr marL="0" indent="0" algn="l">
              <a:buNone/>
              <a:defRPr sz="1700" baseline="0">
                <a:solidFill>
                  <a:schemeClr val="tx1"/>
                </a:solidFill>
              </a:defRPr>
            </a:lvl1pPr>
          </a:lstStyle>
          <a:p>
            <a:r>
              <a:rPr lang="en-US" noProof="0" dirty="0" smtClean="0"/>
              <a:t>Your text here</a:t>
            </a:r>
            <a:endParaRPr lang="en-US" noProof="0" dirty="0"/>
          </a:p>
        </p:txBody>
      </p:sp>
      <p:sp>
        <p:nvSpPr>
          <p:cNvPr id="318" name="Text Placeholder 4"/>
          <p:cNvSpPr>
            <a:spLocks noGrp="1"/>
          </p:cNvSpPr>
          <p:nvPr>
            <p:ph type="body" sz="quarter" idx="54" hasCustomPrompt="1"/>
          </p:nvPr>
        </p:nvSpPr>
        <p:spPr>
          <a:xfrm>
            <a:off x="6677818" y="1275606"/>
            <a:ext cx="1579563" cy="346075"/>
          </a:xfrm>
        </p:spPr>
        <p:txBody>
          <a:bodyPr anchor="b">
            <a:noAutofit/>
          </a:bodyPr>
          <a:lstStyle>
            <a:lvl1pPr marL="0" indent="0" algn="l">
              <a:buNone/>
              <a:defRPr sz="1700" baseline="0">
                <a:solidFill>
                  <a:schemeClr val="tx1"/>
                </a:solidFill>
              </a:defRPr>
            </a:lvl1pPr>
          </a:lstStyle>
          <a:p>
            <a:r>
              <a:rPr lang="en-US" noProof="0" dirty="0" smtClean="0"/>
              <a:t>Your text here</a:t>
            </a:r>
            <a:endParaRPr lang="en-US" noProof="0" dirty="0"/>
          </a:p>
        </p:txBody>
      </p:sp>
      <p:sp>
        <p:nvSpPr>
          <p:cNvPr id="319" name="Text Placeholder 4"/>
          <p:cNvSpPr>
            <a:spLocks noGrp="1"/>
          </p:cNvSpPr>
          <p:nvPr>
            <p:ph type="body" sz="quarter" idx="55" hasCustomPrompt="1"/>
          </p:nvPr>
        </p:nvSpPr>
        <p:spPr>
          <a:xfrm>
            <a:off x="6677818" y="1987599"/>
            <a:ext cx="1579563" cy="346075"/>
          </a:xfrm>
        </p:spPr>
        <p:txBody>
          <a:bodyPr anchor="b">
            <a:noAutofit/>
          </a:bodyPr>
          <a:lstStyle>
            <a:lvl1pPr marL="0" indent="0" algn="l">
              <a:buNone/>
              <a:defRPr sz="1700" baseline="0">
                <a:solidFill>
                  <a:schemeClr val="tx1"/>
                </a:solidFill>
              </a:defRPr>
            </a:lvl1pPr>
          </a:lstStyle>
          <a:p>
            <a:r>
              <a:rPr lang="en-US" noProof="0" dirty="0" smtClean="0"/>
              <a:t>Your text here</a:t>
            </a:r>
            <a:endParaRPr lang="en-US" noProof="0" dirty="0"/>
          </a:p>
        </p:txBody>
      </p:sp>
      <p:sp>
        <p:nvSpPr>
          <p:cNvPr id="320" name="Text Placeholder 4"/>
          <p:cNvSpPr>
            <a:spLocks noGrp="1"/>
          </p:cNvSpPr>
          <p:nvPr>
            <p:ph type="body" sz="quarter" idx="56" hasCustomPrompt="1"/>
          </p:nvPr>
        </p:nvSpPr>
        <p:spPr>
          <a:xfrm>
            <a:off x="6786563" y="3887042"/>
            <a:ext cx="1579563" cy="346075"/>
          </a:xfrm>
        </p:spPr>
        <p:txBody>
          <a:bodyPr anchor="b">
            <a:noAutofit/>
          </a:bodyPr>
          <a:lstStyle>
            <a:lvl1pPr marL="0" indent="0" algn="l">
              <a:buNone/>
              <a:defRPr sz="1700" baseline="0">
                <a:solidFill>
                  <a:schemeClr val="tx1"/>
                </a:solidFill>
              </a:defRPr>
            </a:lvl1pPr>
          </a:lstStyle>
          <a:p>
            <a:r>
              <a:rPr lang="en-US" noProof="0" dirty="0" smtClean="0"/>
              <a:t>Your text here</a:t>
            </a:r>
            <a:endParaRPr lang="en-US" noProof="0" dirty="0"/>
          </a:p>
        </p:txBody>
      </p:sp>
      <p:sp>
        <p:nvSpPr>
          <p:cNvPr id="321" name="Text Placeholder 4"/>
          <p:cNvSpPr>
            <a:spLocks noGrp="1"/>
          </p:cNvSpPr>
          <p:nvPr>
            <p:ph type="body" sz="quarter" idx="57" hasCustomPrompt="1"/>
          </p:nvPr>
        </p:nvSpPr>
        <p:spPr>
          <a:xfrm>
            <a:off x="6677818" y="3529061"/>
            <a:ext cx="1579563" cy="346075"/>
          </a:xfrm>
        </p:spPr>
        <p:txBody>
          <a:bodyPr anchor="b">
            <a:noAutofit/>
          </a:bodyPr>
          <a:lstStyle>
            <a:lvl1pPr marL="0" indent="0" algn="l">
              <a:buNone/>
              <a:defRPr sz="1700" baseline="0">
                <a:solidFill>
                  <a:schemeClr val="tx1"/>
                </a:solidFill>
              </a:defRPr>
            </a:lvl1pPr>
          </a:lstStyle>
          <a:p>
            <a:r>
              <a:rPr lang="en-US" noProof="0" dirty="0" smtClean="0"/>
              <a:t>Your text here</a:t>
            </a:r>
            <a:endParaRPr lang="en-US" noProof="0" dirty="0"/>
          </a:p>
        </p:txBody>
      </p:sp>
      <p:sp>
        <p:nvSpPr>
          <p:cNvPr id="322" name="Text Placeholder 4"/>
          <p:cNvSpPr>
            <a:spLocks noGrp="1"/>
          </p:cNvSpPr>
          <p:nvPr>
            <p:ph type="body" sz="quarter" idx="58" hasCustomPrompt="1"/>
          </p:nvPr>
        </p:nvSpPr>
        <p:spPr>
          <a:xfrm>
            <a:off x="6677818" y="4241054"/>
            <a:ext cx="1579563" cy="346075"/>
          </a:xfrm>
        </p:spPr>
        <p:txBody>
          <a:bodyPr anchor="b">
            <a:noAutofit/>
          </a:bodyPr>
          <a:lstStyle>
            <a:lvl1pPr marL="0" indent="0" algn="l">
              <a:buNone/>
              <a:defRPr sz="1700" baseline="0">
                <a:solidFill>
                  <a:schemeClr val="tx1"/>
                </a:solidFill>
              </a:defRPr>
            </a:lvl1pPr>
          </a:lstStyle>
          <a:p>
            <a:r>
              <a:rPr lang="en-US" noProof="0" dirty="0" smtClean="0"/>
              <a:t>Your text here</a:t>
            </a:r>
            <a:endParaRPr lang="en-US" noProof="0" dirty="0"/>
          </a:p>
        </p:txBody>
      </p:sp>
      <p:sp>
        <p:nvSpPr>
          <p:cNvPr id="323" name="Text Placeholder 4"/>
          <p:cNvSpPr>
            <a:spLocks noGrp="1"/>
          </p:cNvSpPr>
          <p:nvPr>
            <p:ph type="body" sz="quarter" idx="59" hasCustomPrompt="1"/>
          </p:nvPr>
        </p:nvSpPr>
        <p:spPr>
          <a:xfrm>
            <a:off x="7410773" y="2751979"/>
            <a:ext cx="1579563" cy="346075"/>
          </a:xfrm>
        </p:spPr>
        <p:txBody>
          <a:bodyPr anchor="b">
            <a:noAutofit/>
          </a:bodyPr>
          <a:lstStyle>
            <a:lvl1pPr marL="0" indent="0" algn="l">
              <a:buNone/>
              <a:defRPr sz="1700" baseline="0">
                <a:solidFill>
                  <a:schemeClr val="tx1"/>
                </a:solidFill>
              </a:defRPr>
            </a:lvl1pPr>
          </a:lstStyle>
          <a:p>
            <a:r>
              <a:rPr lang="en-US" noProof="0" dirty="0" smtClean="0"/>
              <a:t>Your text here</a:t>
            </a:r>
            <a:endParaRPr lang="en-US" noProof="0" dirty="0"/>
          </a:p>
        </p:txBody>
      </p:sp>
      <p:sp>
        <p:nvSpPr>
          <p:cNvPr id="324" name="Text Placeholder 4"/>
          <p:cNvSpPr>
            <a:spLocks noGrp="1"/>
          </p:cNvSpPr>
          <p:nvPr>
            <p:ph type="body" sz="quarter" idx="60" hasCustomPrompt="1"/>
          </p:nvPr>
        </p:nvSpPr>
        <p:spPr>
          <a:xfrm>
            <a:off x="7330455" y="2393998"/>
            <a:ext cx="1579563" cy="346075"/>
          </a:xfrm>
        </p:spPr>
        <p:txBody>
          <a:bodyPr anchor="b">
            <a:noAutofit/>
          </a:bodyPr>
          <a:lstStyle>
            <a:lvl1pPr marL="0" indent="0" algn="l">
              <a:buNone/>
              <a:defRPr sz="1700" baseline="0">
                <a:solidFill>
                  <a:schemeClr val="tx1"/>
                </a:solidFill>
              </a:defRPr>
            </a:lvl1pPr>
          </a:lstStyle>
          <a:p>
            <a:r>
              <a:rPr lang="en-US" noProof="0" dirty="0" smtClean="0"/>
              <a:t>Your text here</a:t>
            </a:r>
            <a:endParaRPr lang="en-US" noProof="0" dirty="0"/>
          </a:p>
        </p:txBody>
      </p:sp>
      <p:sp>
        <p:nvSpPr>
          <p:cNvPr id="325" name="Text Placeholder 4"/>
          <p:cNvSpPr>
            <a:spLocks noGrp="1"/>
          </p:cNvSpPr>
          <p:nvPr>
            <p:ph type="body" sz="quarter" idx="61" hasCustomPrompt="1"/>
          </p:nvPr>
        </p:nvSpPr>
        <p:spPr>
          <a:xfrm>
            <a:off x="7330455" y="3105991"/>
            <a:ext cx="1579563" cy="346075"/>
          </a:xfrm>
        </p:spPr>
        <p:txBody>
          <a:bodyPr anchor="b">
            <a:noAutofit/>
          </a:bodyPr>
          <a:lstStyle>
            <a:lvl1pPr marL="0" indent="0" algn="l">
              <a:buNone/>
              <a:defRPr sz="1700" baseline="0">
                <a:solidFill>
                  <a:schemeClr val="tx1"/>
                </a:solidFill>
              </a:defRPr>
            </a:lvl1pPr>
          </a:lstStyle>
          <a:p>
            <a:r>
              <a:rPr lang="en-US" noProof="0" dirty="0" smtClean="0"/>
              <a:t>Your text here</a:t>
            </a:r>
            <a:endParaRPr lang="en-US" noProof="0" dirty="0"/>
          </a:p>
        </p:txBody>
      </p:sp>
      <p:sp>
        <p:nvSpPr>
          <p:cNvPr id="326" name="Text Placeholder 4"/>
          <p:cNvSpPr>
            <a:spLocks noGrp="1"/>
          </p:cNvSpPr>
          <p:nvPr>
            <p:ph type="body" sz="quarter" idx="62" hasCustomPrompt="1"/>
          </p:nvPr>
        </p:nvSpPr>
        <p:spPr>
          <a:xfrm>
            <a:off x="2679700" y="3875136"/>
            <a:ext cx="1579563" cy="346075"/>
          </a:xfrm>
        </p:spPr>
        <p:txBody>
          <a:bodyPr anchor="b">
            <a:noAutofit/>
          </a:bodyPr>
          <a:lstStyle>
            <a:lvl1pPr marL="0" indent="0" algn="ctr">
              <a:buNone/>
              <a:defRPr sz="1700" baseline="0">
                <a:solidFill>
                  <a:schemeClr val="bg1"/>
                </a:solidFill>
              </a:defRPr>
            </a:lvl1pPr>
          </a:lstStyle>
          <a:p>
            <a:r>
              <a:rPr lang="en-US" noProof="0" dirty="0" smtClean="0"/>
              <a:t>Your text here</a:t>
            </a:r>
            <a:endParaRPr lang="en-US" noProof="0" dirty="0"/>
          </a:p>
        </p:txBody>
      </p:sp>
      <p:sp>
        <p:nvSpPr>
          <p:cNvPr id="328" name="Text Placeholder 4"/>
          <p:cNvSpPr>
            <a:spLocks noGrp="1"/>
          </p:cNvSpPr>
          <p:nvPr>
            <p:ph type="body" sz="quarter" idx="63" hasCustomPrompt="1"/>
          </p:nvPr>
        </p:nvSpPr>
        <p:spPr>
          <a:xfrm>
            <a:off x="4882357" y="1633587"/>
            <a:ext cx="1579563" cy="346075"/>
          </a:xfrm>
        </p:spPr>
        <p:txBody>
          <a:bodyPr anchor="b">
            <a:noAutofit/>
          </a:bodyPr>
          <a:lstStyle>
            <a:lvl1pPr marL="0" indent="0" algn="ctr">
              <a:buNone/>
              <a:defRPr sz="1700" baseline="0">
                <a:solidFill>
                  <a:schemeClr val="bg1"/>
                </a:solidFill>
              </a:defRPr>
            </a:lvl1pPr>
          </a:lstStyle>
          <a:p>
            <a:r>
              <a:rPr lang="en-US" noProof="0" dirty="0" smtClean="0"/>
              <a:t>Your text here</a:t>
            </a:r>
            <a:endParaRPr lang="en-US" noProof="0" dirty="0"/>
          </a:p>
        </p:txBody>
      </p:sp>
      <p:sp>
        <p:nvSpPr>
          <p:cNvPr id="329" name="Text Placeholder 4"/>
          <p:cNvSpPr>
            <a:spLocks noGrp="1"/>
          </p:cNvSpPr>
          <p:nvPr>
            <p:ph type="body" sz="quarter" idx="64" hasCustomPrompt="1"/>
          </p:nvPr>
        </p:nvSpPr>
        <p:spPr>
          <a:xfrm>
            <a:off x="5575299" y="2763887"/>
            <a:ext cx="1579563" cy="346075"/>
          </a:xfrm>
        </p:spPr>
        <p:txBody>
          <a:bodyPr anchor="b">
            <a:noAutofit/>
          </a:bodyPr>
          <a:lstStyle>
            <a:lvl1pPr marL="0" indent="0" algn="ctr">
              <a:buNone/>
              <a:defRPr sz="1700" baseline="0">
                <a:solidFill>
                  <a:schemeClr val="bg1"/>
                </a:solidFill>
              </a:defRPr>
            </a:lvl1pPr>
          </a:lstStyle>
          <a:p>
            <a:r>
              <a:rPr lang="en-US" noProof="0" dirty="0" smtClean="0"/>
              <a:t>Your text here</a:t>
            </a:r>
            <a:endParaRPr lang="en-US" noProof="0" dirty="0"/>
          </a:p>
        </p:txBody>
      </p:sp>
      <p:sp>
        <p:nvSpPr>
          <p:cNvPr id="330" name="Text Placeholder 4"/>
          <p:cNvSpPr>
            <a:spLocks noGrp="1"/>
          </p:cNvSpPr>
          <p:nvPr>
            <p:ph type="body" sz="quarter" idx="65" hasCustomPrompt="1"/>
          </p:nvPr>
        </p:nvSpPr>
        <p:spPr>
          <a:xfrm>
            <a:off x="4882356" y="3875136"/>
            <a:ext cx="1579563" cy="346075"/>
          </a:xfrm>
        </p:spPr>
        <p:txBody>
          <a:bodyPr anchor="b">
            <a:noAutofit/>
          </a:bodyPr>
          <a:lstStyle>
            <a:lvl1pPr marL="0" indent="0" algn="ctr">
              <a:buNone/>
              <a:defRPr sz="1700" baseline="0">
                <a:solidFill>
                  <a:schemeClr val="bg1"/>
                </a:solidFill>
              </a:defRPr>
            </a:lvl1pPr>
          </a:lstStyle>
          <a:p>
            <a:r>
              <a:rPr lang="en-US" noProof="0" dirty="0" smtClean="0"/>
              <a:t>Your text here</a:t>
            </a:r>
            <a:endParaRPr lang="en-US" noProof="0" dirty="0"/>
          </a:p>
        </p:txBody>
      </p:sp>
      <p:grpSp>
        <p:nvGrpSpPr>
          <p:cNvPr id="107" name="Group 84"/>
          <p:cNvGrpSpPr>
            <a:grpSpLocks noChangeAspect="1"/>
          </p:cNvGrpSpPr>
          <p:nvPr userDrawn="1"/>
        </p:nvGrpSpPr>
        <p:grpSpPr bwMode="auto">
          <a:xfrm>
            <a:off x="1676400" y="1436736"/>
            <a:ext cx="5791200" cy="2981325"/>
            <a:chOff x="1056" y="967"/>
            <a:chExt cx="3648" cy="1878"/>
          </a:xfrm>
        </p:grpSpPr>
        <p:sp>
          <p:nvSpPr>
            <p:cNvPr id="108" name="Line 86"/>
            <p:cNvSpPr>
              <a:spLocks noChangeShapeType="1"/>
            </p:cNvSpPr>
            <p:nvPr userDrawn="1"/>
          </p:nvSpPr>
          <p:spPr bwMode="auto">
            <a:xfrm>
              <a:off x="2668" y="1200"/>
              <a:ext cx="141" cy="0"/>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Line 87"/>
            <p:cNvSpPr>
              <a:spLocks noChangeShapeType="1"/>
            </p:cNvSpPr>
            <p:nvPr userDrawn="1"/>
          </p:nvSpPr>
          <p:spPr bwMode="auto">
            <a:xfrm flipV="1">
              <a:off x="2809" y="2349"/>
              <a:ext cx="0" cy="275"/>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Line 88"/>
            <p:cNvSpPr>
              <a:spLocks noChangeShapeType="1"/>
            </p:cNvSpPr>
            <p:nvPr userDrawn="1"/>
          </p:nvSpPr>
          <p:spPr bwMode="auto">
            <a:xfrm>
              <a:off x="4049" y="2611"/>
              <a:ext cx="226" cy="0"/>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89"/>
            <p:cNvSpPr>
              <a:spLocks/>
            </p:cNvSpPr>
            <p:nvPr userDrawn="1"/>
          </p:nvSpPr>
          <p:spPr bwMode="auto">
            <a:xfrm>
              <a:off x="4105" y="2379"/>
              <a:ext cx="118" cy="232"/>
            </a:xfrm>
            <a:custGeom>
              <a:avLst/>
              <a:gdLst>
                <a:gd name="T0" fmla="*/ 0 w 237"/>
                <a:gd name="T1" fmla="*/ 466 h 466"/>
                <a:gd name="T2" fmla="*/ 0 w 237"/>
                <a:gd name="T3" fmla="*/ 0 h 466"/>
                <a:gd name="T4" fmla="*/ 237 w 237"/>
                <a:gd name="T5" fmla="*/ 0 h 466"/>
              </a:gdLst>
              <a:ahLst/>
              <a:cxnLst>
                <a:cxn ang="0">
                  <a:pos x="T0" y="T1"/>
                </a:cxn>
                <a:cxn ang="0">
                  <a:pos x="T2" y="T3"/>
                </a:cxn>
                <a:cxn ang="0">
                  <a:pos x="T4" y="T5"/>
                </a:cxn>
              </a:cxnLst>
              <a:rect l="0" t="0" r="r" b="b"/>
              <a:pathLst>
                <a:path w="237" h="466">
                  <a:moveTo>
                    <a:pt x="0" y="466"/>
                  </a:moveTo>
                  <a:lnTo>
                    <a:pt x="0" y="0"/>
                  </a:lnTo>
                  <a:lnTo>
                    <a:pt x="237" y="0"/>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90"/>
            <p:cNvSpPr>
              <a:spLocks/>
            </p:cNvSpPr>
            <p:nvPr userDrawn="1"/>
          </p:nvSpPr>
          <p:spPr bwMode="auto">
            <a:xfrm>
              <a:off x="4105" y="2611"/>
              <a:ext cx="118" cy="234"/>
            </a:xfrm>
            <a:custGeom>
              <a:avLst/>
              <a:gdLst>
                <a:gd name="T0" fmla="*/ 0 w 237"/>
                <a:gd name="T1" fmla="*/ 0 h 467"/>
                <a:gd name="T2" fmla="*/ 0 w 237"/>
                <a:gd name="T3" fmla="*/ 467 h 467"/>
                <a:gd name="T4" fmla="*/ 237 w 237"/>
                <a:gd name="T5" fmla="*/ 467 h 467"/>
              </a:gdLst>
              <a:ahLst/>
              <a:cxnLst>
                <a:cxn ang="0">
                  <a:pos x="T0" y="T1"/>
                </a:cxn>
                <a:cxn ang="0">
                  <a:pos x="T2" y="T3"/>
                </a:cxn>
                <a:cxn ang="0">
                  <a:pos x="T4" y="T5"/>
                </a:cxn>
              </a:cxnLst>
              <a:rect l="0" t="0" r="r" b="b"/>
              <a:pathLst>
                <a:path w="237" h="467">
                  <a:moveTo>
                    <a:pt x="0" y="0"/>
                  </a:moveTo>
                  <a:lnTo>
                    <a:pt x="0" y="467"/>
                  </a:lnTo>
                  <a:lnTo>
                    <a:pt x="237" y="467"/>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Line 91"/>
            <p:cNvSpPr>
              <a:spLocks noChangeShapeType="1"/>
            </p:cNvSpPr>
            <p:nvPr userDrawn="1"/>
          </p:nvSpPr>
          <p:spPr bwMode="auto">
            <a:xfrm>
              <a:off x="4049" y="1200"/>
              <a:ext cx="226" cy="0"/>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Freeform 92"/>
            <p:cNvSpPr>
              <a:spLocks/>
            </p:cNvSpPr>
            <p:nvPr userDrawn="1"/>
          </p:nvSpPr>
          <p:spPr bwMode="auto">
            <a:xfrm>
              <a:off x="4105" y="967"/>
              <a:ext cx="118" cy="233"/>
            </a:xfrm>
            <a:custGeom>
              <a:avLst/>
              <a:gdLst>
                <a:gd name="T0" fmla="*/ 0 w 237"/>
                <a:gd name="T1" fmla="*/ 465 h 465"/>
                <a:gd name="T2" fmla="*/ 0 w 237"/>
                <a:gd name="T3" fmla="*/ 0 h 465"/>
                <a:gd name="T4" fmla="*/ 237 w 237"/>
                <a:gd name="T5" fmla="*/ 0 h 465"/>
              </a:gdLst>
              <a:ahLst/>
              <a:cxnLst>
                <a:cxn ang="0">
                  <a:pos x="T0" y="T1"/>
                </a:cxn>
                <a:cxn ang="0">
                  <a:pos x="T2" y="T3"/>
                </a:cxn>
                <a:cxn ang="0">
                  <a:pos x="T4" y="T5"/>
                </a:cxn>
              </a:cxnLst>
              <a:rect l="0" t="0" r="r" b="b"/>
              <a:pathLst>
                <a:path w="237" h="465">
                  <a:moveTo>
                    <a:pt x="0" y="465"/>
                  </a:moveTo>
                  <a:lnTo>
                    <a:pt x="0" y="0"/>
                  </a:lnTo>
                  <a:lnTo>
                    <a:pt x="237" y="0"/>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93"/>
            <p:cNvSpPr>
              <a:spLocks/>
            </p:cNvSpPr>
            <p:nvPr userDrawn="1"/>
          </p:nvSpPr>
          <p:spPr bwMode="auto">
            <a:xfrm>
              <a:off x="4105" y="1200"/>
              <a:ext cx="118" cy="233"/>
            </a:xfrm>
            <a:custGeom>
              <a:avLst/>
              <a:gdLst>
                <a:gd name="T0" fmla="*/ 0 w 237"/>
                <a:gd name="T1" fmla="*/ 0 h 466"/>
                <a:gd name="T2" fmla="*/ 0 w 237"/>
                <a:gd name="T3" fmla="*/ 466 h 466"/>
                <a:gd name="T4" fmla="*/ 237 w 237"/>
                <a:gd name="T5" fmla="*/ 466 h 466"/>
              </a:gdLst>
              <a:ahLst/>
              <a:cxnLst>
                <a:cxn ang="0">
                  <a:pos x="T0" y="T1"/>
                </a:cxn>
                <a:cxn ang="0">
                  <a:pos x="T2" y="T3"/>
                </a:cxn>
                <a:cxn ang="0">
                  <a:pos x="T4" y="T5"/>
                </a:cxn>
              </a:cxnLst>
              <a:rect l="0" t="0" r="r" b="b"/>
              <a:pathLst>
                <a:path w="237" h="466">
                  <a:moveTo>
                    <a:pt x="0" y="0"/>
                  </a:moveTo>
                  <a:lnTo>
                    <a:pt x="0" y="466"/>
                  </a:lnTo>
                  <a:lnTo>
                    <a:pt x="237" y="466"/>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Line 94"/>
            <p:cNvSpPr>
              <a:spLocks noChangeShapeType="1"/>
            </p:cNvSpPr>
            <p:nvPr userDrawn="1"/>
          </p:nvSpPr>
          <p:spPr bwMode="auto">
            <a:xfrm>
              <a:off x="4478" y="1912"/>
              <a:ext cx="226" cy="0"/>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Freeform 95"/>
            <p:cNvSpPr>
              <a:spLocks/>
            </p:cNvSpPr>
            <p:nvPr userDrawn="1"/>
          </p:nvSpPr>
          <p:spPr bwMode="auto">
            <a:xfrm>
              <a:off x="4533" y="1679"/>
              <a:ext cx="119" cy="233"/>
            </a:xfrm>
            <a:custGeom>
              <a:avLst/>
              <a:gdLst>
                <a:gd name="T0" fmla="*/ 0 w 238"/>
                <a:gd name="T1" fmla="*/ 465 h 465"/>
                <a:gd name="T2" fmla="*/ 0 w 238"/>
                <a:gd name="T3" fmla="*/ 0 h 465"/>
                <a:gd name="T4" fmla="*/ 238 w 238"/>
                <a:gd name="T5" fmla="*/ 0 h 465"/>
              </a:gdLst>
              <a:ahLst/>
              <a:cxnLst>
                <a:cxn ang="0">
                  <a:pos x="T0" y="T1"/>
                </a:cxn>
                <a:cxn ang="0">
                  <a:pos x="T2" y="T3"/>
                </a:cxn>
                <a:cxn ang="0">
                  <a:pos x="T4" y="T5"/>
                </a:cxn>
              </a:cxnLst>
              <a:rect l="0" t="0" r="r" b="b"/>
              <a:pathLst>
                <a:path w="238" h="465">
                  <a:moveTo>
                    <a:pt x="0" y="465"/>
                  </a:moveTo>
                  <a:lnTo>
                    <a:pt x="0" y="0"/>
                  </a:lnTo>
                  <a:lnTo>
                    <a:pt x="238" y="0"/>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Freeform 96"/>
            <p:cNvSpPr>
              <a:spLocks/>
            </p:cNvSpPr>
            <p:nvPr userDrawn="1"/>
          </p:nvSpPr>
          <p:spPr bwMode="auto">
            <a:xfrm>
              <a:off x="4533" y="1912"/>
              <a:ext cx="119" cy="233"/>
            </a:xfrm>
            <a:custGeom>
              <a:avLst/>
              <a:gdLst>
                <a:gd name="T0" fmla="*/ 0 w 238"/>
                <a:gd name="T1" fmla="*/ 0 h 467"/>
                <a:gd name="T2" fmla="*/ 0 w 238"/>
                <a:gd name="T3" fmla="*/ 467 h 467"/>
                <a:gd name="T4" fmla="*/ 238 w 238"/>
                <a:gd name="T5" fmla="*/ 467 h 467"/>
              </a:gdLst>
              <a:ahLst/>
              <a:cxnLst>
                <a:cxn ang="0">
                  <a:pos x="T0" y="T1"/>
                </a:cxn>
                <a:cxn ang="0">
                  <a:pos x="T2" y="T3"/>
                </a:cxn>
                <a:cxn ang="0">
                  <a:pos x="T4" y="T5"/>
                </a:cxn>
              </a:cxnLst>
              <a:rect l="0" t="0" r="r" b="b"/>
              <a:pathLst>
                <a:path w="238" h="467">
                  <a:moveTo>
                    <a:pt x="0" y="0"/>
                  </a:moveTo>
                  <a:lnTo>
                    <a:pt x="0" y="467"/>
                  </a:lnTo>
                  <a:lnTo>
                    <a:pt x="238" y="467"/>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Line 97"/>
            <p:cNvSpPr>
              <a:spLocks noChangeShapeType="1"/>
            </p:cNvSpPr>
            <p:nvPr userDrawn="1"/>
          </p:nvSpPr>
          <p:spPr bwMode="auto">
            <a:xfrm flipH="1">
              <a:off x="1485" y="2611"/>
              <a:ext cx="226" cy="0"/>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Freeform 98"/>
            <p:cNvSpPr>
              <a:spLocks/>
            </p:cNvSpPr>
            <p:nvPr userDrawn="1"/>
          </p:nvSpPr>
          <p:spPr bwMode="auto">
            <a:xfrm>
              <a:off x="1537" y="2379"/>
              <a:ext cx="118" cy="232"/>
            </a:xfrm>
            <a:custGeom>
              <a:avLst/>
              <a:gdLst>
                <a:gd name="T0" fmla="*/ 237 w 237"/>
                <a:gd name="T1" fmla="*/ 466 h 466"/>
                <a:gd name="T2" fmla="*/ 237 w 237"/>
                <a:gd name="T3" fmla="*/ 0 h 466"/>
                <a:gd name="T4" fmla="*/ 0 w 237"/>
                <a:gd name="T5" fmla="*/ 0 h 466"/>
              </a:gdLst>
              <a:ahLst/>
              <a:cxnLst>
                <a:cxn ang="0">
                  <a:pos x="T0" y="T1"/>
                </a:cxn>
                <a:cxn ang="0">
                  <a:pos x="T2" y="T3"/>
                </a:cxn>
                <a:cxn ang="0">
                  <a:pos x="T4" y="T5"/>
                </a:cxn>
              </a:cxnLst>
              <a:rect l="0" t="0" r="r" b="b"/>
              <a:pathLst>
                <a:path w="237" h="466">
                  <a:moveTo>
                    <a:pt x="237" y="466"/>
                  </a:moveTo>
                  <a:lnTo>
                    <a:pt x="237" y="0"/>
                  </a:lnTo>
                  <a:lnTo>
                    <a:pt x="0" y="0"/>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Freeform 99"/>
            <p:cNvSpPr>
              <a:spLocks/>
            </p:cNvSpPr>
            <p:nvPr userDrawn="1"/>
          </p:nvSpPr>
          <p:spPr bwMode="auto">
            <a:xfrm>
              <a:off x="1537" y="2611"/>
              <a:ext cx="118" cy="234"/>
            </a:xfrm>
            <a:custGeom>
              <a:avLst/>
              <a:gdLst>
                <a:gd name="T0" fmla="*/ 237 w 237"/>
                <a:gd name="T1" fmla="*/ 0 h 467"/>
                <a:gd name="T2" fmla="*/ 237 w 237"/>
                <a:gd name="T3" fmla="*/ 467 h 467"/>
                <a:gd name="T4" fmla="*/ 0 w 237"/>
                <a:gd name="T5" fmla="*/ 467 h 467"/>
              </a:gdLst>
              <a:ahLst/>
              <a:cxnLst>
                <a:cxn ang="0">
                  <a:pos x="T0" y="T1"/>
                </a:cxn>
                <a:cxn ang="0">
                  <a:pos x="T2" y="T3"/>
                </a:cxn>
                <a:cxn ang="0">
                  <a:pos x="T4" y="T5"/>
                </a:cxn>
              </a:cxnLst>
              <a:rect l="0" t="0" r="r" b="b"/>
              <a:pathLst>
                <a:path w="237" h="467">
                  <a:moveTo>
                    <a:pt x="237" y="0"/>
                  </a:moveTo>
                  <a:lnTo>
                    <a:pt x="237" y="467"/>
                  </a:lnTo>
                  <a:lnTo>
                    <a:pt x="0" y="467"/>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Line 100"/>
            <p:cNvSpPr>
              <a:spLocks noChangeShapeType="1"/>
            </p:cNvSpPr>
            <p:nvPr userDrawn="1"/>
          </p:nvSpPr>
          <p:spPr bwMode="auto">
            <a:xfrm flipH="1">
              <a:off x="1485" y="1200"/>
              <a:ext cx="226" cy="0"/>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Freeform 101"/>
            <p:cNvSpPr>
              <a:spLocks/>
            </p:cNvSpPr>
            <p:nvPr userDrawn="1"/>
          </p:nvSpPr>
          <p:spPr bwMode="auto">
            <a:xfrm>
              <a:off x="1537" y="967"/>
              <a:ext cx="118" cy="233"/>
            </a:xfrm>
            <a:custGeom>
              <a:avLst/>
              <a:gdLst>
                <a:gd name="T0" fmla="*/ 237 w 237"/>
                <a:gd name="T1" fmla="*/ 465 h 465"/>
                <a:gd name="T2" fmla="*/ 237 w 237"/>
                <a:gd name="T3" fmla="*/ 0 h 465"/>
                <a:gd name="T4" fmla="*/ 0 w 237"/>
                <a:gd name="T5" fmla="*/ 0 h 465"/>
              </a:gdLst>
              <a:ahLst/>
              <a:cxnLst>
                <a:cxn ang="0">
                  <a:pos x="T0" y="T1"/>
                </a:cxn>
                <a:cxn ang="0">
                  <a:pos x="T2" y="T3"/>
                </a:cxn>
                <a:cxn ang="0">
                  <a:pos x="T4" y="T5"/>
                </a:cxn>
              </a:cxnLst>
              <a:rect l="0" t="0" r="r" b="b"/>
              <a:pathLst>
                <a:path w="237" h="465">
                  <a:moveTo>
                    <a:pt x="237" y="465"/>
                  </a:moveTo>
                  <a:lnTo>
                    <a:pt x="237" y="0"/>
                  </a:lnTo>
                  <a:lnTo>
                    <a:pt x="0" y="0"/>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Freeform 102"/>
            <p:cNvSpPr>
              <a:spLocks/>
            </p:cNvSpPr>
            <p:nvPr userDrawn="1"/>
          </p:nvSpPr>
          <p:spPr bwMode="auto">
            <a:xfrm>
              <a:off x="1537" y="1200"/>
              <a:ext cx="118" cy="233"/>
            </a:xfrm>
            <a:custGeom>
              <a:avLst/>
              <a:gdLst>
                <a:gd name="T0" fmla="*/ 237 w 237"/>
                <a:gd name="T1" fmla="*/ 0 h 466"/>
                <a:gd name="T2" fmla="*/ 237 w 237"/>
                <a:gd name="T3" fmla="*/ 466 h 466"/>
                <a:gd name="T4" fmla="*/ 0 w 237"/>
                <a:gd name="T5" fmla="*/ 466 h 466"/>
              </a:gdLst>
              <a:ahLst/>
              <a:cxnLst>
                <a:cxn ang="0">
                  <a:pos x="T0" y="T1"/>
                </a:cxn>
                <a:cxn ang="0">
                  <a:pos x="T2" y="T3"/>
                </a:cxn>
                <a:cxn ang="0">
                  <a:pos x="T4" y="T5"/>
                </a:cxn>
              </a:cxnLst>
              <a:rect l="0" t="0" r="r" b="b"/>
              <a:pathLst>
                <a:path w="237" h="466">
                  <a:moveTo>
                    <a:pt x="237" y="0"/>
                  </a:moveTo>
                  <a:lnTo>
                    <a:pt x="237" y="466"/>
                  </a:lnTo>
                  <a:lnTo>
                    <a:pt x="0" y="466"/>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Line 103"/>
            <p:cNvSpPr>
              <a:spLocks noChangeShapeType="1"/>
            </p:cNvSpPr>
            <p:nvPr userDrawn="1"/>
          </p:nvSpPr>
          <p:spPr bwMode="auto">
            <a:xfrm flipH="1">
              <a:off x="1056" y="1912"/>
              <a:ext cx="226" cy="0"/>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Freeform 104"/>
            <p:cNvSpPr>
              <a:spLocks/>
            </p:cNvSpPr>
            <p:nvPr userDrawn="1"/>
          </p:nvSpPr>
          <p:spPr bwMode="auto">
            <a:xfrm>
              <a:off x="1108" y="1679"/>
              <a:ext cx="119" cy="233"/>
            </a:xfrm>
            <a:custGeom>
              <a:avLst/>
              <a:gdLst>
                <a:gd name="T0" fmla="*/ 238 w 238"/>
                <a:gd name="T1" fmla="*/ 465 h 465"/>
                <a:gd name="T2" fmla="*/ 238 w 238"/>
                <a:gd name="T3" fmla="*/ 0 h 465"/>
                <a:gd name="T4" fmla="*/ 0 w 238"/>
                <a:gd name="T5" fmla="*/ 0 h 465"/>
              </a:gdLst>
              <a:ahLst/>
              <a:cxnLst>
                <a:cxn ang="0">
                  <a:pos x="T0" y="T1"/>
                </a:cxn>
                <a:cxn ang="0">
                  <a:pos x="T2" y="T3"/>
                </a:cxn>
                <a:cxn ang="0">
                  <a:pos x="T4" y="T5"/>
                </a:cxn>
              </a:cxnLst>
              <a:rect l="0" t="0" r="r" b="b"/>
              <a:pathLst>
                <a:path w="238" h="465">
                  <a:moveTo>
                    <a:pt x="238" y="465"/>
                  </a:moveTo>
                  <a:lnTo>
                    <a:pt x="238" y="0"/>
                  </a:lnTo>
                  <a:lnTo>
                    <a:pt x="0" y="0"/>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Freeform 105"/>
            <p:cNvSpPr>
              <a:spLocks/>
            </p:cNvSpPr>
            <p:nvPr userDrawn="1"/>
          </p:nvSpPr>
          <p:spPr bwMode="auto">
            <a:xfrm>
              <a:off x="1108" y="1912"/>
              <a:ext cx="119" cy="233"/>
            </a:xfrm>
            <a:custGeom>
              <a:avLst/>
              <a:gdLst>
                <a:gd name="T0" fmla="*/ 238 w 238"/>
                <a:gd name="T1" fmla="*/ 0 h 467"/>
                <a:gd name="T2" fmla="*/ 238 w 238"/>
                <a:gd name="T3" fmla="*/ 467 h 467"/>
                <a:gd name="T4" fmla="*/ 0 w 238"/>
                <a:gd name="T5" fmla="*/ 467 h 467"/>
              </a:gdLst>
              <a:ahLst/>
              <a:cxnLst>
                <a:cxn ang="0">
                  <a:pos x="T0" y="T1"/>
                </a:cxn>
                <a:cxn ang="0">
                  <a:pos x="T2" y="T3"/>
                </a:cxn>
                <a:cxn ang="0">
                  <a:pos x="T4" y="T5"/>
                </a:cxn>
              </a:cxnLst>
              <a:rect l="0" t="0" r="r" b="b"/>
              <a:pathLst>
                <a:path w="238" h="467">
                  <a:moveTo>
                    <a:pt x="238" y="0"/>
                  </a:moveTo>
                  <a:lnTo>
                    <a:pt x="238" y="467"/>
                  </a:lnTo>
                  <a:lnTo>
                    <a:pt x="0" y="467"/>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Line 106"/>
            <p:cNvSpPr>
              <a:spLocks noChangeShapeType="1"/>
            </p:cNvSpPr>
            <p:nvPr userDrawn="1"/>
          </p:nvSpPr>
          <p:spPr bwMode="auto">
            <a:xfrm>
              <a:off x="2809" y="1200"/>
              <a:ext cx="0" cy="274"/>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Line 107"/>
            <p:cNvSpPr>
              <a:spLocks noChangeShapeType="1"/>
            </p:cNvSpPr>
            <p:nvPr userDrawn="1"/>
          </p:nvSpPr>
          <p:spPr bwMode="auto">
            <a:xfrm>
              <a:off x="2668" y="2624"/>
              <a:ext cx="141" cy="0"/>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Line 108"/>
            <p:cNvSpPr>
              <a:spLocks noChangeShapeType="1"/>
            </p:cNvSpPr>
            <p:nvPr userDrawn="1"/>
          </p:nvSpPr>
          <p:spPr bwMode="auto">
            <a:xfrm>
              <a:off x="2242" y="1906"/>
              <a:ext cx="265" cy="0"/>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Line 109"/>
            <p:cNvSpPr>
              <a:spLocks noChangeShapeType="1"/>
            </p:cNvSpPr>
            <p:nvPr userDrawn="1"/>
          </p:nvSpPr>
          <p:spPr bwMode="auto">
            <a:xfrm flipH="1">
              <a:off x="2951" y="1200"/>
              <a:ext cx="141" cy="0"/>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Line 110"/>
            <p:cNvSpPr>
              <a:spLocks noChangeShapeType="1"/>
            </p:cNvSpPr>
            <p:nvPr userDrawn="1"/>
          </p:nvSpPr>
          <p:spPr bwMode="auto">
            <a:xfrm flipV="1">
              <a:off x="2951" y="2349"/>
              <a:ext cx="0" cy="275"/>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Line 111"/>
            <p:cNvSpPr>
              <a:spLocks noChangeShapeType="1"/>
            </p:cNvSpPr>
            <p:nvPr userDrawn="1"/>
          </p:nvSpPr>
          <p:spPr bwMode="auto">
            <a:xfrm>
              <a:off x="2951" y="1200"/>
              <a:ext cx="0" cy="274"/>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Line 112"/>
            <p:cNvSpPr>
              <a:spLocks noChangeShapeType="1"/>
            </p:cNvSpPr>
            <p:nvPr userDrawn="1"/>
          </p:nvSpPr>
          <p:spPr bwMode="auto">
            <a:xfrm flipH="1">
              <a:off x="2951" y="2624"/>
              <a:ext cx="141" cy="0"/>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Line 113"/>
            <p:cNvSpPr>
              <a:spLocks noChangeShapeType="1"/>
            </p:cNvSpPr>
            <p:nvPr userDrawn="1"/>
          </p:nvSpPr>
          <p:spPr bwMode="auto">
            <a:xfrm flipH="1">
              <a:off x="3253" y="1906"/>
              <a:ext cx="265" cy="0"/>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Freeform 114"/>
            <p:cNvSpPr>
              <a:spLocks/>
            </p:cNvSpPr>
            <p:nvPr userDrawn="1"/>
          </p:nvSpPr>
          <p:spPr bwMode="auto">
            <a:xfrm>
              <a:off x="1688" y="1091"/>
              <a:ext cx="983" cy="218"/>
            </a:xfrm>
            <a:custGeom>
              <a:avLst/>
              <a:gdLst>
                <a:gd name="T0" fmla="*/ 0 w 1967"/>
                <a:gd name="T1" fmla="*/ 371 h 436"/>
                <a:gd name="T2" fmla="*/ 0 w 1967"/>
                <a:gd name="T3" fmla="*/ 371 h 436"/>
                <a:gd name="T4" fmla="*/ 2 w 1967"/>
                <a:gd name="T5" fmla="*/ 385 h 436"/>
                <a:gd name="T6" fmla="*/ 5 w 1967"/>
                <a:gd name="T7" fmla="*/ 397 h 436"/>
                <a:gd name="T8" fmla="*/ 12 w 1967"/>
                <a:gd name="T9" fmla="*/ 408 h 436"/>
                <a:gd name="T10" fmla="*/ 19 w 1967"/>
                <a:gd name="T11" fmla="*/ 417 h 436"/>
                <a:gd name="T12" fmla="*/ 29 w 1967"/>
                <a:gd name="T13" fmla="*/ 425 h 436"/>
                <a:gd name="T14" fmla="*/ 40 w 1967"/>
                <a:gd name="T15" fmla="*/ 431 h 436"/>
                <a:gd name="T16" fmla="*/ 52 w 1967"/>
                <a:gd name="T17" fmla="*/ 435 h 436"/>
                <a:gd name="T18" fmla="*/ 65 w 1967"/>
                <a:gd name="T19" fmla="*/ 436 h 436"/>
                <a:gd name="T20" fmla="*/ 1902 w 1967"/>
                <a:gd name="T21" fmla="*/ 436 h 436"/>
                <a:gd name="T22" fmla="*/ 1902 w 1967"/>
                <a:gd name="T23" fmla="*/ 436 h 436"/>
                <a:gd name="T24" fmla="*/ 1916 w 1967"/>
                <a:gd name="T25" fmla="*/ 435 h 436"/>
                <a:gd name="T26" fmla="*/ 1928 w 1967"/>
                <a:gd name="T27" fmla="*/ 431 h 436"/>
                <a:gd name="T28" fmla="*/ 1939 w 1967"/>
                <a:gd name="T29" fmla="*/ 425 h 436"/>
                <a:gd name="T30" fmla="*/ 1948 w 1967"/>
                <a:gd name="T31" fmla="*/ 417 h 436"/>
                <a:gd name="T32" fmla="*/ 1956 w 1967"/>
                <a:gd name="T33" fmla="*/ 408 h 436"/>
                <a:gd name="T34" fmla="*/ 1962 w 1967"/>
                <a:gd name="T35" fmla="*/ 397 h 436"/>
                <a:gd name="T36" fmla="*/ 1966 w 1967"/>
                <a:gd name="T37" fmla="*/ 385 h 436"/>
                <a:gd name="T38" fmla="*/ 1967 w 1967"/>
                <a:gd name="T39" fmla="*/ 371 h 436"/>
                <a:gd name="T40" fmla="*/ 1967 w 1967"/>
                <a:gd name="T41" fmla="*/ 65 h 436"/>
                <a:gd name="T42" fmla="*/ 1967 w 1967"/>
                <a:gd name="T43" fmla="*/ 65 h 436"/>
                <a:gd name="T44" fmla="*/ 1966 w 1967"/>
                <a:gd name="T45" fmla="*/ 51 h 436"/>
                <a:gd name="T46" fmla="*/ 1962 w 1967"/>
                <a:gd name="T47" fmla="*/ 39 h 436"/>
                <a:gd name="T48" fmla="*/ 1956 w 1967"/>
                <a:gd name="T49" fmla="*/ 28 h 436"/>
                <a:gd name="T50" fmla="*/ 1948 w 1967"/>
                <a:gd name="T51" fmla="*/ 19 h 436"/>
                <a:gd name="T52" fmla="*/ 1939 w 1967"/>
                <a:gd name="T53" fmla="*/ 11 h 436"/>
                <a:gd name="T54" fmla="*/ 1928 w 1967"/>
                <a:gd name="T55" fmla="*/ 5 h 436"/>
                <a:gd name="T56" fmla="*/ 1916 w 1967"/>
                <a:gd name="T57" fmla="*/ 1 h 436"/>
                <a:gd name="T58" fmla="*/ 1902 w 1967"/>
                <a:gd name="T59" fmla="*/ 0 h 436"/>
                <a:gd name="T60" fmla="*/ 65 w 1967"/>
                <a:gd name="T61" fmla="*/ 0 h 436"/>
                <a:gd name="T62" fmla="*/ 65 w 1967"/>
                <a:gd name="T63" fmla="*/ 0 h 436"/>
                <a:gd name="T64" fmla="*/ 52 w 1967"/>
                <a:gd name="T65" fmla="*/ 1 h 436"/>
                <a:gd name="T66" fmla="*/ 40 w 1967"/>
                <a:gd name="T67" fmla="*/ 5 h 436"/>
                <a:gd name="T68" fmla="*/ 29 w 1967"/>
                <a:gd name="T69" fmla="*/ 11 h 436"/>
                <a:gd name="T70" fmla="*/ 19 w 1967"/>
                <a:gd name="T71" fmla="*/ 19 h 436"/>
                <a:gd name="T72" fmla="*/ 12 w 1967"/>
                <a:gd name="T73" fmla="*/ 28 h 436"/>
                <a:gd name="T74" fmla="*/ 5 w 1967"/>
                <a:gd name="T75" fmla="*/ 39 h 436"/>
                <a:gd name="T76" fmla="*/ 2 w 1967"/>
                <a:gd name="T77" fmla="*/ 51 h 436"/>
                <a:gd name="T78" fmla="*/ 0 w 1967"/>
                <a:gd name="T79" fmla="*/ 65 h 436"/>
                <a:gd name="T80" fmla="*/ 0 w 1967"/>
                <a:gd name="T81" fmla="*/ 371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67" h="436">
                  <a:moveTo>
                    <a:pt x="0" y="371"/>
                  </a:moveTo>
                  <a:lnTo>
                    <a:pt x="0" y="371"/>
                  </a:lnTo>
                  <a:lnTo>
                    <a:pt x="2" y="385"/>
                  </a:lnTo>
                  <a:lnTo>
                    <a:pt x="5" y="397"/>
                  </a:lnTo>
                  <a:lnTo>
                    <a:pt x="12" y="408"/>
                  </a:lnTo>
                  <a:lnTo>
                    <a:pt x="19" y="417"/>
                  </a:lnTo>
                  <a:lnTo>
                    <a:pt x="29" y="425"/>
                  </a:lnTo>
                  <a:lnTo>
                    <a:pt x="40" y="431"/>
                  </a:lnTo>
                  <a:lnTo>
                    <a:pt x="52" y="435"/>
                  </a:lnTo>
                  <a:lnTo>
                    <a:pt x="65" y="436"/>
                  </a:lnTo>
                  <a:lnTo>
                    <a:pt x="1902" y="436"/>
                  </a:lnTo>
                  <a:lnTo>
                    <a:pt x="1902" y="436"/>
                  </a:lnTo>
                  <a:lnTo>
                    <a:pt x="1916" y="435"/>
                  </a:lnTo>
                  <a:lnTo>
                    <a:pt x="1928" y="431"/>
                  </a:lnTo>
                  <a:lnTo>
                    <a:pt x="1939" y="425"/>
                  </a:lnTo>
                  <a:lnTo>
                    <a:pt x="1948" y="417"/>
                  </a:lnTo>
                  <a:lnTo>
                    <a:pt x="1956" y="408"/>
                  </a:lnTo>
                  <a:lnTo>
                    <a:pt x="1962" y="397"/>
                  </a:lnTo>
                  <a:lnTo>
                    <a:pt x="1966" y="385"/>
                  </a:lnTo>
                  <a:lnTo>
                    <a:pt x="1967" y="371"/>
                  </a:lnTo>
                  <a:lnTo>
                    <a:pt x="1967" y="65"/>
                  </a:lnTo>
                  <a:lnTo>
                    <a:pt x="1967" y="65"/>
                  </a:lnTo>
                  <a:lnTo>
                    <a:pt x="1966" y="51"/>
                  </a:lnTo>
                  <a:lnTo>
                    <a:pt x="1962" y="39"/>
                  </a:lnTo>
                  <a:lnTo>
                    <a:pt x="1956" y="28"/>
                  </a:lnTo>
                  <a:lnTo>
                    <a:pt x="1948" y="19"/>
                  </a:lnTo>
                  <a:lnTo>
                    <a:pt x="1939" y="11"/>
                  </a:lnTo>
                  <a:lnTo>
                    <a:pt x="1928" y="5"/>
                  </a:lnTo>
                  <a:lnTo>
                    <a:pt x="1916" y="1"/>
                  </a:lnTo>
                  <a:lnTo>
                    <a:pt x="1902" y="0"/>
                  </a:lnTo>
                  <a:lnTo>
                    <a:pt x="65" y="0"/>
                  </a:lnTo>
                  <a:lnTo>
                    <a:pt x="65" y="0"/>
                  </a:lnTo>
                  <a:lnTo>
                    <a:pt x="52" y="1"/>
                  </a:lnTo>
                  <a:lnTo>
                    <a:pt x="40" y="5"/>
                  </a:lnTo>
                  <a:lnTo>
                    <a:pt x="29" y="11"/>
                  </a:lnTo>
                  <a:lnTo>
                    <a:pt x="19" y="19"/>
                  </a:lnTo>
                  <a:lnTo>
                    <a:pt x="12" y="28"/>
                  </a:lnTo>
                  <a:lnTo>
                    <a:pt x="5" y="39"/>
                  </a:lnTo>
                  <a:lnTo>
                    <a:pt x="2" y="51"/>
                  </a:lnTo>
                  <a:lnTo>
                    <a:pt x="0" y="65"/>
                  </a:lnTo>
                  <a:lnTo>
                    <a:pt x="0" y="371"/>
                  </a:lnTo>
                  <a:close/>
                </a:path>
              </a:pathLst>
            </a:custGeom>
            <a:solidFill>
              <a:srgbClr val="ED5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15"/>
            <p:cNvSpPr>
              <a:spLocks/>
            </p:cNvSpPr>
            <p:nvPr userDrawn="1"/>
          </p:nvSpPr>
          <p:spPr bwMode="auto">
            <a:xfrm>
              <a:off x="1688" y="2503"/>
              <a:ext cx="983" cy="218"/>
            </a:xfrm>
            <a:custGeom>
              <a:avLst/>
              <a:gdLst>
                <a:gd name="T0" fmla="*/ 0 w 1967"/>
                <a:gd name="T1" fmla="*/ 372 h 437"/>
                <a:gd name="T2" fmla="*/ 0 w 1967"/>
                <a:gd name="T3" fmla="*/ 372 h 437"/>
                <a:gd name="T4" fmla="*/ 2 w 1967"/>
                <a:gd name="T5" fmla="*/ 385 h 437"/>
                <a:gd name="T6" fmla="*/ 5 w 1967"/>
                <a:gd name="T7" fmla="*/ 398 h 437"/>
                <a:gd name="T8" fmla="*/ 12 w 1967"/>
                <a:gd name="T9" fmla="*/ 408 h 437"/>
                <a:gd name="T10" fmla="*/ 19 w 1967"/>
                <a:gd name="T11" fmla="*/ 417 h 437"/>
                <a:gd name="T12" fmla="*/ 29 w 1967"/>
                <a:gd name="T13" fmla="*/ 425 h 437"/>
                <a:gd name="T14" fmla="*/ 40 w 1967"/>
                <a:gd name="T15" fmla="*/ 431 h 437"/>
                <a:gd name="T16" fmla="*/ 52 w 1967"/>
                <a:gd name="T17" fmla="*/ 436 h 437"/>
                <a:gd name="T18" fmla="*/ 65 w 1967"/>
                <a:gd name="T19" fmla="*/ 437 h 437"/>
                <a:gd name="T20" fmla="*/ 1902 w 1967"/>
                <a:gd name="T21" fmla="*/ 437 h 437"/>
                <a:gd name="T22" fmla="*/ 1902 w 1967"/>
                <a:gd name="T23" fmla="*/ 437 h 437"/>
                <a:gd name="T24" fmla="*/ 1916 w 1967"/>
                <a:gd name="T25" fmla="*/ 436 h 437"/>
                <a:gd name="T26" fmla="*/ 1928 w 1967"/>
                <a:gd name="T27" fmla="*/ 431 h 437"/>
                <a:gd name="T28" fmla="*/ 1939 w 1967"/>
                <a:gd name="T29" fmla="*/ 425 h 437"/>
                <a:gd name="T30" fmla="*/ 1948 w 1967"/>
                <a:gd name="T31" fmla="*/ 417 h 437"/>
                <a:gd name="T32" fmla="*/ 1956 w 1967"/>
                <a:gd name="T33" fmla="*/ 408 h 437"/>
                <a:gd name="T34" fmla="*/ 1962 w 1967"/>
                <a:gd name="T35" fmla="*/ 398 h 437"/>
                <a:gd name="T36" fmla="*/ 1966 w 1967"/>
                <a:gd name="T37" fmla="*/ 385 h 437"/>
                <a:gd name="T38" fmla="*/ 1967 w 1967"/>
                <a:gd name="T39" fmla="*/ 372 h 437"/>
                <a:gd name="T40" fmla="*/ 1967 w 1967"/>
                <a:gd name="T41" fmla="*/ 65 h 437"/>
                <a:gd name="T42" fmla="*/ 1967 w 1967"/>
                <a:gd name="T43" fmla="*/ 65 h 437"/>
                <a:gd name="T44" fmla="*/ 1966 w 1967"/>
                <a:gd name="T45" fmla="*/ 52 h 437"/>
                <a:gd name="T46" fmla="*/ 1962 w 1967"/>
                <a:gd name="T47" fmla="*/ 39 h 437"/>
                <a:gd name="T48" fmla="*/ 1956 w 1967"/>
                <a:gd name="T49" fmla="*/ 29 h 437"/>
                <a:gd name="T50" fmla="*/ 1948 w 1967"/>
                <a:gd name="T51" fmla="*/ 19 h 437"/>
                <a:gd name="T52" fmla="*/ 1939 w 1967"/>
                <a:gd name="T53" fmla="*/ 12 h 437"/>
                <a:gd name="T54" fmla="*/ 1928 w 1967"/>
                <a:gd name="T55" fmla="*/ 5 h 437"/>
                <a:gd name="T56" fmla="*/ 1916 w 1967"/>
                <a:gd name="T57" fmla="*/ 1 h 437"/>
                <a:gd name="T58" fmla="*/ 1902 w 1967"/>
                <a:gd name="T59" fmla="*/ 0 h 437"/>
                <a:gd name="T60" fmla="*/ 65 w 1967"/>
                <a:gd name="T61" fmla="*/ 0 h 437"/>
                <a:gd name="T62" fmla="*/ 65 w 1967"/>
                <a:gd name="T63" fmla="*/ 0 h 437"/>
                <a:gd name="T64" fmla="*/ 52 w 1967"/>
                <a:gd name="T65" fmla="*/ 1 h 437"/>
                <a:gd name="T66" fmla="*/ 40 w 1967"/>
                <a:gd name="T67" fmla="*/ 5 h 437"/>
                <a:gd name="T68" fmla="*/ 29 w 1967"/>
                <a:gd name="T69" fmla="*/ 12 h 437"/>
                <a:gd name="T70" fmla="*/ 19 w 1967"/>
                <a:gd name="T71" fmla="*/ 19 h 437"/>
                <a:gd name="T72" fmla="*/ 12 w 1967"/>
                <a:gd name="T73" fmla="*/ 29 h 437"/>
                <a:gd name="T74" fmla="*/ 5 w 1967"/>
                <a:gd name="T75" fmla="*/ 39 h 437"/>
                <a:gd name="T76" fmla="*/ 2 w 1967"/>
                <a:gd name="T77" fmla="*/ 52 h 437"/>
                <a:gd name="T78" fmla="*/ 0 w 1967"/>
                <a:gd name="T79" fmla="*/ 65 h 437"/>
                <a:gd name="T80" fmla="*/ 0 w 1967"/>
                <a:gd name="T81" fmla="*/ 372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67" h="437">
                  <a:moveTo>
                    <a:pt x="0" y="372"/>
                  </a:moveTo>
                  <a:lnTo>
                    <a:pt x="0" y="372"/>
                  </a:lnTo>
                  <a:lnTo>
                    <a:pt x="2" y="385"/>
                  </a:lnTo>
                  <a:lnTo>
                    <a:pt x="5" y="398"/>
                  </a:lnTo>
                  <a:lnTo>
                    <a:pt x="12" y="408"/>
                  </a:lnTo>
                  <a:lnTo>
                    <a:pt x="19" y="417"/>
                  </a:lnTo>
                  <a:lnTo>
                    <a:pt x="29" y="425"/>
                  </a:lnTo>
                  <a:lnTo>
                    <a:pt x="40" y="431"/>
                  </a:lnTo>
                  <a:lnTo>
                    <a:pt x="52" y="436"/>
                  </a:lnTo>
                  <a:lnTo>
                    <a:pt x="65" y="437"/>
                  </a:lnTo>
                  <a:lnTo>
                    <a:pt x="1902" y="437"/>
                  </a:lnTo>
                  <a:lnTo>
                    <a:pt x="1902" y="437"/>
                  </a:lnTo>
                  <a:lnTo>
                    <a:pt x="1916" y="436"/>
                  </a:lnTo>
                  <a:lnTo>
                    <a:pt x="1928" y="431"/>
                  </a:lnTo>
                  <a:lnTo>
                    <a:pt x="1939" y="425"/>
                  </a:lnTo>
                  <a:lnTo>
                    <a:pt x="1948" y="417"/>
                  </a:lnTo>
                  <a:lnTo>
                    <a:pt x="1956" y="408"/>
                  </a:lnTo>
                  <a:lnTo>
                    <a:pt x="1962" y="398"/>
                  </a:lnTo>
                  <a:lnTo>
                    <a:pt x="1966" y="385"/>
                  </a:lnTo>
                  <a:lnTo>
                    <a:pt x="1967" y="372"/>
                  </a:lnTo>
                  <a:lnTo>
                    <a:pt x="1967" y="65"/>
                  </a:lnTo>
                  <a:lnTo>
                    <a:pt x="1967" y="65"/>
                  </a:lnTo>
                  <a:lnTo>
                    <a:pt x="1966" y="52"/>
                  </a:lnTo>
                  <a:lnTo>
                    <a:pt x="1962" y="39"/>
                  </a:lnTo>
                  <a:lnTo>
                    <a:pt x="1956" y="29"/>
                  </a:lnTo>
                  <a:lnTo>
                    <a:pt x="1948" y="19"/>
                  </a:lnTo>
                  <a:lnTo>
                    <a:pt x="1939" y="12"/>
                  </a:lnTo>
                  <a:lnTo>
                    <a:pt x="1928" y="5"/>
                  </a:lnTo>
                  <a:lnTo>
                    <a:pt x="1916" y="1"/>
                  </a:lnTo>
                  <a:lnTo>
                    <a:pt x="1902" y="0"/>
                  </a:lnTo>
                  <a:lnTo>
                    <a:pt x="65" y="0"/>
                  </a:lnTo>
                  <a:lnTo>
                    <a:pt x="65" y="0"/>
                  </a:lnTo>
                  <a:lnTo>
                    <a:pt x="52" y="1"/>
                  </a:lnTo>
                  <a:lnTo>
                    <a:pt x="40" y="5"/>
                  </a:lnTo>
                  <a:lnTo>
                    <a:pt x="29" y="12"/>
                  </a:lnTo>
                  <a:lnTo>
                    <a:pt x="19" y="19"/>
                  </a:lnTo>
                  <a:lnTo>
                    <a:pt x="12" y="29"/>
                  </a:lnTo>
                  <a:lnTo>
                    <a:pt x="5" y="39"/>
                  </a:lnTo>
                  <a:lnTo>
                    <a:pt x="2" y="52"/>
                  </a:lnTo>
                  <a:lnTo>
                    <a:pt x="0" y="65"/>
                  </a:lnTo>
                  <a:lnTo>
                    <a:pt x="0" y="37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16"/>
            <p:cNvSpPr>
              <a:spLocks/>
            </p:cNvSpPr>
            <p:nvPr userDrawn="1"/>
          </p:nvSpPr>
          <p:spPr bwMode="auto">
            <a:xfrm>
              <a:off x="1259" y="1797"/>
              <a:ext cx="983" cy="218"/>
            </a:xfrm>
            <a:custGeom>
              <a:avLst/>
              <a:gdLst>
                <a:gd name="T0" fmla="*/ 0 w 1967"/>
                <a:gd name="T1" fmla="*/ 372 h 436"/>
                <a:gd name="T2" fmla="*/ 0 w 1967"/>
                <a:gd name="T3" fmla="*/ 372 h 436"/>
                <a:gd name="T4" fmla="*/ 1 w 1967"/>
                <a:gd name="T5" fmla="*/ 385 h 436"/>
                <a:gd name="T6" fmla="*/ 5 w 1967"/>
                <a:gd name="T7" fmla="*/ 396 h 436"/>
                <a:gd name="T8" fmla="*/ 12 w 1967"/>
                <a:gd name="T9" fmla="*/ 408 h 436"/>
                <a:gd name="T10" fmla="*/ 19 w 1967"/>
                <a:gd name="T11" fmla="*/ 417 h 436"/>
                <a:gd name="T12" fmla="*/ 29 w 1967"/>
                <a:gd name="T13" fmla="*/ 425 h 436"/>
                <a:gd name="T14" fmla="*/ 39 w 1967"/>
                <a:gd name="T15" fmla="*/ 431 h 436"/>
                <a:gd name="T16" fmla="*/ 52 w 1967"/>
                <a:gd name="T17" fmla="*/ 434 h 436"/>
                <a:gd name="T18" fmla="*/ 65 w 1967"/>
                <a:gd name="T19" fmla="*/ 436 h 436"/>
                <a:gd name="T20" fmla="*/ 1902 w 1967"/>
                <a:gd name="T21" fmla="*/ 436 h 436"/>
                <a:gd name="T22" fmla="*/ 1902 w 1967"/>
                <a:gd name="T23" fmla="*/ 436 h 436"/>
                <a:gd name="T24" fmla="*/ 1916 w 1967"/>
                <a:gd name="T25" fmla="*/ 434 h 436"/>
                <a:gd name="T26" fmla="*/ 1928 w 1967"/>
                <a:gd name="T27" fmla="*/ 431 h 436"/>
                <a:gd name="T28" fmla="*/ 1939 w 1967"/>
                <a:gd name="T29" fmla="*/ 425 h 436"/>
                <a:gd name="T30" fmla="*/ 1948 w 1967"/>
                <a:gd name="T31" fmla="*/ 417 h 436"/>
                <a:gd name="T32" fmla="*/ 1956 w 1967"/>
                <a:gd name="T33" fmla="*/ 408 h 436"/>
                <a:gd name="T34" fmla="*/ 1962 w 1967"/>
                <a:gd name="T35" fmla="*/ 396 h 436"/>
                <a:gd name="T36" fmla="*/ 1966 w 1967"/>
                <a:gd name="T37" fmla="*/ 385 h 436"/>
                <a:gd name="T38" fmla="*/ 1967 w 1967"/>
                <a:gd name="T39" fmla="*/ 372 h 436"/>
                <a:gd name="T40" fmla="*/ 1967 w 1967"/>
                <a:gd name="T41" fmla="*/ 64 h 436"/>
                <a:gd name="T42" fmla="*/ 1967 w 1967"/>
                <a:gd name="T43" fmla="*/ 64 h 436"/>
                <a:gd name="T44" fmla="*/ 1966 w 1967"/>
                <a:gd name="T45" fmla="*/ 50 h 436"/>
                <a:gd name="T46" fmla="*/ 1962 w 1967"/>
                <a:gd name="T47" fmla="*/ 39 h 436"/>
                <a:gd name="T48" fmla="*/ 1956 w 1967"/>
                <a:gd name="T49" fmla="*/ 27 h 436"/>
                <a:gd name="T50" fmla="*/ 1948 w 1967"/>
                <a:gd name="T51" fmla="*/ 18 h 436"/>
                <a:gd name="T52" fmla="*/ 1939 w 1967"/>
                <a:gd name="T53" fmla="*/ 10 h 436"/>
                <a:gd name="T54" fmla="*/ 1928 w 1967"/>
                <a:gd name="T55" fmla="*/ 4 h 436"/>
                <a:gd name="T56" fmla="*/ 1916 w 1967"/>
                <a:gd name="T57" fmla="*/ 1 h 436"/>
                <a:gd name="T58" fmla="*/ 1902 w 1967"/>
                <a:gd name="T59" fmla="*/ 0 h 436"/>
                <a:gd name="T60" fmla="*/ 65 w 1967"/>
                <a:gd name="T61" fmla="*/ 0 h 436"/>
                <a:gd name="T62" fmla="*/ 65 w 1967"/>
                <a:gd name="T63" fmla="*/ 0 h 436"/>
                <a:gd name="T64" fmla="*/ 52 w 1967"/>
                <a:gd name="T65" fmla="*/ 1 h 436"/>
                <a:gd name="T66" fmla="*/ 39 w 1967"/>
                <a:gd name="T67" fmla="*/ 4 h 436"/>
                <a:gd name="T68" fmla="*/ 29 w 1967"/>
                <a:gd name="T69" fmla="*/ 10 h 436"/>
                <a:gd name="T70" fmla="*/ 19 w 1967"/>
                <a:gd name="T71" fmla="*/ 18 h 436"/>
                <a:gd name="T72" fmla="*/ 12 w 1967"/>
                <a:gd name="T73" fmla="*/ 27 h 436"/>
                <a:gd name="T74" fmla="*/ 5 w 1967"/>
                <a:gd name="T75" fmla="*/ 39 h 436"/>
                <a:gd name="T76" fmla="*/ 1 w 1967"/>
                <a:gd name="T77" fmla="*/ 50 h 436"/>
                <a:gd name="T78" fmla="*/ 0 w 1967"/>
                <a:gd name="T79" fmla="*/ 64 h 436"/>
                <a:gd name="T80" fmla="*/ 0 w 1967"/>
                <a:gd name="T81" fmla="*/ 372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67" h="436">
                  <a:moveTo>
                    <a:pt x="0" y="372"/>
                  </a:moveTo>
                  <a:lnTo>
                    <a:pt x="0" y="372"/>
                  </a:lnTo>
                  <a:lnTo>
                    <a:pt x="1" y="385"/>
                  </a:lnTo>
                  <a:lnTo>
                    <a:pt x="5" y="396"/>
                  </a:lnTo>
                  <a:lnTo>
                    <a:pt x="12" y="408"/>
                  </a:lnTo>
                  <a:lnTo>
                    <a:pt x="19" y="417"/>
                  </a:lnTo>
                  <a:lnTo>
                    <a:pt x="29" y="425"/>
                  </a:lnTo>
                  <a:lnTo>
                    <a:pt x="39" y="431"/>
                  </a:lnTo>
                  <a:lnTo>
                    <a:pt x="52" y="434"/>
                  </a:lnTo>
                  <a:lnTo>
                    <a:pt x="65" y="436"/>
                  </a:lnTo>
                  <a:lnTo>
                    <a:pt x="1902" y="436"/>
                  </a:lnTo>
                  <a:lnTo>
                    <a:pt x="1902" y="436"/>
                  </a:lnTo>
                  <a:lnTo>
                    <a:pt x="1916" y="434"/>
                  </a:lnTo>
                  <a:lnTo>
                    <a:pt x="1928" y="431"/>
                  </a:lnTo>
                  <a:lnTo>
                    <a:pt x="1939" y="425"/>
                  </a:lnTo>
                  <a:lnTo>
                    <a:pt x="1948" y="417"/>
                  </a:lnTo>
                  <a:lnTo>
                    <a:pt x="1956" y="408"/>
                  </a:lnTo>
                  <a:lnTo>
                    <a:pt x="1962" y="396"/>
                  </a:lnTo>
                  <a:lnTo>
                    <a:pt x="1966" y="385"/>
                  </a:lnTo>
                  <a:lnTo>
                    <a:pt x="1967" y="372"/>
                  </a:lnTo>
                  <a:lnTo>
                    <a:pt x="1967" y="64"/>
                  </a:lnTo>
                  <a:lnTo>
                    <a:pt x="1967" y="64"/>
                  </a:lnTo>
                  <a:lnTo>
                    <a:pt x="1966" y="50"/>
                  </a:lnTo>
                  <a:lnTo>
                    <a:pt x="1962" y="39"/>
                  </a:lnTo>
                  <a:lnTo>
                    <a:pt x="1956" y="27"/>
                  </a:lnTo>
                  <a:lnTo>
                    <a:pt x="1948" y="18"/>
                  </a:lnTo>
                  <a:lnTo>
                    <a:pt x="1939" y="10"/>
                  </a:lnTo>
                  <a:lnTo>
                    <a:pt x="1928" y="4"/>
                  </a:lnTo>
                  <a:lnTo>
                    <a:pt x="1916" y="1"/>
                  </a:lnTo>
                  <a:lnTo>
                    <a:pt x="1902" y="0"/>
                  </a:lnTo>
                  <a:lnTo>
                    <a:pt x="65" y="0"/>
                  </a:lnTo>
                  <a:lnTo>
                    <a:pt x="65" y="0"/>
                  </a:lnTo>
                  <a:lnTo>
                    <a:pt x="52" y="1"/>
                  </a:lnTo>
                  <a:lnTo>
                    <a:pt x="39" y="4"/>
                  </a:lnTo>
                  <a:lnTo>
                    <a:pt x="29" y="10"/>
                  </a:lnTo>
                  <a:lnTo>
                    <a:pt x="19" y="18"/>
                  </a:lnTo>
                  <a:lnTo>
                    <a:pt x="12" y="27"/>
                  </a:lnTo>
                  <a:lnTo>
                    <a:pt x="5" y="39"/>
                  </a:lnTo>
                  <a:lnTo>
                    <a:pt x="1" y="50"/>
                  </a:lnTo>
                  <a:lnTo>
                    <a:pt x="0" y="64"/>
                  </a:lnTo>
                  <a:lnTo>
                    <a:pt x="0" y="372"/>
                  </a:lnTo>
                  <a:close/>
                </a:path>
              </a:pathLst>
            </a:custGeom>
            <a:solidFill>
              <a:srgbClr val="FB6E52"/>
            </a:solidFill>
            <a:ln w="79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117"/>
            <p:cNvSpPr>
              <a:spLocks/>
            </p:cNvSpPr>
            <p:nvPr userDrawn="1"/>
          </p:nvSpPr>
          <p:spPr bwMode="auto">
            <a:xfrm>
              <a:off x="3089" y="1091"/>
              <a:ext cx="983" cy="218"/>
            </a:xfrm>
            <a:custGeom>
              <a:avLst/>
              <a:gdLst>
                <a:gd name="T0" fmla="*/ 1967 w 1967"/>
                <a:gd name="T1" fmla="*/ 371 h 436"/>
                <a:gd name="T2" fmla="*/ 1967 w 1967"/>
                <a:gd name="T3" fmla="*/ 371 h 436"/>
                <a:gd name="T4" fmla="*/ 1965 w 1967"/>
                <a:gd name="T5" fmla="*/ 385 h 436"/>
                <a:gd name="T6" fmla="*/ 1962 w 1967"/>
                <a:gd name="T7" fmla="*/ 397 h 436"/>
                <a:gd name="T8" fmla="*/ 1955 w 1967"/>
                <a:gd name="T9" fmla="*/ 408 h 436"/>
                <a:gd name="T10" fmla="*/ 1948 w 1967"/>
                <a:gd name="T11" fmla="*/ 417 h 436"/>
                <a:gd name="T12" fmla="*/ 1938 w 1967"/>
                <a:gd name="T13" fmla="*/ 425 h 436"/>
                <a:gd name="T14" fmla="*/ 1927 w 1967"/>
                <a:gd name="T15" fmla="*/ 431 h 436"/>
                <a:gd name="T16" fmla="*/ 1915 w 1967"/>
                <a:gd name="T17" fmla="*/ 435 h 436"/>
                <a:gd name="T18" fmla="*/ 1902 w 1967"/>
                <a:gd name="T19" fmla="*/ 436 h 436"/>
                <a:gd name="T20" fmla="*/ 65 w 1967"/>
                <a:gd name="T21" fmla="*/ 436 h 436"/>
                <a:gd name="T22" fmla="*/ 65 w 1967"/>
                <a:gd name="T23" fmla="*/ 436 h 436"/>
                <a:gd name="T24" fmla="*/ 51 w 1967"/>
                <a:gd name="T25" fmla="*/ 435 h 436"/>
                <a:gd name="T26" fmla="*/ 39 w 1967"/>
                <a:gd name="T27" fmla="*/ 431 h 436"/>
                <a:gd name="T28" fmla="*/ 28 w 1967"/>
                <a:gd name="T29" fmla="*/ 425 h 436"/>
                <a:gd name="T30" fmla="*/ 19 w 1967"/>
                <a:gd name="T31" fmla="*/ 417 h 436"/>
                <a:gd name="T32" fmla="*/ 11 w 1967"/>
                <a:gd name="T33" fmla="*/ 408 h 436"/>
                <a:gd name="T34" fmla="*/ 5 w 1967"/>
                <a:gd name="T35" fmla="*/ 397 h 436"/>
                <a:gd name="T36" fmla="*/ 1 w 1967"/>
                <a:gd name="T37" fmla="*/ 385 h 436"/>
                <a:gd name="T38" fmla="*/ 0 w 1967"/>
                <a:gd name="T39" fmla="*/ 371 h 436"/>
                <a:gd name="T40" fmla="*/ 0 w 1967"/>
                <a:gd name="T41" fmla="*/ 65 h 436"/>
                <a:gd name="T42" fmla="*/ 0 w 1967"/>
                <a:gd name="T43" fmla="*/ 65 h 436"/>
                <a:gd name="T44" fmla="*/ 1 w 1967"/>
                <a:gd name="T45" fmla="*/ 51 h 436"/>
                <a:gd name="T46" fmla="*/ 5 w 1967"/>
                <a:gd name="T47" fmla="*/ 39 h 436"/>
                <a:gd name="T48" fmla="*/ 11 w 1967"/>
                <a:gd name="T49" fmla="*/ 28 h 436"/>
                <a:gd name="T50" fmla="*/ 19 w 1967"/>
                <a:gd name="T51" fmla="*/ 19 h 436"/>
                <a:gd name="T52" fmla="*/ 28 w 1967"/>
                <a:gd name="T53" fmla="*/ 11 h 436"/>
                <a:gd name="T54" fmla="*/ 39 w 1967"/>
                <a:gd name="T55" fmla="*/ 5 h 436"/>
                <a:gd name="T56" fmla="*/ 51 w 1967"/>
                <a:gd name="T57" fmla="*/ 1 h 436"/>
                <a:gd name="T58" fmla="*/ 65 w 1967"/>
                <a:gd name="T59" fmla="*/ 0 h 436"/>
                <a:gd name="T60" fmla="*/ 1902 w 1967"/>
                <a:gd name="T61" fmla="*/ 0 h 436"/>
                <a:gd name="T62" fmla="*/ 1902 w 1967"/>
                <a:gd name="T63" fmla="*/ 0 h 436"/>
                <a:gd name="T64" fmla="*/ 1915 w 1967"/>
                <a:gd name="T65" fmla="*/ 1 h 436"/>
                <a:gd name="T66" fmla="*/ 1927 w 1967"/>
                <a:gd name="T67" fmla="*/ 5 h 436"/>
                <a:gd name="T68" fmla="*/ 1938 w 1967"/>
                <a:gd name="T69" fmla="*/ 11 h 436"/>
                <a:gd name="T70" fmla="*/ 1948 w 1967"/>
                <a:gd name="T71" fmla="*/ 19 h 436"/>
                <a:gd name="T72" fmla="*/ 1955 w 1967"/>
                <a:gd name="T73" fmla="*/ 28 h 436"/>
                <a:gd name="T74" fmla="*/ 1962 w 1967"/>
                <a:gd name="T75" fmla="*/ 39 h 436"/>
                <a:gd name="T76" fmla="*/ 1965 w 1967"/>
                <a:gd name="T77" fmla="*/ 51 h 436"/>
                <a:gd name="T78" fmla="*/ 1967 w 1967"/>
                <a:gd name="T79" fmla="*/ 65 h 436"/>
                <a:gd name="T80" fmla="*/ 1967 w 1967"/>
                <a:gd name="T81" fmla="*/ 371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67" h="436">
                  <a:moveTo>
                    <a:pt x="1967" y="371"/>
                  </a:moveTo>
                  <a:lnTo>
                    <a:pt x="1967" y="371"/>
                  </a:lnTo>
                  <a:lnTo>
                    <a:pt x="1965" y="385"/>
                  </a:lnTo>
                  <a:lnTo>
                    <a:pt x="1962" y="397"/>
                  </a:lnTo>
                  <a:lnTo>
                    <a:pt x="1955" y="408"/>
                  </a:lnTo>
                  <a:lnTo>
                    <a:pt x="1948" y="417"/>
                  </a:lnTo>
                  <a:lnTo>
                    <a:pt x="1938" y="425"/>
                  </a:lnTo>
                  <a:lnTo>
                    <a:pt x="1927" y="431"/>
                  </a:lnTo>
                  <a:lnTo>
                    <a:pt x="1915" y="435"/>
                  </a:lnTo>
                  <a:lnTo>
                    <a:pt x="1902" y="436"/>
                  </a:lnTo>
                  <a:lnTo>
                    <a:pt x="65" y="436"/>
                  </a:lnTo>
                  <a:lnTo>
                    <a:pt x="65" y="436"/>
                  </a:lnTo>
                  <a:lnTo>
                    <a:pt x="51" y="435"/>
                  </a:lnTo>
                  <a:lnTo>
                    <a:pt x="39" y="431"/>
                  </a:lnTo>
                  <a:lnTo>
                    <a:pt x="28" y="425"/>
                  </a:lnTo>
                  <a:lnTo>
                    <a:pt x="19" y="417"/>
                  </a:lnTo>
                  <a:lnTo>
                    <a:pt x="11" y="408"/>
                  </a:lnTo>
                  <a:lnTo>
                    <a:pt x="5" y="397"/>
                  </a:lnTo>
                  <a:lnTo>
                    <a:pt x="1" y="385"/>
                  </a:lnTo>
                  <a:lnTo>
                    <a:pt x="0" y="371"/>
                  </a:lnTo>
                  <a:lnTo>
                    <a:pt x="0" y="65"/>
                  </a:lnTo>
                  <a:lnTo>
                    <a:pt x="0" y="65"/>
                  </a:lnTo>
                  <a:lnTo>
                    <a:pt x="1" y="51"/>
                  </a:lnTo>
                  <a:lnTo>
                    <a:pt x="5" y="39"/>
                  </a:lnTo>
                  <a:lnTo>
                    <a:pt x="11" y="28"/>
                  </a:lnTo>
                  <a:lnTo>
                    <a:pt x="19" y="19"/>
                  </a:lnTo>
                  <a:lnTo>
                    <a:pt x="28" y="11"/>
                  </a:lnTo>
                  <a:lnTo>
                    <a:pt x="39" y="5"/>
                  </a:lnTo>
                  <a:lnTo>
                    <a:pt x="51" y="1"/>
                  </a:lnTo>
                  <a:lnTo>
                    <a:pt x="65" y="0"/>
                  </a:lnTo>
                  <a:lnTo>
                    <a:pt x="1902" y="0"/>
                  </a:lnTo>
                  <a:lnTo>
                    <a:pt x="1902" y="0"/>
                  </a:lnTo>
                  <a:lnTo>
                    <a:pt x="1915" y="1"/>
                  </a:lnTo>
                  <a:lnTo>
                    <a:pt x="1927" y="5"/>
                  </a:lnTo>
                  <a:lnTo>
                    <a:pt x="1938" y="11"/>
                  </a:lnTo>
                  <a:lnTo>
                    <a:pt x="1948" y="19"/>
                  </a:lnTo>
                  <a:lnTo>
                    <a:pt x="1955" y="28"/>
                  </a:lnTo>
                  <a:lnTo>
                    <a:pt x="1962" y="39"/>
                  </a:lnTo>
                  <a:lnTo>
                    <a:pt x="1965" y="51"/>
                  </a:lnTo>
                  <a:lnTo>
                    <a:pt x="1967" y="65"/>
                  </a:lnTo>
                  <a:lnTo>
                    <a:pt x="1967" y="371"/>
                  </a:lnTo>
                  <a:close/>
                </a:path>
              </a:pathLst>
            </a:custGeom>
            <a:solidFill>
              <a:srgbClr val="A1D4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18"/>
            <p:cNvSpPr>
              <a:spLocks/>
            </p:cNvSpPr>
            <p:nvPr userDrawn="1"/>
          </p:nvSpPr>
          <p:spPr bwMode="auto">
            <a:xfrm>
              <a:off x="3089" y="2503"/>
              <a:ext cx="983" cy="218"/>
            </a:xfrm>
            <a:custGeom>
              <a:avLst/>
              <a:gdLst>
                <a:gd name="T0" fmla="*/ 1967 w 1967"/>
                <a:gd name="T1" fmla="*/ 372 h 437"/>
                <a:gd name="T2" fmla="*/ 1967 w 1967"/>
                <a:gd name="T3" fmla="*/ 372 h 437"/>
                <a:gd name="T4" fmla="*/ 1965 w 1967"/>
                <a:gd name="T5" fmla="*/ 385 h 437"/>
                <a:gd name="T6" fmla="*/ 1962 w 1967"/>
                <a:gd name="T7" fmla="*/ 398 h 437"/>
                <a:gd name="T8" fmla="*/ 1955 w 1967"/>
                <a:gd name="T9" fmla="*/ 408 h 437"/>
                <a:gd name="T10" fmla="*/ 1948 w 1967"/>
                <a:gd name="T11" fmla="*/ 417 h 437"/>
                <a:gd name="T12" fmla="*/ 1938 w 1967"/>
                <a:gd name="T13" fmla="*/ 425 h 437"/>
                <a:gd name="T14" fmla="*/ 1927 w 1967"/>
                <a:gd name="T15" fmla="*/ 431 h 437"/>
                <a:gd name="T16" fmla="*/ 1915 w 1967"/>
                <a:gd name="T17" fmla="*/ 436 h 437"/>
                <a:gd name="T18" fmla="*/ 1902 w 1967"/>
                <a:gd name="T19" fmla="*/ 437 h 437"/>
                <a:gd name="T20" fmla="*/ 65 w 1967"/>
                <a:gd name="T21" fmla="*/ 437 h 437"/>
                <a:gd name="T22" fmla="*/ 65 w 1967"/>
                <a:gd name="T23" fmla="*/ 437 h 437"/>
                <a:gd name="T24" fmla="*/ 51 w 1967"/>
                <a:gd name="T25" fmla="*/ 436 h 437"/>
                <a:gd name="T26" fmla="*/ 39 w 1967"/>
                <a:gd name="T27" fmla="*/ 431 h 437"/>
                <a:gd name="T28" fmla="*/ 28 w 1967"/>
                <a:gd name="T29" fmla="*/ 425 h 437"/>
                <a:gd name="T30" fmla="*/ 19 w 1967"/>
                <a:gd name="T31" fmla="*/ 417 h 437"/>
                <a:gd name="T32" fmla="*/ 11 w 1967"/>
                <a:gd name="T33" fmla="*/ 408 h 437"/>
                <a:gd name="T34" fmla="*/ 5 w 1967"/>
                <a:gd name="T35" fmla="*/ 398 h 437"/>
                <a:gd name="T36" fmla="*/ 1 w 1967"/>
                <a:gd name="T37" fmla="*/ 385 h 437"/>
                <a:gd name="T38" fmla="*/ 0 w 1967"/>
                <a:gd name="T39" fmla="*/ 372 h 437"/>
                <a:gd name="T40" fmla="*/ 0 w 1967"/>
                <a:gd name="T41" fmla="*/ 65 h 437"/>
                <a:gd name="T42" fmla="*/ 0 w 1967"/>
                <a:gd name="T43" fmla="*/ 65 h 437"/>
                <a:gd name="T44" fmla="*/ 1 w 1967"/>
                <a:gd name="T45" fmla="*/ 52 h 437"/>
                <a:gd name="T46" fmla="*/ 5 w 1967"/>
                <a:gd name="T47" fmla="*/ 39 h 437"/>
                <a:gd name="T48" fmla="*/ 11 w 1967"/>
                <a:gd name="T49" fmla="*/ 29 h 437"/>
                <a:gd name="T50" fmla="*/ 19 w 1967"/>
                <a:gd name="T51" fmla="*/ 19 h 437"/>
                <a:gd name="T52" fmla="*/ 28 w 1967"/>
                <a:gd name="T53" fmla="*/ 12 h 437"/>
                <a:gd name="T54" fmla="*/ 39 w 1967"/>
                <a:gd name="T55" fmla="*/ 5 h 437"/>
                <a:gd name="T56" fmla="*/ 51 w 1967"/>
                <a:gd name="T57" fmla="*/ 1 h 437"/>
                <a:gd name="T58" fmla="*/ 65 w 1967"/>
                <a:gd name="T59" fmla="*/ 0 h 437"/>
                <a:gd name="T60" fmla="*/ 1902 w 1967"/>
                <a:gd name="T61" fmla="*/ 0 h 437"/>
                <a:gd name="T62" fmla="*/ 1902 w 1967"/>
                <a:gd name="T63" fmla="*/ 0 h 437"/>
                <a:gd name="T64" fmla="*/ 1915 w 1967"/>
                <a:gd name="T65" fmla="*/ 1 h 437"/>
                <a:gd name="T66" fmla="*/ 1927 w 1967"/>
                <a:gd name="T67" fmla="*/ 5 h 437"/>
                <a:gd name="T68" fmla="*/ 1938 w 1967"/>
                <a:gd name="T69" fmla="*/ 12 h 437"/>
                <a:gd name="T70" fmla="*/ 1948 w 1967"/>
                <a:gd name="T71" fmla="*/ 19 h 437"/>
                <a:gd name="T72" fmla="*/ 1955 w 1967"/>
                <a:gd name="T73" fmla="*/ 29 h 437"/>
                <a:gd name="T74" fmla="*/ 1962 w 1967"/>
                <a:gd name="T75" fmla="*/ 39 h 437"/>
                <a:gd name="T76" fmla="*/ 1965 w 1967"/>
                <a:gd name="T77" fmla="*/ 52 h 437"/>
                <a:gd name="T78" fmla="*/ 1967 w 1967"/>
                <a:gd name="T79" fmla="*/ 65 h 437"/>
                <a:gd name="T80" fmla="*/ 1967 w 1967"/>
                <a:gd name="T81" fmla="*/ 372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67" h="437">
                  <a:moveTo>
                    <a:pt x="1967" y="372"/>
                  </a:moveTo>
                  <a:lnTo>
                    <a:pt x="1967" y="372"/>
                  </a:lnTo>
                  <a:lnTo>
                    <a:pt x="1965" y="385"/>
                  </a:lnTo>
                  <a:lnTo>
                    <a:pt x="1962" y="398"/>
                  </a:lnTo>
                  <a:lnTo>
                    <a:pt x="1955" y="408"/>
                  </a:lnTo>
                  <a:lnTo>
                    <a:pt x="1948" y="417"/>
                  </a:lnTo>
                  <a:lnTo>
                    <a:pt x="1938" y="425"/>
                  </a:lnTo>
                  <a:lnTo>
                    <a:pt x="1927" y="431"/>
                  </a:lnTo>
                  <a:lnTo>
                    <a:pt x="1915" y="436"/>
                  </a:lnTo>
                  <a:lnTo>
                    <a:pt x="1902" y="437"/>
                  </a:lnTo>
                  <a:lnTo>
                    <a:pt x="65" y="437"/>
                  </a:lnTo>
                  <a:lnTo>
                    <a:pt x="65" y="437"/>
                  </a:lnTo>
                  <a:lnTo>
                    <a:pt x="51" y="436"/>
                  </a:lnTo>
                  <a:lnTo>
                    <a:pt x="39" y="431"/>
                  </a:lnTo>
                  <a:lnTo>
                    <a:pt x="28" y="425"/>
                  </a:lnTo>
                  <a:lnTo>
                    <a:pt x="19" y="417"/>
                  </a:lnTo>
                  <a:lnTo>
                    <a:pt x="11" y="408"/>
                  </a:lnTo>
                  <a:lnTo>
                    <a:pt x="5" y="398"/>
                  </a:lnTo>
                  <a:lnTo>
                    <a:pt x="1" y="385"/>
                  </a:lnTo>
                  <a:lnTo>
                    <a:pt x="0" y="372"/>
                  </a:lnTo>
                  <a:lnTo>
                    <a:pt x="0" y="65"/>
                  </a:lnTo>
                  <a:lnTo>
                    <a:pt x="0" y="65"/>
                  </a:lnTo>
                  <a:lnTo>
                    <a:pt x="1" y="52"/>
                  </a:lnTo>
                  <a:lnTo>
                    <a:pt x="5" y="39"/>
                  </a:lnTo>
                  <a:lnTo>
                    <a:pt x="11" y="29"/>
                  </a:lnTo>
                  <a:lnTo>
                    <a:pt x="19" y="19"/>
                  </a:lnTo>
                  <a:lnTo>
                    <a:pt x="28" y="12"/>
                  </a:lnTo>
                  <a:lnTo>
                    <a:pt x="39" y="5"/>
                  </a:lnTo>
                  <a:lnTo>
                    <a:pt x="51" y="1"/>
                  </a:lnTo>
                  <a:lnTo>
                    <a:pt x="65" y="0"/>
                  </a:lnTo>
                  <a:lnTo>
                    <a:pt x="1902" y="0"/>
                  </a:lnTo>
                  <a:lnTo>
                    <a:pt x="1902" y="0"/>
                  </a:lnTo>
                  <a:lnTo>
                    <a:pt x="1915" y="1"/>
                  </a:lnTo>
                  <a:lnTo>
                    <a:pt x="1927" y="5"/>
                  </a:lnTo>
                  <a:lnTo>
                    <a:pt x="1938" y="12"/>
                  </a:lnTo>
                  <a:lnTo>
                    <a:pt x="1948" y="19"/>
                  </a:lnTo>
                  <a:lnTo>
                    <a:pt x="1955" y="29"/>
                  </a:lnTo>
                  <a:lnTo>
                    <a:pt x="1962" y="39"/>
                  </a:lnTo>
                  <a:lnTo>
                    <a:pt x="1965" y="52"/>
                  </a:lnTo>
                  <a:lnTo>
                    <a:pt x="1967" y="65"/>
                  </a:lnTo>
                  <a:lnTo>
                    <a:pt x="1967" y="372"/>
                  </a:lnTo>
                  <a:close/>
                </a:path>
              </a:pathLst>
            </a:custGeom>
            <a:solidFill>
              <a:srgbClr val="4FC1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19"/>
            <p:cNvSpPr>
              <a:spLocks/>
            </p:cNvSpPr>
            <p:nvPr userDrawn="1"/>
          </p:nvSpPr>
          <p:spPr bwMode="auto">
            <a:xfrm>
              <a:off x="3518" y="1797"/>
              <a:ext cx="983" cy="218"/>
            </a:xfrm>
            <a:custGeom>
              <a:avLst/>
              <a:gdLst>
                <a:gd name="T0" fmla="*/ 1967 w 1967"/>
                <a:gd name="T1" fmla="*/ 372 h 436"/>
                <a:gd name="T2" fmla="*/ 1967 w 1967"/>
                <a:gd name="T3" fmla="*/ 372 h 436"/>
                <a:gd name="T4" fmla="*/ 1966 w 1967"/>
                <a:gd name="T5" fmla="*/ 385 h 436"/>
                <a:gd name="T6" fmla="*/ 1962 w 1967"/>
                <a:gd name="T7" fmla="*/ 396 h 436"/>
                <a:gd name="T8" fmla="*/ 1955 w 1967"/>
                <a:gd name="T9" fmla="*/ 408 h 436"/>
                <a:gd name="T10" fmla="*/ 1948 w 1967"/>
                <a:gd name="T11" fmla="*/ 417 h 436"/>
                <a:gd name="T12" fmla="*/ 1938 w 1967"/>
                <a:gd name="T13" fmla="*/ 425 h 436"/>
                <a:gd name="T14" fmla="*/ 1928 w 1967"/>
                <a:gd name="T15" fmla="*/ 431 h 436"/>
                <a:gd name="T16" fmla="*/ 1915 w 1967"/>
                <a:gd name="T17" fmla="*/ 434 h 436"/>
                <a:gd name="T18" fmla="*/ 1902 w 1967"/>
                <a:gd name="T19" fmla="*/ 436 h 436"/>
                <a:gd name="T20" fmla="*/ 65 w 1967"/>
                <a:gd name="T21" fmla="*/ 436 h 436"/>
                <a:gd name="T22" fmla="*/ 65 w 1967"/>
                <a:gd name="T23" fmla="*/ 436 h 436"/>
                <a:gd name="T24" fmla="*/ 51 w 1967"/>
                <a:gd name="T25" fmla="*/ 434 h 436"/>
                <a:gd name="T26" fmla="*/ 39 w 1967"/>
                <a:gd name="T27" fmla="*/ 431 h 436"/>
                <a:gd name="T28" fmla="*/ 28 w 1967"/>
                <a:gd name="T29" fmla="*/ 425 h 436"/>
                <a:gd name="T30" fmla="*/ 19 w 1967"/>
                <a:gd name="T31" fmla="*/ 417 h 436"/>
                <a:gd name="T32" fmla="*/ 11 w 1967"/>
                <a:gd name="T33" fmla="*/ 408 h 436"/>
                <a:gd name="T34" fmla="*/ 5 w 1967"/>
                <a:gd name="T35" fmla="*/ 396 h 436"/>
                <a:gd name="T36" fmla="*/ 1 w 1967"/>
                <a:gd name="T37" fmla="*/ 385 h 436"/>
                <a:gd name="T38" fmla="*/ 0 w 1967"/>
                <a:gd name="T39" fmla="*/ 372 h 436"/>
                <a:gd name="T40" fmla="*/ 0 w 1967"/>
                <a:gd name="T41" fmla="*/ 64 h 436"/>
                <a:gd name="T42" fmla="*/ 0 w 1967"/>
                <a:gd name="T43" fmla="*/ 64 h 436"/>
                <a:gd name="T44" fmla="*/ 1 w 1967"/>
                <a:gd name="T45" fmla="*/ 50 h 436"/>
                <a:gd name="T46" fmla="*/ 5 w 1967"/>
                <a:gd name="T47" fmla="*/ 39 h 436"/>
                <a:gd name="T48" fmla="*/ 11 w 1967"/>
                <a:gd name="T49" fmla="*/ 27 h 436"/>
                <a:gd name="T50" fmla="*/ 19 w 1967"/>
                <a:gd name="T51" fmla="*/ 18 h 436"/>
                <a:gd name="T52" fmla="*/ 28 w 1967"/>
                <a:gd name="T53" fmla="*/ 10 h 436"/>
                <a:gd name="T54" fmla="*/ 39 w 1967"/>
                <a:gd name="T55" fmla="*/ 4 h 436"/>
                <a:gd name="T56" fmla="*/ 51 w 1967"/>
                <a:gd name="T57" fmla="*/ 1 h 436"/>
                <a:gd name="T58" fmla="*/ 65 w 1967"/>
                <a:gd name="T59" fmla="*/ 0 h 436"/>
                <a:gd name="T60" fmla="*/ 1902 w 1967"/>
                <a:gd name="T61" fmla="*/ 0 h 436"/>
                <a:gd name="T62" fmla="*/ 1902 w 1967"/>
                <a:gd name="T63" fmla="*/ 0 h 436"/>
                <a:gd name="T64" fmla="*/ 1915 w 1967"/>
                <a:gd name="T65" fmla="*/ 1 h 436"/>
                <a:gd name="T66" fmla="*/ 1928 w 1967"/>
                <a:gd name="T67" fmla="*/ 4 h 436"/>
                <a:gd name="T68" fmla="*/ 1938 w 1967"/>
                <a:gd name="T69" fmla="*/ 10 h 436"/>
                <a:gd name="T70" fmla="*/ 1948 w 1967"/>
                <a:gd name="T71" fmla="*/ 18 h 436"/>
                <a:gd name="T72" fmla="*/ 1955 w 1967"/>
                <a:gd name="T73" fmla="*/ 27 h 436"/>
                <a:gd name="T74" fmla="*/ 1962 w 1967"/>
                <a:gd name="T75" fmla="*/ 39 h 436"/>
                <a:gd name="T76" fmla="*/ 1966 w 1967"/>
                <a:gd name="T77" fmla="*/ 50 h 436"/>
                <a:gd name="T78" fmla="*/ 1967 w 1967"/>
                <a:gd name="T79" fmla="*/ 64 h 436"/>
                <a:gd name="T80" fmla="*/ 1967 w 1967"/>
                <a:gd name="T81" fmla="*/ 372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67" h="436">
                  <a:moveTo>
                    <a:pt x="1967" y="372"/>
                  </a:moveTo>
                  <a:lnTo>
                    <a:pt x="1967" y="372"/>
                  </a:lnTo>
                  <a:lnTo>
                    <a:pt x="1966" y="385"/>
                  </a:lnTo>
                  <a:lnTo>
                    <a:pt x="1962" y="396"/>
                  </a:lnTo>
                  <a:lnTo>
                    <a:pt x="1955" y="408"/>
                  </a:lnTo>
                  <a:lnTo>
                    <a:pt x="1948" y="417"/>
                  </a:lnTo>
                  <a:lnTo>
                    <a:pt x="1938" y="425"/>
                  </a:lnTo>
                  <a:lnTo>
                    <a:pt x="1928" y="431"/>
                  </a:lnTo>
                  <a:lnTo>
                    <a:pt x="1915" y="434"/>
                  </a:lnTo>
                  <a:lnTo>
                    <a:pt x="1902" y="436"/>
                  </a:lnTo>
                  <a:lnTo>
                    <a:pt x="65" y="436"/>
                  </a:lnTo>
                  <a:lnTo>
                    <a:pt x="65" y="436"/>
                  </a:lnTo>
                  <a:lnTo>
                    <a:pt x="51" y="434"/>
                  </a:lnTo>
                  <a:lnTo>
                    <a:pt x="39" y="431"/>
                  </a:lnTo>
                  <a:lnTo>
                    <a:pt x="28" y="425"/>
                  </a:lnTo>
                  <a:lnTo>
                    <a:pt x="19" y="417"/>
                  </a:lnTo>
                  <a:lnTo>
                    <a:pt x="11" y="408"/>
                  </a:lnTo>
                  <a:lnTo>
                    <a:pt x="5" y="396"/>
                  </a:lnTo>
                  <a:lnTo>
                    <a:pt x="1" y="385"/>
                  </a:lnTo>
                  <a:lnTo>
                    <a:pt x="0" y="372"/>
                  </a:lnTo>
                  <a:lnTo>
                    <a:pt x="0" y="64"/>
                  </a:lnTo>
                  <a:lnTo>
                    <a:pt x="0" y="64"/>
                  </a:lnTo>
                  <a:lnTo>
                    <a:pt x="1" y="50"/>
                  </a:lnTo>
                  <a:lnTo>
                    <a:pt x="5" y="39"/>
                  </a:lnTo>
                  <a:lnTo>
                    <a:pt x="11" y="27"/>
                  </a:lnTo>
                  <a:lnTo>
                    <a:pt x="19" y="18"/>
                  </a:lnTo>
                  <a:lnTo>
                    <a:pt x="28" y="10"/>
                  </a:lnTo>
                  <a:lnTo>
                    <a:pt x="39" y="4"/>
                  </a:lnTo>
                  <a:lnTo>
                    <a:pt x="51" y="1"/>
                  </a:lnTo>
                  <a:lnTo>
                    <a:pt x="65" y="0"/>
                  </a:lnTo>
                  <a:lnTo>
                    <a:pt x="1902" y="0"/>
                  </a:lnTo>
                  <a:lnTo>
                    <a:pt x="1902" y="0"/>
                  </a:lnTo>
                  <a:lnTo>
                    <a:pt x="1915" y="1"/>
                  </a:lnTo>
                  <a:lnTo>
                    <a:pt x="1928" y="4"/>
                  </a:lnTo>
                  <a:lnTo>
                    <a:pt x="1938" y="10"/>
                  </a:lnTo>
                  <a:lnTo>
                    <a:pt x="1948" y="18"/>
                  </a:lnTo>
                  <a:lnTo>
                    <a:pt x="1955" y="27"/>
                  </a:lnTo>
                  <a:lnTo>
                    <a:pt x="1962" y="39"/>
                  </a:lnTo>
                  <a:lnTo>
                    <a:pt x="1966" y="50"/>
                  </a:lnTo>
                  <a:lnTo>
                    <a:pt x="1967" y="64"/>
                  </a:lnTo>
                  <a:lnTo>
                    <a:pt x="1967" y="372"/>
                  </a:lnTo>
                  <a:close/>
                </a:path>
              </a:pathLst>
            </a:custGeom>
            <a:solidFill>
              <a:srgbClr val="49CF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20"/>
            <p:cNvSpPr>
              <a:spLocks/>
            </p:cNvSpPr>
            <p:nvPr userDrawn="1"/>
          </p:nvSpPr>
          <p:spPr bwMode="auto">
            <a:xfrm>
              <a:off x="2409" y="1417"/>
              <a:ext cx="460" cy="989"/>
            </a:xfrm>
            <a:custGeom>
              <a:avLst/>
              <a:gdLst>
                <a:gd name="T0" fmla="*/ 798 w 920"/>
                <a:gd name="T1" fmla="*/ 2 h 1979"/>
                <a:gd name="T2" fmla="*/ 868 w 920"/>
                <a:gd name="T3" fmla="*/ 33 h 1979"/>
                <a:gd name="T4" fmla="*/ 906 w 920"/>
                <a:gd name="T5" fmla="*/ 81 h 1979"/>
                <a:gd name="T6" fmla="*/ 920 w 920"/>
                <a:gd name="T7" fmla="*/ 1837 h 1979"/>
                <a:gd name="T8" fmla="*/ 906 w 920"/>
                <a:gd name="T9" fmla="*/ 1898 h 1979"/>
                <a:gd name="T10" fmla="*/ 868 w 920"/>
                <a:gd name="T11" fmla="*/ 1946 h 1979"/>
                <a:gd name="T12" fmla="*/ 798 w 920"/>
                <a:gd name="T13" fmla="*/ 1978 h 1979"/>
                <a:gd name="T14" fmla="*/ 720 w 920"/>
                <a:gd name="T15" fmla="*/ 1970 h 1979"/>
                <a:gd name="T16" fmla="*/ 573 w 920"/>
                <a:gd name="T17" fmla="*/ 1920 h 1979"/>
                <a:gd name="T18" fmla="*/ 437 w 920"/>
                <a:gd name="T19" fmla="*/ 1846 h 1979"/>
                <a:gd name="T20" fmla="*/ 315 w 920"/>
                <a:gd name="T21" fmla="*/ 1751 h 1979"/>
                <a:gd name="T22" fmla="*/ 285 w 920"/>
                <a:gd name="T23" fmla="*/ 1711 h 1979"/>
                <a:gd name="T24" fmla="*/ 263 w 920"/>
                <a:gd name="T25" fmla="*/ 1630 h 1979"/>
                <a:gd name="T26" fmla="*/ 267 w 920"/>
                <a:gd name="T27" fmla="*/ 1582 h 1979"/>
                <a:gd name="T28" fmla="*/ 288 w 920"/>
                <a:gd name="T29" fmla="*/ 1529 h 1979"/>
                <a:gd name="T30" fmla="*/ 323 w 920"/>
                <a:gd name="T31" fmla="*/ 1487 h 1979"/>
                <a:gd name="T32" fmla="*/ 331 w 920"/>
                <a:gd name="T33" fmla="*/ 1478 h 1979"/>
                <a:gd name="T34" fmla="*/ 278 w 920"/>
                <a:gd name="T35" fmla="*/ 1497 h 1979"/>
                <a:gd name="T36" fmla="*/ 228 w 920"/>
                <a:gd name="T37" fmla="*/ 1499 h 1979"/>
                <a:gd name="T38" fmla="*/ 163 w 920"/>
                <a:gd name="T39" fmla="*/ 1480 h 1979"/>
                <a:gd name="T40" fmla="*/ 111 w 920"/>
                <a:gd name="T41" fmla="*/ 1438 h 1979"/>
                <a:gd name="T42" fmla="*/ 83 w 920"/>
                <a:gd name="T43" fmla="*/ 1393 h 1979"/>
                <a:gd name="T44" fmla="*/ 70 w 920"/>
                <a:gd name="T45" fmla="*/ 1335 h 1979"/>
                <a:gd name="T46" fmla="*/ 81 w 920"/>
                <a:gd name="T47" fmla="*/ 1261 h 1979"/>
                <a:gd name="T48" fmla="*/ 122 w 920"/>
                <a:gd name="T49" fmla="*/ 1200 h 1979"/>
                <a:gd name="T50" fmla="*/ 183 w 920"/>
                <a:gd name="T51" fmla="*/ 1161 h 1979"/>
                <a:gd name="T52" fmla="*/ 168 w 920"/>
                <a:gd name="T53" fmla="*/ 1157 h 1979"/>
                <a:gd name="T54" fmla="*/ 86 w 920"/>
                <a:gd name="T55" fmla="*/ 1132 h 1979"/>
                <a:gd name="T56" fmla="*/ 26 w 920"/>
                <a:gd name="T57" fmla="*/ 1074 h 1979"/>
                <a:gd name="T58" fmla="*/ 0 w 920"/>
                <a:gd name="T59" fmla="*/ 991 h 1979"/>
                <a:gd name="T60" fmla="*/ 3 w 920"/>
                <a:gd name="T61" fmla="*/ 946 h 1979"/>
                <a:gd name="T62" fmla="*/ 37 w 920"/>
                <a:gd name="T63" fmla="*/ 873 h 1979"/>
                <a:gd name="T64" fmla="*/ 100 w 920"/>
                <a:gd name="T65" fmla="*/ 822 h 1979"/>
                <a:gd name="T66" fmla="*/ 166 w 920"/>
                <a:gd name="T67" fmla="*/ 806 h 1979"/>
                <a:gd name="T68" fmla="*/ 192 w 920"/>
                <a:gd name="T69" fmla="*/ 805 h 1979"/>
                <a:gd name="T70" fmla="*/ 117 w 920"/>
                <a:gd name="T71" fmla="*/ 753 h 1979"/>
                <a:gd name="T72" fmla="*/ 77 w 920"/>
                <a:gd name="T73" fmla="*/ 674 h 1979"/>
                <a:gd name="T74" fmla="*/ 78 w 920"/>
                <a:gd name="T75" fmla="*/ 583 h 1979"/>
                <a:gd name="T76" fmla="*/ 99 w 920"/>
                <a:gd name="T77" fmla="*/ 536 h 1979"/>
                <a:gd name="T78" fmla="*/ 157 w 920"/>
                <a:gd name="T79" fmla="*/ 475 h 1979"/>
                <a:gd name="T80" fmla="*/ 237 w 920"/>
                <a:gd name="T81" fmla="*/ 446 h 1979"/>
                <a:gd name="T82" fmla="*/ 323 w 920"/>
                <a:gd name="T83" fmla="*/ 458 h 1979"/>
                <a:gd name="T84" fmla="*/ 371 w 920"/>
                <a:gd name="T85" fmla="*/ 479 h 1979"/>
                <a:gd name="T86" fmla="*/ 329 w 920"/>
                <a:gd name="T87" fmla="*/ 436 h 1979"/>
                <a:gd name="T88" fmla="*/ 300 w 920"/>
                <a:gd name="T89" fmla="*/ 369 h 1979"/>
                <a:gd name="T90" fmla="*/ 300 w 920"/>
                <a:gd name="T91" fmla="*/ 295 h 1979"/>
                <a:gd name="T92" fmla="*/ 319 w 920"/>
                <a:gd name="T93" fmla="*/ 241 h 1979"/>
                <a:gd name="T94" fmla="*/ 358 w 920"/>
                <a:gd name="T95" fmla="*/ 193 h 1979"/>
                <a:gd name="T96" fmla="*/ 409 w 920"/>
                <a:gd name="T97" fmla="*/ 151 h 1979"/>
                <a:gd name="T98" fmla="*/ 523 w 920"/>
                <a:gd name="T99" fmla="*/ 82 h 1979"/>
                <a:gd name="T100" fmla="*/ 646 w 920"/>
                <a:gd name="T101" fmla="*/ 30 h 1979"/>
                <a:gd name="T102" fmla="*/ 751 w 920"/>
                <a:gd name="T103" fmla="*/ 3 h 1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20" h="1979">
                  <a:moveTo>
                    <a:pt x="751" y="3"/>
                  </a:moveTo>
                  <a:lnTo>
                    <a:pt x="751" y="3"/>
                  </a:lnTo>
                  <a:lnTo>
                    <a:pt x="767" y="0"/>
                  </a:lnTo>
                  <a:lnTo>
                    <a:pt x="782" y="0"/>
                  </a:lnTo>
                  <a:lnTo>
                    <a:pt x="798" y="2"/>
                  </a:lnTo>
                  <a:lnTo>
                    <a:pt x="813" y="4"/>
                  </a:lnTo>
                  <a:lnTo>
                    <a:pt x="828" y="8"/>
                  </a:lnTo>
                  <a:lnTo>
                    <a:pt x="842" y="15"/>
                  </a:lnTo>
                  <a:lnTo>
                    <a:pt x="856" y="23"/>
                  </a:lnTo>
                  <a:lnTo>
                    <a:pt x="868" y="33"/>
                  </a:lnTo>
                  <a:lnTo>
                    <a:pt x="868" y="33"/>
                  </a:lnTo>
                  <a:lnTo>
                    <a:pt x="880" y="43"/>
                  </a:lnTo>
                  <a:lnTo>
                    <a:pt x="890" y="55"/>
                  </a:lnTo>
                  <a:lnTo>
                    <a:pt x="899" y="67"/>
                  </a:lnTo>
                  <a:lnTo>
                    <a:pt x="906" y="81"/>
                  </a:lnTo>
                  <a:lnTo>
                    <a:pt x="912" y="96"/>
                  </a:lnTo>
                  <a:lnTo>
                    <a:pt x="917" y="111"/>
                  </a:lnTo>
                  <a:lnTo>
                    <a:pt x="919" y="126"/>
                  </a:lnTo>
                  <a:lnTo>
                    <a:pt x="920" y="142"/>
                  </a:lnTo>
                  <a:lnTo>
                    <a:pt x="920" y="1837"/>
                  </a:lnTo>
                  <a:lnTo>
                    <a:pt x="920" y="1837"/>
                  </a:lnTo>
                  <a:lnTo>
                    <a:pt x="919" y="1853"/>
                  </a:lnTo>
                  <a:lnTo>
                    <a:pt x="917" y="1868"/>
                  </a:lnTo>
                  <a:lnTo>
                    <a:pt x="912" y="1883"/>
                  </a:lnTo>
                  <a:lnTo>
                    <a:pt x="906" y="1898"/>
                  </a:lnTo>
                  <a:lnTo>
                    <a:pt x="899" y="1912"/>
                  </a:lnTo>
                  <a:lnTo>
                    <a:pt x="890" y="1925"/>
                  </a:lnTo>
                  <a:lnTo>
                    <a:pt x="880" y="1936"/>
                  </a:lnTo>
                  <a:lnTo>
                    <a:pt x="868" y="1946"/>
                  </a:lnTo>
                  <a:lnTo>
                    <a:pt x="868" y="1946"/>
                  </a:lnTo>
                  <a:lnTo>
                    <a:pt x="856" y="1956"/>
                  </a:lnTo>
                  <a:lnTo>
                    <a:pt x="842" y="1964"/>
                  </a:lnTo>
                  <a:lnTo>
                    <a:pt x="828" y="1970"/>
                  </a:lnTo>
                  <a:lnTo>
                    <a:pt x="813" y="1974"/>
                  </a:lnTo>
                  <a:lnTo>
                    <a:pt x="798" y="1978"/>
                  </a:lnTo>
                  <a:lnTo>
                    <a:pt x="782" y="1979"/>
                  </a:lnTo>
                  <a:lnTo>
                    <a:pt x="767" y="1979"/>
                  </a:lnTo>
                  <a:lnTo>
                    <a:pt x="751" y="1976"/>
                  </a:lnTo>
                  <a:lnTo>
                    <a:pt x="751" y="1976"/>
                  </a:lnTo>
                  <a:lnTo>
                    <a:pt x="720" y="1970"/>
                  </a:lnTo>
                  <a:lnTo>
                    <a:pt x="690" y="1961"/>
                  </a:lnTo>
                  <a:lnTo>
                    <a:pt x="660" y="1953"/>
                  </a:lnTo>
                  <a:lnTo>
                    <a:pt x="631" y="1943"/>
                  </a:lnTo>
                  <a:lnTo>
                    <a:pt x="601" y="1933"/>
                  </a:lnTo>
                  <a:lnTo>
                    <a:pt x="573" y="1920"/>
                  </a:lnTo>
                  <a:lnTo>
                    <a:pt x="545" y="1907"/>
                  </a:lnTo>
                  <a:lnTo>
                    <a:pt x="517" y="1893"/>
                  </a:lnTo>
                  <a:lnTo>
                    <a:pt x="490" y="1879"/>
                  </a:lnTo>
                  <a:lnTo>
                    <a:pt x="464" y="1864"/>
                  </a:lnTo>
                  <a:lnTo>
                    <a:pt x="437" y="1846"/>
                  </a:lnTo>
                  <a:lnTo>
                    <a:pt x="412" y="1829"/>
                  </a:lnTo>
                  <a:lnTo>
                    <a:pt x="387" y="1811"/>
                  </a:lnTo>
                  <a:lnTo>
                    <a:pt x="363" y="1792"/>
                  </a:lnTo>
                  <a:lnTo>
                    <a:pt x="338" y="1771"/>
                  </a:lnTo>
                  <a:lnTo>
                    <a:pt x="315" y="1751"/>
                  </a:lnTo>
                  <a:lnTo>
                    <a:pt x="315" y="1751"/>
                  </a:lnTo>
                  <a:lnTo>
                    <a:pt x="315" y="1751"/>
                  </a:lnTo>
                  <a:lnTo>
                    <a:pt x="304" y="1739"/>
                  </a:lnTo>
                  <a:lnTo>
                    <a:pt x="295" y="1726"/>
                  </a:lnTo>
                  <a:lnTo>
                    <a:pt x="285" y="1711"/>
                  </a:lnTo>
                  <a:lnTo>
                    <a:pt x="278" y="1696"/>
                  </a:lnTo>
                  <a:lnTo>
                    <a:pt x="273" y="1681"/>
                  </a:lnTo>
                  <a:lnTo>
                    <a:pt x="268" y="1664"/>
                  </a:lnTo>
                  <a:lnTo>
                    <a:pt x="265" y="1647"/>
                  </a:lnTo>
                  <a:lnTo>
                    <a:pt x="263" y="1630"/>
                  </a:lnTo>
                  <a:lnTo>
                    <a:pt x="263" y="1630"/>
                  </a:lnTo>
                  <a:lnTo>
                    <a:pt x="263" y="1618"/>
                  </a:lnTo>
                  <a:lnTo>
                    <a:pt x="263" y="1607"/>
                  </a:lnTo>
                  <a:lnTo>
                    <a:pt x="265" y="1594"/>
                  </a:lnTo>
                  <a:lnTo>
                    <a:pt x="267" y="1582"/>
                  </a:lnTo>
                  <a:lnTo>
                    <a:pt x="269" y="1572"/>
                  </a:lnTo>
                  <a:lnTo>
                    <a:pt x="273" y="1561"/>
                  </a:lnTo>
                  <a:lnTo>
                    <a:pt x="277" y="1550"/>
                  </a:lnTo>
                  <a:lnTo>
                    <a:pt x="282" y="1540"/>
                  </a:lnTo>
                  <a:lnTo>
                    <a:pt x="288" y="1529"/>
                  </a:lnTo>
                  <a:lnTo>
                    <a:pt x="293" y="1520"/>
                  </a:lnTo>
                  <a:lnTo>
                    <a:pt x="300" y="1511"/>
                  </a:lnTo>
                  <a:lnTo>
                    <a:pt x="307" y="1503"/>
                  </a:lnTo>
                  <a:lnTo>
                    <a:pt x="315" y="1495"/>
                  </a:lnTo>
                  <a:lnTo>
                    <a:pt x="323" y="1487"/>
                  </a:lnTo>
                  <a:lnTo>
                    <a:pt x="333" y="1480"/>
                  </a:lnTo>
                  <a:lnTo>
                    <a:pt x="342" y="1473"/>
                  </a:lnTo>
                  <a:lnTo>
                    <a:pt x="342" y="1472"/>
                  </a:lnTo>
                  <a:lnTo>
                    <a:pt x="342" y="1472"/>
                  </a:lnTo>
                  <a:lnTo>
                    <a:pt x="331" y="1478"/>
                  </a:lnTo>
                  <a:lnTo>
                    <a:pt x="322" y="1483"/>
                  </a:lnTo>
                  <a:lnTo>
                    <a:pt x="312" y="1488"/>
                  </a:lnTo>
                  <a:lnTo>
                    <a:pt x="301" y="1491"/>
                  </a:lnTo>
                  <a:lnTo>
                    <a:pt x="290" y="1495"/>
                  </a:lnTo>
                  <a:lnTo>
                    <a:pt x="278" y="1497"/>
                  </a:lnTo>
                  <a:lnTo>
                    <a:pt x="267" y="1499"/>
                  </a:lnTo>
                  <a:lnTo>
                    <a:pt x="255" y="1501"/>
                  </a:lnTo>
                  <a:lnTo>
                    <a:pt x="255" y="1501"/>
                  </a:lnTo>
                  <a:lnTo>
                    <a:pt x="242" y="1501"/>
                  </a:lnTo>
                  <a:lnTo>
                    <a:pt x="228" y="1499"/>
                  </a:lnTo>
                  <a:lnTo>
                    <a:pt x="214" y="1498"/>
                  </a:lnTo>
                  <a:lnTo>
                    <a:pt x="200" y="1495"/>
                  </a:lnTo>
                  <a:lnTo>
                    <a:pt x="187" y="1491"/>
                  </a:lnTo>
                  <a:lnTo>
                    <a:pt x="175" y="1486"/>
                  </a:lnTo>
                  <a:lnTo>
                    <a:pt x="163" y="1480"/>
                  </a:lnTo>
                  <a:lnTo>
                    <a:pt x="152" y="1474"/>
                  </a:lnTo>
                  <a:lnTo>
                    <a:pt x="140" y="1466"/>
                  </a:lnTo>
                  <a:lnTo>
                    <a:pt x="130" y="1458"/>
                  </a:lnTo>
                  <a:lnTo>
                    <a:pt x="121" y="1449"/>
                  </a:lnTo>
                  <a:lnTo>
                    <a:pt x="111" y="1438"/>
                  </a:lnTo>
                  <a:lnTo>
                    <a:pt x="103" y="1428"/>
                  </a:lnTo>
                  <a:lnTo>
                    <a:pt x="95" y="1416"/>
                  </a:lnTo>
                  <a:lnTo>
                    <a:pt x="88" y="1405"/>
                  </a:lnTo>
                  <a:lnTo>
                    <a:pt x="83" y="1393"/>
                  </a:lnTo>
                  <a:lnTo>
                    <a:pt x="83" y="1393"/>
                  </a:lnTo>
                  <a:lnTo>
                    <a:pt x="78" y="1380"/>
                  </a:lnTo>
                  <a:lnTo>
                    <a:pt x="75" y="1365"/>
                  </a:lnTo>
                  <a:lnTo>
                    <a:pt x="71" y="1351"/>
                  </a:lnTo>
                  <a:lnTo>
                    <a:pt x="70" y="1335"/>
                  </a:lnTo>
                  <a:lnTo>
                    <a:pt x="70" y="1335"/>
                  </a:lnTo>
                  <a:lnTo>
                    <a:pt x="70" y="1320"/>
                  </a:lnTo>
                  <a:lnTo>
                    <a:pt x="71" y="1305"/>
                  </a:lnTo>
                  <a:lnTo>
                    <a:pt x="73" y="1290"/>
                  </a:lnTo>
                  <a:lnTo>
                    <a:pt x="77" y="1275"/>
                  </a:lnTo>
                  <a:lnTo>
                    <a:pt x="81" y="1261"/>
                  </a:lnTo>
                  <a:lnTo>
                    <a:pt x="87" y="1247"/>
                  </a:lnTo>
                  <a:lnTo>
                    <a:pt x="94" y="1234"/>
                  </a:lnTo>
                  <a:lnTo>
                    <a:pt x="102" y="1222"/>
                  </a:lnTo>
                  <a:lnTo>
                    <a:pt x="111" y="1210"/>
                  </a:lnTo>
                  <a:lnTo>
                    <a:pt x="122" y="1200"/>
                  </a:lnTo>
                  <a:lnTo>
                    <a:pt x="132" y="1191"/>
                  </a:lnTo>
                  <a:lnTo>
                    <a:pt x="144" y="1181"/>
                  </a:lnTo>
                  <a:lnTo>
                    <a:pt x="156" y="1173"/>
                  </a:lnTo>
                  <a:lnTo>
                    <a:pt x="169" y="1166"/>
                  </a:lnTo>
                  <a:lnTo>
                    <a:pt x="183" y="1161"/>
                  </a:lnTo>
                  <a:lnTo>
                    <a:pt x="198" y="1156"/>
                  </a:lnTo>
                  <a:lnTo>
                    <a:pt x="198" y="1156"/>
                  </a:lnTo>
                  <a:lnTo>
                    <a:pt x="186" y="1156"/>
                  </a:lnTo>
                  <a:lnTo>
                    <a:pt x="186" y="1156"/>
                  </a:lnTo>
                  <a:lnTo>
                    <a:pt x="168" y="1157"/>
                  </a:lnTo>
                  <a:lnTo>
                    <a:pt x="151" y="1155"/>
                  </a:lnTo>
                  <a:lnTo>
                    <a:pt x="133" y="1151"/>
                  </a:lnTo>
                  <a:lnTo>
                    <a:pt x="117" y="1147"/>
                  </a:lnTo>
                  <a:lnTo>
                    <a:pt x="101" y="1140"/>
                  </a:lnTo>
                  <a:lnTo>
                    <a:pt x="86" y="1132"/>
                  </a:lnTo>
                  <a:lnTo>
                    <a:pt x="72" y="1123"/>
                  </a:lnTo>
                  <a:lnTo>
                    <a:pt x="58" y="1112"/>
                  </a:lnTo>
                  <a:lnTo>
                    <a:pt x="47" y="1101"/>
                  </a:lnTo>
                  <a:lnTo>
                    <a:pt x="35" y="1088"/>
                  </a:lnTo>
                  <a:lnTo>
                    <a:pt x="26" y="1074"/>
                  </a:lnTo>
                  <a:lnTo>
                    <a:pt x="18" y="1059"/>
                  </a:lnTo>
                  <a:lnTo>
                    <a:pt x="11" y="1043"/>
                  </a:lnTo>
                  <a:lnTo>
                    <a:pt x="5" y="1027"/>
                  </a:lnTo>
                  <a:lnTo>
                    <a:pt x="2" y="1010"/>
                  </a:lnTo>
                  <a:lnTo>
                    <a:pt x="0" y="991"/>
                  </a:lnTo>
                  <a:lnTo>
                    <a:pt x="0" y="991"/>
                  </a:lnTo>
                  <a:lnTo>
                    <a:pt x="0" y="981"/>
                  </a:lnTo>
                  <a:lnTo>
                    <a:pt x="0" y="981"/>
                  </a:lnTo>
                  <a:lnTo>
                    <a:pt x="1" y="964"/>
                  </a:lnTo>
                  <a:lnTo>
                    <a:pt x="3" y="946"/>
                  </a:lnTo>
                  <a:lnTo>
                    <a:pt x="7" y="930"/>
                  </a:lnTo>
                  <a:lnTo>
                    <a:pt x="12" y="915"/>
                  </a:lnTo>
                  <a:lnTo>
                    <a:pt x="19" y="900"/>
                  </a:lnTo>
                  <a:lnTo>
                    <a:pt x="27" y="886"/>
                  </a:lnTo>
                  <a:lnTo>
                    <a:pt x="37" y="873"/>
                  </a:lnTo>
                  <a:lnTo>
                    <a:pt x="48" y="860"/>
                  </a:lnTo>
                  <a:lnTo>
                    <a:pt x="60" y="850"/>
                  </a:lnTo>
                  <a:lnTo>
                    <a:pt x="72" y="839"/>
                  </a:lnTo>
                  <a:lnTo>
                    <a:pt x="86" y="830"/>
                  </a:lnTo>
                  <a:lnTo>
                    <a:pt x="100" y="822"/>
                  </a:lnTo>
                  <a:lnTo>
                    <a:pt x="115" y="816"/>
                  </a:lnTo>
                  <a:lnTo>
                    <a:pt x="131" y="810"/>
                  </a:lnTo>
                  <a:lnTo>
                    <a:pt x="148" y="807"/>
                  </a:lnTo>
                  <a:lnTo>
                    <a:pt x="166" y="806"/>
                  </a:lnTo>
                  <a:lnTo>
                    <a:pt x="166" y="806"/>
                  </a:lnTo>
                  <a:lnTo>
                    <a:pt x="181" y="805"/>
                  </a:lnTo>
                  <a:lnTo>
                    <a:pt x="196" y="806"/>
                  </a:lnTo>
                  <a:lnTo>
                    <a:pt x="196" y="806"/>
                  </a:lnTo>
                  <a:lnTo>
                    <a:pt x="192" y="805"/>
                  </a:lnTo>
                  <a:lnTo>
                    <a:pt x="192" y="805"/>
                  </a:lnTo>
                  <a:lnTo>
                    <a:pt x="175" y="798"/>
                  </a:lnTo>
                  <a:lnTo>
                    <a:pt x="159" y="789"/>
                  </a:lnTo>
                  <a:lnTo>
                    <a:pt x="144" y="778"/>
                  </a:lnTo>
                  <a:lnTo>
                    <a:pt x="130" y="765"/>
                  </a:lnTo>
                  <a:lnTo>
                    <a:pt x="117" y="753"/>
                  </a:lnTo>
                  <a:lnTo>
                    <a:pt x="107" y="739"/>
                  </a:lnTo>
                  <a:lnTo>
                    <a:pt x="96" y="724"/>
                  </a:lnTo>
                  <a:lnTo>
                    <a:pt x="88" y="708"/>
                  </a:lnTo>
                  <a:lnTo>
                    <a:pt x="83" y="691"/>
                  </a:lnTo>
                  <a:lnTo>
                    <a:pt x="77" y="674"/>
                  </a:lnTo>
                  <a:lnTo>
                    <a:pt x="75" y="656"/>
                  </a:lnTo>
                  <a:lnTo>
                    <a:pt x="72" y="639"/>
                  </a:lnTo>
                  <a:lnTo>
                    <a:pt x="72" y="620"/>
                  </a:lnTo>
                  <a:lnTo>
                    <a:pt x="75" y="602"/>
                  </a:lnTo>
                  <a:lnTo>
                    <a:pt x="78" y="583"/>
                  </a:lnTo>
                  <a:lnTo>
                    <a:pt x="85" y="566"/>
                  </a:lnTo>
                  <a:lnTo>
                    <a:pt x="85" y="566"/>
                  </a:lnTo>
                  <a:lnTo>
                    <a:pt x="91" y="552"/>
                  </a:lnTo>
                  <a:lnTo>
                    <a:pt x="91" y="552"/>
                  </a:lnTo>
                  <a:lnTo>
                    <a:pt x="99" y="536"/>
                  </a:lnTo>
                  <a:lnTo>
                    <a:pt x="108" y="521"/>
                  </a:lnTo>
                  <a:lnTo>
                    <a:pt x="119" y="509"/>
                  </a:lnTo>
                  <a:lnTo>
                    <a:pt x="131" y="496"/>
                  </a:lnTo>
                  <a:lnTo>
                    <a:pt x="144" y="484"/>
                  </a:lnTo>
                  <a:lnTo>
                    <a:pt x="157" y="475"/>
                  </a:lnTo>
                  <a:lnTo>
                    <a:pt x="172" y="467"/>
                  </a:lnTo>
                  <a:lnTo>
                    <a:pt x="189" y="459"/>
                  </a:lnTo>
                  <a:lnTo>
                    <a:pt x="204" y="453"/>
                  </a:lnTo>
                  <a:lnTo>
                    <a:pt x="221" y="450"/>
                  </a:lnTo>
                  <a:lnTo>
                    <a:pt x="237" y="446"/>
                  </a:lnTo>
                  <a:lnTo>
                    <a:pt x="254" y="445"/>
                  </a:lnTo>
                  <a:lnTo>
                    <a:pt x="272" y="446"/>
                  </a:lnTo>
                  <a:lnTo>
                    <a:pt x="289" y="449"/>
                  </a:lnTo>
                  <a:lnTo>
                    <a:pt x="306" y="452"/>
                  </a:lnTo>
                  <a:lnTo>
                    <a:pt x="323" y="458"/>
                  </a:lnTo>
                  <a:lnTo>
                    <a:pt x="323" y="458"/>
                  </a:lnTo>
                  <a:lnTo>
                    <a:pt x="348" y="467"/>
                  </a:lnTo>
                  <a:lnTo>
                    <a:pt x="360" y="473"/>
                  </a:lnTo>
                  <a:lnTo>
                    <a:pt x="371" y="479"/>
                  </a:lnTo>
                  <a:lnTo>
                    <a:pt x="371" y="479"/>
                  </a:lnTo>
                  <a:lnTo>
                    <a:pt x="371" y="479"/>
                  </a:lnTo>
                  <a:lnTo>
                    <a:pt x="359" y="469"/>
                  </a:lnTo>
                  <a:lnTo>
                    <a:pt x="348" y="459"/>
                  </a:lnTo>
                  <a:lnTo>
                    <a:pt x="338" y="447"/>
                  </a:lnTo>
                  <a:lnTo>
                    <a:pt x="329" y="436"/>
                  </a:lnTo>
                  <a:lnTo>
                    <a:pt x="321" y="423"/>
                  </a:lnTo>
                  <a:lnTo>
                    <a:pt x="314" y="411"/>
                  </a:lnTo>
                  <a:lnTo>
                    <a:pt x="308" y="398"/>
                  </a:lnTo>
                  <a:lnTo>
                    <a:pt x="304" y="383"/>
                  </a:lnTo>
                  <a:lnTo>
                    <a:pt x="300" y="369"/>
                  </a:lnTo>
                  <a:lnTo>
                    <a:pt x="298" y="354"/>
                  </a:lnTo>
                  <a:lnTo>
                    <a:pt x="297" y="340"/>
                  </a:lnTo>
                  <a:lnTo>
                    <a:pt x="297" y="325"/>
                  </a:lnTo>
                  <a:lnTo>
                    <a:pt x="298" y="310"/>
                  </a:lnTo>
                  <a:lnTo>
                    <a:pt x="300" y="295"/>
                  </a:lnTo>
                  <a:lnTo>
                    <a:pt x="304" y="280"/>
                  </a:lnTo>
                  <a:lnTo>
                    <a:pt x="308" y="265"/>
                  </a:lnTo>
                  <a:lnTo>
                    <a:pt x="308" y="265"/>
                  </a:lnTo>
                  <a:lnTo>
                    <a:pt x="313" y="253"/>
                  </a:lnTo>
                  <a:lnTo>
                    <a:pt x="319" y="241"/>
                  </a:lnTo>
                  <a:lnTo>
                    <a:pt x="326" y="231"/>
                  </a:lnTo>
                  <a:lnTo>
                    <a:pt x="333" y="220"/>
                  </a:lnTo>
                  <a:lnTo>
                    <a:pt x="341" y="211"/>
                  </a:lnTo>
                  <a:lnTo>
                    <a:pt x="349" y="202"/>
                  </a:lnTo>
                  <a:lnTo>
                    <a:pt x="358" y="193"/>
                  </a:lnTo>
                  <a:lnTo>
                    <a:pt x="367" y="186"/>
                  </a:lnTo>
                  <a:lnTo>
                    <a:pt x="366" y="185"/>
                  </a:lnTo>
                  <a:lnTo>
                    <a:pt x="366" y="185"/>
                  </a:lnTo>
                  <a:lnTo>
                    <a:pt x="387" y="167"/>
                  </a:lnTo>
                  <a:lnTo>
                    <a:pt x="409" y="151"/>
                  </a:lnTo>
                  <a:lnTo>
                    <a:pt x="431" y="136"/>
                  </a:lnTo>
                  <a:lnTo>
                    <a:pt x="454" y="123"/>
                  </a:lnTo>
                  <a:lnTo>
                    <a:pt x="475" y="108"/>
                  </a:lnTo>
                  <a:lnTo>
                    <a:pt x="500" y="95"/>
                  </a:lnTo>
                  <a:lnTo>
                    <a:pt x="523" y="82"/>
                  </a:lnTo>
                  <a:lnTo>
                    <a:pt x="547" y="71"/>
                  </a:lnTo>
                  <a:lnTo>
                    <a:pt x="571" y="59"/>
                  </a:lnTo>
                  <a:lnTo>
                    <a:pt x="596" y="49"/>
                  </a:lnTo>
                  <a:lnTo>
                    <a:pt x="621" y="40"/>
                  </a:lnTo>
                  <a:lnTo>
                    <a:pt x="646" y="30"/>
                  </a:lnTo>
                  <a:lnTo>
                    <a:pt x="672" y="22"/>
                  </a:lnTo>
                  <a:lnTo>
                    <a:pt x="698" y="15"/>
                  </a:lnTo>
                  <a:lnTo>
                    <a:pt x="724" y="8"/>
                  </a:lnTo>
                  <a:lnTo>
                    <a:pt x="751" y="3"/>
                  </a:lnTo>
                  <a:lnTo>
                    <a:pt x="751" y="3"/>
                  </a:lnTo>
                  <a:close/>
                </a:path>
              </a:pathLst>
            </a:custGeom>
            <a:solidFill>
              <a:srgbClr val="4FC1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21"/>
            <p:cNvSpPr>
              <a:spLocks noEditPoints="1"/>
            </p:cNvSpPr>
            <p:nvPr userDrawn="1"/>
          </p:nvSpPr>
          <p:spPr bwMode="auto">
            <a:xfrm>
              <a:off x="2403" y="1411"/>
              <a:ext cx="472" cy="1001"/>
            </a:xfrm>
            <a:custGeom>
              <a:avLst/>
              <a:gdLst>
                <a:gd name="T0" fmla="*/ 641 w 944"/>
                <a:gd name="T1" fmla="*/ 1966 h 2001"/>
                <a:gd name="T2" fmla="*/ 393 w 944"/>
                <a:gd name="T3" fmla="*/ 1832 h 2001"/>
                <a:gd name="T4" fmla="*/ 274 w 944"/>
                <a:gd name="T5" fmla="*/ 1697 h 2001"/>
                <a:gd name="T6" fmla="*/ 277 w 944"/>
                <a:gd name="T7" fmla="*/ 1561 h 2001"/>
                <a:gd name="T8" fmla="*/ 257 w 944"/>
                <a:gd name="T9" fmla="*/ 1523 h 2001"/>
                <a:gd name="T10" fmla="*/ 143 w 944"/>
                <a:gd name="T11" fmla="*/ 1484 h 2001"/>
                <a:gd name="T12" fmla="*/ 78 w 944"/>
                <a:gd name="T13" fmla="*/ 1394 h 2001"/>
                <a:gd name="T14" fmla="*/ 77 w 944"/>
                <a:gd name="T15" fmla="*/ 1285 h 2001"/>
                <a:gd name="T16" fmla="*/ 137 w 944"/>
                <a:gd name="T17" fmla="*/ 1191 h 2001"/>
                <a:gd name="T18" fmla="*/ 72 w 944"/>
                <a:gd name="T19" fmla="*/ 1139 h 2001"/>
                <a:gd name="T20" fmla="*/ 2 w 944"/>
                <a:gd name="T21" fmla="*/ 1020 h 2001"/>
                <a:gd name="T22" fmla="*/ 19 w 944"/>
                <a:gd name="T23" fmla="*/ 910 h 2001"/>
                <a:gd name="T24" fmla="*/ 128 w 944"/>
                <a:gd name="T25" fmla="*/ 815 h 2001"/>
                <a:gd name="T26" fmla="*/ 104 w 944"/>
                <a:gd name="T27" fmla="*/ 748 h 2001"/>
                <a:gd name="T28" fmla="*/ 75 w 944"/>
                <a:gd name="T29" fmla="*/ 611 h 2001"/>
                <a:gd name="T30" fmla="*/ 122 w 944"/>
                <a:gd name="T31" fmla="*/ 511 h 2001"/>
                <a:gd name="T32" fmla="*/ 228 w 944"/>
                <a:gd name="T33" fmla="*/ 449 h 2001"/>
                <a:gd name="T34" fmla="*/ 333 w 944"/>
                <a:gd name="T35" fmla="*/ 456 h 2001"/>
                <a:gd name="T36" fmla="*/ 297 w 944"/>
                <a:gd name="T37" fmla="*/ 356 h 2001"/>
                <a:gd name="T38" fmla="*/ 315 w 944"/>
                <a:gd name="T39" fmla="*/ 260 h 2001"/>
                <a:gd name="T40" fmla="*/ 369 w 944"/>
                <a:gd name="T41" fmla="*/ 189 h 2001"/>
                <a:gd name="T42" fmla="*/ 531 w 944"/>
                <a:gd name="T43" fmla="*/ 82 h 2001"/>
                <a:gd name="T44" fmla="*/ 760 w 944"/>
                <a:gd name="T45" fmla="*/ 2 h 2001"/>
                <a:gd name="T46" fmla="*/ 854 w 944"/>
                <a:gd name="T47" fmla="*/ 14 h 2001"/>
                <a:gd name="T48" fmla="*/ 936 w 944"/>
                <a:gd name="T49" fmla="*/ 102 h 2001"/>
                <a:gd name="T50" fmla="*/ 929 w 944"/>
                <a:gd name="T51" fmla="*/ 1914 h 2001"/>
                <a:gd name="T52" fmla="*/ 842 w 944"/>
                <a:gd name="T53" fmla="*/ 1992 h 2001"/>
                <a:gd name="T54" fmla="*/ 356 w 944"/>
                <a:gd name="T55" fmla="*/ 1472 h 2001"/>
                <a:gd name="T56" fmla="*/ 361 w 944"/>
                <a:gd name="T57" fmla="*/ 1493 h 2001"/>
                <a:gd name="T58" fmla="*/ 293 w 944"/>
                <a:gd name="T59" fmla="*/ 1586 h 2001"/>
                <a:gd name="T60" fmla="*/ 296 w 944"/>
                <a:gd name="T61" fmla="*/ 1689 h 2001"/>
                <a:gd name="T62" fmla="*/ 407 w 944"/>
                <a:gd name="T63" fmla="*/ 1813 h 2001"/>
                <a:gd name="T64" fmla="*/ 649 w 944"/>
                <a:gd name="T65" fmla="*/ 1944 h 2001"/>
                <a:gd name="T66" fmla="*/ 802 w 944"/>
                <a:gd name="T67" fmla="*/ 1978 h 2001"/>
                <a:gd name="T68" fmla="*/ 884 w 944"/>
                <a:gd name="T69" fmla="*/ 1939 h 2001"/>
                <a:gd name="T70" fmla="*/ 921 w 944"/>
                <a:gd name="T71" fmla="*/ 153 h 2001"/>
                <a:gd name="T72" fmla="*/ 873 w 944"/>
                <a:gd name="T73" fmla="*/ 52 h 2001"/>
                <a:gd name="T74" fmla="*/ 790 w 944"/>
                <a:gd name="T75" fmla="*/ 23 h 2001"/>
                <a:gd name="T76" fmla="*/ 616 w 944"/>
                <a:gd name="T77" fmla="*/ 69 h 2001"/>
                <a:gd name="T78" fmla="*/ 410 w 944"/>
                <a:gd name="T79" fmla="*/ 185 h 2001"/>
                <a:gd name="T80" fmla="*/ 347 w 944"/>
                <a:gd name="T81" fmla="*/ 249 h 2001"/>
                <a:gd name="T82" fmla="*/ 320 w 944"/>
                <a:gd name="T83" fmla="*/ 349 h 2001"/>
                <a:gd name="T84" fmla="*/ 368 w 944"/>
                <a:gd name="T85" fmla="*/ 462 h 2001"/>
                <a:gd name="T86" fmla="*/ 388 w 944"/>
                <a:gd name="T87" fmla="*/ 500 h 2001"/>
                <a:gd name="T88" fmla="*/ 332 w 944"/>
                <a:gd name="T89" fmla="*/ 479 h 2001"/>
                <a:gd name="T90" fmla="*/ 233 w 944"/>
                <a:gd name="T91" fmla="*/ 472 h 2001"/>
                <a:gd name="T92" fmla="*/ 140 w 944"/>
                <a:gd name="T93" fmla="*/ 526 h 2001"/>
                <a:gd name="T94" fmla="*/ 98 w 944"/>
                <a:gd name="T95" fmla="*/ 614 h 2001"/>
                <a:gd name="T96" fmla="*/ 128 w 944"/>
                <a:gd name="T97" fmla="*/ 744 h 2001"/>
                <a:gd name="T98" fmla="*/ 212 w 944"/>
                <a:gd name="T99" fmla="*/ 806 h 2001"/>
                <a:gd name="T100" fmla="*/ 210 w 944"/>
                <a:gd name="T101" fmla="*/ 828 h 2001"/>
                <a:gd name="T102" fmla="*/ 118 w 944"/>
                <a:gd name="T103" fmla="*/ 843 h 2001"/>
                <a:gd name="T104" fmla="*/ 30 w 944"/>
                <a:gd name="T105" fmla="*/ 945 h 2001"/>
                <a:gd name="T106" fmla="*/ 34 w 944"/>
                <a:gd name="T107" fmla="*/ 1048 h 2001"/>
                <a:gd name="T108" fmla="*/ 126 w 944"/>
                <a:gd name="T109" fmla="*/ 1144 h 2001"/>
                <a:gd name="T110" fmla="*/ 208 w 944"/>
                <a:gd name="T111" fmla="*/ 1156 h 2001"/>
                <a:gd name="T112" fmla="*/ 212 w 944"/>
                <a:gd name="T113" fmla="*/ 1177 h 2001"/>
                <a:gd name="T114" fmla="*/ 123 w 944"/>
                <a:gd name="T115" fmla="*/ 1241 h 2001"/>
                <a:gd name="T116" fmla="*/ 93 w 944"/>
                <a:gd name="T117" fmla="*/ 1346 h 2001"/>
                <a:gd name="T118" fmla="*/ 133 w 944"/>
                <a:gd name="T119" fmla="*/ 1442 h 2001"/>
                <a:gd name="T120" fmla="*/ 228 w 944"/>
                <a:gd name="T121" fmla="*/ 1498 h 2001"/>
                <a:gd name="T122" fmla="*/ 328 w 944"/>
                <a:gd name="T123" fmla="*/ 1484 h 2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4" h="2001">
                  <a:moveTo>
                    <a:pt x="790" y="2001"/>
                  </a:moveTo>
                  <a:lnTo>
                    <a:pt x="790" y="2001"/>
                  </a:lnTo>
                  <a:lnTo>
                    <a:pt x="775" y="2000"/>
                  </a:lnTo>
                  <a:lnTo>
                    <a:pt x="760" y="1999"/>
                  </a:lnTo>
                  <a:lnTo>
                    <a:pt x="760" y="1999"/>
                  </a:lnTo>
                  <a:lnTo>
                    <a:pt x="731" y="1992"/>
                  </a:lnTo>
                  <a:lnTo>
                    <a:pt x="701" y="1984"/>
                  </a:lnTo>
                  <a:lnTo>
                    <a:pt x="671" y="1976"/>
                  </a:lnTo>
                  <a:lnTo>
                    <a:pt x="641" y="1966"/>
                  </a:lnTo>
                  <a:lnTo>
                    <a:pt x="612" y="1955"/>
                  </a:lnTo>
                  <a:lnTo>
                    <a:pt x="583" y="1943"/>
                  </a:lnTo>
                  <a:lnTo>
                    <a:pt x="554" y="1930"/>
                  </a:lnTo>
                  <a:lnTo>
                    <a:pt x="527" y="1916"/>
                  </a:lnTo>
                  <a:lnTo>
                    <a:pt x="499" y="1901"/>
                  </a:lnTo>
                  <a:lnTo>
                    <a:pt x="471" y="1885"/>
                  </a:lnTo>
                  <a:lnTo>
                    <a:pt x="445" y="1869"/>
                  </a:lnTo>
                  <a:lnTo>
                    <a:pt x="418" y="1850"/>
                  </a:lnTo>
                  <a:lnTo>
                    <a:pt x="393" y="1832"/>
                  </a:lnTo>
                  <a:lnTo>
                    <a:pt x="368" y="1812"/>
                  </a:lnTo>
                  <a:lnTo>
                    <a:pt x="343" y="1792"/>
                  </a:lnTo>
                  <a:lnTo>
                    <a:pt x="319" y="1771"/>
                  </a:lnTo>
                  <a:lnTo>
                    <a:pt x="319" y="1771"/>
                  </a:lnTo>
                  <a:lnTo>
                    <a:pt x="308" y="1758"/>
                  </a:lnTo>
                  <a:lnTo>
                    <a:pt x="297" y="1744"/>
                  </a:lnTo>
                  <a:lnTo>
                    <a:pt x="288" y="1729"/>
                  </a:lnTo>
                  <a:lnTo>
                    <a:pt x="281" y="1714"/>
                  </a:lnTo>
                  <a:lnTo>
                    <a:pt x="274" y="1697"/>
                  </a:lnTo>
                  <a:lnTo>
                    <a:pt x="270" y="1679"/>
                  </a:lnTo>
                  <a:lnTo>
                    <a:pt x="266" y="1660"/>
                  </a:lnTo>
                  <a:lnTo>
                    <a:pt x="264" y="1642"/>
                  </a:lnTo>
                  <a:lnTo>
                    <a:pt x="264" y="1642"/>
                  </a:lnTo>
                  <a:lnTo>
                    <a:pt x="264" y="1625"/>
                  </a:lnTo>
                  <a:lnTo>
                    <a:pt x="265" y="1608"/>
                  </a:lnTo>
                  <a:lnTo>
                    <a:pt x="267" y="1592"/>
                  </a:lnTo>
                  <a:lnTo>
                    <a:pt x="272" y="1576"/>
                  </a:lnTo>
                  <a:lnTo>
                    <a:pt x="277" y="1561"/>
                  </a:lnTo>
                  <a:lnTo>
                    <a:pt x="284" y="1546"/>
                  </a:lnTo>
                  <a:lnTo>
                    <a:pt x="292" y="1532"/>
                  </a:lnTo>
                  <a:lnTo>
                    <a:pt x="301" y="1519"/>
                  </a:lnTo>
                  <a:lnTo>
                    <a:pt x="301" y="1519"/>
                  </a:lnTo>
                  <a:lnTo>
                    <a:pt x="285" y="1521"/>
                  </a:lnTo>
                  <a:lnTo>
                    <a:pt x="269" y="1523"/>
                  </a:lnTo>
                  <a:lnTo>
                    <a:pt x="269" y="1523"/>
                  </a:lnTo>
                  <a:lnTo>
                    <a:pt x="257" y="1523"/>
                  </a:lnTo>
                  <a:lnTo>
                    <a:pt x="257" y="1523"/>
                  </a:lnTo>
                  <a:lnTo>
                    <a:pt x="243" y="1523"/>
                  </a:lnTo>
                  <a:lnTo>
                    <a:pt x="229" y="1521"/>
                  </a:lnTo>
                  <a:lnTo>
                    <a:pt x="216" y="1519"/>
                  </a:lnTo>
                  <a:lnTo>
                    <a:pt x="203" y="1515"/>
                  </a:lnTo>
                  <a:lnTo>
                    <a:pt x="189" y="1510"/>
                  </a:lnTo>
                  <a:lnTo>
                    <a:pt x="178" y="1506"/>
                  </a:lnTo>
                  <a:lnTo>
                    <a:pt x="165" y="1499"/>
                  </a:lnTo>
                  <a:lnTo>
                    <a:pt x="153" y="1492"/>
                  </a:lnTo>
                  <a:lnTo>
                    <a:pt x="143" y="1484"/>
                  </a:lnTo>
                  <a:lnTo>
                    <a:pt x="133" y="1476"/>
                  </a:lnTo>
                  <a:lnTo>
                    <a:pt x="122" y="1466"/>
                  </a:lnTo>
                  <a:lnTo>
                    <a:pt x="113" y="1456"/>
                  </a:lnTo>
                  <a:lnTo>
                    <a:pt x="105" y="1445"/>
                  </a:lnTo>
                  <a:lnTo>
                    <a:pt x="97" y="1433"/>
                  </a:lnTo>
                  <a:lnTo>
                    <a:pt x="90" y="1422"/>
                  </a:lnTo>
                  <a:lnTo>
                    <a:pt x="84" y="1408"/>
                  </a:lnTo>
                  <a:lnTo>
                    <a:pt x="84" y="1408"/>
                  </a:lnTo>
                  <a:lnTo>
                    <a:pt x="78" y="1394"/>
                  </a:lnTo>
                  <a:lnTo>
                    <a:pt x="75" y="1378"/>
                  </a:lnTo>
                  <a:lnTo>
                    <a:pt x="72" y="1363"/>
                  </a:lnTo>
                  <a:lnTo>
                    <a:pt x="70" y="1347"/>
                  </a:lnTo>
                  <a:lnTo>
                    <a:pt x="70" y="1347"/>
                  </a:lnTo>
                  <a:lnTo>
                    <a:pt x="70" y="1334"/>
                  </a:lnTo>
                  <a:lnTo>
                    <a:pt x="70" y="1321"/>
                  </a:lnTo>
                  <a:lnTo>
                    <a:pt x="72" y="1309"/>
                  </a:lnTo>
                  <a:lnTo>
                    <a:pt x="74" y="1296"/>
                  </a:lnTo>
                  <a:lnTo>
                    <a:pt x="77" y="1285"/>
                  </a:lnTo>
                  <a:lnTo>
                    <a:pt x="81" y="1272"/>
                  </a:lnTo>
                  <a:lnTo>
                    <a:pt x="85" y="1260"/>
                  </a:lnTo>
                  <a:lnTo>
                    <a:pt x="91" y="1250"/>
                  </a:lnTo>
                  <a:lnTo>
                    <a:pt x="97" y="1239"/>
                  </a:lnTo>
                  <a:lnTo>
                    <a:pt x="104" y="1228"/>
                  </a:lnTo>
                  <a:lnTo>
                    <a:pt x="112" y="1219"/>
                  </a:lnTo>
                  <a:lnTo>
                    <a:pt x="120" y="1209"/>
                  </a:lnTo>
                  <a:lnTo>
                    <a:pt x="128" y="1200"/>
                  </a:lnTo>
                  <a:lnTo>
                    <a:pt x="137" y="1191"/>
                  </a:lnTo>
                  <a:lnTo>
                    <a:pt x="148" y="1184"/>
                  </a:lnTo>
                  <a:lnTo>
                    <a:pt x="158" y="1177"/>
                  </a:lnTo>
                  <a:lnTo>
                    <a:pt x="158" y="1177"/>
                  </a:lnTo>
                  <a:lnTo>
                    <a:pt x="142" y="1174"/>
                  </a:lnTo>
                  <a:lnTo>
                    <a:pt x="127" y="1169"/>
                  </a:lnTo>
                  <a:lnTo>
                    <a:pt x="112" y="1164"/>
                  </a:lnTo>
                  <a:lnTo>
                    <a:pt x="98" y="1157"/>
                  </a:lnTo>
                  <a:lnTo>
                    <a:pt x="84" y="1149"/>
                  </a:lnTo>
                  <a:lnTo>
                    <a:pt x="72" y="1139"/>
                  </a:lnTo>
                  <a:lnTo>
                    <a:pt x="60" y="1129"/>
                  </a:lnTo>
                  <a:lnTo>
                    <a:pt x="50" y="1119"/>
                  </a:lnTo>
                  <a:lnTo>
                    <a:pt x="39" y="1106"/>
                  </a:lnTo>
                  <a:lnTo>
                    <a:pt x="30" y="1093"/>
                  </a:lnTo>
                  <a:lnTo>
                    <a:pt x="22" y="1080"/>
                  </a:lnTo>
                  <a:lnTo>
                    <a:pt x="15" y="1066"/>
                  </a:lnTo>
                  <a:lnTo>
                    <a:pt x="9" y="1051"/>
                  </a:lnTo>
                  <a:lnTo>
                    <a:pt x="5" y="1036"/>
                  </a:lnTo>
                  <a:lnTo>
                    <a:pt x="2" y="1020"/>
                  </a:lnTo>
                  <a:lnTo>
                    <a:pt x="0" y="1003"/>
                  </a:lnTo>
                  <a:lnTo>
                    <a:pt x="0" y="1003"/>
                  </a:lnTo>
                  <a:lnTo>
                    <a:pt x="0" y="992"/>
                  </a:lnTo>
                  <a:lnTo>
                    <a:pt x="0" y="992"/>
                  </a:lnTo>
                  <a:lnTo>
                    <a:pt x="1" y="975"/>
                  </a:lnTo>
                  <a:lnTo>
                    <a:pt x="4" y="957"/>
                  </a:lnTo>
                  <a:lnTo>
                    <a:pt x="7" y="941"/>
                  </a:lnTo>
                  <a:lnTo>
                    <a:pt x="13" y="925"/>
                  </a:lnTo>
                  <a:lnTo>
                    <a:pt x="19" y="910"/>
                  </a:lnTo>
                  <a:lnTo>
                    <a:pt x="27" y="895"/>
                  </a:lnTo>
                  <a:lnTo>
                    <a:pt x="36" y="881"/>
                  </a:lnTo>
                  <a:lnTo>
                    <a:pt x="46" y="869"/>
                  </a:lnTo>
                  <a:lnTo>
                    <a:pt x="58" y="857"/>
                  </a:lnTo>
                  <a:lnTo>
                    <a:pt x="69" y="847"/>
                  </a:lnTo>
                  <a:lnTo>
                    <a:pt x="83" y="836"/>
                  </a:lnTo>
                  <a:lnTo>
                    <a:pt x="97" y="828"/>
                  </a:lnTo>
                  <a:lnTo>
                    <a:pt x="112" y="820"/>
                  </a:lnTo>
                  <a:lnTo>
                    <a:pt x="128" y="815"/>
                  </a:lnTo>
                  <a:lnTo>
                    <a:pt x="144" y="810"/>
                  </a:lnTo>
                  <a:lnTo>
                    <a:pt x="160" y="806"/>
                  </a:lnTo>
                  <a:lnTo>
                    <a:pt x="160" y="806"/>
                  </a:lnTo>
                  <a:lnTo>
                    <a:pt x="150" y="798"/>
                  </a:lnTo>
                  <a:lnTo>
                    <a:pt x="138" y="789"/>
                  </a:lnTo>
                  <a:lnTo>
                    <a:pt x="129" y="780"/>
                  </a:lnTo>
                  <a:lnTo>
                    <a:pt x="120" y="771"/>
                  </a:lnTo>
                  <a:lnTo>
                    <a:pt x="111" y="759"/>
                  </a:lnTo>
                  <a:lnTo>
                    <a:pt x="104" y="748"/>
                  </a:lnTo>
                  <a:lnTo>
                    <a:pt x="97" y="736"/>
                  </a:lnTo>
                  <a:lnTo>
                    <a:pt x="90" y="723"/>
                  </a:lnTo>
                  <a:lnTo>
                    <a:pt x="90" y="723"/>
                  </a:lnTo>
                  <a:lnTo>
                    <a:pt x="83" y="705"/>
                  </a:lnTo>
                  <a:lnTo>
                    <a:pt x="77" y="687"/>
                  </a:lnTo>
                  <a:lnTo>
                    <a:pt x="74" y="667"/>
                  </a:lnTo>
                  <a:lnTo>
                    <a:pt x="73" y="649"/>
                  </a:lnTo>
                  <a:lnTo>
                    <a:pt x="73" y="629"/>
                  </a:lnTo>
                  <a:lnTo>
                    <a:pt x="75" y="611"/>
                  </a:lnTo>
                  <a:lnTo>
                    <a:pt x="80" y="591"/>
                  </a:lnTo>
                  <a:lnTo>
                    <a:pt x="85" y="573"/>
                  </a:lnTo>
                  <a:lnTo>
                    <a:pt x="85" y="573"/>
                  </a:lnTo>
                  <a:lnTo>
                    <a:pt x="91" y="559"/>
                  </a:lnTo>
                  <a:lnTo>
                    <a:pt x="91" y="559"/>
                  </a:lnTo>
                  <a:lnTo>
                    <a:pt x="98" y="546"/>
                  </a:lnTo>
                  <a:lnTo>
                    <a:pt x="105" y="533"/>
                  </a:lnTo>
                  <a:lnTo>
                    <a:pt x="114" y="522"/>
                  </a:lnTo>
                  <a:lnTo>
                    <a:pt x="122" y="511"/>
                  </a:lnTo>
                  <a:lnTo>
                    <a:pt x="133" y="501"/>
                  </a:lnTo>
                  <a:lnTo>
                    <a:pt x="142" y="492"/>
                  </a:lnTo>
                  <a:lnTo>
                    <a:pt x="153" y="484"/>
                  </a:lnTo>
                  <a:lnTo>
                    <a:pt x="165" y="476"/>
                  </a:lnTo>
                  <a:lnTo>
                    <a:pt x="176" y="469"/>
                  </a:lnTo>
                  <a:lnTo>
                    <a:pt x="189" y="463"/>
                  </a:lnTo>
                  <a:lnTo>
                    <a:pt x="202" y="457"/>
                  </a:lnTo>
                  <a:lnTo>
                    <a:pt x="214" y="453"/>
                  </a:lnTo>
                  <a:lnTo>
                    <a:pt x="228" y="449"/>
                  </a:lnTo>
                  <a:lnTo>
                    <a:pt x="242" y="447"/>
                  </a:lnTo>
                  <a:lnTo>
                    <a:pt x="256" y="446"/>
                  </a:lnTo>
                  <a:lnTo>
                    <a:pt x="270" y="445"/>
                  </a:lnTo>
                  <a:lnTo>
                    <a:pt x="270" y="445"/>
                  </a:lnTo>
                  <a:lnTo>
                    <a:pt x="286" y="446"/>
                  </a:lnTo>
                  <a:lnTo>
                    <a:pt x="302" y="448"/>
                  </a:lnTo>
                  <a:lnTo>
                    <a:pt x="318" y="452"/>
                  </a:lnTo>
                  <a:lnTo>
                    <a:pt x="333" y="456"/>
                  </a:lnTo>
                  <a:lnTo>
                    <a:pt x="333" y="456"/>
                  </a:lnTo>
                  <a:lnTo>
                    <a:pt x="327" y="446"/>
                  </a:lnTo>
                  <a:lnTo>
                    <a:pt x="320" y="435"/>
                  </a:lnTo>
                  <a:lnTo>
                    <a:pt x="316" y="425"/>
                  </a:lnTo>
                  <a:lnTo>
                    <a:pt x="311" y="414"/>
                  </a:lnTo>
                  <a:lnTo>
                    <a:pt x="307" y="402"/>
                  </a:lnTo>
                  <a:lnTo>
                    <a:pt x="303" y="390"/>
                  </a:lnTo>
                  <a:lnTo>
                    <a:pt x="301" y="379"/>
                  </a:lnTo>
                  <a:lnTo>
                    <a:pt x="299" y="367"/>
                  </a:lnTo>
                  <a:lnTo>
                    <a:pt x="297" y="356"/>
                  </a:lnTo>
                  <a:lnTo>
                    <a:pt x="297" y="343"/>
                  </a:lnTo>
                  <a:lnTo>
                    <a:pt x="297" y="332"/>
                  </a:lnTo>
                  <a:lnTo>
                    <a:pt x="299" y="319"/>
                  </a:lnTo>
                  <a:lnTo>
                    <a:pt x="300" y="308"/>
                  </a:lnTo>
                  <a:lnTo>
                    <a:pt x="302" y="296"/>
                  </a:lnTo>
                  <a:lnTo>
                    <a:pt x="305" y="283"/>
                  </a:lnTo>
                  <a:lnTo>
                    <a:pt x="310" y="272"/>
                  </a:lnTo>
                  <a:lnTo>
                    <a:pt x="310" y="272"/>
                  </a:lnTo>
                  <a:lnTo>
                    <a:pt x="315" y="260"/>
                  </a:lnTo>
                  <a:lnTo>
                    <a:pt x="320" y="249"/>
                  </a:lnTo>
                  <a:lnTo>
                    <a:pt x="326" y="238"/>
                  </a:lnTo>
                  <a:lnTo>
                    <a:pt x="333" y="228"/>
                  </a:lnTo>
                  <a:lnTo>
                    <a:pt x="341" y="218"/>
                  </a:lnTo>
                  <a:lnTo>
                    <a:pt x="349" y="208"/>
                  </a:lnTo>
                  <a:lnTo>
                    <a:pt x="358" y="199"/>
                  </a:lnTo>
                  <a:lnTo>
                    <a:pt x="368" y="191"/>
                  </a:lnTo>
                  <a:lnTo>
                    <a:pt x="368" y="191"/>
                  </a:lnTo>
                  <a:lnTo>
                    <a:pt x="369" y="189"/>
                  </a:lnTo>
                  <a:lnTo>
                    <a:pt x="371" y="187"/>
                  </a:lnTo>
                  <a:lnTo>
                    <a:pt x="371" y="187"/>
                  </a:lnTo>
                  <a:lnTo>
                    <a:pt x="392" y="169"/>
                  </a:lnTo>
                  <a:lnTo>
                    <a:pt x="415" y="153"/>
                  </a:lnTo>
                  <a:lnTo>
                    <a:pt x="437" y="137"/>
                  </a:lnTo>
                  <a:lnTo>
                    <a:pt x="460" y="122"/>
                  </a:lnTo>
                  <a:lnTo>
                    <a:pt x="484" y="108"/>
                  </a:lnTo>
                  <a:lnTo>
                    <a:pt x="507" y="96"/>
                  </a:lnTo>
                  <a:lnTo>
                    <a:pt x="531" y="82"/>
                  </a:lnTo>
                  <a:lnTo>
                    <a:pt x="557" y="70"/>
                  </a:lnTo>
                  <a:lnTo>
                    <a:pt x="581" y="59"/>
                  </a:lnTo>
                  <a:lnTo>
                    <a:pt x="606" y="48"/>
                  </a:lnTo>
                  <a:lnTo>
                    <a:pt x="631" y="39"/>
                  </a:lnTo>
                  <a:lnTo>
                    <a:pt x="657" y="30"/>
                  </a:lnTo>
                  <a:lnTo>
                    <a:pt x="682" y="22"/>
                  </a:lnTo>
                  <a:lnTo>
                    <a:pt x="709" y="15"/>
                  </a:lnTo>
                  <a:lnTo>
                    <a:pt x="734" y="8"/>
                  </a:lnTo>
                  <a:lnTo>
                    <a:pt x="760" y="2"/>
                  </a:lnTo>
                  <a:lnTo>
                    <a:pt x="760" y="2"/>
                  </a:lnTo>
                  <a:lnTo>
                    <a:pt x="775" y="0"/>
                  </a:lnTo>
                  <a:lnTo>
                    <a:pt x="790" y="0"/>
                  </a:lnTo>
                  <a:lnTo>
                    <a:pt x="790" y="0"/>
                  </a:lnTo>
                  <a:lnTo>
                    <a:pt x="803" y="0"/>
                  </a:lnTo>
                  <a:lnTo>
                    <a:pt x="817" y="2"/>
                  </a:lnTo>
                  <a:lnTo>
                    <a:pt x="830" y="5"/>
                  </a:lnTo>
                  <a:lnTo>
                    <a:pt x="842" y="9"/>
                  </a:lnTo>
                  <a:lnTo>
                    <a:pt x="854" y="14"/>
                  </a:lnTo>
                  <a:lnTo>
                    <a:pt x="865" y="19"/>
                  </a:lnTo>
                  <a:lnTo>
                    <a:pt x="877" y="26"/>
                  </a:lnTo>
                  <a:lnTo>
                    <a:pt x="887" y="34"/>
                  </a:lnTo>
                  <a:lnTo>
                    <a:pt x="887" y="34"/>
                  </a:lnTo>
                  <a:lnTo>
                    <a:pt x="900" y="46"/>
                  </a:lnTo>
                  <a:lnTo>
                    <a:pt x="911" y="59"/>
                  </a:lnTo>
                  <a:lnTo>
                    <a:pt x="921" y="72"/>
                  </a:lnTo>
                  <a:lnTo>
                    <a:pt x="929" y="87"/>
                  </a:lnTo>
                  <a:lnTo>
                    <a:pt x="936" y="102"/>
                  </a:lnTo>
                  <a:lnTo>
                    <a:pt x="940" y="119"/>
                  </a:lnTo>
                  <a:lnTo>
                    <a:pt x="942" y="136"/>
                  </a:lnTo>
                  <a:lnTo>
                    <a:pt x="944" y="153"/>
                  </a:lnTo>
                  <a:lnTo>
                    <a:pt x="944" y="1848"/>
                  </a:lnTo>
                  <a:lnTo>
                    <a:pt x="944" y="1848"/>
                  </a:lnTo>
                  <a:lnTo>
                    <a:pt x="942" y="1865"/>
                  </a:lnTo>
                  <a:lnTo>
                    <a:pt x="940" y="1883"/>
                  </a:lnTo>
                  <a:lnTo>
                    <a:pt x="936" y="1899"/>
                  </a:lnTo>
                  <a:lnTo>
                    <a:pt x="929" y="1914"/>
                  </a:lnTo>
                  <a:lnTo>
                    <a:pt x="921" y="1929"/>
                  </a:lnTo>
                  <a:lnTo>
                    <a:pt x="911" y="1943"/>
                  </a:lnTo>
                  <a:lnTo>
                    <a:pt x="900" y="1955"/>
                  </a:lnTo>
                  <a:lnTo>
                    <a:pt x="887" y="1967"/>
                  </a:lnTo>
                  <a:lnTo>
                    <a:pt x="887" y="1967"/>
                  </a:lnTo>
                  <a:lnTo>
                    <a:pt x="877" y="1975"/>
                  </a:lnTo>
                  <a:lnTo>
                    <a:pt x="865" y="1982"/>
                  </a:lnTo>
                  <a:lnTo>
                    <a:pt x="854" y="1987"/>
                  </a:lnTo>
                  <a:lnTo>
                    <a:pt x="842" y="1992"/>
                  </a:lnTo>
                  <a:lnTo>
                    <a:pt x="830" y="1997"/>
                  </a:lnTo>
                  <a:lnTo>
                    <a:pt x="817" y="1999"/>
                  </a:lnTo>
                  <a:lnTo>
                    <a:pt x="803" y="2001"/>
                  </a:lnTo>
                  <a:lnTo>
                    <a:pt x="790" y="2001"/>
                  </a:lnTo>
                  <a:lnTo>
                    <a:pt x="790" y="2001"/>
                  </a:lnTo>
                  <a:close/>
                  <a:moveTo>
                    <a:pt x="354" y="1471"/>
                  </a:moveTo>
                  <a:lnTo>
                    <a:pt x="354" y="1471"/>
                  </a:lnTo>
                  <a:lnTo>
                    <a:pt x="356" y="1472"/>
                  </a:lnTo>
                  <a:lnTo>
                    <a:pt x="356" y="1472"/>
                  </a:lnTo>
                  <a:lnTo>
                    <a:pt x="360" y="1474"/>
                  </a:lnTo>
                  <a:lnTo>
                    <a:pt x="363" y="1477"/>
                  </a:lnTo>
                  <a:lnTo>
                    <a:pt x="364" y="1478"/>
                  </a:lnTo>
                  <a:lnTo>
                    <a:pt x="364" y="1478"/>
                  </a:lnTo>
                  <a:lnTo>
                    <a:pt x="365" y="1482"/>
                  </a:lnTo>
                  <a:lnTo>
                    <a:pt x="365" y="1486"/>
                  </a:lnTo>
                  <a:lnTo>
                    <a:pt x="363" y="1491"/>
                  </a:lnTo>
                  <a:lnTo>
                    <a:pt x="361" y="1493"/>
                  </a:lnTo>
                  <a:lnTo>
                    <a:pt x="361" y="1493"/>
                  </a:lnTo>
                  <a:lnTo>
                    <a:pt x="352" y="1500"/>
                  </a:lnTo>
                  <a:lnTo>
                    <a:pt x="343" y="1507"/>
                  </a:lnTo>
                  <a:lnTo>
                    <a:pt x="335" y="1514"/>
                  </a:lnTo>
                  <a:lnTo>
                    <a:pt x="327" y="1522"/>
                  </a:lnTo>
                  <a:lnTo>
                    <a:pt x="320" y="1530"/>
                  </a:lnTo>
                  <a:lnTo>
                    <a:pt x="315" y="1539"/>
                  </a:lnTo>
                  <a:lnTo>
                    <a:pt x="304" y="1558"/>
                  </a:lnTo>
                  <a:lnTo>
                    <a:pt x="296" y="1577"/>
                  </a:lnTo>
                  <a:lnTo>
                    <a:pt x="293" y="1586"/>
                  </a:lnTo>
                  <a:lnTo>
                    <a:pt x="290" y="1597"/>
                  </a:lnTo>
                  <a:lnTo>
                    <a:pt x="288" y="1608"/>
                  </a:lnTo>
                  <a:lnTo>
                    <a:pt x="287" y="1619"/>
                  </a:lnTo>
                  <a:lnTo>
                    <a:pt x="287" y="1629"/>
                  </a:lnTo>
                  <a:lnTo>
                    <a:pt x="287" y="1641"/>
                  </a:lnTo>
                  <a:lnTo>
                    <a:pt x="287" y="1641"/>
                  </a:lnTo>
                  <a:lnTo>
                    <a:pt x="288" y="1657"/>
                  </a:lnTo>
                  <a:lnTo>
                    <a:pt x="292" y="1674"/>
                  </a:lnTo>
                  <a:lnTo>
                    <a:pt x="296" y="1689"/>
                  </a:lnTo>
                  <a:lnTo>
                    <a:pt x="302" y="1704"/>
                  </a:lnTo>
                  <a:lnTo>
                    <a:pt x="309" y="1718"/>
                  </a:lnTo>
                  <a:lnTo>
                    <a:pt x="316" y="1732"/>
                  </a:lnTo>
                  <a:lnTo>
                    <a:pt x="325" y="1743"/>
                  </a:lnTo>
                  <a:lnTo>
                    <a:pt x="335" y="1754"/>
                  </a:lnTo>
                  <a:lnTo>
                    <a:pt x="335" y="1754"/>
                  </a:lnTo>
                  <a:lnTo>
                    <a:pt x="358" y="1774"/>
                  </a:lnTo>
                  <a:lnTo>
                    <a:pt x="383" y="1795"/>
                  </a:lnTo>
                  <a:lnTo>
                    <a:pt x="407" y="1813"/>
                  </a:lnTo>
                  <a:lnTo>
                    <a:pt x="432" y="1832"/>
                  </a:lnTo>
                  <a:lnTo>
                    <a:pt x="457" y="1849"/>
                  </a:lnTo>
                  <a:lnTo>
                    <a:pt x="484" y="1865"/>
                  </a:lnTo>
                  <a:lnTo>
                    <a:pt x="510" y="1881"/>
                  </a:lnTo>
                  <a:lnTo>
                    <a:pt x="537" y="1895"/>
                  </a:lnTo>
                  <a:lnTo>
                    <a:pt x="565" y="1909"/>
                  </a:lnTo>
                  <a:lnTo>
                    <a:pt x="592" y="1922"/>
                  </a:lnTo>
                  <a:lnTo>
                    <a:pt x="620" y="1933"/>
                  </a:lnTo>
                  <a:lnTo>
                    <a:pt x="649" y="1944"/>
                  </a:lnTo>
                  <a:lnTo>
                    <a:pt x="678" y="1953"/>
                  </a:lnTo>
                  <a:lnTo>
                    <a:pt x="706" y="1962"/>
                  </a:lnTo>
                  <a:lnTo>
                    <a:pt x="735" y="1969"/>
                  </a:lnTo>
                  <a:lnTo>
                    <a:pt x="765" y="1976"/>
                  </a:lnTo>
                  <a:lnTo>
                    <a:pt x="765" y="1976"/>
                  </a:lnTo>
                  <a:lnTo>
                    <a:pt x="778" y="1978"/>
                  </a:lnTo>
                  <a:lnTo>
                    <a:pt x="790" y="1978"/>
                  </a:lnTo>
                  <a:lnTo>
                    <a:pt x="790" y="1978"/>
                  </a:lnTo>
                  <a:lnTo>
                    <a:pt x="802" y="1978"/>
                  </a:lnTo>
                  <a:lnTo>
                    <a:pt x="812" y="1976"/>
                  </a:lnTo>
                  <a:lnTo>
                    <a:pt x="824" y="1974"/>
                  </a:lnTo>
                  <a:lnTo>
                    <a:pt x="834" y="1970"/>
                  </a:lnTo>
                  <a:lnTo>
                    <a:pt x="845" y="1967"/>
                  </a:lnTo>
                  <a:lnTo>
                    <a:pt x="855" y="1961"/>
                  </a:lnTo>
                  <a:lnTo>
                    <a:pt x="864" y="1955"/>
                  </a:lnTo>
                  <a:lnTo>
                    <a:pt x="873" y="1948"/>
                  </a:lnTo>
                  <a:lnTo>
                    <a:pt x="873" y="1948"/>
                  </a:lnTo>
                  <a:lnTo>
                    <a:pt x="884" y="1939"/>
                  </a:lnTo>
                  <a:lnTo>
                    <a:pt x="893" y="1928"/>
                  </a:lnTo>
                  <a:lnTo>
                    <a:pt x="901" y="1916"/>
                  </a:lnTo>
                  <a:lnTo>
                    <a:pt x="908" y="1903"/>
                  </a:lnTo>
                  <a:lnTo>
                    <a:pt x="914" y="1891"/>
                  </a:lnTo>
                  <a:lnTo>
                    <a:pt x="917" y="1877"/>
                  </a:lnTo>
                  <a:lnTo>
                    <a:pt x="919" y="1863"/>
                  </a:lnTo>
                  <a:lnTo>
                    <a:pt x="921" y="1848"/>
                  </a:lnTo>
                  <a:lnTo>
                    <a:pt x="921" y="153"/>
                  </a:lnTo>
                  <a:lnTo>
                    <a:pt x="921" y="153"/>
                  </a:lnTo>
                  <a:lnTo>
                    <a:pt x="919" y="138"/>
                  </a:lnTo>
                  <a:lnTo>
                    <a:pt x="917" y="124"/>
                  </a:lnTo>
                  <a:lnTo>
                    <a:pt x="914" y="111"/>
                  </a:lnTo>
                  <a:lnTo>
                    <a:pt x="908" y="97"/>
                  </a:lnTo>
                  <a:lnTo>
                    <a:pt x="901" y="84"/>
                  </a:lnTo>
                  <a:lnTo>
                    <a:pt x="893" y="72"/>
                  </a:lnTo>
                  <a:lnTo>
                    <a:pt x="884" y="62"/>
                  </a:lnTo>
                  <a:lnTo>
                    <a:pt x="873" y="52"/>
                  </a:lnTo>
                  <a:lnTo>
                    <a:pt x="873" y="52"/>
                  </a:lnTo>
                  <a:lnTo>
                    <a:pt x="864" y="46"/>
                  </a:lnTo>
                  <a:lnTo>
                    <a:pt x="855" y="39"/>
                  </a:lnTo>
                  <a:lnTo>
                    <a:pt x="845" y="34"/>
                  </a:lnTo>
                  <a:lnTo>
                    <a:pt x="834" y="30"/>
                  </a:lnTo>
                  <a:lnTo>
                    <a:pt x="824" y="26"/>
                  </a:lnTo>
                  <a:lnTo>
                    <a:pt x="812" y="24"/>
                  </a:lnTo>
                  <a:lnTo>
                    <a:pt x="802" y="23"/>
                  </a:lnTo>
                  <a:lnTo>
                    <a:pt x="790" y="23"/>
                  </a:lnTo>
                  <a:lnTo>
                    <a:pt x="790" y="23"/>
                  </a:lnTo>
                  <a:lnTo>
                    <a:pt x="778" y="23"/>
                  </a:lnTo>
                  <a:lnTo>
                    <a:pt x="765" y="25"/>
                  </a:lnTo>
                  <a:lnTo>
                    <a:pt x="765" y="25"/>
                  </a:lnTo>
                  <a:lnTo>
                    <a:pt x="740" y="31"/>
                  </a:lnTo>
                  <a:lnTo>
                    <a:pt x="714" y="37"/>
                  </a:lnTo>
                  <a:lnTo>
                    <a:pt x="690" y="44"/>
                  </a:lnTo>
                  <a:lnTo>
                    <a:pt x="665" y="52"/>
                  </a:lnTo>
                  <a:lnTo>
                    <a:pt x="641" y="60"/>
                  </a:lnTo>
                  <a:lnTo>
                    <a:pt x="616" y="69"/>
                  </a:lnTo>
                  <a:lnTo>
                    <a:pt x="592" y="79"/>
                  </a:lnTo>
                  <a:lnTo>
                    <a:pt x="568" y="90"/>
                  </a:lnTo>
                  <a:lnTo>
                    <a:pt x="545" y="101"/>
                  </a:lnTo>
                  <a:lnTo>
                    <a:pt x="521" y="114"/>
                  </a:lnTo>
                  <a:lnTo>
                    <a:pt x="498" y="127"/>
                  </a:lnTo>
                  <a:lnTo>
                    <a:pt x="476" y="140"/>
                  </a:lnTo>
                  <a:lnTo>
                    <a:pt x="454" y="154"/>
                  </a:lnTo>
                  <a:lnTo>
                    <a:pt x="432" y="169"/>
                  </a:lnTo>
                  <a:lnTo>
                    <a:pt x="410" y="185"/>
                  </a:lnTo>
                  <a:lnTo>
                    <a:pt x="390" y="202"/>
                  </a:lnTo>
                  <a:lnTo>
                    <a:pt x="390" y="202"/>
                  </a:lnTo>
                  <a:lnTo>
                    <a:pt x="386" y="205"/>
                  </a:lnTo>
                  <a:lnTo>
                    <a:pt x="386" y="205"/>
                  </a:lnTo>
                  <a:lnTo>
                    <a:pt x="377" y="213"/>
                  </a:lnTo>
                  <a:lnTo>
                    <a:pt x="369" y="221"/>
                  </a:lnTo>
                  <a:lnTo>
                    <a:pt x="361" y="230"/>
                  </a:lnTo>
                  <a:lnTo>
                    <a:pt x="354" y="240"/>
                  </a:lnTo>
                  <a:lnTo>
                    <a:pt x="347" y="249"/>
                  </a:lnTo>
                  <a:lnTo>
                    <a:pt x="341" y="259"/>
                  </a:lnTo>
                  <a:lnTo>
                    <a:pt x="335" y="270"/>
                  </a:lnTo>
                  <a:lnTo>
                    <a:pt x="331" y="280"/>
                  </a:lnTo>
                  <a:lnTo>
                    <a:pt x="331" y="280"/>
                  </a:lnTo>
                  <a:lnTo>
                    <a:pt x="327" y="294"/>
                  </a:lnTo>
                  <a:lnTo>
                    <a:pt x="324" y="308"/>
                  </a:lnTo>
                  <a:lnTo>
                    <a:pt x="322" y="321"/>
                  </a:lnTo>
                  <a:lnTo>
                    <a:pt x="320" y="335"/>
                  </a:lnTo>
                  <a:lnTo>
                    <a:pt x="320" y="349"/>
                  </a:lnTo>
                  <a:lnTo>
                    <a:pt x="322" y="363"/>
                  </a:lnTo>
                  <a:lnTo>
                    <a:pt x="324" y="377"/>
                  </a:lnTo>
                  <a:lnTo>
                    <a:pt x="327" y="390"/>
                  </a:lnTo>
                  <a:lnTo>
                    <a:pt x="332" y="403"/>
                  </a:lnTo>
                  <a:lnTo>
                    <a:pt x="337" y="416"/>
                  </a:lnTo>
                  <a:lnTo>
                    <a:pt x="343" y="429"/>
                  </a:lnTo>
                  <a:lnTo>
                    <a:pt x="350" y="440"/>
                  </a:lnTo>
                  <a:lnTo>
                    <a:pt x="358" y="452"/>
                  </a:lnTo>
                  <a:lnTo>
                    <a:pt x="368" y="462"/>
                  </a:lnTo>
                  <a:lnTo>
                    <a:pt x="378" y="471"/>
                  </a:lnTo>
                  <a:lnTo>
                    <a:pt x="390" y="480"/>
                  </a:lnTo>
                  <a:lnTo>
                    <a:pt x="390" y="480"/>
                  </a:lnTo>
                  <a:lnTo>
                    <a:pt x="392" y="484"/>
                  </a:lnTo>
                  <a:lnTo>
                    <a:pt x="394" y="488"/>
                  </a:lnTo>
                  <a:lnTo>
                    <a:pt x="394" y="493"/>
                  </a:lnTo>
                  <a:lnTo>
                    <a:pt x="392" y="497"/>
                  </a:lnTo>
                  <a:lnTo>
                    <a:pt x="392" y="497"/>
                  </a:lnTo>
                  <a:lnTo>
                    <a:pt x="388" y="500"/>
                  </a:lnTo>
                  <a:lnTo>
                    <a:pt x="384" y="501"/>
                  </a:lnTo>
                  <a:lnTo>
                    <a:pt x="379" y="501"/>
                  </a:lnTo>
                  <a:lnTo>
                    <a:pt x="376" y="499"/>
                  </a:lnTo>
                  <a:lnTo>
                    <a:pt x="376" y="499"/>
                  </a:lnTo>
                  <a:lnTo>
                    <a:pt x="368" y="494"/>
                  </a:lnTo>
                  <a:lnTo>
                    <a:pt x="360" y="490"/>
                  </a:lnTo>
                  <a:lnTo>
                    <a:pt x="340" y="483"/>
                  </a:lnTo>
                  <a:lnTo>
                    <a:pt x="340" y="483"/>
                  </a:lnTo>
                  <a:lnTo>
                    <a:pt x="332" y="479"/>
                  </a:lnTo>
                  <a:lnTo>
                    <a:pt x="332" y="479"/>
                  </a:lnTo>
                  <a:lnTo>
                    <a:pt x="317" y="475"/>
                  </a:lnTo>
                  <a:lnTo>
                    <a:pt x="301" y="471"/>
                  </a:lnTo>
                  <a:lnTo>
                    <a:pt x="286" y="469"/>
                  </a:lnTo>
                  <a:lnTo>
                    <a:pt x="270" y="468"/>
                  </a:lnTo>
                  <a:lnTo>
                    <a:pt x="270" y="468"/>
                  </a:lnTo>
                  <a:lnTo>
                    <a:pt x="257" y="469"/>
                  </a:lnTo>
                  <a:lnTo>
                    <a:pt x="246" y="470"/>
                  </a:lnTo>
                  <a:lnTo>
                    <a:pt x="233" y="472"/>
                  </a:lnTo>
                  <a:lnTo>
                    <a:pt x="221" y="476"/>
                  </a:lnTo>
                  <a:lnTo>
                    <a:pt x="210" y="479"/>
                  </a:lnTo>
                  <a:lnTo>
                    <a:pt x="198" y="484"/>
                  </a:lnTo>
                  <a:lnTo>
                    <a:pt x="187" y="490"/>
                  </a:lnTo>
                  <a:lnTo>
                    <a:pt x="176" y="495"/>
                  </a:lnTo>
                  <a:lnTo>
                    <a:pt x="167" y="502"/>
                  </a:lnTo>
                  <a:lnTo>
                    <a:pt x="157" y="510"/>
                  </a:lnTo>
                  <a:lnTo>
                    <a:pt x="149" y="518"/>
                  </a:lnTo>
                  <a:lnTo>
                    <a:pt x="140" y="526"/>
                  </a:lnTo>
                  <a:lnTo>
                    <a:pt x="131" y="537"/>
                  </a:lnTo>
                  <a:lnTo>
                    <a:pt x="125" y="546"/>
                  </a:lnTo>
                  <a:lnTo>
                    <a:pt x="119" y="556"/>
                  </a:lnTo>
                  <a:lnTo>
                    <a:pt x="113" y="568"/>
                  </a:lnTo>
                  <a:lnTo>
                    <a:pt x="113" y="568"/>
                  </a:lnTo>
                  <a:lnTo>
                    <a:pt x="107" y="581"/>
                  </a:lnTo>
                  <a:lnTo>
                    <a:pt x="107" y="581"/>
                  </a:lnTo>
                  <a:lnTo>
                    <a:pt x="102" y="597"/>
                  </a:lnTo>
                  <a:lnTo>
                    <a:pt x="98" y="614"/>
                  </a:lnTo>
                  <a:lnTo>
                    <a:pt x="96" y="631"/>
                  </a:lnTo>
                  <a:lnTo>
                    <a:pt x="96" y="647"/>
                  </a:lnTo>
                  <a:lnTo>
                    <a:pt x="97" y="665"/>
                  </a:lnTo>
                  <a:lnTo>
                    <a:pt x="100" y="681"/>
                  </a:lnTo>
                  <a:lnTo>
                    <a:pt x="105" y="698"/>
                  </a:lnTo>
                  <a:lnTo>
                    <a:pt x="111" y="714"/>
                  </a:lnTo>
                  <a:lnTo>
                    <a:pt x="111" y="714"/>
                  </a:lnTo>
                  <a:lnTo>
                    <a:pt x="119" y="729"/>
                  </a:lnTo>
                  <a:lnTo>
                    <a:pt x="128" y="744"/>
                  </a:lnTo>
                  <a:lnTo>
                    <a:pt x="138" y="757"/>
                  </a:lnTo>
                  <a:lnTo>
                    <a:pt x="151" y="770"/>
                  </a:lnTo>
                  <a:lnTo>
                    <a:pt x="164" y="780"/>
                  </a:lnTo>
                  <a:lnTo>
                    <a:pt x="178" y="790"/>
                  </a:lnTo>
                  <a:lnTo>
                    <a:pt x="193" y="798"/>
                  </a:lnTo>
                  <a:lnTo>
                    <a:pt x="209" y="805"/>
                  </a:lnTo>
                  <a:lnTo>
                    <a:pt x="210" y="805"/>
                  </a:lnTo>
                  <a:lnTo>
                    <a:pt x="210" y="805"/>
                  </a:lnTo>
                  <a:lnTo>
                    <a:pt x="212" y="806"/>
                  </a:lnTo>
                  <a:lnTo>
                    <a:pt x="212" y="806"/>
                  </a:lnTo>
                  <a:lnTo>
                    <a:pt x="216" y="809"/>
                  </a:lnTo>
                  <a:lnTo>
                    <a:pt x="218" y="812"/>
                  </a:lnTo>
                  <a:lnTo>
                    <a:pt x="219" y="816"/>
                  </a:lnTo>
                  <a:lnTo>
                    <a:pt x="219" y="820"/>
                  </a:lnTo>
                  <a:lnTo>
                    <a:pt x="219" y="820"/>
                  </a:lnTo>
                  <a:lnTo>
                    <a:pt x="217" y="824"/>
                  </a:lnTo>
                  <a:lnTo>
                    <a:pt x="214" y="826"/>
                  </a:lnTo>
                  <a:lnTo>
                    <a:pt x="210" y="828"/>
                  </a:lnTo>
                  <a:lnTo>
                    <a:pt x="206" y="828"/>
                  </a:lnTo>
                  <a:lnTo>
                    <a:pt x="206" y="828"/>
                  </a:lnTo>
                  <a:lnTo>
                    <a:pt x="193" y="827"/>
                  </a:lnTo>
                  <a:lnTo>
                    <a:pt x="178" y="828"/>
                  </a:lnTo>
                  <a:lnTo>
                    <a:pt x="178" y="828"/>
                  </a:lnTo>
                  <a:lnTo>
                    <a:pt x="163" y="829"/>
                  </a:lnTo>
                  <a:lnTo>
                    <a:pt x="146" y="833"/>
                  </a:lnTo>
                  <a:lnTo>
                    <a:pt x="131" y="838"/>
                  </a:lnTo>
                  <a:lnTo>
                    <a:pt x="118" y="843"/>
                  </a:lnTo>
                  <a:lnTo>
                    <a:pt x="104" y="850"/>
                  </a:lnTo>
                  <a:lnTo>
                    <a:pt x="91" y="859"/>
                  </a:lnTo>
                  <a:lnTo>
                    <a:pt x="80" y="869"/>
                  </a:lnTo>
                  <a:lnTo>
                    <a:pt x="68" y="879"/>
                  </a:lnTo>
                  <a:lnTo>
                    <a:pt x="58" y="891"/>
                  </a:lnTo>
                  <a:lnTo>
                    <a:pt x="50" y="903"/>
                  </a:lnTo>
                  <a:lnTo>
                    <a:pt x="42" y="916"/>
                  </a:lnTo>
                  <a:lnTo>
                    <a:pt x="35" y="930"/>
                  </a:lnTo>
                  <a:lnTo>
                    <a:pt x="30" y="945"/>
                  </a:lnTo>
                  <a:lnTo>
                    <a:pt x="27" y="960"/>
                  </a:lnTo>
                  <a:lnTo>
                    <a:pt x="24" y="976"/>
                  </a:lnTo>
                  <a:lnTo>
                    <a:pt x="23" y="992"/>
                  </a:lnTo>
                  <a:lnTo>
                    <a:pt x="23" y="992"/>
                  </a:lnTo>
                  <a:lnTo>
                    <a:pt x="23" y="1001"/>
                  </a:lnTo>
                  <a:lnTo>
                    <a:pt x="23" y="1001"/>
                  </a:lnTo>
                  <a:lnTo>
                    <a:pt x="25" y="1017"/>
                  </a:lnTo>
                  <a:lnTo>
                    <a:pt x="29" y="1033"/>
                  </a:lnTo>
                  <a:lnTo>
                    <a:pt x="34" y="1048"/>
                  </a:lnTo>
                  <a:lnTo>
                    <a:pt x="39" y="1062"/>
                  </a:lnTo>
                  <a:lnTo>
                    <a:pt x="46" y="1076"/>
                  </a:lnTo>
                  <a:lnTo>
                    <a:pt x="54" y="1089"/>
                  </a:lnTo>
                  <a:lnTo>
                    <a:pt x="65" y="1100"/>
                  </a:lnTo>
                  <a:lnTo>
                    <a:pt x="75" y="1112"/>
                  </a:lnTo>
                  <a:lnTo>
                    <a:pt x="87" y="1121"/>
                  </a:lnTo>
                  <a:lnTo>
                    <a:pt x="99" y="1130"/>
                  </a:lnTo>
                  <a:lnTo>
                    <a:pt x="112" y="1138"/>
                  </a:lnTo>
                  <a:lnTo>
                    <a:pt x="126" y="1144"/>
                  </a:lnTo>
                  <a:lnTo>
                    <a:pt x="141" y="1150"/>
                  </a:lnTo>
                  <a:lnTo>
                    <a:pt x="156" y="1153"/>
                  </a:lnTo>
                  <a:lnTo>
                    <a:pt x="172" y="1156"/>
                  </a:lnTo>
                  <a:lnTo>
                    <a:pt x="188" y="1157"/>
                  </a:lnTo>
                  <a:lnTo>
                    <a:pt x="188" y="1157"/>
                  </a:lnTo>
                  <a:lnTo>
                    <a:pt x="197" y="1156"/>
                  </a:lnTo>
                  <a:lnTo>
                    <a:pt x="197" y="1156"/>
                  </a:lnTo>
                  <a:lnTo>
                    <a:pt x="208" y="1156"/>
                  </a:lnTo>
                  <a:lnTo>
                    <a:pt x="208" y="1156"/>
                  </a:lnTo>
                  <a:lnTo>
                    <a:pt x="212" y="1156"/>
                  </a:lnTo>
                  <a:lnTo>
                    <a:pt x="216" y="1157"/>
                  </a:lnTo>
                  <a:lnTo>
                    <a:pt x="219" y="1160"/>
                  </a:lnTo>
                  <a:lnTo>
                    <a:pt x="220" y="1165"/>
                  </a:lnTo>
                  <a:lnTo>
                    <a:pt x="220" y="1165"/>
                  </a:lnTo>
                  <a:lnTo>
                    <a:pt x="220" y="1168"/>
                  </a:lnTo>
                  <a:lnTo>
                    <a:pt x="219" y="1173"/>
                  </a:lnTo>
                  <a:lnTo>
                    <a:pt x="217" y="1175"/>
                  </a:lnTo>
                  <a:lnTo>
                    <a:pt x="212" y="1177"/>
                  </a:lnTo>
                  <a:lnTo>
                    <a:pt x="212" y="1177"/>
                  </a:lnTo>
                  <a:lnTo>
                    <a:pt x="199" y="1182"/>
                  </a:lnTo>
                  <a:lnTo>
                    <a:pt x="186" y="1188"/>
                  </a:lnTo>
                  <a:lnTo>
                    <a:pt x="174" y="1195"/>
                  </a:lnTo>
                  <a:lnTo>
                    <a:pt x="163" y="1202"/>
                  </a:lnTo>
                  <a:lnTo>
                    <a:pt x="151" y="1211"/>
                  </a:lnTo>
                  <a:lnTo>
                    <a:pt x="141" y="1220"/>
                  </a:lnTo>
                  <a:lnTo>
                    <a:pt x="131" y="1230"/>
                  </a:lnTo>
                  <a:lnTo>
                    <a:pt x="123" y="1241"/>
                  </a:lnTo>
                  <a:lnTo>
                    <a:pt x="116" y="1252"/>
                  </a:lnTo>
                  <a:lnTo>
                    <a:pt x="110" y="1264"/>
                  </a:lnTo>
                  <a:lnTo>
                    <a:pt x="104" y="1277"/>
                  </a:lnTo>
                  <a:lnTo>
                    <a:pt x="99" y="1290"/>
                  </a:lnTo>
                  <a:lnTo>
                    <a:pt x="96" y="1303"/>
                  </a:lnTo>
                  <a:lnTo>
                    <a:pt x="95" y="1317"/>
                  </a:lnTo>
                  <a:lnTo>
                    <a:pt x="93" y="1332"/>
                  </a:lnTo>
                  <a:lnTo>
                    <a:pt x="93" y="1346"/>
                  </a:lnTo>
                  <a:lnTo>
                    <a:pt x="93" y="1346"/>
                  </a:lnTo>
                  <a:lnTo>
                    <a:pt x="95" y="1360"/>
                  </a:lnTo>
                  <a:lnTo>
                    <a:pt x="97" y="1373"/>
                  </a:lnTo>
                  <a:lnTo>
                    <a:pt x="100" y="1386"/>
                  </a:lnTo>
                  <a:lnTo>
                    <a:pt x="106" y="1400"/>
                  </a:lnTo>
                  <a:lnTo>
                    <a:pt x="106" y="1400"/>
                  </a:lnTo>
                  <a:lnTo>
                    <a:pt x="111" y="1411"/>
                  </a:lnTo>
                  <a:lnTo>
                    <a:pt x="118" y="1423"/>
                  </a:lnTo>
                  <a:lnTo>
                    <a:pt x="125" y="1433"/>
                  </a:lnTo>
                  <a:lnTo>
                    <a:pt x="133" y="1442"/>
                  </a:lnTo>
                  <a:lnTo>
                    <a:pt x="141" y="1452"/>
                  </a:lnTo>
                  <a:lnTo>
                    <a:pt x="150" y="1461"/>
                  </a:lnTo>
                  <a:lnTo>
                    <a:pt x="160" y="1469"/>
                  </a:lnTo>
                  <a:lnTo>
                    <a:pt x="171" y="1476"/>
                  </a:lnTo>
                  <a:lnTo>
                    <a:pt x="181" y="1482"/>
                  </a:lnTo>
                  <a:lnTo>
                    <a:pt x="193" y="1487"/>
                  </a:lnTo>
                  <a:lnTo>
                    <a:pt x="204" y="1492"/>
                  </a:lnTo>
                  <a:lnTo>
                    <a:pt x="216" y="1495"/>
                  </a:lnTo>
                  <a:lnTo>
                    <a:pt x="228" y="1498"/>
                  </a:lnTo>
                  <a:lnTo>
                    <a:pt x="241" y="1500"/>
                  </a:lnTo>
                  <a:lnTo>
                    <a:pt x="254" y="1500"/>
                  </a:lnTo>
                  <a:lnTo>
                    <a:pt x="267" y="1500"/>
                  </a:lnTo>
                  <a:lnTo>
                    <a:pt x="267" y="1500"/>
                  </a:lnTo>
                  <a:lnTo>
                    <a:pt x="278" y="1499"/>
                  </a:lnTo>
                  <a:lnTo>
                    <a:pt x="288" y="1498"/>
                  </a:lnTo>
                  <a:lnTo>
                    <a:pt x="309" y="1492"/>
                  </a:lnTo>
                  <a:lnTo>
                    <a:pt x="319" y="1489"/>
                  </a:lnTo>
                  <a:lnTo>
                    <a:pt x="328" y="1484"/>
                  </a:lnTo>
                  <a:lnTo>
                    <a:pt x="338" y="1479"/>
                  </a:lnTo>
                  <a:lnTo>
                    <a:pt x="347" y="1474"/>
                  </a:lnTo>
                  <a:lnTo>
                    <a:pt x="347" y="1474"/>
                  </a:lnTo>
                  <a:lnTo>
                    <a:pt x="350" y="1472"/>
                  </a:lnTo>
                  <a:lnTo>
                    <a:pt x="354" y="1471"/>
                  </a:lnTo>
                  <a:lnTo>
                    <a:pt x="354" y="14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22"/>
            <p:cNvSpPr>
              <a:spLocks/>
            </p:cNvSpPr>
            <p:nvPr userDrawn="1"/>
          </p:nvSpPr>
          <p:spPr bwMode="auto">
            <a:xfrm>
              <a:off x="2692" y="1508"/>
              <a:ext cx="126" cy="59"/>
            </a:xfrm>
            <a:custGeom>
              <a:avLst/>
              <a:gdLst>
                <a:gd name="T0" fmla="*/ 241 w 253"/>
                <a:gd name="T1" fmla="*/ 119 h 119"/>
                <a:gd name="T2" fmla="*/ 241 w 253"/>
                <a:gd name="T3" fmla="*/ 119 h 119"/>
                <a:gd name="T4" fmla="*/ 239 w 253"/>
                <a:gd name="T5" fmla="*/ 119 h 119"/>
                <a:gd name="T6" fmla="*/ 239 w 253"/>
                <a:gd name="T7" fmla="*/ 119 h 119"/>
                <a:gd name="T8" fmla="*/ 212 w 253"/>
                <a:gd name="T9" fmla="*/ 113 h 119"/>
                <a:gd name="T10" fmla="*/ 187 w 253"/>
                <a:gd name="T11" fmla="*/ 106 h 119"/>
                <a:gd name="T12" fmla="*/ 163 w 253"/>
                <a:gd name="T13" fmla="*/ 99 h 119"/>
                <a:gd name="T14" fmla="*/ 141 w 253"/>
                <a:gd name="T15" fmla="*/ 92 h 119"/>
                <a:gd name="T16" fmla="*/ 120 w 253"/>
                <a:gd name="T17" fmla="*/ 84 h 119"/>
                <a:gd name="T18" fmla="*/ 101 w 253"/>
                <a:gd name="T19" fmla="*/ 76 h 119"/>
                <a:gd name="T20" fmla="*/ 68 w 253"/>
                <a:gd name="T21" fmla="*/ 60 h 119"/>
                <a:gd name="T22" fmla="*/ 42 w 253"/>
                <a:gd name="T23" fmla="*/ 45 h 119"/>
                <a:gd name="T24" fmla="*/ 22 w 253"/>
                <a:gd name="T25" fmla="*/ 34 h 119"/>
                <a:gd name="T26" fmla="*/ 5 w 253"/>
                <a:gd name="T27" fmla="*/ 21 h 119"/>
                <a:gd name="T28" fmla="*/ 5 w 253"/>
                <a:gd name="T29" fmla="*/ 21 h 119"/>
                <a:gd name="T30" fmla="*/ 1 w 253"/>
                <a:gd name="T31" fmla="*/ 18 h 119"/>
                <a:gd name="T32" fmla="*/ 0 w 253"/>
                <a:gd name="T33" fmla="*/ 13 h 119"/>
                <a:gd name="T34" fmla="*/ 1 w 253"/>
                <a:gd name="T35" fmla="*/ 8 h 119"/>
                <a:gd name="T36" fmla="*/ 4 w 253"/>
                <a:gd name="T37" fmla="*/ 5 h 119"/>
                <a:gd name="T38" fmla="*/ 4 w 253"/>
                <a:gd name="T39" fmla="*/ 5 h 119"/>
                <a:gd name="T40" fmla="*/ 7 w 253"/>
                <a:gd name="T41" fmla="*/ 1 h 119"/>
                <a:gd name="T42" fmla="*/ 11 w 253"/>
                <a:gd name="T43" fmla="*/ 0 h 119"/>
                <a:gd name="T44" fmla="*/ 15 w 253"/>
                <a:gd name="T45" fmla="*/ 0 h 119"/>
                <a:gd name="T46" fmla="*/ 20 w 253"/>
                <a:gd name="T47" fmla="*/ 3 h 119"/>
                <a:gd name="T48" fmla="*/ 20 w 253"/>
                <a:gd name="T49" fmla="*/ 3 h 119"/>
                <a:gd name="T50" fmla="*/ 20 w 253"/>
                <a:gd name="T51" fmla="*/ 3 h 119"/>
                <a:gd name="T52" fmla="*/ 35 w 253"/>
                <a:gd name="T53" fmla="*/ 14 h 119"/>
                <a:gd name="T54" fmla="*/ 53 w 253"/>
                <a:gd name="T55" fmla="*/ 26 h 119"/>
                <a:gd name="T56" fmla="*/ 79 w 253"/>
                <a:gd name="T57" fmla="*/ 39 h 119"/>
                <a:gd name="T58" fmla="*/ 111 w 253"/>
                <a:gd name="T59" fmla="*/ 54 h 119"/>
                <a:gd name="T60" fmla="*/ 128 w 253"/>
                <a:gd name="T61" fmla="*/ 63 h 119"/>
                <a:gd name="T62" fmla="*/ 149 w 253"/>
                <a:gd name="T63" fmla="*/ 71 h 119"/>
                <a:gd name="T64" fmla="*/ 170 w 253"/>
                <a:gd name="T65" fmla="*/ 78 h 119"/>
                <a:gd name="T66" fmla="*/ 193 w 253"/>
                <a:gd name="T67" fmla="*/ 84 h 119"/>
                <a:gd name="T68" fmla="*/ 217 w 253"/>
                <a:gd name="T69" fmla="*/ 91 h 119"/>
                <a:gd name="T70" fmla="*/ 243 w 253"/>
                <a:gd name="T71" fmla="*/ 96 h 119"/>
                <a:gd name="T72" fmla="*/ 243 w 253"/>
                <a:gd name="T73" fmla="*/ 96 h 119"/>
                <a:gd name="T74" fmla="*/ 247 w 253"/>
                <a:gd name="T75" fmla="*/ 98 h 119"/>
                <a:gd name="T76" fmla="*/ 250 w 253"/>
                <a:gd name="T77" fmla="*/ 102 h 119"/>
                <a:gd name="T78" fmla="*/ 253 w 253"/>
                <a:gd name="T79" fmla="*/ 105 h 119"/>
                <a:gd name="T80" fmla="*/ 253 w 253"/>
                <a:gd name="T81" fmla="*/ 110 h 119"/>
                <a:gd name="T82" fmla="*/ 253 w 253"/>
                <a:gd name="T83" fmla="*/ 110 h 119"/>
                <a:gd name="T84" fmla="*/ 250 w 253"/>
                <a:gd name="T85" fmla="*/ 113 h 119"/>
                <a:gd name="T86" fmla="*/ 248 w 253"/>
                <a:gd name="T87" fmla="*/ 117 h 119"/>
                <a:gd name="T88" fmla="*/ 245 w 253"/>
                <a:gd name="T89" fmla="*/ 119 h 119"/>
                <a:gd name="T90" fmla="*/ 241 w 253"/>
                <a:gd name="T91" fmla="*/ 119 h 119"/>
                <a:gd name="T92" fmla="*/ 241 w 253"/>
                <a:gd name="T9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3" h="119">
                  <a:moveTo>
                    <a:pt x="241" y="119"/>
                  </a:moveTo>
                  <a:lnTo>
                    <a:pt x="241" y="119"/>
                  </a:lnTo>
                  <a:lnTo>
                    <a:pt x="239" y="119"/>
                  </a:lnTo>
                  <a:lnTo>
                    <a:pt x="239" y="119"/>
                  </a:lnTo>
                  <a:lnTo>
                    <a:pt x="212" y="113"/>
                  </a:lnTo>
                  <a:lnTo>
                    <a:pt x="187" y="106"/>
                  </a:lnTo>
                  <a:lnTo>
                    <a:pt x="163" y="99"/>
                  </a:lnTo>
                  <a:lnTo>
                    <a:pt x="141" y="92"/>
                  </a:lnTo>
                  <a:lnTo>
                    <a:pt x="120" y="84"/>
                  </a:lnTo>
                  <a:lnTo>
                    <a:pt x="101" y="76"/>
                  </a:lnTo>
                  <a:lnTo>
                    <a:pt x="68" y="60"/>
                  </a:lnTo>
                  <a:lnTo>
                    <a:pt x="42" y="45"/>
                  </a:lnTo>
                  <a:lnTo>
                    <a:pt x="22" y="34"/>
                  </a:lnTo>
                  <a:lnTo>
                    <a:pt x="5" y="21"/>
                  </a:lnTo>
                  <a:lnTo>
                    <a:pt x="5" y="21"/>
                  </a:lnTo>
                  <a:lnTo>
                    <a:pt x="1" y="18"/>
                  </a:lnTo>
                  <a:lnTo>
                    <a:pt x="0" y="13"/>
                  </a:lnTo>
                  <a:lnTo>
                    <a:pt x="1" y="8"/>
                  </a:lnTo>
                  <a:lnTo>
                    <a:pt x="4" y="5"/>
                  </a:lnTo>
                  <a:lnTo>
                    <a:pt x="4" y="5"/>
                  </a:lnTo>
                  <a:lnTo>
                    <a:pt x="7" y="1"/>
                  </a:lnTo>
                  <a:lnTo>
                    <a:pt x="11" y="0"/>
                  </a:lnTo>
                  <a:lnTo>
                    <a:pt x="15" y="0"/>
                  </a:lnTo>
                  <a:lnTo>
                    <a:pt x="20" y="3"/>
                  </a:lnTo>
                  <a:lnTo>
                    <a:pt x="20" y="3"/>
                  </a:lnTo>
                  <a:lnTo>
                    <a:pt x="20" y="3"/>
                  </a:lnTo>
                  <a:lnTo>
                    <a:pt x="35" y="14"/>
                  </a:lnTo>
                  <a:lnTo>
                    <a:pt x="53" y="26"/>
                  </a:lnTo>
                  <a:lnTo>
                    <a:pt x="79" y="39"/>
                  </a:lnTo>
                  <a:lnTo>
                    <a:pt x="111" y="54"/>
                  </a:lnTo>
                  <a:lnTo>
                    <a:pt x="128" y="63"/>
                  </a:lnTo>
                  <a:lnTo>
                    <a:pt x="149" y="71"/>
                  </a:lnTo>
                  <a:lnTo>
                    <a:pt x="170" y="78"/>
                  </a:lnTo>
                  <a:lnTo>
                    <a:pt x="193" y="84"/>
                  </a:lnTo>
                  <a:lnTo>
                    <a:pt x="217" y="91"/>
                  </a:lnTo>
                  <a:lnTo>
                    <a:pt x="243" y="96"/>
                  </a:lnTo>
                  <a:lnTo>
                    <a:pt x="243" y="96"/>
                  </a:lnTo>
                  <a:lnTo>
                    <a:pt x="247" y="98"/>
                  </a:lnTo>
                  <a:lnTo>
                    <a:pt x="250" y="102"/>
                  </a:lnTo>
                  <a:lnTo>
                    <a:pt x="253" y="105"/>
                  </a:lnTo>
                  <a:lnTo>
                    <a:pt x="253" y="110"/>
                  </a:lnTo>
                  <a:lnTo>
                    <a:pt x="253" y="110"/>
                  </a:lnTo>
                  <a:lnTo>
                    <a:pt x="250" y="113"/>
                  </a:lnTo>
                  <a:lnTo>
                    <a:pt x="248" y="117"/>
                  </a:lnTo>
                  <a:lnTo>
                    <a:pt x="245" y="119"/>
                  </a:lnTo>
                  <a:lnTo>
                    <a:pt x="241" y="119"/>
                  </a:lnTo>
                  <a:lnTo>
                    <a:pt x="241"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23"/>
            <p:cNvSpPr>
              <a:spLocks/>
            </p:cNvSpPr>
            <p:nvPr userDrawn="1"/>
          </p:nvSpPr>
          <p:spPr bwMode="auto">
            <a:xfrm>
              <a:off x="2651" y="1508"/>
              <a:ext cx="66" cy="88"/>
            </a:xfrm>
            <a:custGeom>
              <a:avLst/>
              <a:gdLst>
                <a:gd name="T0" fmla="*/ 11 w 131"/>
                <a:gd name="T1" fmla="*/ 177 h 177"/>
                <a:gd name="T2" fmla="*/ 3 w 131"/>
                <a:gd name="T3" fmla="*/ 174 h 177"/>
                <a:gd name="T4" fmla="*/ 0 w 131"/>
                <a:gd name="T5" fmla="*/ 166 h 177"/>
                <a:gd name="T6" fmla="*/ 0 w 131"/>
                <a:gd name="T7" fmla="*/ 162 h 177"/>
                <a:gd name="T8" fmla="*/ 5 w 131"/>
                <a:gd name="T9" fmla="*/ 155 h 177"/>
                <a:gd name="T10" fmla="*/ 10 w 131"/>
                <a:gd name="T11" fmla="*/ 154 h 177"/>
                <a:gd name="T12" fmla="*/ 45 w 131"/>
                <a:gd name="T13" fmla="*/ 150 h 177"/>
                <a:gd name="T14" fmla="*/ 71 w 131"/>
                <a:gd name="T15" fmla="*/ 142 h 177"/>
                <a:gd name="T16" fmla="*/ 91 w 131"/>
                <a:gd name="T17" fmla="*/ 131 h 177"/>
                <a:gd name="T18" fmla="*/ 102 w 131"/>
                <a:gd name="T19" fmla="*/ 116 h 177"/>
                <a:gd name="T20" fmla="*/ 106 w 131"/>
                <a:gd name="T21" fmla="*/ 109 h 177"/>
                <a:gd name="T22" fmla="*/ 108 w 131"/>
                <a:gd name="T23" fmla="*/ 92 h 177"/>
                <a:gd name="T24" fmla="*/ 107 w 131"/>
                <a:gd name="T25" fmla="*/ 76 h 177"/>
                <a:gd name="T26" fmla="*/ 100 w 131"/>
                <a:gd name="T27" fmla="*/ 52 h 177"/>
                <a:gd name="T28" fmla="*/ 88 w 131"/>
                <a:gd name="T29" fmla="*/ 28 h 177"/>
                <a:gd name="T30" fmla="*/ 83 w 131"/>
                <a:gd name="T31" fmla="*/ 19 h 177"/>
                <a:gd name="T32" fmla="*/ 80 w 131"/>
                <a:gd name="T33" fmla="*/ 10 h 177"/>
                <a:gd name="T34" fmla="*/ 86 w 131"/>
                <a:gd name="T35" fmla="*/ 3 h 177"/>
                <a:gd name="T36" fmla="*/ 90 w 131"/>
                <a:gd name="T37" fmla="*/ 0 h 177"/>
                <a:gd name="T38" fmla="*/ 99 w 131"/>
                <a:gd name="T39" fmla="*/ 3 h 177"/>
                <a:gd name="T40" fmla="*/ 102 w 131"/>
                <a:gd name="T41" fmla="*/ 5 h 177"/>
                <a:gd name="T42" fmla="*/ 116 w 131"/>
                <a:gd name="T43" fmla="*/ 31 h 177"/>
                <a:gd name="T44" fmla="*/ 129 w 131"/>
                <a:gd name="T45" fmla="*/ 66 h 177"/>
                <a:gd name="T46" fmla="*/ 131 w 131"/>
                <a:gd name="T47" fmla="*/ 86 h 177"/>
                <a:gd name="T48" fmla="*/ 130 w 131"/>
                <a:gd name="T49" fmla="*/ 106 h 177"/>
                <a:gd name="T50" fmla="*/ 123 w 131"/>
                <a:gd name="T51" fmla="*/ 126 h 177"/>
                <a:gd name="T52" fmla="*/ 116 w 131"/>
                <a:gd name="T53" fmla="*/ 136 h 177"/>
                <a:gd name="T54" fmla="*/ 96 w 131"/>
                <a:gd name="T55" fmla="*/ 155 h 177"/>
                <a:gd name="T56" fmla="*/ 69 w 131"/>
                <a:gd name="T57" fmla="*/ 167 h 177"/>
                <a:gd name="T58" fmla="*/ 33 w 131"/>
                <a:gd name="T59" fmla="*/ 175 h 177"/>
                <a:gd name="T60" fmla="*/ 11 w 131"/>
                <a:gd name="T61" fmla="*/ 177 h 177"/>
                <a:gd name="T62" fmla="*/ 11 w 131"/>
                <a:gd name="T63"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1" h="177">
                  <a:moveTo>
                    <a:pt x="11" y="177"/>
                  </a:moveTo>
                  <a:lnTo>
                    <a:pt x="11" y="177"/>
                  </a:lnTo>
                  <a:lnTo>
                    <a:pt x="7" y="177"/>
                  </a:lnTo>
                  <a:lnTo>
                    <a:pt x="3" y="174"/>
                  </a:lnTo>
                  <a:lnTo>
                    <a:pt x="1" y="171"/>
                  </a:lnTo>
                  <a:lnTo>
                    <a:pt x="0" y="166"/>
                  </a:lnTo>
                  <a:lnTo>
                    <a:pt x="0" y="166"/>
                  </a:lnTo>
                  <a:lnTo>
                    <a:pt x="0" y="162"/>
                  </a:lnTo>
                  <a:lnTo>
                    <a:pt x="2" y="158"/>
                  </a:lnTo>
                  <a:lnTo>
                    <a:pt x="5" y="155"/>
                  </a:lnTo>
                  <a:lnTo>
                    <a:pt x="10" y="154"/>
                  </a:lnTo>
                  <a:lnTo>
                    <a:pt x="10" y="154"/>
                  </a:lnTo>
                  <a:lnTo>
                    <a:pt x="28" y="152"/>
                  </a:lnTo>
                  <a:lnTo>
                    <a:pt x="45" y="150"/>
                  </a:lnTo>
                  <a:lnTo>
                    <a:pt x="58" y="147"/>
                  </a:lnTo>
                  <a:lnTo>
                    <a:pt x="71" y="142"/>
                  </a:lnTo>
                  <a:lnTo>
                    <a:pt x="81" y="137"/>
                  </a:lnTo>
                  <a:lnTo>
                    <a:pt x="91" y="131"/>
                  </a:lnTo>
                  <a:lnTo>
                    <a:pt x="98" y="124"/>
                  </a:lnTo>
                  <a:lnTo>
                    <a:pt x="102" y="116"/>
                  </a:lnTo>
                  <a:lnTo>
                    <a:pt x="102" y="116"/>
                  </a:lnTo>
                  <a:lnTo>
                    <a:pt x="106" y="109"/>
                  </a:lnTo>
                  <a:lnTo>
                    <a:pt x="108" y="101"/>
                  </a:lnTo>
                  <a:lnTo>
                    <a:pt x="108" y="92"/>
                  </a:lnTo>
                  <a:lnTo>
                    <a:pt x="108" y="84"/>
                  </a:lnTo>
                  <a:lnTo>
                    <a:pt x="107" y="76"/>
                  </a:lnTo>
                  <a:lnTo>
                    <a:pt x="104" y="68"/>
                  </a:lnTo>
                  <a:lnTo>
                    <a:pt x="100" y="52"/>
                  </a:lnTo>
                  <a:lnTo>
                    <a:pt x="94" y="39"/>
                  </a:lnTo>
                  <a:lnTo>
                    <a:pt x="88" y="28"/>
                  </a:lnTo>
                  <a:lnTo>
                    <a:pt x="83" y="19"/>
                  </a:lnTo>
                  <a:lnTo>
                    <a:pt x="83" y="19"/>
                  </a:lnTo>
                  <a:lnTo>
                    <a:pt x="81" y="14"/>
                  </a:lnTo>
                  <a:lnTo>
                    <a:pt x="80" y="10"/>
                  </a:lnTo>
                  <a:lnTo>
                    <a:pt x="83" y="6"/>
                  </a:lnTo>
                  <a:lnTo>
                    <a:pt x="86" y="3"/>
                  </a:lnTo>
                  <a:lnTo>
                    <a:pt x="86" y="3"/>
                  </a:lnTo>
                  <a:lnTo>
                    <a:pt x="90" y="0"/>
                  </a:lnTo>
                  <a:lnTo>
                    <a:pt x="94" y="0"/>
                  </a:lnTo>
                  <a:lnTo>
                    <a:pt x="99" y="3"/>
                  </a:lnTo>
                  <a:lnTo>
                    <a:pt x="102" y="5"/>
                  </a:lnTo>
                  <a:lnTo>
                    <a:pt x="102" y="5"/>
                  </a:lnTo>
                  <a:lnTo>
                    <a:pt x="109" y="18"/>
                  </a:lnTo>
                  <a:lnTo>
                    <a:pt x="116" y="31"/>
                  </a:lnTo>
                  <a:lnTo>
                    <a:pt x="123" y="48"/>
                  </a:lnTo>
                  <a:lnTo>
                    <a:pt x="129" y="66"/>
                  </a:lnTo>
                  <a:lnTo>
                    <a:pt x="130" y="76"/>
                  </a:lnTo>
                  <a:lnTo>
                    <a:pt x="131" y="86"/>
                  </a:lnTo>
                  <a:lnTo>
                    <a:pt x="131" y="96"/>
                  </a:lnTo>
                  <a:lnTo>
                    <a:pt x="130" y="106"/>
                  </a:lnTo>
                  <a:lnTo>
                    <a:pt x="128" y="116"/>
                  </a:lnTo>
                  <a:lnTo>
                    <a:pt x="123" y="126"/>
                  </a:lnTo>
                  <a:lnTo>
                    <a:pt x="123" y="126"/>
                  </a:lnTo>
                  <a:lnTo>
                    <a:pt x="116" y="136"/>
                  </a:lnTo>
                  <a:lnTo>
                    <a:pt x="108" y="147"/>
                  </a:lnTo>
                  <a:lnTo>
                    <a:pt x="96" y="155"/>
                  </a:lnTo>
                  <a:lnTo>
                    <a:pt x="84" y="162"/>
                  </a:lnTo>
                  <a:lnTo>
                    <a:pt x="69" y="167"/>
                  </a:lnTo>
                  <a:lnTo>
                    <a:pt x="51" y="172"/>
                  </a:lnTo>
                  <a:lnTo>
                    <a:pt x="33" y="175"/>
                  </a:lnTo>
                  <a:lnTo>
                    <a:pt x="11" y="177"/>
                  </a:lnTo>
                  <a:lnTo>
                    <a:pt x="11" y="177"/>
                  </a:lnTo>
                  <a:lnTo>
                    <a:pt x="11" y="177"/>
                  </a:lnTo>
                  <a:lnTo>
                    <a:pt x="11" y="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24"/>
            <p:cNvSpPr>
              <a:spLocks/>
            </p:cNvSpPr>
            <p:nvPr userDrawn="1"/>
          </p:nvSpPr>
          <p:spPr bwMode="auto">
            <a:xfrm>
              <a:off x="2661" y="1912"/>
              <a:ext cx="122" cy="55"/>
            </a:xfrm>
            <a:custGeom>
              <a:avLst/>
              <a:gdLst>
                <a:gd name="T0" fmla="*/ 12 w 243"/>
                <a:gd name="T1" fmla="*/ 112 h 112"/>
                <a:gd name="T2" fmla="*/ 12 w 243"/>
                <a:gd name="T3" fmla="*/ 112 h 112"/>
                <a:gd name="T4" fmla="*/ 8 w 243"/>
                <a:gd name="T5" fmla="*/ 111 h 112"/>
                <a:gd name="T6" fmla="*/ 8 w 243"/>
                <a:gd name="T7" fmla="*/ 111 h 112"/>
                <a:gd name="T8" fmla="*/ 4 w 243"/>
                <a:gd name="T9" fmla="*/ 108 h 112"/>
                <a:gd name="T10" fmla="*/ 1 w 243"/>
                <a:gd name="T11" fmla="*/ 105 h 112"/>
                <a:gd name="T12" fmla="*/ 0 w 243"/>
                <a:gd name="T13" fmla="*/ 100 h 112"/>
                <a:gd name="T14" fmla="*/ 1 w 243"/>
                <a:gd name="T15" fmla="*/ 96 h 112"/>
                <a:gd name="T16" fmla="*/ 1 w 243"/>
                <a:gd name="T17" fmla="*/ 96 h 112"/>
                <a:gd name="T18" fmla="*/ 6 w 243"/>
                <a:gd name="T19" fmla="*/ 84 h 112"/>
                <a:gd name="T20" fmla="*/ 12 w 243"/>
                <a:gd name="T21" fmla="*/ 73 h 112"/>
                <a:gd name="T22" fmla="*/ 19 w 243"/>
                <a:gd name="T23" fmla="*/ 63 h 112"/>
                <a:gd name="T24" fmla="*/ 26 w 243"/>
                <a:gd name="T25" fmla="*/ 54 h 112"/>
                <a:gd name="T26" fmla="*/ 32 w 243"/>
                <a:gd name="T27" fmla="*/ 46 h 112"/>
                <a:gd name="T28" fmla="*/ 41 w 243"/>
                <a:gd name="T29" fmla="*/ 38 h 112"/>
                <a:gd name="T30" fmla="*/ 50 w 243"/>
                <a:gd name="T31" fmla="*/ 31 h 112"/>
                <a:gd name="T32" fmla="*/ 58 w 243"/>
                <a:gd name="T33" fmla="*/ 25 h 112"/>
                <a:gd name="T34" fmla="*/ 67 w 243"/>
                <a:gd name="T35" fmla="*/ 21 h 112"/>
                <a:gd name="T36" fmla="*/ 76 w 243"/>
                <a:gd name="T37" fmla="*/ 16 h 112"/>
                <a:gd name="T38" fmla="*/ 96 w 243"/>
                <a:gd name="T39" fmla="*/ 9 h 112"/>
                <a:gd name="T40" fmla="*/ 115 w 243"/>
                <a:gd name="T41" fmla="*/ 5 h 112"/>
                <a:gd name="T42" fmla="*/ 136 w 243"/>
                <a:gd name="T43" fmla="*/ 1 h 112"/>
                <a:gd name="T44" fmla="*/ 155 w 243"/>
                <a:gd name="T45" fmla="*/ 0 h 112"/>
                <a:gd name="T46" fmla="*/ 173 w 243"/>
                <a:gd name="T47" fmla="*/ 0 h 112"/>
                <a:gd name="T48" fmla="*/ 189 w 243"/>
                <a:gd name="T49" fmla="*/ 1 h 112"/>
                <a:gd name="T50" fmla="*/ 204 w 243"/>
                <a:gd name="T51" fmla="*/ 2 h 112"/>
                <a:gd name="T52" fmla="*/ 226 w 243"/>
                <a:gd name="T53" fmla="*/ 6 h 112"/>
                <a:gd name="T54" fmla="*/ 234 w 243"/>
                <a:gd name="T55" fmla="*/ 7 h 112"/>
                <a:gd name="T56" fmla="*/ 234 w 243"/>
                <a:gd name="T57" fmla="*/ 7 h 112"/>
                <a:gd name="T58" fmla="*/ 239 w 243"/>
                <a:gd name="T59" fmla="*/ 9 h 112"/>
                <a:gd name="T60" fmla="*/ 242 w 243"/>
                <a:gd name="T61" fmla="*/ 13 h 112"/>
                <a:gd name="T62" fmla="*/ 243 w 243"/>
                <a:gd name="T63" fmla="*/ 16 h 112"/>
                <a:gd name="T64" fmla="*/ 243 w 243"/>
                <a:gd name="T65" fmla="*/ 21 h 112"/>
                <a:gd name="T66" fmla="*/ 243 w 243"/>
                <a:gd name="T67" fmla="*/ 21 h 112"/>
                <a:gd name="T68" fmla="*/ 241 w 243"/>
                <a:gd name="T69" fmla="*/ 25 h 112"/>
                <a:gd name="T70" fmla="*/ 238 w 243"/>
                <a:gd name="T71" fmla="*/ 28 h 112"/>
                <a:gd name="T72" fmla="*/ 233 w 243"/>
                <a:gd name="T73" fmla="*/ 30 h 112"/>
                <a:gd name="T74" fmla="*/ 229 w 243"/>
                <a:gd name="T75" fmla="*/ 30 h 112"/>
                <a:gd name="T76" fmla="*/ 229 w 243"/>
                <a:gd name="T77" fmla="*/ 30 h 112"/>
                <a:gd name="T78" fmla="*/ 220 w 243"/>
                <a:gd name="T79" fmla="*/ 28 h 112"/>
                <a:gd name="T80" fmla="*/ 200 w 243"/>
                <a:gd name="T81" fmla="*/ 24 h 112"/>
                <a:gd name="T82" fmla="*/ 187 w 243"/>
                <a:gd name="T83" fmla="*/ 23 h 112"/>
                <a:gd name="T84" fmla="*/ 172 w 243"/>
                <a:gd name="T85" fmla="*/ 22 h 112"/>
                <a:gd name="T86" fmla="*/ 156 w 243"/>
                <a:gd name="T87" fmla="*/ 22 h 112"/>
                <a:gd name="T88" fmla="*/ 140 w 243"/>
                <a:gd name="T89" fmla="*/ 23 h 112"/>
                <a:gd name="T90" fmla="*/ 122 w 243"/>
                <a:gd name="T91" fmla="*/ 25 h 112"/>
                <a:gd name="T92" fmla="*/ 105 w 243"/>
                <a:gd name="T93" fmla="*/ 30 h 112"/>
                <a:gd name="T94" fmla="*/ 88 w 243"/>
                <a:gd name="T95" fmla="*/ 36 h 112"/>
                <a:gd name="T96" fmla="*/ 72 w 243"/>
                <a:gd name="T97" fmla="*/ 44 h 112"/>
                <a:gd name="T98" fmla="*/ 65 w 243"/>
                <a:gd name="T99" fmla="*/ 48 h 112"/>
                <a:gd name="T100" fmla="*/ 57 w 243"/>
                <a:gd name="T101" fmla="*/ 54 h 112"/>
                <a:gd name="T102" fmla="*/ 50 w 243"/>
                <a:gd name="T103" fmla="*/ 61 h 112"/>
                <a:gd name="T104" fmla="*/ 44 w 243"/>
                <a:gd name="T105" fmla="*/ 68 h 112"/>
                <a:gd name="T106" fmla="*/ 37 w 243"/>
                <a:gd name="T107" fmla="*/ 76 h 112"/>
                <a:gd name="T108" fmla="*/ 32 w 243"/>
                <a:gd name="T109" fmla="*/ 84 h 112"/>
                <a:gd name="T110" fmla="*/ 27 w 243"/>
                <a:gd name="T111" fmla="*/ 93 h 112"/>
                <a:gd name="T112" fmla="*/ 23 w 243"/>
                <a:gd name="T113" fmla="*/ 104 h 112"/>
                <a:gd name="T114" fmla="*/ 23 w 243"/>
                <a:gd name="T115" fmla="*/ 104 h 112"/>
                <a:gd name="T116" fmla="*/ 21 w 243"/>
                <a:gd name="T117" fmla="*/ 107 h 112"/>
                <a:gd name="T118" fmla="*/ 19 w 243"/>
                <a:gd name="T119" fmla="*/ 109 h 112"/>
                <a:gd name="T120" fmla="*/ 15 w 243"/>
                <a:gd name="T121" fmla="*/ 111 h 112"/>
                <a:gd name="T122" fmla="*/ 12 w 243"/>
                <a:gd name="T123" fmla="*/ 112 h 112"/>
                <a:gd name="T124" fmla="*/ 12 w 243"/>
                <a:gd name="T12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 h="112">
                  <a:moveTo>
                    <a:pt x="12" y="112"/>
                  </a:moveTo>
                  <a:lnTo>
                    <a:pt x="12" y="112"/>
                  </a:lnTo>
                  <a:lnTo>
                    <a:pt x="8" y="111"/>
                  </a:lnTo>
                  <a:lnTo>
                    <a:pt x="8" y="111"/>
                  </a:lnTo>
                  <a:lnTo>
                    <a:pt x="4" y="108"/>
                  </a:lnTo>
                  <a:lnTo>
                    <a:pt x="1" y="105"/>
                  </a:lnTo>
                  <a:lnTo>
                    <a:pt x="0" y="100"/>
                  </a:lnTo>
                  <a:lnTo>
                    <a:pt x="1" y="96"/>
                  </a:lnTo>
                  <a:lnTo>
                    <a:pt x="1" y="96"/>
                  </a:lnTo>
                  <a:lnTo>
                    <a:pt x="6" y="84"/>
                  </a:lnTo>
                  <a:lnTo>
                    <a:pt x="12" y="73"/>
                  </a:lnTo>
                  <a:lnTo>
                    <a:pt x="19" y="63"/>
                  </a:lnTo>
                  <a:lnTo>
                    <a:pt x="26" y="54"/>
                  </a:lnTo>
                  <a:lnTo>
                    <a:pt x="32" y="46"/>
                  </a:lnTo>
                  <a:lnTo>
                    <a:pt x="41" y="38"/>
                  </a:lnTo>
                  <a:lnTo>
                    <a:pt x="50" y="31"/>
                  </a:lnTo>
                  <a:lnTo>
                    <a:pt x="58" y="25"/>
                  </a:lnTo>
                  <a:lnTo>
                    <a:pt x="67" y="21"/>
                  </a:lnTo>
                  <a:lnTo>
                    <a:pt x="76" y="16"/>
                  </a:lnTo>
                  <a:lnTo>
                    <a:pt x="96" y="9"/>
                  </a:lnTo>
                  <a:lnTo>
                    <a:pt x="115" y="5"/>
                  </a:lnTo>
                  <a:lnTo>
                    <a:pt x="136" y="1"/>
                  </a:lnTo>
                  <a:lnTo>
                    <a:pt x="155" y="0"/>
                  </a:lnTo>
                  <a:lnTo>
                    <a:pt x="173" y="0"/>
                  </a:lnTo>
                  <a:lnTo>
                    <a:pt x="189" y="1"/>
                  </a:lnTo>
                  <a:lnTo>
                    <a:pt x="204" y="2"/>
                  </a:lnTo>
                  <a:lnTo>
                    <a:pt x="226" y="6"/>
                  </a:lnTo>
                  <a:lnTo>
                    <a:pt x="234" y="7"/>
                  </a:lnTo>
                  <a:lnTo>
                    <a:pt x="234" y="7"/>
                  </a:lnTo>
                  <a:lnTo>
                    <a:pt x="239" y="9"/>
                  </a:lnTo>
                  <a:lnTo>
                    <a:pt x="242" y="13"/>
                  </a:lnTo>
                  <a:lnTo>
                    <a:pt x="243" y="16"/>
                  </a:lnTo>
                  <a:lnTo>
                    <a:pt x="243" y="21"/>
                  </a:lnTo>
                  <a:lnTo>
                    <a:pt x="243" y="21"/>
                  </a:lnTo>
                  <a:lnTo>
                    <a:pt x="241" y="25"/>
                  </a:lnTo>
                  <a:lnTo>
                    <a:pt x="238" y="28"/>
                  </a:lnTo>
                  <a:lnTo>
                    <a:pt x="233" y="30"/>
                  </a:lnTo>
                  <a:lnTo>
                    <a:pt x="229" y="30"/>
                  </a:lnTo>
                  <a:lnTo>
                    <a:pt x="229" y="30"/>
                  </a:lnTo>
                  <a:lnTo>
                    <a:pt x="220" y="28"/>
                  </a:lnTo>
                  <a:lnTo>
                    <a:pt x="200" y="24"/>
                  </a:lnTo>
                  <a:lnTo>
                    <a:pt x="187" y="23"/>
                  </a:lnTo>
                  <a:lnTo>
                    <a:pt x="172" y="22"/>
                  </a:lnTo>
                  <a:lnTo>
                    <a:pt x="156" y="22"/>
                  </a:lnTo>
                  <a:lnTo>
                    <a:pt x="140" y="23"/>
                  </a:lnTo>
                  <a:lnTo>
                    <a:pt x="122" y="25"/>
                  </a:lnTo>
                  <a:lnTo>
                    <a:pt x="105" y="30"/>
                  </a:lnTo>
                  <a:lnTo>
                    <a:pt x="88" y="36"/>
                  </a:lnTo>
                  <a:lnTo>
                    <a:pt x="72" y="44"/>
                  </a:lnTo>
                  <a:lnTo>
                    <a:pt x="65" y="48"/>
                  </a:lnTo>
                  <a:lnTo>
                    <a:pt x="57" y="54"/>
                  </a:lnTo>
                  <a:lnTo>
                    <a:pt x="50" y="61"/>
                  </a:lnTo>
                  <a:lnTo>
                    <a:pt x="44" y="68"/>
                  </a:lnTo>
                  <a:lnTo>
                    <a:pt x="37" y="76"/>
                  </a:lnTo>
                  <a:lnTo>
                    <a:pt x="32" y="84"/>
                  </a:lnTo>
                  <a:lnTo>
                    <a:pt x="27" y="93"/>
                  </a:lnTo>
                  <a:lnTo>
                    <a:pt x="23" y="104"/>
                  </a:lnTo>
                  <a:lnTo>
                    <a:pt x="23" y="104"/>
                  </a:lnTo>
                  <a:lnTo>
                    <a:pt x="21" y="107"/>
                  </a:lnTo>
                  <a:lnTo>
                    <a:pt x="19" y="109"/>
                  </a:lnTo>
                  <a:lnTo>
                    <a:pt x="15" y="111"/>
                  </a:lnTo>
                  <a:lnTo>
                    <a:pt x="12" y="112"/>
                  </a:lnTo>
                  <a:lnTo>
                    <a:pt x="12"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25"/>
            <p:cNvSpPr>
              <a:spLocks/>
            </p:cNvSpPr>
            <p:nvPr userDrawn="1"/>
          </p:nvSpPr>
          <p:spPr bwMode="auto">
            <a:xfrm>
              <a:off x="2743" y="1783"/>
              <a:ext cx="40" cy="143"/>
            </a:xfrm>
            <a:custGeom>
              <a:avLst/>
              <a:gdLst>
                <a:gd name="T0" fmla="*/ 68 w 79"/>
                <a:gd name="T1" fmla="*/ 287 h 287"/>
                <a:gd name="T2" fmla="*/ 60 w 79"/>
                <a:gd name="T3" fmla="*/ 284 h 287"/>
                <a:gd name="T4" fmla="*/ 54 w 79"/>
                <a:gd name="T5" fmla="*/ 277 h 287"/>
                <a:gd name="T6" fmla="*/ 32 w 79"/>
                <a:gd name="T7" fmla="*/ 244 h 287"/>
                <a:gd name="T8" fmla="*/ 16 w 79"/>
                <a:gd name="T9" fmla="*/ 212 h 287"/>
                <a:gd name="T10" fmla="*/ 3 w 79"/>
                <a:gd name="T11" fmla="*/ 173 h 287"/>
                <a:gd name="T12" fmla="*/ 0 w 79"/>
                <a:gd name="T13" fmla="*/ 139 h 287"/>
                <a:gd name="T14" fmla="*/ 1 w 79"/>
                <a:gd name="T15" fmla="*/ 116 h 287"/>
                <a:gd name="T16" fmla="*/ 6 w 79"/>
                <a:gd name="T17" fmla="*/ 92 h 287"/>
                <a:gd name="T18" fmla="*/ 15 w 79"/>
                <a:gd name="T19" fmla="*/ 67 h 287"/>
                <a:gd name="T20" fmla="*/ 29 w 79"/>
                <a:gd name="T21" fmla="*/ 42 h 287"/>
                <a:gd name="T22" fmla="*/ 48 w 79"/>
                <a:gd name="T23" fmla="*/ 16 h 287"/>
                <a:gd name="T24" fmla="*/ 60 w 79"/>
                <a:gd name="T25" fmla="*/ 4 h 287"/>
                <a:gd name="T26" fmla="*/ 68 w 79"/>
                <a:gd name="T27" fmla="*/ 0 h 287"/>
                <a:gd name="T28" fmla="*/ 76 w 79"/>
                <a:gd name="T29" fmla="*/ 4 h 287"/>
                <a:gd name="T30" fmla="*/ 78 w 79"/>
                <a:gd name="T31" fmla="*/ 7 h 287"/>
                <a:gd name="T32" fmla="*/ 78 w 79"/>
                <a:gd name="T33" fmla="*/ 16 h 287"/>
                <a:gd name="T34" fmla="*/ 76 w 79"/>
                <a:gd name="T35" fmla="*/ 20 h 287"/>
                <a:gd name="T36" fmla="*/ 59 w 79"/>
                <a:gd name="T37" fmla="*/ 39 h 287"/>
                <a:gd name="T38" fmla="*/ 45 w 79"/>
                <a:gd name="T39" fmla="*/ 59 h 287"/>
                <a:gd name="T40" fmla="*/ 34 w 79"/>
                <a:gd name="T41" fmla="*/ 78 h 287"/>
                <a:gd name="T42" fmla="*/ 27 w 79"/>
                <a:gd name="T43" fmla="*/ 99 h 287"/>
                <a:gd name="T44" fmla="*/ 23 w 79"/>
                <a:gd name="T45" fmla="*/ 121 h 287"/>
                <a:gd name="T46" fmla="*/ 23 w 79"/>
                <a:gd name="T47" fmla="*/ 143 h 287"/>
                <a:gd name="T48" fmla="*/ 25 w 79"/>
                <a:gd name="T49" fmla="*/ 165 h 287"/>
                <a:gd name="T50" fmla="*/ 31 w 79"/>
                <a:gd name="T51" fmla="*/ 188 h 287"/>
                <a:gd name="T52" fmla="*/ 37 w 79"/>
                <a:gd name="T53" fmla="*/ 205 h 287"/>
                <a:gd name="T54" fmla="*/ 52 w 79"/>
                <a:gd name="T55" fmla="*/ 234 h 287"/>
                <a:gd name="T56" fmla="*/ 71 w 79"/>
                <a:gd name="T57" fmla="*/ 262 h 287"/>
                <a:gd name="T58" fmla="*/ 76 w 79"/>
                <a:gd name="T59" fmla="*/ 267 h 287"/>
                <a:gd name="T60" fmla="*/ 79 w 79"/>
                <a:gd name="T61" fmla="*/ 275 h 287"/>
                <a:gd name="T62" fmla="*/ 76 w 79"/>
                <a:gd name="T63" fmla="*/ 284 h 287"/>
                <a:gd name="T64" fmla="*/ 72 w 79"/>
                <a:gd name="T65" fmla="*/ 286 h 287"/>
                <a:gd name="T66" fmla="*/ 68 w 79"/>
                <a:gd name="T67" fmla="*/ 28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9" h="287">
                  <a:moveTo>
                    <a:pt x="68" y="287"/>
                  </a:moveTo>
                  <a:lnTo>
                    <a:pt x="68" y="287"/>
                  </a:lnTo>
                  <a:lnTo>
                    <a:pt x="63" y="286"/>
                  </a:lnTo>
                  <a:lnTo>
                    <a:pt x="60" y="284"/>
                  </a:lnTo>
                  <a:lnTo>
                    <a:pt x="60" y="284"/>
                  </a:lnTo>
                  <a:lnTo>
                    <a:pt x="54" y="277"/>
                  </a:lnTo>
                  <a:lnTo>
                    <a:pt x="40" y="258"/>
                  </a:lnTo>
                  <a:lnTo>
                    <a:pt x="32" y="244"/>
                  </a:lnTo>
                  <a:lnTo>
                    <a:pt x="24" y="229"/>
                  </a:lnTo>
                  <a:lnTo>
                    <a:pt x="16" y="212"/>
                  </a:lnTo>
                  <a:lnTo>
                    <a:pt x="9" y="194"/>
                  </a:lnTo>
                  <a:lnTo>
                    <a:pt x="3" y="173"/>
                  </a:lnTo>
                  <a:lnTo>
                    <a:pt x="0" y="151"/>
                  </a:lnTo>
                  <a:lnTo>
                    <a:pt x="0" y="139"/>
                  </a:lnTo>
                  <a:lnTo>
                    <a:pt x="0" y="128"/>
                  </a:lnTo>
                  <a:lnTo>
                    <a:pt x="1" y="116"/>
                  </a:lnTo>
                  <a:lnTo>
                    <a:pt x="3" y="104"/>
                  </a:lnTo>
                  <a:lnTo>
                    <a:pt x="6" y="92"/>
                  </a:lnTo>
                  <a:lnTo>
                    <a:pt x="10" y="80"/>
                  </a:lnTo>
                  <a:lnTo>
                    <a:pt x="15" y="67"/>
                  </a:lnTo>
                  <a:lnTo>
                    <a:pt x="21" y="54"/>
                  </a:lnTo>
                  <a:lnTo>
                    <a:pt x="29" y="42"/>
                  </a:lnTo>
                  <a:lnTo>
                    <a:pt x="38" y="29"/>
                  </a:lnTo>
                  <a:lnTo>
                    <a:pt x="48" y="16"/>
                  </a:lnTo>
                  <a:lnTo>
                    <a:pt x="60" y="4"/>
                  </a:lnTo>
                  <a:lnTo>
                    <a:pt x="60" y="4"/>
                  </a:lnTo>
                  <a:lnTo>
                    <a:pt x="63" y="1"/>
                  </a:lnTo>
                  <a:lnTo>
                    <a:pt x="68" y="0"/>
                  </a:lnTo>
                  <a:lnTo>
                    <a:pt x="72" y="1"/>
                  </a:lnTo>
                  <a:lnTo>
                    <a:pt x="76" y="4"/>
                  </a:lnTo>
                  <a:lnTo>
                    <a:pt x="76" y="4"/>
                  </a:lnTo>
                  <a:lnTo>
                    <a:pt x="78" y="7"/>
                  </a:lnTo>
                  <a:lnTo>
                    <a:pt x="79" y="12"/>
                  </a:lnTo>
                  <a:lnTo>
                    <a:pt x="78" y="16"/>
                  </a:lnTo>
                  <a:lnTo>
                    <a:pt x="76" y="20"/>
                  </a:lnTo>
                  <a:lnTo>
                    <a:pt x="76" y="20"/>
                  </a:lnTo>
                  <a:lnTo>
                    <a:pt x="67" y="29"/>
                  </a:lnTo>
                  <a:lnTo>
                    <a:pt x="59" y="39"/>
                  </a:lnTo>
                  <a:lnTo>
                    <a:pt x="52" y="48"/>
                  </a:lnTo>
                  <a:lnTo>
                    <a:pt x="45" y="59"/>
                  </a:lnTo>
                  <a:lnTo>
                    <a:pt x="39" y="68"/>
                  </a:lnTo>
                  <a:lnTo>
                    <a:pt x="34" y="78"/>
                  </a:lnTo>
                  <a:lnTo>
                    <a:pt x="31" y="89"/>
                  </a:lnTo>
                  <a:lnTo>
                    <a:pt x="27" y="99"/>
                  </a:lnTo>
                  <a:lnTo>
                    <a:pt x="25" y="111"/>
                  </a:lnTo>
                  <a:lnTo>
                    <a:pt x="23" y="121"/>
                  </a:lnTo>
                  <a:lnTo>
                    <a:pt x="23" y="131"/>
                  </a:lnTo>
                  <a:lnTo>
                    <a:pt x="23" y="143"/>
                  </a:lnTo>
                  <a:lnTo>
                    <a:pt x="24" y="154"/>
                  </a:lnTo>
                  <a:lnTo>
                    <a:pt x="25" y="165"/>
                  </a:lnTo>
                  <a:lnTo>
                    <a:pt x="27" y="176"/>
                  </a:lnTo>
                  <a:lnTo>
                    <a:pt x="31" y="188"/>
                  </a:lnTo>
                  <a:lnTo>
                    <a:pt x="31" y="188"/>
                  </a:lnTo>
                  <a:lnTo>
                    <a:pt x="37" y="205"/>
                  </a:lnTo>
                  <a:lnTo>
                    <a:pt x="45" y="220"/>
                  </a:lnTo>
                  <a:lnTo>
                    <a:pt x="52" y="234"/>
                  </a:lnTo>
                  <a:lnTo>
                    <a:pt x="59" y="245"/>
                  </a:lnTo>
                  <a:lnTo>
                    <a:pt x="71" y="262"/>
                  </a:lnTo>
                  <a:lnTo>
                    <a:pt x="76" y="267"/>
                  </a:lnTo>
                  <a:lnTo>
                    <a:pt x="76" y="267"/>
                  </a:lnTo>
                  <a:lnTo>
                    <a:pt x="78" y="271"/>
                  </a:lnTo>
                  <a:lnTo>
                    <a:pt x="79" y="275"/>
                  </a:lnTo>
                  <a:lnTo>
                    <a:pt x="78" y="280"/>
                  </a:lnTo>
                  <a:lnTo>
                    <a:pt x="76" y="284"/>
                  </a:lnTo>
                  <a:lnTo>
                    <a:pt x="76" y="284"/>
                  </a:lnTo>
                  <a:lnTo>
                    <a:pt x="72" y="286"/>
                  </a:lnTo>
                  <a:lnTo>
                    <a:pt x="68" y="287"/>
                  </a:lnTo>
                  <a:lnTo>
                    <a:pt x="68" y="2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26"/>
            <p:cNvSpPr>
              <a:spLocks/>
            </p:cNvSpPr>
            <p:nvPr userDrawn="1"/>
          </p:nvSpPr>
          <p:spPr bwMode="auto">
            <a:xfrm>
              <a:off x="2795" y="2257"/>
              <a:ext cx="73" cy="92"/>
            </a:xfrm>
            <a:custGeom>
              <a:avLst/>
              <a:gdLst>
                <a:gd name="T0" fmla="*/ 133 w 145"/>
                <a:gd name="T1" fmla="*/ 185 h 185"/>
                <a:gd name="T2" fmla="*/ 133 w 145"/>
                <a:gd name="T3" fmla="*/ 185 h 185"/>
                <a:gd name="T4" fmla="*/ 133 w 145"/>
                <a:gd name="T5" fmla="*/ 185 h 185"/>
                <a:gd name="T6" fmla="*/ 133 w 145"/>
                <a:gd name="T7" fmla="*/ 185 h 185"/>
                <a:gd name="T8" fmla="*/ 123 w 145"/>
                <a:gd name="T9" fmla="*/ 184 h 185"/>
                <a:gd name="T10" fmla="*/ 114 w 145"/>
                <a:gd name="T11" fmla="*/ 181 h 185"/>
                <a:gd name="T12" fmla="*/ 104 w 145"/>
                <a:gd name="T13" fmla="*/ 179 h 185"/>
                <a:gd name="T14" fmla="*/ 96 w 145"/>
                <a:gd name="T15" fmla="*/ 175 h 185"/>
                <a:gd name="T16" fmla="*/ 88 w 145"/>
                <a:gd name="T17" fmla="*/ 171 h 185"/>
                <a:gd name="T18" fmla="*/ 81 w 145"/>
                <a:gd name="T19" fmla="*/ 166 h 185"/>
                <a:gd name="T20" fmla="*/ 68 w 145"/>
                <a:gd name="T21" fmla="*/ 156 h 185"/>
                <a:gd name="T22" fmla="*/ 55 w 145"/>
                <a:gd name="T23" fmla="*/ 143 h 185"/>
                <a:gd name="T24" fmla="*/ 45 w 145"/>
                <a:gd name="T25" fmla="*/ 129 h 185"/>
                <a:gd name="T26" fmla="*/ 35 w 145"/>
                <a:gd name="T27" fmla="*/ 114 h 185"/>
                <a:gd name="T28" fmla="*/ 27 w 145"/>
                <a:gd name="T29" fmla="*/ 99 h 185"/>
                <a:gd name="T30" fmla="*/ 20 w 145"/>
                <a:gd name="T31" fmla="*/ 83 h 185"/>
                <a:gd name="T32" fmla="*/ 15 w 145"/>
                <a:gd name="T33" fmla="*/ 69 h 185"/>
                <a:gd name="T34" fmla="*/ 5 w 145"/>
                <a:gd name="T35" fmla="*/ 43 h 185"/>
                <a:gd name="T36" fmla="*/ 1 w 145"/>
                <a:gd name="T37" fmla="*/ 23 h 185"/>
                <a:gd name="T38" fmla="*/ 0 w 145"/>
                <a:gd name="T39" fmla="*/ 14 h 185"/>
                <a:gd name="T40" fmla="*/ 0 w 145"/>
                <a:gd name="T41" fmla="*/ 14 h 185"/>
                <a:gd name="T42" fmla="*/ 0 w 145"/>
                <a:gd name="T43" fmla="*/ 10 h 185"/>
                <a:gd name="T44" fmla="*/ 2 w 145"/>
                <a:gd name="T45" fmla="*/ 5 h 185"/>
                <a:gd name="T46" fmla="*/ 5 w 145"/>
                <a:gd name="T47" fmla="*/ 3 h 185"/>
                <a:gd name="T48" fmla="*/ 9 w 145"/>
                <a:gd name="T49" fmla="*/ 0 h 185"/>
                <a:gd name="T50" fmla="*/ 9 w 145"/>
                <a:gd name="T51" fmla="*/ 0 h 185"/>
                <a:gd name="T52" fmla="*/ 13 w 145"/>
                <a:gd name="T53" fmla="*/ 1 h 185"/>
                <a:gd name="T54" fmla="*/ 18 w 145"/>
                <a:gd name="T55" fmla="*/ 3 h 185"/>
                <a:gd name="T56" fmla="*/ 20 w 145"/>
                <a:gd name="T57" fmla="*/ 6 h 185"/>
                <a:gd name="T58" fmla="*/ 23 w 145"/>
                <a:gd name="T59" fmla="*/ 11 h 185"/>
                <a:gd name="T60" fmla="*/ 23 w 145"/>
                <a:gd name="T61" fmla="*/ 11 h 185"/>
                <a:gd name="T62" fmla="*/ 24 w 145"/>
                <a:gd name="T63" fmla="*/ 18 h 185"/>
                <a:gd name="T64" fmla="*/ 27 w 145"/>
                <a:gd name="T65" fmla="*/ 34 h 185"/>
                <a:gd name="T66" fmla="*/ 34 w 145"/>
                <a:gd name="T67" fmla="*/ 57 h 185"/>
                <a:gd name="T68" fmla="*/ 40 w 145"/>
                <a:gd name="T69" fmla="*/ 71 h 185"/>
                <a:gd name="T70" fmla="*/ 46 w 145"/>
                <a:gd name="T71" fmla="*/ 84 h 185"/>
                <a:gd name="T72" fmla="*/ 53 w 145"/>
                <a:gd name="T73" fmla="*/ 98 h 185"/>
                <a:gd name="T74" fmla="*/ 61 w 145"/>
                <a:gd name="T75" fmla="*/ 111 h 185"/>
                <a:gd name="T76" fmla="*/ 70 w 145"/>
                <a:gd name="T77" fmla="*/ 124 h 185"/>
                <a:gd name="T78" fmla="*/ 80 w 145"/>
                <a:gd name="T79" fmla="*/ 135 h 185"/>
                <a:gd name="T80" fmla="*/ 92 w 145"/>
                <a:gd name="T81" fmla="*/ 146 h 185"/>
                <a:gd name="T82" fmla="*/ 104 w 145"/>
                <a:gd name="T83" fmla="*/ 154 h 185"/>
                <a:gd name="T84" fmla="*/ 111 w 145"/>
                <a:gd name="T85" fmla="*/ 156 h 185"/>
                <a:gd name="T86" fmla="*/ 118 w 145"/>
                <a:gd name="T87" fmla="*/ 158 h 185"/>
                <a:gd name="T88" fmla="*/ 126 w 145"/>
                <a:gd name="T89" fmla="*/ 160 h 185"/>
                <a:gd name="T90" fmla="*/ 134 w 145"/>
                <a:gd name="T91" fmla="*/ 162 h 185"/>
                <a:gd name="T92" fmla="*/ 134 w 145"/>
                <a:gd name="T93" fmla="*/ 162 h 185"/>
                <a:gd name="T94" fmla="*/ 139 w 145"/>
                <a:gd name="T95" fmla="*/ 163 h 185"/>
                <a:gd name="T96" fmla="*/ 143 w 145"/>
                <a:gd name="T97" fmla="*/ 165 h 185"/>
                <a:gd name="T98" fmla="*/ 145 w 145"/>
                <a:gd name="T99" fmla="*/ 169 h 185"/>
                <a:gd name="T100" fmla="*/ 145 w 145"/>
                <a:gd name="T101" fmla="*/ 173 h 185"/>
                <a:gd name="T102" fmla="*/ 145 w 145"/>
                <a:gd name="T103" fmla="*/ 173 h 185"/>
                <a:gd name="T104" fmla="*/ 144 w 145"/>
                <a:gd name="T105" fmla="*/ 178 h 185"/>
                <a:gd name="T106" fmla="*/ 141 w 145"/>
                <a:gd name="T107" fmla="*/ 181 h 185"/>
                <a:gd name="T108" fmla="*/ 138 w 145"/>
                <a:gd name="T109" fmla="*/ 184 h 185"/>
                <a:gd name="T110" fmla="*/ 133 w 145"/>
                <a:gd name="T111" fmla="*/ 185 h 185"/>
                <a:gd name="T112" fmla="*/ 133 w 145"/>
                <a:gd name="T113"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5" h="185">
                  <a:moveTo>
                    <a:pt x="133" y="185"/>
                  </a:moveTo>
                  <a:lnTo>
                    <a:pt x="133" y="185"/>
                  </a:lnTo>
                  <a:lnTo>
                    <a:pt x="133" y="185"/>
                  </a:lnTo>
                  <a:lnTo>
                    <a:pt x="133" y="185"/>
                  </a:lnTo>
                  <a:lnTo>
                    <a:pt x="123" y="184"/>
                  </a:lnTo>
                  <a:lnTo>
                    <a:pt x="114" y="181"/>
                  </a:lnTo>
                  <a:lnTo>
                    <a:pt x="104" y="179"/>
                  </a:lnTo>
                  <a:lnTo>
                    <a:pt x="96" y="175"/>
                  </a:lnTo>
                  <a:lnTo>
                    <a:pt x="88" y="171"/>
                  </a:lnTo>
                  <a:lnTo>
                    <a:pt x="81" y="166"/>
                  </a:lnTo>
                  <a:lnTo>
                    <a:pt x="68" y="156"/>
                  </a:lnTo>
                  <a:lnTo>
                    <a:pt x="55" y="143"/>
                  </a:lnTo>
                  <a:lnTo>
                    <a:pt x="45" y="129"/>
                  </a:lnTo>
                  <a:lnTo>
                    <a:pt x="35" y="114"/>
                  </a:lnTo>
                  <a:lnTo>
                    <a:pt x="27" y="99"/>
                  </a:lnTo>
                  <a:lnTo>
                    <a:pt x="20" y="83"/>
                  </a:lnTo>
                  <a:lnTo>
                    <a:pt x="15" y="69"/>
                  </a:lnTo>
                  <a:lnTo>
                    <a:pt x="5" y="43"/>
                  </a:lnTo>
                  <a:lnTo>
                    <a:pt x="1" y="23"/>
                  </a:lnTo>
                  <a:lnTo>
                    <a:pt x="0" y="14"/>
                  </a:lnTo>
                  <a:lnTo>
                    <a:pt x="0" y="14"/>
                  </a:lnTo>
                  <a:lnTo>
                    <a:pt x="0" y="10"/>
                  </a:lnTo>
                  <a:lnTo>
                    <a:pt x="2" y="5"/>
                  </a:lnTo>
                  <a:lnTo>
                    <a:pt x="5" y="3"/>
                  </a:lnTo>
                  <a:lnTo>
                    <a:pt x="9" y="0"/>
                  </a:lnTo>
                  <a:lnTo>
                    <a:pt x="9" y="0"/>
                  </a:lnTo>
                  <a:lnTo>
                    <a:pt x="13" y="1"/>
                  </a:lnTo>
                  <a:lnTo>
                    <a:pt x="18" y="3"/>
                  </a:lnTo>
                  <a:lnTo>
                    <a:pt x="20" y="6"/>
                  </a:lnTo>
                  <a:lnTo>
                    <a:pt x="23" y="11"/>
                  </a:lnTo>
                  <a:lnTo>
                    <a:pt x="23" y="11"/>
                  </a:lnTo>
                  <a:lnTo>
                    <a:pt x="24" y="18"/>
                  </a:lnTo>
                  <a:lnTo>
                    <a:pt x="27" y="34"/>
                  </a:lnTo>
                  <a:lnTo>
                    <a:pt x="34" y="57"/>
                  </a:lnTo>
                  <a:lnTo>
                    <a:pt x="40" y="71"/>
                  </a:lnTo>
                  <a:lnTo>
                    <a:pt x="46" y="84"/>
                  </a:lnTo>
                  <a:lnTo>
                    <a:pt x="53" y="98"/>
                  </a:lnTo>
                  <a:lnTo>
                    <a:pt x="61" y="111"/>
                  </a:lnTo>
                  <a:lnTo>
                    <a:pt x="70" y="124"/>
                  </a:lnTo>
                  <a:lnTo>
                    <a:pt x="80" y="135"/>
                  </a:lnTo>
                  <a:lnTo>
                    <a:pt x="92" y="146"/>
                  </a:lnTo>
                  <a:lnTo>
                    <a:pt x="104" y="154"/>
                  </a:lnTo>
                  <a:lnTo>
                    <a:pt x="111" y="156"/>
                  </a:lnTo>
                  <a:lnTo>
                    <a:pt x="118" y="158"/>
                  </a:lnTo>
                  <a:lnTo>
                    <a:pt x="126" y="160"/>
                  </a:lnTo>
                  <a:lnTo>
                    <a:pt x="134" y="162"/>
                  </a:lnTo>
                  <a:lnTo>
                    <a:pt x="134" y="162"/>
                  </a:lnTo>
                  <a:lnTo>
                    <a:pt x="139" y="163"/>
                  </a:lnTo>
                  <a:lnTo>
                    <a:pt x="143" y="165"/>
                  </a:lnTo>
                  <a:lnTo>
                    <a:pt x="145" y="169"/>
                  </a:lnTo>
                  <a:lnTo>
                    <a:pt x="145" y="173"/>
                  </a:lnTo>
                  <a:lnTo>
                    <a:pt x="145" y="173"/>
                  </a:lnTo>
                  <a:lnTo>
                    <a:pt x="144" y="178"/>
                  </a:lnTo>
                  <a:lnTo>
                    <a:pt x="141" y="181"/>
                  </a:lnTo>
                  <a:lnTo>
                    <a:pt x="138" y="184"/>
                  </a:lnTo>
                  <a:lnTo>
                    <a:pt x="133" y="185"/>
                  </a:lnTo>
                  <a:lnTo>
                    <a:pt x="133"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27"/>
            <p:cNvSpPr>
              <a:spLocks/>
            </p:cNvSpPr>
            <p:nvPr userDrawn="1"/>
          </p:nvSpPr>
          <p:spPr bwMode="auto">
            <a:xfrm>
              <a:off x="2718" y="2257"/>
              <a:ext cx="89" cy="92"/>
            </a:xfrm>
            <a:custGeom>
              <a:avLst/>
              <a:gdLst>
                <a:gd name="T0" fmla="*/ 50 w 179"/>
                <a:gd name="T1" fmla="*/ 185 h 185"/>
                <a:gd name="T2" fmla="*/ 10 w 179"/>
                <a:gd name="T3" fmla="*/ 180 h 185"/>
                <a:gd name="T4" fmla="*/ 5 w 179"/>
                <a:gd name="T5" fmla="*/ 179 h 185"/>
                <a:gd name="T6" fmla="*/ 0 w 179"/>
                <a:gd name="T7" fmla="*/ 172 h 185"/>
                <a:gd name="T8" fmla="*/ 0 w 179"/>
                <a:gd name="T9" fmla="*/ 167 h 185"/>
                <a:gd name="T10" fmla="*/ 5 w 179"/>
                <a:gd name="T11" fmla="*/ 159 h 185"/>
                <a:gd name="T12" fmla="*/ 13 w 179"/>
                <a:gd name="T13" fmla="*/ 158 h 185"/>
                <a:gd name="T14" fmla="*/ 30 w 179"/>
                <a:gd name="T15" fmla="*/ 160 h 185"/>
                <a:gd name="T16" fmla="*/ 61 w 179"/>
                <a:gd name="T17" fmla="*/ 160 h 185"/>
                <a:gd name="T18" fmla="*/ 89 w 179"/>
                <a:gd name="T19" fmla="*/ 156 h 185"/>
                <a:gd name="T20" fmla="*/ 111 w 179"/>
                <a:gd name="T21" fmla="*/ 144 h 185"/>
                <a:gd name="T22" fmla="*/ 120 w 179"/>
                <a:gd name="T23" fmla="*/ 136 h 185"/>
                <a:gd name="T24" fmla="*/ 134 w 179"/>
                <a:gd name="T25" fmla="*/ 119 h 185"/>
                <a:gd name="T26" fmla="*/ 144 w 179"/>
                <a:gd name="T27" fmla="*/ 101 h 185"/>
                <a:gd name="T28" fmla="*/ 150 w 179"/>
                <a:gd name="T29" fmla="*/ 80 h 185"/>
                <a:gd name="T30" fmla="*/ 156 w 179"/>
                <a:gd name="T31" fmla="*/ 42 h 185"/>
                <a:gd name="T32" fmla="*/ 155 w 179"/>
                <a:gd name="T33" fmla="*/ 14 h 185"/>
                <a:gd name="T34" fmla="*/ 155 w 179"/>
                <a:gd name="T35" fmla="*/ 10 h 185"/>
                <a:gd name="T36" fmla="*/ 160 w 179"/>
                <a:gd name="T37" fmla="*/ 3 h 185"/>
                <a:gd name="T38" fmla="*/ 165 w 179"/>
                <a:gd name="T39" fmla="*/ 0 h 185"/>
                <a:gd name="T40" fmla="*/ 173 w 179"/>
                <a:gd name="T41" fmla="*/ 3 h 185"/>
                <a:gd name="T42" fmla="*/ 178 w 179"/>
                <a:gd name="T43" fmla="*/ 11 h 185"/>
                <a:gd name="T44" fmla="*/ 179 w 179"/>
                <a:gd name="T45" fmla="*/ 28 h 185"/>
                <a:gd name="T46" fmla="*/ 177 w 179"/>
                <a:gd name="T47" fmla="*/ 65 h 185"/>
                <a:gd name="T48" fmla="*/ 172 w 179"/>
                <a:gd name="T49" fmla="*/ 88 h 185"/>
                <a:gd name="T50" fmla="*/ 165 w 179"/>
                <a:gd name="T51" fmla="*/ 111 h 185"/>
                <a:gd name="T52" fmla="*/ 154 w 179"/>
                <a:gd name="T53" fmla="*/ 133 h 185"/>
                <a:gd name="T54" fmla="*/ 136 w 179"/>
                <a:gd name="T55" fmla="*/ 154 h 185"/>
                <a:gd name="T56" fmla="*/ 128 w 179"/>
                <a:gd name="T57" fmla="*/ 160 h 185"/>
                <a:gd name="T58" fmla="*/ 109 w 179"/>
                <a:gd name="T59" fmla="*/ 172 h 185"/>
                <a:gd name="T60" fmla="*/ 87 w 179"/>
                <a:gd name="T61" fmla="*/ 180 h 185"/>
                <a:gd name="T62" fmla="*/ 62 w 179"/>
                <a:gd name="T63" fmla="*/ 184 h 185"/>
                <a:gd name="T64" fmla="*/ 50 w 179"/>
                <a:gd name="T65"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9" h="185">
                  <a:moveTo>
                    <a:pt x="50" y="185"/>
                  </a:moveTo>
                  <a:lnTo>
                    <a:pt x="50" y="185"/>
                  </a:lnTo>
                  <a:lnTo>
                    <a:pt x="30" y="184"/>
                  </a:lnTo>
                  <a:lnTo>
                    <a:pt x="10" y="180"/>
                  </a:lnTo>
                  <a:lnTo>
                    <a:pt x="10" y="180"/>
                  </a:lnTo>
                  <a:lnTo>
                    <a:pt x="5" y="179"/>
                  </a:lnTo>
                  <a:lnTo>
                    <a:pt x="1" y="175"/>
                  </a:lnTo>
                  <a:lnTo>
                    <a:pt x="0" y="172"/>
                  </a:lnTo>
                  <a:lnTo>
                    <a:pt x="0" y="167"/>
                  </a:lnTo>
                  <a:lnTo>
                    <a:pt x="0" y="167"/>
                  </a:lnTo>
                  <a:lnTo>
                    <a:pt x="1" y="163"/>
                  </a:lnTo>
                  <a:lnTo>
                    <a:pt x="5" y="159"/>
                  </a:lnTo>
                  <a:lnTo>
                    <a:pt x="8" y="158"/>
                  </a:lnTo>
                  <a:lnTo>
                    <a:pt x="13" y="158"/>
                  </a:lnTo>
                  <a:lnTo>
                    <a:pt x="13" y="158"/>
                  </a:lnTo>
                  <a:lnTo>
                    <a:pt x="30" y="160"/>
                  </a:lnTo>
                  <a:lnTo>
                    <a:pt x="46" y="162"/>
                  </a:lnTo>
                  <a:lnTo>
                    <a:pt x="61" y="160"/>
                  </a:lnTo>
                  <a:lnTo>
                    <a:pt x="75" y="159"/>
                  </a:lnTo>
                  <a:lnTo>
                    <a:pt x="89" y="156"/>
                  </a:lnTo>
                  <a:lnTo>
                    <a:pt x="101" y="151"/>
                  </a:lnTo>
                  <a:lnTo>
                    <a:pt x="111" y="144"/>
                  </a:lnTo>
                  <a:lnTo>
                    <a:pt x="120" y="136"/>
                  </a:lnTo>
                  <a:lnTo>
                    <a:pt x="120" y="136"/>
                  </a:lnTo>
                  <a:lnTo>
                    <a:pt x="128" y="128"/>
                  </a:lnTo>
                  <a:lnTo>
                    <a:pt x="134" y="119"/>
                  </a:lnTo>
                  <a:lnTo>
                    <a:pt x="140" y="110"/>
                  </a:lnTo>
                  <a:lnTo>
                    <a:pt x="144" y="101"/>
                  </a:lnTo>
                  <a:lnTo>
                    <a:pt x="148" y="90"/>
                  </a:lnTo>
                  <a:lnTo>
                    <a:pt x="150" y="80"/>
                  </a:lnTo>
                  <a:lnTo>
                    <a:pt x="154" y="60"/>
                  </a:lnTo>
                  <a:lnTo>
                    <a:pt x="156" y="42"/>
                  </a:lnTo>
                  <a:lnTo>
                    <a:pt x="156" y="28"/>
                  </a:lnTo>
                  <a:lnTo>
                    <a:pt x="155" y="14"/>
                  </a:lnTo>
                  <a:lnTo>
                    <a:pt x="155" y="14"/>
                  </a:lnTo>
                  <a:lnTo>
                    <a:pt x="155" y="10"/>
                  </a:lnTo>
                  <a:lnTo>
                    <a:pt x="157" y="5"/>
                  </a:lnTo>
                  <a:lnTo>
                    <a:pt x="160" y="3"/>
                  </a:lnTo>
                  <a:lnTo>
                    <a:pt x="165" y="0"/>
                  </a:lnTo>
                  <a:lnTo>
                    <a:pt x="165" y="0"/>
                  </a:lnTo>
                  <a:lnTo>
                    <a:pt x="170" y="1"/>
                  </a:lnTo>
                  <a:lnTo>
                    <a:pt x="173" y="3"/>
                  </a:lnTo>
                  <a:lnTo>
                    <a:pt x="175" y="6"/>
                  </a:lnTo>
                  <a:lnTo>
                    <a:pt x="178" y="11"/>
                  </a:lnTo>
                  <a:lnTo>
                    <a:pt x="178" y="11"/>
                  </a:lnTo>
                  <a:lnTo>
                    <a:pt x="179" y="28"/>
                  </a:lnTo>
                  <a:lnTo>
                    <a:pt x="179" y="44"/>
                  </a:lnTo>
                  <a:lnTo>
                    <a:pt x="177" y="65"/>
                  </a:lnTo>
                  <a:lnTo>
                    <a:pt x="174" y="76"/>
                  </a:lnTo>
                  <a:lnTo>
                    <a:pt x="172" y="88"/>
                  </a:lnTo>
                  <a:lnTo>
                    <a:pt x="168" y="99"/>
                  </a:lnTo>
                  <a:lnTo>
                    <a:pt x="165" y="111"/>
                  </a:lnTo>
                  <a:lnTo>
                    <a:pt x="159" y="122"/>
                  </a:lnTo>
                  <a:lnTo>
                    <a:pt x="154" y="133"/>
                  </a:lnTo>
                  <a:lnTo>
                    <a:pt x="145" y="143"/>
                  </a:lnTo>
                  <a:lnTo>
                    <a:pt x="136" y="154"/>
                  </a:lnTo>
                  <a:lnTo>
                    <a:pt x="136" y="154"/>
                  </a:lnTo>
                  <a:lnTo>
                    <a:pt x="128" y="160"/>
                  </a:lnTo>
                  <a:lnTo>
                    <a:pt x="119" y="167"/>
                  </a:lnTo>
                  <a:lnTo>
                    <a:pt x="109" y="172"/>
                  </a:lnTo>
                  <a:lnTo>
                    <a:pt x="98" y="177"/>
                  </a:lnTo>
                  <a:lnTo>
                    <a:pt x="87" y="180"/>
                  </a:lnTo>
                  <a:lnTo>
                    <a:pt x="75" y="182"/>
                  </a:lnTo>
                  <a:lnTo>
                    <a:pt x="62" y="184"/>
                  </a:lnTo>
                  <a:lnTo>
                    <a:pt x="50" y="185"/>
                  </a:lnTo>
                  <a:lnTo>
                    <a:pt x="50"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28"/>
            <p:cNvSpPr>
              <a:spLocks/>
            </p:cNvSpPr>
            <p:nvPr userDrawn="1"/>
          </p:nvSpPr>
          <p:spPr bwMode="auto">
            <a:xfrm>
              <a:off x="2694" y="2109"/>
              <a:ext cx="132" cy="102"/>
            </a:xfrm>
            <a:custGeom>
              <a:avLst/>
              <a:gdLst>
                <a:gd name="T0" fmla="*/ 165 w 265"/>
                <a:gd name="T1" fmla="*/ 203 h 203"/>
                <a:gd name="T2" fmla="*/ 159 w 265"/>
                <a:gd name="T3" fmla="*/ 203 h 203"/>
                <a:gd name="T4" fmla="*/ 106 w 265"/>
                <a:gd name="T5" fmla="*/ 195 h 203"/>
                <a:gd name="T6" fmla="*/ 64 w 265"/>
                <a:gd name="T7" fmla="*/ 181 h 203"/>
                <a:gd name="T8" fmla="*/ 33 w 265"/>
                <a:gd name="T9" fmla="*/ 162 h 203"/>
                <a:gd name="T10" fmla="*/ 21 w 265"/>
                <a:gd name="T11" fmla="*/ 150 h 203"/>
                <a:gd name="T12" fmla="*/ 11 w 265"/>
                <a:gd name="T13" fmla="*/ 136 h 203"/>
                <a:gd name="T14" fmla="*/ 6 w 265"/>
                <a:gd name="T15" fmla="*/ 124 h 203"/>
                <a:gd name="T16" fmla="*/ 0 w 265"/>
                <a:gd name="T17" fmla="*/ 97 h 203"/>
                <a:gd name="T18" fmla="*/ 2 w 265"/>
                <a:gd name="T19" fmla="*/ 67 h 203"/>
                <a:gd name="T20" fmla="*/ 13 w 265"/>
                <a:gd name="T21" fmla="*/ 35 h 203"/>
                <a:gd name="T22" fmla="*/ 21 w 265"/>
                <a:gd name="T23" fmla="*/ 18 h 203"/>
                <a:gd name="T24" fmla="*/ 28 w 265"/>
                <a:gd name="T25" fmla="*/ 12 h 203"/>
                <a:gd name="T26" fmla="*/ 36 w 265"/>
                <a:gd name="T27" fmla="*/ 13 h 203"/>
                <a:gd name="T28" fmla="*/ 39 w 265"/>
                <a:gd name="T29" fmla="*/ 15 h 203"/>
                <a:gd name="T30" fmla="*/ 43 w 265"/>
                <a:gd name="T31" fmla="*/ 23 h 203"/>
                <a:gd name="T32" fmla="*/ 41 w 265"/>
                <a:gd name="T33" fmla="*/ 28 h 203"/>
                <a:gd name="T34" fmla="*/ 29 w 265"/>
                <a:gd name="T35" fmla="*/ 57 h 203"/>
                <a:gd name="T36" fmla="*/ 23 w 265"/>
                <a:gd name="T37" fmla="*/ 82 h 203"/>
                <a:gd name="T38" fmla="*/ 24 w 265"/>
                <a:gd name="T39" fmla="*/ 105 h 203"/>
                <a:gd name="T40" fmla="*/ 31 w 265"/>
                <a:gd name="T41" fmla="*/ 125 h 203"/>
                <a:gd name="T42" fmla="*/ 39 w 265"/>
                <a:gd name="T43" fmla="*/ 136 h 203"/>
                <a:gd name="T44" fmla="*/ 62 w 265"/>
                <a:gd name="T45" fmla="*/ 155 h 203"/>
                <a:gd name="T46" fmla="*/ 94 w 265"/>
                <a:gd name="T47" fmla="*/ 168 h 203"/>
                <a:gd name="T48" fmla="*/ 136 w 265"/>
                <a:gd name="T49" fmla="*/ 178 h 203"/>
                <a:gd name="T50" fmla="*/ 160 w 265"/>
                <a:gd name="T51" fmla="*/ 180 h 203"/>
                <a:gd name="T52" fmla="*/ 173 w 265"/>
                <a:gd name="T53" fmla="*/ 179 h 203"/>
                <a:gd name="T54" fmla="*/ 182 w 265"/>
                <a:gd name="T55" fmla="*/ 175 h 203"/>
                <a:gd name="T56" fmla="*/ 190 w 265"/>
                <a:gd name="T57" fmla="*/ 168 h 203"/>
                <a:gd name="T58" fmla="*/ 196 w 265"/>
                <a:gd name="T59" fmla="*/ 158 h 203"/>
                <a:gd name="T60" fmla="*/ 205 w 265"/>
                <a:gd name="T61" fmla="*/ 130 h 203"/>
                <a:gd name="T62" fmla="*/ 212 w 265"/>
                <a:gd name="T63" fmla="*/ 92 h 203"/>
                <a:gd name="T64" fmla="*/ 218 w 265"/>
                <a:gd name="T65" fmla="*/ 65 h 203"/>
                <a:gd name="T66" fmla="*/ 223 w 265"/>
                <a:gd name="T67" fmla="*/ 39 h 203"/>
                <a:gd name="T68" fmla="*/ 233 w 265"/>
                <a:gd name="T69" fmla="*/ 19 h 203"/>
                <a:gd name="T70" fmla="*/ 248 w 265"/>
                <a:gd name="T71" fmla="*/ 3 h 203"/>
                <a:gd name="T72" fmla="*/ 251 w 265"/>
                <a:gd name="T73" fmla="*/ 0 h 203"/>
                <a:gd name="T74" fmla="*/ 260 w 265"/>
                <a:gd name="T75" fmla="*/ 1 h 203"/>
                <a:gd name="T76" fmla="*/ 264 w 265"/>
                <a:gd name="T77" fmla="*/ 5 h 203"/>
                <a:gd name="T78" fmla="*/ 265 w 265"/>
                <a:gd name="T79" fmla="*/ 14 h 203"/>
                <a:gd name="T80" fmla="*/ 260 w 265"/>
                <a:gd name="T81" fmla="*/ 21 h 203"/>
                <a:gd name="T82" fmla="*/ 256 w 265"/>
                <a:gd name="T83" fmla="*/ 27 h 203"/>
                <a:gd name="T84" fmla="*/ 248 w 265"/>
                <a:gd name="T85" fmla="*/ 42 h 203"/>
                <a:gd name="T86" fmla="*/ 240 w 265"/>
                <a:gd name="T87" fmla="*/ 73 h 203"/>
                <a:gd name="T88" fmla="*/ 235 w 265"/>
                <a:gd name="T89" fmla="*/ 97 h 203"/>
                <a:gd name="T90" fmla="*/ 228 w 265"/>
                <a:gd name="T91" fmla="*/ 133 h 203"/>
                <a:gd name="T92" fmla="*/ 218 w 265"/>
                <a:gd name="T93" fmla="*/ 167 h 203"/>
                <a:gd name="T94" fmla="*/ 208 w 265"/>
                <a:gd name="T95" fmla="*/ 182 h 203"/>
                <a:gd name="T96" fmla="*/ 197 w 265"/>
                <a:gd name="T97" fmla="*/ 193 h 203"/>
                <a:gd name="T98" fmla="*/ 183 w 265"/>
                <a:gd name="T99" fmla="*/ 201 h 203"/>
                <a:gd name="T100" fmla="*/ 165 w 265"/>
                <a:gd name="T101"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5" h="203">
                  <a:moveTo>
                    <a:pt x="165" y="203"/>
                  </a:moveTo>
                  <a:lnTo>
                    <a:pt x="165" y="203"/>
                  </a:lnTo>
                  <a:lnTo>
                    <a:pt x="159" y="203"/>
                  </a:lnTo>
                  <a:lnTo>
                    <a:pt x="159" y="203"/>
                  </a:lnTo>
                  <a:lnTo>
                    <a:pt x="131" y="200"/>
                  </a:lnTo>
                  <a:lnTo>
                    <a:pt x="106" y="195"/>
                  </a:lnTo>
                  <a:lnTo>
                    <a:pt x="84" y="189"/>
                  </a:lnTo>
                  <a:lnTo>
                    <a:pt x="64" y="181"/>
                  </a:lnTo>
                  <a:lnTo>
                    <a:pt x="47" y="173"/>
                  </a:lnTo>
                  <a:lnTo>
                    <a:pt x="33" y="162"/>
                  </a:lnTo>
                  <a:lnTo>
                    <a:pt x="26" y="156"/>
                  </a:lnTo>
                  <a:lnTo>
                    <a:pt x="21" y="150"/>
                  </a:lnTo>
                  <a:lnTo>
                    <a:pt x="16" y="143"/>
                  </a:lnTo>
                  <a:lnTo>
                    <a:pt x="11" y="136"/>
                  </a:lnTo>
                  <a:lnTo>
                    <a:pt x="11" y="136"/>
                  </a:lnTo>
                  <a:lnTo>
                    <a:pt x="6" y="124"/>
                  </a:lnTo>
                  <a:lnTo>
                    <a:pt x="2" y="111"/>
                  </a:lnTo>
                  <a:lnTo>
                    <a:pt x="0" y="97"/>
                  </a:lnTo>
                  <a:lnTo>
                    <a:pt x="0" y="82"/>
                  </a:lnTo>
                  <a:lnTo>
                    <a:pt x="2" y="67"/>
                  </a:lnTo>
                  <a:lnTo>
                    <a:pt x="7" y="51"/>
                  </a:lnTo>
                  <a:lnTo>
                    <a:pt x="13" y="35"/>
                  </a:lnTo>
                  <a:lnTo>
                    <a:pt x="21" y="18"/>
                  </a:lnTo>
                  <a:lnTo>
                    <a:pt x="21" y="18"/>
                  </a:lnTo>
                  <a:lnTo>
                    <a:pt x="23" y="14"/>
                  </a:lnTo>
                  <a:lnTo>
                    <a:pt x="28" y="12"/>
                  </a:lnTo>
                  <a:lnTo>
                    <a:pt x="31" y="11"/>
                  </a:lnTo>
                  <a:lnTo>
                    <a:pt x="36" y="13"/>
                  </a:lnTo>
                  <a:lnTo>
                    <a:pt x="36" y="13"/>
                  </a:lnTo>
                  <a:lnTo>
                    <a:pt x="39" y="15"/>
                  </a:lnTo>
                  <a:lnTo>
                    <a:pt x="41" y="19"/>
                  </a:lnTo>
                  <a:lnTo>
                    <a:pt x="43" y="23"/>
                  </a:lnTo>
                  <a:lnTo>
                    <a:pt x="41" y="28"/>
                  </a:lnTo>
                  <a:lnTo>
                    <a:pt x="41" y="28"/>
                  </a:lnTo>
                  <a:lnTo>
                    <a:pt x="34" y="43"/>
                  </a:lnTo>
                  <a:lnTo>
                    <a:pt x="29" y="57"/>
                  </a:lnTo>
                  <a:lnTo>
                    <a:pt x="25" y="69"/>
                  </a:lnTo>
                  <a:lnTo>
                    <a:pt x="23" y="82"/>
                  </a:lnTo>
                  <a:lnTo>
                    <a:pt x="23" y="94"/>
                  </a:lnTo>
                  <a:lnTo>
                    <a:pt x="24" y="105"/>
                  </a:lnTo>
                  <a:lnTo>
                    <a:pt x="28" y="115"/>
                  </a:lnTo>
                  <a:lnTo>
                    <a:pt x="31" y="125"/>
                  </a:lnTo>
                  <a:lnTo>
                    <a:pt x="31" y="125"/>
                  </a:lnTo>
                  <a:lnTo>
                    <a:pt x="39" y="136"/>
                  </a:lnTo>
                  <a:lnTo>
                    <a:pt x="49" y="145"/>
                  </a:lnTo>
                  <a:lnTo>
                    <a:pt x="62" y="155"/>
                  </a:lnTo>
                  <a:lnTo>
                    <a:pt x="77" y="162"/>
                  </a:lnTo>
                  <a:lnTo>
                    <a:pt x="94" y="168"/>
                  </a:lnTo>
                  <a:lnTo>
                    <a:pt x="114" y="173"/>
                  </a:lnTo>
                  <a:lnTo>
                    <a:pt x="136" y="178"/>
                  </a:lnTo>
                  <a:lnTo>
                    <a:pt x="160" y="180"/>
                  </a:lnTo>
                  <a:lnTo>
                    <a:pt x="160" y="180"/>
                  </a:lnTo>
                  <a:lnTo>
                    <a:pt x="167" y="180"/>
                  </a:lnTo>
                  <a:lnTo>
                    <a:pt x="173" y="179"/>
                  </a:lnTo>
                  <a:lnTo>
                    <a:pt x="177" y="178"/>
                  </a:lnTo>
                  <a:lnTo>
                    <a:pt x="182" y="175"/>
                  </a:lnTo>
                  <a:lnTo>
                    <a:pt x="187" y="172"/>
                  </a:lnTo>
                  <a:lnTo>
                    <a:pt x="190" y="168"/>
                  </a:lnTo>
                  <a:lnTo>
                    <a:pt x="193" y="164"/>
                  </a:lnTo>
                  <a:lnTo>
                    <a:pt x="196" y="158"/>
                  </a:lnTo>
                  <a:lnTo>
                    <a:pt x="202" y="145"/>
                  </a:lnTo>
                  <a:lnTo>
                    <a:pt x="205" y="130"/>
                  </a:lnTo>
                  <a:lnTo>
                    <a:pt x="210" y="113"/>
                  </a:lnTo>
                  <a:lnTo>
                    <a:pt x="212" y="92"/>
                  </a:lnTo>
                  <a:lnTo>
                    <a:pt x="212" y="92"/>
                  </a:lnTo>
                  <a:lnTo>
                    <a:pt x="218" y="65"/>
                  </a:lnTo>
                  <a:lnTo>
                    <a:pt x="220" y="52"/>
                  </a:lnTo>
                  <a:lnTo>
                    <a:pt x="223" y="39"/>
                  </a:lnTo>
                  <a:lnTo>
                    <a:pt x="228" y="29"/>
                  </a:lnTo>
                  <a:lnTo>
                    <a:pt x="233" y="19"/>
                  </a:lnTo>
                  <a:lnTo>
                    <a:pt x="240" y="9"/>
                  </a:lnTo>
                  <a:lnTo>
                    <a:pt x="248" y="3"/>
                  </a:lnTo>
                  <a:lnTo>
                    <a:pt x="248" y="3"/>
                  </a:lnTo>
                  <a:lnTo>
                    <a:pt x="251" y="0"/>
                  </a:lnTo>
                  <a:lnTo>
                    <a:pt x="256" y="0"/>
                  </a:lnTo>
                  <a:lnTo>
                    <a:pt x="260" y="1"/>
                  </a:lnTo>
                  <a:lnTo>
                    <a:pt x="264" y="5"/>
                  </a:lnTo>
                  <a:lnTo>
                    <a:pt x="264" y="5"/>
                  </a:lnTo>
                  <a:lnTo>
                    <a:pt x="265" y="9"/>
                  </a:lnTo>
                  <a:lnTo>
                    <a:pt x="265" y="14"/>
                  </a:lnTo>
                  <a:lnTo>
                    <a:pt x="264" y="18"/>
                  </a:lnTo>
                  <a:lnTo>
                    <a:pt x="260" y="21"/>
                  </a:lnTo>
                  <a:lnTo>
                    <a:pt x="260" y="21"/>
                  </a:lnTo>
                  <a:lnTo>
                    <a:pt x="256" y="27"/>
                  </a:lnTo>
                  <a:lnTo>
                    <a:pt x="251" y="34"/>
                  </a:lnTo>
                  <a:lnTo>
                    <a:pt x="248" y="42"/>
                  </a:lnTo>
                  <a:lnTo>
                    <a:pt x="244" y="51"/>
                  </a:lnTo>
                  <a:lnTo>
                    <a:pt x="240" y="73"/>
                  </a:lnTo>
                  <a:lnTo>
                    <a:pt x="235" y="97"/>
                  </a:lnTo>
                  <a:lnTo>
                    <a:pt x="235" y="97"/>
                  </a:lnTo>
                  <a:lnTo>
                    <a:pt x="233" y="114"/>
                  </a:lnTo>
                  <a:lnTo>
                    <a:pt x="228" y="133"/>
                  </a:lnTo>
                  <a:lnTo>
                    <a:pt x="223" y="151"/>
                  </a:lnTo>
                  <a:lnTo>
                    <a:pt x="218" y="167"/>
                  </a:lnTo>
                  <a:lnTo>
                    <a:pt x="213" y="175"/>
                  </a:lnTo>
                  <a:lnTo>
                    <a:pt x="208" y="182"/>
                  </a:lnTo>
                  <a:lnTo>
                    <a:pt x="203" y="188"/>
                  </a:lnTo>
                  <a:lnTo>
                    <a:pt x="197" y="193"/>
                  </a:lnTo>
                  <a:lnTo>
                    <a:pt x="190" y="197"/>
                  </a:lnTo>
                  <a:lnTo>
                    <a:pt x="183" y="201"/>
                  </a:lnTo>
                  <a:lnTo>
                    <a:pt x="174" y="202"/>
                  </a:lnTo>
                  <a:lnTo>
                    <a:pt x="165" y="203"/>
                  </a:lnTo>
                  <a:lnTo>
                    <a:pt x="165"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Line 129"/>
            <p:cNvSpPr>
              <a:spLocks noChangeShapeType="1"/>
            </p:cNvSpPr>
            <p:nvPr userDrawn="1"/>
          </p:nvSpPr>
          <p:spPr bwMode="auto">
            <a:xfrm>
              <a:off x="2692" y="2133"/>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Line 130"/>
            <p:cNvSpPr>
              <a:spLocks noChangeShapeType="1"/>
            </p:cNvSpPr>
            <p:nvPr userDrawn="1"/>
          </p:nvSpPr>
          <p:spPr bwMode="auto">
            <a:xfrm>
              <a:off x="2579" y="215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131"/>
            <p:cNvSpPr>
              <a:spLocks/>
            </p:cNvSpPr>
            <p:nvPr userDrawn="1"/>
          </p:nvSpPr>
          <p:spPr bwMode="auto">
            <a:xfrm>
              <a:off x="2738" y="1985"/>
              <a:ext cx="88" cy="75"/>
            </a:xfrm>
            <a:custGeom>
              <a:avLst/>
              <a:gdLst>
                <a:gd name="T0" fmla="*/ 166 w 178"/>
                <a:gd name="T1" fmla="*/ 151 h 151"/>
                <a:gd name="T2" fmla="*/ 166 w 178"/>
                <a:gd name="T3" fmla="*/ 151 h 151"/>
                <a:gd name="T4" fmla="*/ 163 w 178"/>
                <a:gd name="T5" fmla="*/ 151 h 151"/>
                <a:gd name="T6" fmla="*/ 158 w 178"/>
                <a:gd name="T7" fmla="*/ 148 h 151"/>
                <a:gd name="T8" fmla="*/ 156 w 178"/>
                <a:gd name="T9" fmla="*/ 144 h 151"/>
                <a:gd name="T10" fmla="*/ 155 w 178"/>
                <a:gd name="T11" fmla="*/ 140 h 151"/>
                <a:gd name="T12" fmla="*/ 155 w 178"/>
                <a:gd name="T13" fmla="*/ 140 h 151"/>
                <a:gd name="T14" fmla="*/ 155 w 178"/>
                <a:gd name="T15" fmla="*/ 132 h 151"/>
                <a:gd name="T16" fmla="*/ 154 w 178"/>
                <a:gd name="T17" fmla="*/ 121 h 151"/>
                <a:gd name="T18" fmla="*/ 150 w 178"/>
                <a:gd name="T19" fmla="*/ 110 h 151"/>
                <a:gd name="T20" fmla="*/ 146 w 178"/>
                <a:gd name="T21" fmla="*/ 96 h 151"/>
                <a:gd name="T22" fmla="*/ 140 w 178"/>
                <a:gd name="T23" fmla="*/ 82 h 151"/>
                <a:gd name="T24" fmla="*/ 131 w 178"/>
                <a:gd name="T25" fmla="*/ 67 h 151"/>
                <a:gd name="T26" fmla="*/ 125 w 178"/>
                <a:gd name="T27" fmla="*/ 60 h 151"/>
                <a:gd name="T28" fmla="*/ 118 w 178"/>
                <a:gd name="T29" fmla="*/ 54 h 151"/>
                <a:gd name="T30" fmla="*/ 118 w 178"/>
                <a:gd name="T31" fmla="*/ 54 h 151"/>
                <a:gd name="T32" fmla="*/ 109 w 178"/>
                <a:gd name="T33" fmla="*/ 46 h 151"/>
                <a:gd name="T34" fmla="*/ 98 w 178"/>
                <a:gd name="T35" fmla="*/ 40 h 151"/>
                <a:gd name="T36" fmla="*/ 86 w 178"/>
                <a:gd name="T37" fmla="*/ 34 h 151"/>
                <a:gd name="T38" fmla="*/ 73 w 178"/>
                <a:gd name="T39" fmla="*/ 29 h 151"/>
                <a:gd name="T40" fmla="*/ 59 w 178"/>
                <a:gd name="T41" fmla="*/ 26 h 151"/>
                <a:gd name="T42" fmla="*/ 45 w 178"/>
                <a:gd name="T43" fmla="*/ 23 h 151"/>
                <a:gd name="T44" fmla="*/ 29 w 178"/>
                <a:gd name="T45" fmla="*/ 23 h 151"/>
                <a:gd name="T46" fmla="*/ 13 w 178"/>
                <a:gd name="T47" fmla="*/ 23 h 151"/>
                <a:gd name="T48" fmla="*/ 13 w 178"/>
                <a:gd name="T49" fmla="*/ 23 h 151"/>
                <a:gd name="T50" fmla="*/ 9 w 178"/>
                <a:gd name="T51" fmla="*/ 22 h 151"/>
                <a:gd name="T52" fmla="*/ 4 w 178"/>
                <a:gd name="T53" fmla="*/ 20 h 151"/>
                <a:gd name="T54" fmla="*/ 2 w 178"/>
                <a:gd name="T55" fmla="*/ 16 h 151"/>
                <a:gd name="T56" fmla="*/ 0 w 178"/>
                <a:gd name="T57" fmla="*/ 12 h 151"/>
                <a:gd name="T58" fmla="*/ 0 w 178"/>
                <a:gd name="T59" fmla="*/ 12 h 151"/>
                <a:gd name="T60" fmla="*/ 2 w 178"/>
                <a:gd name="T61" fmla="*/ 8 h 151"/>
                <a:gd name="T62" fmla="*/ 4 w 178"/>
                <a:gd name="T63" fmla="*/ 4 h 151"/>
                <a:gd name="T64" fmla="*/ 7 w 178"/>
                <a:gd name="T65" fmla="*/ 1 h 151"/>
                <a:gd name="T66" fmla="*/ 12 w 178"/>
                <a:gd name="T67" fmla="*/ 0 h 151"/>
                <a:gd name="T68" fmla="*/ 12 w 178"/>
                <a:gd name="T69" fmla="*/ 0 h 151"/>
                <a:gd name="T70" fmla="*/ 30 w 178"/>
                <a:gd name="T71" fmla="*/ 0 h 151"/>
                <a:gd name="T72" fmla="*/ 49 w 178"/>
                <a:gd name="T73" fmla="*/ 1 h 151"/>
                <a:gd name="T74" fmla="*/ 66 w 178"/>
                <a:gd name="T75" fmla="*/ 4 h 151"/>
                <a:gd name="T76" fmla="*/ 81 w 178"/>
                <a:gd name="T77" fmla="*/ 7 h 151"/>
                <a:gd name="T78" fmla="*/ 96 w 178"/>
                <a:gd name="T79" fmla="*/ 13 h 151"/>
                <a:gd name="T80" fmla="*/ 110 w 178"/>
                <a:gd name="T81" fmla="*/ 20 h 151"/>
                <a:gd name="T82" fmla="*/ 123 w 178"/>
                <a:gd name="T83" fmla="*/ 28 h 151"/>
                <a:gd name="T84" fmla="*/ 134 w 178"/>
                <a:gd name="T85" fmla="*/ 37 h 151"/>
                <a:gd name="T86" fmla="*/ 134 w 178"/>
                <a:gd name="T87" fmla="*/ 37 h 151"/>
                <a:gd name="T88" fmla="*/ 142 w 178"/>
                <a:gd name="T89" fmla="*/ 45 h 151"/>
                <a:gd name="T90" fmla="*/ 149 w 178"/>
                <a:gd name="T91" fmla="*/ 53 h 151"/>
                <a:gd name="T92" fmla="*/ 155 w 178"/>
                <a:gd name="T93" fmla="*/ 63 h 151"/>
                <a:gd name="T94" fmla="*/ 159 w 178"/>
                <a:gd name="T95" fmla="*/ 71 h 151"/>
                <a:gd name="T96" fmla="*/ 167 w 178"/>
                <a:gd name="T97" fmla="*/ 88 h 151"/>
                <a:gd name="T98" fmla="*/ 173 w 178"/>
                <a:gd name="T99" fmla="*/ 103 h 151"/>
                <a:gd name="T100" fmla="*/ 176 w 178"/>
                <a:gd name="T101" fmla="*/ 118 h 151"/>
                <a:gd name="T102" fmla="*/ 178 w 178"/>
                <a:gd name="T103" fmla="*/ 129 h 151"/>
                <a:gd name="T104" fmla="*/ 178 w 178"/>
                <a:gd name="T105" fmla="*/ 140 h 151"/>
                <a:gd name="T106" fmla="*/ 178 w 178"/>
                <a:gd name="T107" fmla="*/ 140 h 151"/>
                <a:gd name="T108" fmla="*/ 178 w 178"/>
                <a:gd name="T109" fmla="*/ 144 h 151"/>
                <a:gd name="T110" fmla="*/ 176 w 178"/>
                <a:gd name="T111" fmla="*/ 148 h 151"/>
                <a:gd name="T112" fmla="*/ 171 w 178"/>
                <a:gd name="T113" fmla="*/ 151 h 151"/>
                <a:gd name="T114" fmla="*/ 166 w 178"/>
                <a:gd name="T115" fmla="*/ 151 h 151"/>
                <a:gd name="T116" fmla="*/ 166 w 178"/>
                <a:gd name="T1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8" h="151">
                  <a:moveTo>
                    <a:pt x="166" y="151"/>
                  </a:moveTo>
                  <a:lnTo>
                    <a:pt x="166" y="151"/>
                  </a:lnTo>
                  <a:lnTo>
                    <a:pt x="163" y="151"/>
                  </a:lnTo>
                  <a:lnTo>
                    <a:pt x="158" y="148"/>
                  </a:lnTo>
                  <a:lnTo>
                    <a:pt x="156" y="144"/>
                  </a:lnTo>
                  <a:lnTo>
                    <a:pt x="155" y="140"/>
                  </a:lnTo>
                  <a:lnTo>
                    <a:pt x="155" y="140"/>
                  </a:lnTo>
                  <a:lnTo>
                    <a:pt x="155" y="132"/>
                  </a:lnTo>
                  <a:lnTo>
                    <a:pt x="154" y="121"/>
                  </a:lnTo>
                  <a:lnTo>
                    <a:pt x="150" y="110"/>
                  </a:lnTo>
                  <a:lnTo>
                    <a:pt x="146" y="96"/>
                  </a:lnTo>
                  <a:lnTo>
                    <a:pt x="140" y="82"/>
                  </a:lnTo>
                  <a:lnTo>
                    <a:pt x="131" y="67"/>
                  </a:lnTo>
                  <a:lnTo>
                    <a:pt x="125" y="60"/>
                  </a:lnTo>
                  <a:lnTo>
                    <a:pt x="118" y="54"/>
                  </a:lnTo>
                  <a:lnTo>
                    <a:pt x="118" y="54"/>
                  </a:lnTo>
                  <a:lnTo>
                    <a:pt x="109" y="46"/>
                  </a:lnTo>
                  <a:lnTo>
                    <a:pt x="98" y="40"/>
                  </a:lnTo>
                  <a:lnTo>
                    <a:pt x="86" y="34"/>
                  </a:lnTo>
                  <a:lnTo>
                    <a:pt x="73" y="29"/>
                  </a:lnTo>
                  <a:lnTo>
                    <a:pt x="59" y="26"/>
                  </a:lnTo>
                  <a:lnTo>
                    <a:pt x="45" y="23"/>
                  </a:lnTo>
                  <a:lnTo>
                    <a:pt x="29" y="23"/>
                  </a:lnTo>
                  <a:lnTo>
                    <a:pt x="13" y="23"/>
                  </a:lnTo>
                  <a:lnTo>
                    <a:pt x="13" y="23"/>
                  </a:lnTo>
                  <a:lnTo>
                    <a:pt x="9" y="22"/>
                  </a:lnTo>
                  <a:lnTo>
                    <a:pt x="4" y="20"/>
                  </a:lnTo>
                  <a:lnTo>
                    <a:pt x="2" y="16"/>
                  </a:lnTo>
                  <a:lnTo>
                    <a:pt x="0" y="12"/>
                  </a:lnTo>
                  <a:lnTo>
                    <a:pt x="0" y="12"/>
                  </a:lnTo>
                  <a:lnTo>
                    <a:pt x="2" y="8"/>
                  </a:lnTo>
                  <a:lnTo>
                    <a:pt x="4" y="4"/>
                  </a:lnTo>
                  <a:lnTo>
                    <a:pt x="7" y="1"/>
                  </a:lnTo>
                  <a:lnTo>
                    <a:pt x="12" y="0"/>
                  </a:lnTo>
                  <a:lnTo>
                    <a:pt x="12" y="0"/>
                  </a:lnTo>
                  <a:lnTo>
                    <a:pt x="30" y="0"/>
                  </a:lnTo>
                  <a:lnTo>
                    <a:pt x="49" y="1"/>
                  </a:lnTo>
                  <a:lnTo>
                    <a:pt x="66" y="4"/>
                  </a:lnTo>
                  <a:lnTo>
                    <a:pt x="81" y="7"/>
                  </a:lnTo>
                  <a:lnTo>
                    <a:pt x="96" y="13"/>
                  </a:lnTo>
                  <a:lnTo>
                    <a:pt x="110" y="20"/>
                  </a:lnTo>
                  <a:lnTo>
                    <a:pt x="123" y="28"/>
                  </a:lnTo>
                  <a:lnTo>
                    <a:pt x="134" y="37"/>
                  </a:lnTo>
                  <a:lnTo>
                    <a:pt x="134" y="37"/>
                  </a:lnTo>
                  <a:lnTo>
                    <a:pt x="142" y="45"/>
                  </a:lnTo>
                  <a:lnTo>
                    <a:pt x="149" y="53"/>
                  </a:lnTo>
                  <a:lnTo>
                    <a:pt x="155" y="63"/>
                  </a:lnTo>
                  <a:lnTo>
                    <a:pt x="159" y="71"/>
                  </a:lnTo>
                  <a:lnTo>
                    <a:pt x="167" y="88"/>
                  </a:lnTo>
                  <a:lnTo>
                    <a:pt x="173" y="103"/>
                  </a:lnTo>
                  <a:lnTo>
                    <a:pt x="176" y="118"/>
                  </a:lnTo>
                  <a:lnTo>
                    <a:pt x="178" y="129"/>
                  </a:lnTo>
                  <a:lnTo>
                    <a:pt x="178" y="140"/>
                  </a:lnTo>
                  <a:lnTo>
                    <a:pt x="178" y="140"/>
                  </a:lnTo>
                  <a:lnTo>
                    <a:pt x="178" y="144"/>
                  </a:lnTo>
                  <a:lnTo>
                    <a:pt x="176" y="148"/>
                  </a:lnTo>
                  <a:lnTo>
                    <a:pt x="171" y="151"/>
                  </a:lnTo>
                  <a:lnTo>
                    <a:pt x="166" y="151"/>
                  </a:lnTo>
                  <a:lnTo>
                    <a:pt x="166" y="1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32"/>
            <p:cNvSpPr>
              <a:spLocks/>
            </p:cNvSpPr>
            <p:nvPr userDrawn="1"/>
          </p:nvSpPr>
          <p:spPr bwMode="auto">
            <a:xfrm>
              <a:off x="2738" y="1603"/>
              <a:ext cx="132" cy="57"/>
            </a:xfrm>
            <a:custGeom>
              <a:avLst/>
              <a:gdLst>
                <a:gd name="T0" fmla="*/ 12 w 264"/>
                <a:gd name="T1" fmla="*/ 116 h 116"/>
                <a:gd name="T2" fmla="*/ 11 w 264"/>
                <a:gd name="T3" fmla="*/ 116 h 116"/>
                <a:gd name="T4" fmla="*/ 4 w 264"/>
                <a:gd name="T5" fmla="*/ 111 h 116"/>
                <a:gd name="T6" fmla="*/ 0 w 264"/>
                <a:gd name="T7" fmla="*/ 103 h 116"/>
                <a:gd name="T8" fmla="*/ 2 w 264"/>
                <a:gd name="T9" fmla="*/ 96 h 116"/>
                <a:gd name="T10" fmla="*/ 7 w 264"/>
                <a:gd name="T11" fmla="*/ 80 h 116"/>
                <a:gd name="T12" fmla="*/ 19 w 264"/>
                <a:gd name="T13" fmla="*/ 59 h 116"/>
                <a:gd name="T14" fmla="*/ 41 w 264"/>
                <a:gd name="T15" fmla="*/ 37 h 116"/>
                <a:gd name="T16" fmla="*/ 50 w 264"/>
                <a:gd name="T17" fmla="*/ 30 h 116"/>
                <a:gd name="T18" fmla="*/ 68 w 264"/>
                <a:gd name="T19" fmla="*/ 20 h 116"/>
                <a:gd name="T20" fmla="*/ 90 w 264"/>
                <a:gd name="T21" fmla="*/ 12 h 116"/>
                <a:gd name="T22" fmla="*/ 115 w 264"/>
                <a:gd name="T23" fmla="*/ 5 h 116"/>
                <a:gd name="T24" fmla="*/ 156 w 264"/>
                <a:gd name="T25" fmla="*/ 0 h 116"/>
                <a:gd name="T26" fmla="*/ 219 w 264"/>
                <a:gd name="T27" fmla="*/ 3 h 116"/>
                <a:gd name="T28" fmla="*/ 254 w 264"/>
                <a:gd name="T29" fmla="*/ 7 h 116"/>
                <a:gd name="T30" fmla="*/ 262 w 264"/>
                <a:gd name="T31" fmla="*/ 12 h 116"/>
                <a:gd name="T32" fmla="*/ 264 w 264"/>
                <a:gd name="T33" fmla="*/ 21 h 116"/>
                <a:gd name="T34" fmla="*/ 262 w 264"/>
                <a:gd name="T35" fmla="*/ 25 h 116"/>
                <a:gd name="T36" fmla="*/ 255 w 264"/>
                <a:gd name="T37" fmla="*/ 30 h 116"/>
                <a:gd name="T38" fmla="*/ 250 w 264"/>
                <a:gd name="T39" fmla="*/ 30 h 116"/>
                <a:gd name="T40" fmla="*/ 211 w 264"/>
                <a:gd name="T41" fmla="*/ 26 h 116"/>
                <a:gd name="T42" fmla="*/ 177 w 264"/>
                <a:gd name="T43" fmla="*/ 23 h 116"/>
                <a:gd name="T44" fmla="*/ 121 w 264"/>
                <a:gd name="T45" fmla="*/ 28 h 116"/>
                <a:gd name="T46" fmla="*/ 82 w 264"/>
                <a:gd name="T47" fmla="*/ 40 h 116"/>
                <a:gd name="T48" fmla="*/ 56 w 264"/>
                <a:gd name="T49" fmla="*/ 55 h 116"/>
                <a:gd name="T50" fmla="*/ 47 w 264"/>
                <a:gd name="T51" fmla="*/ 63 h 116"/>
                <a:gd name="T52" fmla="*/ 33 w 264"/>
                <a:gd name="T53" fmla="*/ 80 h 116"/>
                <a:gd name="T54" fmla="*/ 26 w 264"/>
                <a:gd name="T55" fmla="*/ 95 h 116"/>
                <a:gd name="T56" fmla="*/ 23 w 264"/>
                <a:gd name="T57" fmla="*/ 105 h 116"/>
                <a:gd name="T58" fmla="*/ 22 w 264"/>
                <a:gd name="T59" fmla="*/ 109 h 116"/>
                <a:gd name="T60" fmla="*/ 17 w 264"/>
                <a:gd name="T61" fmla="*/ 115 h 116"/>
                <a:gd name="T62" fmla="*/ 12 w 264"/>
                <a:gd name="T63"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4" h="116">
                  <a:moveTo>
                    <a:pt x="12" y="116"/>
                  </a:moveTo>
                  <a:lnTo>
                    <a:pt x="12" y="116"/>
                  </a:lnTo>
                  <a:lnTo>
                    <a:pt x="11" y="116"/>
                  </a:lnTo>
                  <a:lnTo>
                    <a:pt x="11" y="116"/>
                  </a:lnTo>
                  <a:lnTo>
                    <a:pt x="6" y="115"/>
                  </a:lnTo>
                  <a:lnTo>
                    <a:pt x="4" y="111"/>
                  </a:lnTo>
                  <a:lnTo>
                    <a:pt x="2" y="108"/>
                  </a:lnTo>
                  <a:lnTo>
                    <a:pt x="0" y="103"/>
                  </a:lnTo>
                  <a:lnTo>
                    <a:pt x="0" y="103"/>
                  </a:lnTo>
                  <a:lnTo>
                    <a:pt x="2" y="96"/>
                  </a:lnTo>
                  <a:lnTo>
                    <a:pt x="4" y="89"/>
                  </a:lnTo>
                  <a:lnTo>
                    <a:pt x="7" y="80"/>
                  </a:lnTo>
                  <a:lnTo>
                    <a:pt x="12" y="70"/>
                  </a:lnTo>
                  <a:lnTo>
                    <a:pt x="19" y="59"/>
                  </a:lnTo>
                  <a:lnTo>
                    <a:pt x="28" y="48"/>
                  </a:lnTo>
                  <a:lnTo>
                    <a:pt x="41" y="37"/>
                  </a:lnTo>
                  <a:lnTo>
                    <a:pt x="41" y="37"/>
                  </a:lnTo>
                  <a:lnTo>
                    <a:pt x="50" y="30"/>
                  </a:lnTo>
                  <a:lnTo>
                    <a:pt x="59" y="25"/>
                  </a:lnTo>
                  <a:lnTo>
                    <a:pt x="68" y="20"/>
                  </a:lnTo>
                  <a:lnTo>
                    <a:pt x="79" y="15"/>
                  </a:lnTo>
                  <a:lnTo>
                    <a:pt x="90" y="12"/>
                  </a:lnTo>
                  <a:lnTo>
                    <a:pt x="102" y="8"/>
                  </a:lnTo>
                  <a:lnTo>
                    <a:pt x="115" y="5"/>
                  </a:lnTo>
                  <a:lnTo>
                    <a:pt x="128" y="4"/>
                  </a:lnTo>
                  <a:lnTo>
                    <a:pt x="156" y="0"/>
                  </a:lnTo>
                  <a:lnTo>
                    <a:pt x="186" y="0"/>
                  </a:lnTo>
                  <a:lnTo>
                    <a:pt x="219" y="3"/>
                  </a:lnTo>
                  <a:lnTo>
                    <a:pt x="254" y="7"/>
                  </a:lnTo>
                  <a:lnTo>
                    <a:pt x="254" y="7"/>
                  </a:lnTo>
                  <a:lnTo>
                    <a:pt x="259" y="10"/>
                  </a:lnTo>
                  <a:lnTo>
                    <a:pt x="262" y="12"/>
                  </a:lnTo>
                  <a:lnTo>
                    <a:pt x="264" y="17"/>
                  </a:lnTo>
                  <a:lnTo>
                    <a:pt x="264" y="21"/>
                  </a:lnTo>
                  <a:lnTo>
                    <a:pt x="264" y="21"/>
                  </a:lnTo>
                  <a:lnTo>
                    <a:pt x="262" y="25"/>
                  </a:lnTo>
                  <a:lnTo>
                    <a:pt x="260" y="28"/>
                  </a:lnTo>
                  <a:lnTo>
                    <a:pt x="255" y="30"/>
                  </a:lnTo>
                  <a:lnTo>
                    <a:pt x="250" y="30"/>
                  </a:lnTo>
                  <a:lnTo>
                    <a:pt x="250" y="30"/>
                  </a:lnTo>
                  <a:lnTo>
                    <a:pt x="231" y="27"/>
                  </a:lnTo>
                  <a:lnTo>
                    <a:pt x="211" y="26"/>
                  </a:lnTo>
                  <a:lnTo>
                    <a:pt x="193" y="25"/>
                  </a:lnTo>
                  <a:lnTo>
                    <a:pt x="177" y="23"/>
                  </a:lnTo>
                  <a:lnTo>
                    <a:pt x="147" y="25"/>
                  </a:lnTo>
                  <a:lnTo>
                    <a:pt x="121" y="28"/>
                  </a:lnTo>
                  <a:lnTo>
                    <a:pt x="100" y="33"/>
                  </a:lnTo>
                  <a:lnTo>
                    <a:pt x="82" y="40"/>
                  </a:lnTo>
                  <a:lnTo>
                    <a:pt x="67" y="47"/>
                  </a:lnTo>
                  <a:lnTo>
                    <a:pt x="56" y="55"/>
                  </a:lnTo>
                  <a:lnTo>
                    <a:pt x="56" y="55"/>
                  </a:lnTo>
                  <a:lnTo>
                    <a:pt x="47" y="63"/>
                  </a:lnTo>
                  <a:lnTo>
                    <a:pt x="38" y="72"/>
                  </a:lnTo>
                  <a:lnTo>
                    <a:pt x="33" y="80"/>
                  </a:lnTo>
                  <a:lnTo>
                    <a:pt x="29" y="88"/>
                  </a:lnTo>
                  <a:lnTo>
                    <a:pt x="26" y="95"/>
                  </a:lnTo>
                  <a:lnTo>
                    <a:pt x="25" y="100"/>
                  </a:lnTo>
                  <a:lnTo>
                    <a:pt x="23" y="105"/>
                  </a:lnTo>
                  <a:lnTo>
                    <a:pt x="23" y="105"/>
                  </a:lnTo>
                  <a:lnTo>
                    <a:pt x="22" y="109"/>
                  </a:lnTo>
                  <a:lnTo>
                    <a:pt x="20" y="112"/>
                  </a:lnTo>
                  <a:lnTo>
                    <a:pt x="17" y="115"/>
                  </a:lnTo>
                  <a:lnTo>
                    <a:pt x="12" y="116"/>
                  </a:lnTo>
                  <a:lnTo>
                    <a:pt x="12"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33"/>
            <p:cNvSpPr>
              <a:spLocks/>
            </p:cNvSpPr>
            <p:nvPr userDrawn="1"/>
          </p:nvSpPr>
          <p:spPr bwMode="auto">
            <a:xfrm>
              <a:off x="2574" y="2209"/>
              <a:ext cx="114" cy="97"/>
            </a:xfrm>
            <a:custGeom>
              <a:avLst/>
              <a:gdLst>
                <a:gd name="T0" fmla="*/ 12 w 228"/>
                <a:gd name="T1" fmla="*/ 193 h 193"/>
                <a:gd name="T2" fmla="*/ 4 w 228"/>
                <a:gd name="T3" fmla="*/ 190 h 193"/>
                <a:gd name="T4" fmla="*/ 0 w 228"/>
                <a:gd name="T5" fmla="*/ 183 h 193"/>
                <a:gd name="T6" fmla="*/ 0 w 228"/>
                <a:gd name="T7" fmla="*/ 178 h 193"/>
                <a:gd name="T8" fmla="*/ 5 w 228"/>
                <a:gd name="T9" fmla="*/ 171 h 193"/>
                <a:gd name="T10" fmla="*/ 9 w 228"/>
                <a:gd name="T11" fmla="*/ 170 h 193"/>
                <a:gd name="T12" fmla="*/ 55 w 228"/>
                <a:gd name="T13" fmla="*/ 161 h 193"/>
                <a:gd name="T14" fmla="*/ 113 w 228"/>
                <a:gd name="T15" fmla="*/ 144 h 193"/>
                <a:gd name="T16" fmla="*/ 142 w 228"/>
                <a:gd name="T17" fmla="*/ 131 h 193"/>
                <a:gd name="T18" fmla="*/ 167 w 228"/>
                <a:gd name="T19" fmla="*/ 117 h 193"/>
                <a:gd name="T20" fmla="*/ 188 w 228"/>
                <a:gd name="T21" fmla="*/ 100 h 193"/>
                <a:gd name="T22" fmla="*/ 201 w 228"/>
                <a:gd name="T23" fmla="*/ 82 h 193"/>
                <a:gd name="T24" fmla="*/ 203 w 228"/>
                <a:gd name="T25" fmla="*/ 73 h 193"/>
                <a:gd name="T26" fmla="*/ 205 w 228"/>
                <a:gd name="T27" fmla="*/ 58 h 193"/>
                <a:gd name="T28" fmla="*/ 202 w 228"/>
                <a:gd name="T29" fmla="*/ 43 h 193"/>
                <a:gd name="T30" fmla="*/ 195 w 228"/>
                <a:gd name="T31" fmla="*/ 26 h 193"/>
                <a:gd name="T32" fmla="*/ 189 w 228"/>
                <a:gd name="T33" fmla="*/ 17 h 193"/>
                <a:gd name="T34" fmla="*/ 188 w 228"/>
                <a:gd name="T35" fmla="*/ 9 h 193"/>
                <a:gd name="T36" fmla="*/ 193 w 228"/>
                <a:gd name="T37" fmla="*/ 1 h 193"/>
                <a:gd name="T38" fmla="*/ 196 w 228"/>
                <a:gd name="T39" fmla="*/ 0 h 193"/>
                <a:gd name="T40" fmla="*/ 205 w 228"/>
                <a:gd name="T41" fmla="*/ 1 h 193"/>
                <a:gd name="T42" fmla="*/ 209 w 228"/>
                <a:gd name="T43" fmla="*/ 4 h 193"/>
                <a:gd name="T44" fmla="*/ 221 w 228"/>
                <a:gd name="T45" fmla="*/ 27 h 193"/>
                <a:gd name="T46" fmla="*/ 227 w 228"/>
                <a:gd name="T47" fmla="*/ 49 h 193"/>
                <a:gd name="T48" fmla="*/ 227 w 228"/>
                <a:gd name="T49" fmla="*/ 70 h 193"/>
                <a:gd name="T50" fmla="*/ 221 w 228"/>
                <a:gd name="T51" fmla="*/ 91 h 193"/>
                <a:gd name="T52" fmla="*/ 218 w 228"/>
                <a:gd name="T53" fmla="*/ 98 h 193"/>
                <a:gd name="T54" fmla="*/ 203 w 228"/>
                <a:gd name="T55" fmla="*/ 117 h 193"/>
                <a:gd name="T56" fmla="*/ 175 w 228"/>
                <a:gd name="T57" fmla="*/ 139 h 193"/>
                <a:gd name="T58" fmla="*/ 142 w 228"/>
                <a:gd name="T59" fmla="*/ 156 h 193"/>
                <a:gd name="T60" fmla="*/ 107 w 228"/>
                <a:gd name="T61" fmla="*/ 170 h 193"/>
                <a:gd name="T62" fmla="*/ 44 w 228"/>
                <a:gd name="T63" fmla="*/ 188 h 193"/>
                <a:gd name="T64" fmla="*/ 13 w 228"/>
                <a:gd name="T65" fmla="*/ 193 h 193"/>
                <a:gd name="T66" fmla="*/ 12 w 228"/>
                <a:gd name="T67"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8" h="193">
                  <a:moveTo>
                    <a:pt x="12" y="193"/>
                  </a:moveTo>
                  <a:lnTo>
                    <a:pt x="12" y="193"/>
                  </a:lnTo>
                  <a:lnTo>
                    <a:pt x="7" y="192"/>
                  </a:lnTo>
                  <a:lnTo>
                    <a:pt x="4" y="190"/>
                  </a:lnTo>
                  <a:lnTo>
                    <a:pt x="1" y="188"/>
                  </a:lnTo>
                  <a:lnTo>
                    <a:pt x="0" y="183"/>
                  </a:lnTo>
                  <a:lnTo>
                    <a:pt x="0" y="183"/>
                  </a:lnTo>
                  <a:lnTo>
                    <a:pt x="0" y="178"/>
                  </a:lnTo>
                  <a:lnTo>
                    <a:pt x="2" y="175"/>
                  </a:lnTo>
                  <a:lnTo>
                    <a:pt x="5" y="171"/>
                  </a:lnTo>
                  <a:lnTo>
                    <a:pt x="9" y="170"/>
                  </a:lnTo>
                  <a:lnTo>
                    <a:pt x="9" y="170"/>
                  </a:lnTo>
                  <a:lnTo>
                    <a:pt x="30" y="167"/>
                  </a:lnTo>
                  <a:lnTo>
                    <a:pt x="55" y="161"/>
                  </a:lnTo>
                  <a:lnTo>
                    <a:pt x="83" y="154"/>
                  </a:lnTo>
                  <a:lnTo>
                    <a:pt x="113" y="144"/>
                  </a:lnTo>
                  <a:lnTo>
                    <a:pt x="127" y="138"/>
                  </a:lnTo>
                  <a:lnTo>
                    <a:pt x="142" y="131"/>
                  </a:lnTo>
                  <a:lnTo>
                    <a:pt x="155" y="124"/>
                  </a:lnTo>
                  <a:lnTo>
                    <a:pt x="167" y="117"/>
                  </a:lnTo>
                  <a:lnTo>
                    <a:pt x="178" y="109"/>
                  </a:lnTo>
                  <a:lnTo>
                    <a:pt x="188" y="100"/>
                  </a:lnTo>
                  <a:lnTo>
                    <a:pt x="195" y="91"/>
                  </a:lnTo>
                  <a:lnTo>
                    <a:pt x="201" y="82"/>
                  </a:lnTo>
                  <a:lnTo>
                    <a:pt x="201" y="82"/>
                  </a:lnTo>
                  <a:lnTo>
                    <a:pt x="203" y="73"/>
                  </a:lnTo>
                  <a:lnTo>
                    <a:pt x="205" y="67"/>
                  </a:lnTo>
                  <a:lnTo>
                    <a:pt x="205" y="58"/>
                  </a:lnTo>
                  <a:lnTo>
                    <a:pt x="204" y="52"/>
                  </a:lnTo>
                  <a:lnTo>
                    <a:pt x="202" y="43"/>
                  </a:lnTo>
                  <a:lnTo>
                    <a:pt x="199" y="34"/>
                  </a:lnTo>
                  <a:lnTo>
                    <a:pt x="195" y="26"/>
                  </a:lnTo>
                  <a:lnTo>
                    <a:pt x="189" y="17"/>
                  </a:lnTo>
                  <a:lnTo>
                    <a:pt x="189" y="17"/>
                  </a:lnTo>
                  <a:lnTo>
                    <a:pt x="188" y="14"/>
                  </a:lnTo>
                  <a:lnTo>
                    <a:pt x="188" y="9"/>
                  </a:lnTo>
                  <a:lnTo>
                    <a:pt x="189" y="4"/>
                  </a:lnTo>
                  <a:lnTo>
                    <a:pt x="193" y="1"/>
                  </a:lnTo>
                  <a:lnTo>
                    <a:pt x="193" y="1"/>
                  </a:lnTo>
                  <a:lnTo>
                    <a:pt x="196" y="0"/>
                  </a:lnTo>
                  <a:lnTo>
                    <a:pt x="201" y="0"/>
                  </a:lnTo>
                  <a:lnTo>
                    <a:pt x="205" y="1"/>
                  </a:lnTo>
                  <a:lnTo>
                    <a:pt x="209" y="4"/>
                  </a:lnTo>
                  <a:lnTo>
                    <a:pt x="209" y="4"/>
                  </a:lnTo>
                  <a:lnTo>
                    <a:pt x="216" y="16"/>
                  </a:lnTo>
                  <a:lnTo>
                    <a:pt x="221" y="27"/>
                  </a:lnTo>
                  <a:lnTo>
                    <a:pt x="225" y="38"/>
                  </a:lnTo>
                  <a:lnTo>
                    <a:pt x="227" y="49"/>
                  </a:lnTo>
                  <a:lnTo>
                    <a:pt x="228" y="60"/>
                  </a:lnTo>
                  <a:lnTo>
                    <a:pt x="227" y="70"/>
                  </a:lnTo>
                  <a:lnTo>
                    <a:pt x="226" y="80"/>
                  </a:lnTo>
                  <a:lnTo>
                    <a:pt x="221" y="91"/>
                  </a:lnTo>
                  <a:lnTo>
                    <a:pt x="221" y="91"/>
                  </a:lnTo>
                  <a:lnTo>
                    <a:pt x="218" y="98"/>
                  </a:lnTo>
                  <a:lnTo>
                    <a:pt x="214" y="105"/>
                  </a:lnTo>
                  <a:lnTo>
                    <a:pt x="203" y="117"/>
                  </a:lnTo>
                  <a:lnTo>
                    <a:pt x="190" y="129"/>
                  </a:lnTo>
                  <a:lnTo>
                    <a:pt x="175" y="139"/>
                  </a:lnTo>
                  <a:lnTo>
                    <a:pt x="159" y="148"/>
                  </a:lnTo>
                  <a:lnTo>
                    <a:pt x="142" y="156"/>
                  </a:lnTo>
                  <a:lnTo>
                    <a:pt x="125" y="164"/>
                  </a:lnTo>
                  <a:lnTo>
                    <a:pt x="107" y="170"/>
                  </a:lnTo>
                  <a:lnTo>
                    <a:pt x="73" y="181"/>
                  </a:lnTo>
                  <a:lnTo>
                    <a:pt x="44" y="188"/>
                  </a:lnTo>
                  <a:lnTo>
                    <a:pt x="22" y="191"/>
                  </a:lnTo>
                  <a:lnTo>
                    <a:pt x="13" y="193"/>
                  </a:lnTo>
                  <a:lnTo>
                    <a:pt x="13" y="193"/>
                  </a:lnTo>
                  <a:lnTo>
                    <a:pt x="12" y="193"/>
                  </a:lnTo>
                  <a:lnTo>
                    <a:pt x="12" y="1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34"/>
            <p:cNvSpPr>
              <a:spLocks/>
            </p:cNvSpPr>
            <p:nvPr userDrawn="1"/>
          </p:nvSpPr>
          <p:spPr bwMode="auto">
            <a:xfrm>
              <a:off x="2574" y="2143"/>
              <a:ext cx="42" cy="17"/>
            </a:xfrm>
            <a:custGeom>
              <a:avLst/>
              <a:gdLst>
                <a:gd name="T0" fmla="*/ 73 w 84"/>
                <a:gd name="T1" fmla="*/ 35 h 35"/>
                <a:gd name="T2" fmla="*/ 73 w 84"/>
                <a:gd name="T3" fmla="*/ 35 h 35"/>
                <a:gd name="T4" fmla="*/ 68 w 84"/>
                <a:gd name="T5" fmla="*/ 33 h 35"/>
                <a:gd name="T6" fmla="*/ 64 w 84"/>
                <a:gd name="T7" fmla="*/ 31 h 35"/>
                <a:gd name="T8" fmla="*/ 64 w 84"/>
                <a:gd name="T9" fmla="*/ 31 h 35"/>
                <a:gd name="T10" fmla="*/ 61 w 84"/>
                <a:gd name="T11" fmla="*/ 28 h 35"/>
                <a:gd name="T12" fmla="*/ 58 w 84"/>
                <a:gd name="T13" fmla="*/ 25 h 35"/>
                <a:gd name="T14" fmla="*/ 50 w 84"/>
                <a:gd name="T15" fmla="*/ 23 h 35"/>
                <a:gd name="T16" fmla="*/ 43 w 84"/>
                <a:gd name="T17" fmla="*/ 23 h 35"/>
                <a:gd name="T18" fmla="*/ 35 w 84"/>
                <a:gd name="T19" fmla="*/ 24 h 35"/>
                <a:gd name="T20" fmla="*/ 29 w 84"/>
                <a:gd name="T21" fmla="*/ 25 h 35"/>
                <a:gd name="T22" fmla="*/ 23 w 84"/>
                <a:gd name="T23" fmla="*/ 28 h 35"/>
                <a:gd name="T24" fmla="*/ 18 w 84"/>
                <a:gd name="T25" fmla="*/ 31 h 35"/>
                <a:gd name="T26" fmla="*/ 18 w 84"/>
                <a:gd name="T27" fmla="*/ 31 h 35"/>
                <a:gd name="T28" fmla="*/ 13 w 84"/>
                <a:gd name="T29" fmla="*/ 32 h 35"/>
                <a:gd name="T30" fmla="*/ 8 w 84"/>
                <a:gd name="T31" fmla="*/ 32 h 35"/>
                <a:gd name="T32" fmla="*/ 5 w 84"/>
                <a:gd name="T33" fmla="*/ 31 h 35"/>
                <a:gd name="T34" fmla="*/ 1 w 84"/>
                <a:gd name="T35" fmla="*/ 28 h 35"/>
                <a:gd name="T36" fmla="*/ 1 w 84"/>
                <a:gd name="T37" fmla="*/ 28 h 35"/>
                <a:gd name="T38" fmla="*/ 0 w 84"/>
                <a:gd name="T39" fmla="*/ 23 h 35"/>
                <a:gd name="T40" fmla="*/ 0 w 84"/>
                <a:gd name="T41" fmla="*/ 18 h 35"/>
                <a:gd name="T42" fmla="*/ 3 w 84"/>
                <a:gd name="T43" fmla="*/ 15 h 35"/>
                <a:gd name="T44" fmla="*/ 5 w 84"/>
                <a:gd name="T45" fmla="*/ 12 h 35"/>
                <a:gd name="T46" fmla="*/ 5 w 84"/>
                <a:gd name="T47" fmla="*/ 12 h 35"/>
                <a:gd name="T48" fmla="*/ 12 w 84"/>
                <a:gd name="T49" fmla="*/ 8 h 35"/>
                <a:gd name="T50" fmla="*/ 21 w 84"/>
                <a:gd name="T51" fmla="*/ 5 h 35"/>
                <a:gd name="T52" fmla="*/ 30 w 84"/>
                <a:gd name="T53" fmla="*/ 1 h 35"/>
                <a:gd name="T54" fmla="*/ 41 w 84"/>
                <a:gd name="T55" fmla="*/ 0 h 35"/>
                <a:gd name="T56" fmla="*/ 51 w 84"/>
                <a:gd name="T57" fmla="*/ 0 h 35"/>
                <a:gd name="T58" fmla="*/ 62 w 84"/>
                <a:gd name="T59" fmla="*/ 2 h 35"/>
                <a:gd name="T60" fmla="*/ 67 w 84"/>
                <a:gd name="T61" fmla="*/ 5 h 35"/>
                <a:gd name="T62" fmla="*/ 72 w 84"/>
                <a:gd name="T63" fmla="*/ 8 h 35"/>
                <a:gd name="T64" fmla="*/ 76 w 84"/>
                <a:gd name="T65" fmla="*/ 12 h 35"/>
                <a:gd name="T66" fmla="*/ 81 w 84"/>
                <a:gd name="T67" fmla="*/ 16 h 35"/>
                <a:gd name="T68" fmla="*/ 81 w 84"/>
                <a:gd name="T69" fmla="*/ 16 h 35"/>
                <a:gd name="T70" fmla="*/ 83 w 84"/>
                <a:gd name="T71" fmla="*/ 20 h 35"/>
                <a:gd name="T72" fmla="*/ 84 w 84"/>
                <a:gd name="T73" fmla="*/ 24 h 35"/>
                <a:gd name="T74" fmla="*/ 83 w 84"/>
                <a:gd name="T75" fmla="*/ 29 h 35"/>
                <a:gd name="T76" fmla="*/ 80 w 84"/>
                <a:gd name="T77" fmla="*/ 32 h 35"/>
                <a:gd name="T78" fmla="*/ 80 w 84"/>
                <a:gd name="T79" fmla="*/ 32 h 35"/>
                <a:gd name="T80" fmla="*/ 76 w 84"/>
                <a:gd name="T81" fmla="*/ 35 h 35"/>
                <a:gd name="T82" fmla="*/ 73 w 84"/>
                <a:gd name="T83" fmla="*/ 35 h 35"/>
                <a:gd name="T84" fmla="*/ 73 w 84"/>
                <a:gd name="T8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35">
                  <a:moveTo>
                    <a:pt x="73" y="35"/>
                  </a:moveTo>
                  <a:lnTo>
                    <a:pt x="73" y="35"/>
                  </a:lnTo>
                  <a:lnTo>
                    <a:pt x="68" y="33"/>
                  </a:lnTo>
                  <a:lnTo>
                    <a:pt x="64" y="31"/>
                  </a:lnTo>
                  <a:lnTo>
                    <a:pt x="64" y="31"/>
                  </a:lnTo>
                  <a:lnTo>
                    <a:pt x="61" y="28"/>
                  </a:lnTo>
                  <a:lnTo>
                    <a:pt x="58" y="25"/>
                  </a:lnTo>
                  <a:lnTo>
                    <a:pt x="50" y="23"/>
                  </a:lnTo>
                  <a:lnTo>
                    <a:pt x="43" y="23"/>
                  </a:lnTo>
                  <a:lnTo>
                    <a:pt x="35" y="24"/>
                  </a:lnTo>
                  <a:lnTo>
                    <a:pt x="29" y="25"/>
                  </a:lnTo>
                  <a:lnTo>
                    <a:pt x="23" y="28"/>
                  </a:lnTo>
                  <a:lnTo>
                    <a:pt x="18" y="31"/>
                  </a:lnTo>
                  <a:lnTo>
                    <a:pt x="18" y="31"/>
                  </a:lnTo>
                  <a:lnTo>
                    <a:pt x="13" y="32"/>
                  </a:lnTo>
                  <a:lnTo>
                    <a:pt x="8" y="32"/>
                  </a:lnTo>
                  <a:lnTo>
                    <a:pt x="5" y="31"/>
                  </a:lnTo>
                  <a:lnTo>
                    <a:pt x="1" y="28"/>
                  </a:lnTo>
                  <a:lnTo>
                    <a:pt x="1" y="28"/>
                  </a:lnTo>
                  <a:lnTo>
                    <a:pt x="0" y="23"/>
                  </a:lnTo>
                  <a:lnTo>
                    <a:pt x="0" y="18"/>
                  </a:lnTo>
                  <a:lnTo>
                    <a:pt x="3" y="15"/>
                  </a:lnTo>
                  <a:lnTo>
                    <a:pt x="5" y="12"/>
                  </a:lnTo>
                  <a:lnTo>
                    <a:pt x="5" y="12"/>
                  </a:lnTo>
                  <a:lnTo>
                    <a:pt x="12" y="8"/>
                  </a:lnTo>
                  <a:lnTo>
                    <a:pt x="21" y="5"/>
                  </a:lnTo>
                  <a:lnTo>
                    <a:pt x="30" y="1"/>
                  </a:lnTo>
                  <a:lnTo>
                    <a:pt x="41" y="0"/>
                  </a:lnTo>
                  <a:lnTo>
                    <a:pt x="51" y="0"/>
                  </a:lnTo>
                  <a:lnTo>
                    <a:pt x="62" y="2"/>
                  </a:lnTo>
                  <a:lnTo>
                    <a:pt x="67" y="5"/>
                  </a:lnTo>
                  <a:lnTo>
                    <a:pt x="72" y="8"/>
                  </a:lnTo>
                  <a:lnTo>
                    <a:pt x="76" y="12"/>
                  </a:lnTo>
                  <a:lnTo>
                    <a:pt x="81" y="16"/>
                  </a:lnTo>
                  <a:lnTo>
                    <a:pt x="81" y="16"/>
                  </a:lnTo>
                  <a:lnTo>
                    <a:pt x="83" y="20"/>
                  </a:lnTo>
                  <a:lnTo>
                    <a:pt x="84" y="24"/>
                  </a:lnTo>
                  <a:lnTo>
                    <a:pt x="83" y="29"/>
                  </a:lnTo>
                  <a:lnTo>
                    <a:pt x="80" y="32"/>
                  </a:lnTo>
                  <a:lnTo>
                    <a:pt x="80" y="32"/>
                  </a:lnTo>
                  <a:lnTo>
                    <a:pt x="76" y="35"/>
                  </a:lnTo>
                  <a:lnTo>
                    <a:pt x="73" y="35"/>
                  </a:lnTo>
                  <a:lnTo>
                    <a:pt x="7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35"/>
            <p:cNvSpPr>
              <a:spLocks/>
            </p:cNvSpPr>
            <p:nvPr userDrawn="1"/>
          </p:nvSpPr>
          <p:spPr bwMode="auto">
            <a:xfrm>
              <a:off x="2589" y="1651"/>
              <a:ext cx="212" cy="105"/>
            </a:xfrm>
            <a:custGeom>
              <a:avLst/>
              <a:gdLst>
                <a:gd name="T0" fmla="*/ 301 w 424"/>
                <a:gd name="T1" fmla="*/ 211 h 211"/>
                <a:gd name="T2" fmla="*/ 282 w 424"/>
                <a:gd name="T3" fmla="*/ 209 h 211"/>
                <a:gd name="T4" fmla="*/ 266 w 424"/>
                <a:gd name="T5" fmla="*/ 204 h 211"/>
                <a:gd name="T6" fmla="*/ 250 w 424"/>
                <a:gd name="T7" fmla="*/ 197 h 211"/>
                <a:gd name="T8" fmla="*/ 224 w 424"/>
                <a:gd name="T9" fmla="*/ 176 h 211"/>
                <a:gd name="T10" fmla="*/ 189 w 424"/>
                <a:gd name="T11" fmla="*/ 137 h 211"/>
                <a:gd name="T12" fmla="*/ 165 w 424"/>
                <a:gd name="T13" fmla="*/ 108 h 211"/>
                <a:gd name="T14" fmla="*/ 136 w 424"/>
                <a:gd name="T15" fmla="*/ 82 h 211"/>
                <a:gd name="T16" fmla="*/ 101 w 424"/>
                <a:gd name="T17" fmla="*/ 60 h 211"/>
                <a:gd name="T18" fmla="*/ 82 w 424"/>
                <a:gd name="T19" fmla="*/ 52 h 211"/>
                <a:gd name="T20" fmla="*/ 59 w 424"/>
                <a:gd name="T21" fmla="*/ 46 h 211"/>
                <a:gd name="T22" fmla="*/ 51 w 424"/>
                <a:gd name="T23" fmla="*/ 45 h 211"/>
                <a:gd name="T24" fmla="*/ 27 w 424"/>
                <a:gd name="T25" fmla="*/ 33 h 211"/>
                <a:gd name="T26" fmla="*/ 5 w 424"/>
                <a:gd name="T27" fmla="*/ 22 h 211"/>
                <a:gd name="T28" fmla="*/ 0 w 424"/>
                <a:gd name="T29" fmla="*/ 14 h 211"/>
                <a:gd name="T30" fmla="*/ 1 w 424"/>
                <a:gd name="T31" fmla="*/ 6 h 211"/>
                <a:gd name="T32" fmla="*/ 5 w 424"/>
                <a:gd name="T33" fmla="*/ 2 h 211"/>
                <a:gd name="T34" fmla="*/ 13 w 424"/>
                <a:gd name="T35" fmla="*/ 0 h 211"/>
                <a:gd name="T36" fmla="*/ 17 w 424"/>
                <a:gd name="T37" fmla="*/ 2 h 211"/>
                <a:gd name="T38" fmla="*/ 53 w 424"/>
                <a:gd name="T39" fmla="*/ 21 h 211"/>
                <a:gd name="T40" fmla="*/ 62 w 424"/>
                <a:gd name="T41" fmla="*/ 24 h 211"/>
                <a:gd name="T42" fmla="*/ 89 w 424"/>
                <a:gd name="T43" fmla="*/ 30 h 211"/>
                <a:gd name="T44" fmla="*/ 112 w 424"/>
                <a:gd name="T45" fmla="*/ 39 h 211"/>
                <a:gd name="T46" fmla="*/ 131 w 424"/>
                <a:gd name="T47" fmla="*/ 50 h 211"/>
                <a:gd name="T48" fmla="*/ 166 w 424"/>
                <a:gd name="T49" fmla="*/ 77 h 211"/>
                <a:gd name="T50" fmla="*/ 195 w 424"/>
                <a:gd name="T51" fmla="*/ 107 h 211"/>
                <a:gd name="T52" fmla="*/ 206 w 424"/>
                <a:gd name="T53" fmla="*/ 123 h 211"/>
                <a:gd name="T54" fmla="*/ 233 w 424"/>
                <a:gd name="T55" fmla="*/ 152 h 211"/>
                <a:gd name="T56" fmla="*/ 250 w 424"/>
                <a:gd name="T57" fmla="*/ 168 h 211"/>
                <a:gd name="T58" fmla="*/ 269 w 424"/>
                <a:gd name="T59" fmla="*/ 181 h 211"/>
                <a:gd name="T60" fmla="*/ 290 w 424"/>
                <a:gd name="T61" fmla="*/ 187 h 211"/>
                <a:gd name="T62" fmla="*/ 317 w 424"/>
                <a:gd name="T63" fmla="*/ 187 h 211"/>
                <a:gd name="T64" fmla="*/ 348 w 424"/>
                <a:gd name="T65" fmla="*/ 179 h 211"/>
                <a:gd name="T66" fmla="*/ 385 w 424"/>
                <a:gd name="T67" fmla="*/ 161 h 211"/>
                <a:gd name="T68" fmla="*/ 407 w 424"/>
                <a:gd name="T69" fmla="*/ 150 h 211"/>
                <a:gd name="T70" fmla="*/ 416 w 424"/>
                <a:gd name="T71" fmla="*/ 149 h 211"/>
                <a:gd name="T72" fmla="*/ 423 w 424"/>
                <a:gd name="T73" fmla="*/ 153 h 211"/>
                <a:gd name="T74" fmla="*/ 424 w 424"/>
                <a:gd name="T75" fmla="*/ 158 h 211"/>
                <a:gd name="T76" fmla="*/ 422 w 424"/>
                <a:gd name="T77" fmla="*/ 166 h 211"/>
                <a:gd name="T78" fmla="*/ 418 w 424"/>
                <a:gd name="T79" fmla="*/ 169 h 211"/>
                <a:gd name="T80" fmla="*/ 384 w 424"/>
                <a:gd name="T81" fmla="*/ 188 h 211"/>
                <a:gd name="T82" fmla="*/ 353 w 424"/>
                <a:gd name="T83" fmla="*/ 201 h 211"/>
                <a:gd name="T84" fmla="*/ 325 w 424"/>
                <a:gd name="T85" fmla="*/ 209 h 211"/>
                <a:gd name="T86" fmla="*/ 301 w 424"/>
                <a:gd name="T87"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4" h="211">
                  <a:moveTo>
                    <a:pt x="301" y="211"/>
                  </a:moveTo>
                  <a:lnTo>
                    <a:pt x="301" y="211"/>
                  </a:lnTo>
                  <a:lnTo>
                    <a:pt x="292" y="210"/>
                  </a:lnTo>
                  <a:lnTo>
                    <a:pt x="282" y="209"/>
                  </a:lnTo>
                  <a:lnTo>
                    <a:pt x="274" y="207"/>
                  </a:lnTo>
                  <a:lnTo>
                    <a:pt x="266" y="204"/>
                  </a:lnTo>
                  <a:lnTo>
                    <a:pt x="258" y="201"/>
                  </a:lnTo>
                  <a:lnTo>
                    <a:pt x="250" y="197"/>
                  </a:lnTo>
                  <a:lnTo>
                    <a:pt x="236" y="188"/>
                  </a:lnTo>
                  <a:lnTo>
                    <a:pt x="224" y="176"/>
                  </a:lnTo>
                  <a:lnTo>
                    <a:pt x="212" y="165"/>
                  </a:lnTo>
                  <a:lnTo>
                    <a:pt x="189" y="137"/>
                  </a:lnTo>
                  <a:lnTo>
                    <a:pt x="189" y="137"/>
                  </a:lnTo>
                  <a:lnTo>
                    <a:pt x="165" y="108"/>
                  </a:lnTo>
                  <a:lnTo>
                    <a:pt x="151" y="95"/>
                  </a:lnTo>
                  <a:lnTo>
                    <a:pt x="136" y="82"/>
                  </a:lnTo>
                  <a:lnTo>
                    <a:pt x="120" y="69"/>
                  </a:lnTo>
                  <a:lnTo>
                    <a:pt x="101" y="60"/>
                  </a:lnTo>
                  <a:lnTo>
                    <a:pt x="92" y="55"/>
                  </a:lnTo>
                  <a:lnTo>
                    <a:pt x="82" y="52"/>
                  </a:lnTo>
                  <a:lnTo>
                    <a:pt x="70" y="48"/>
                  </a:lnTo>
                  <a:lnTo>
                    <a:pt x="59" y="46"/>
                  </a:lnTo>
                  <a:lnTo>
                    <a:pt x="59" y="46"/>
                  </a:lnTo>
                  <a:lnTo>
                    <a:pt x="51" y="45"/>
                  </a:lnTo>
                  <a:lnTo>
                    <a:pt x="44" y="42"/>
                  </a:lnTo>
                  <a:lnTo>
                    <a:pt x="27" y="33"/>
                  </a:lnTo>
                  <a:lnTo>
                    <a:pt x="5" y="22"/>
                  </a:lnTo>
                  <a:lnTo>
                    <a:pt x="5" y="22"/>
                  </a:lnTo>
                  <a:lnTo>
                    <a:pt x="1" y="19"/>
                  </a:lnTo>
                  <a:lnTo>
                    <a:pt x="0" y="14"/>
                  </a:lnTo>
                  <a:lnTo>
                    <a:pt x="0" y="10"/>
                  </a:lnTo>
                  <a:lnTo>
                    <a:pt x="1" y="6"/>
                  </a:lnTo>
                  <a:lnTo>
                    <a:pt x="1" y="6"/>
                  </a:lnTo>
                  <a:lnTo>
                    <a:pt x="5" y="2"/>
                  </a:lnTo>
                  <a:lnTo>
                    <a:pt x="8" y="0"/>
                  </a:lnTo>
                  <a:lnTo>
                    <a:pt x="13" y="0"/>
                  </a:lnTo>
                  <a:lnTo>
                    <a:pt x="17" y="2"/>
                  </a:lnTo>
                  <a:lnTo>
                    <a:pt x="17" y="2"/>
                  </a:lnTo>
                  <a:lnTo>
                    <a:pt x="40" y="15"/>
                  </a:lnTo>
                  <a:lnTo>
                    <a:pt x="53" y="21"/>
                  </a:lnTo>
                  <a:lnTo>
                    <a:pt x="62" y="24"/>
                  </a:lnTo>
                  <a:lnTo>
                    <a:pt x="62" y="24"/>
                  </a:lnTo>
                  <a:lnTo>
                    <a:pt x="76" y="27"/>
                  </a:lnTo>
                  <a:lnTo>
                    <a:pt x="89" y="30"/>
                  </a:lnTo>
                  <a:lnTo>
                    <a:pt x="100" y="35"/>
                  </a:lnTo>
                  <a:lnTo>
                    <a:pt x="112" y="39"/>
                  </a:lnTo>
                  <a:lnTo>
                    <a:pt x="122" y="44"/>
                  </a:lnTo>
                  <a:lnTo>
                    <a:pt x="131" y="50"/>
                  </a:lnTo>
                  <a:lnTo>
                    <a:pt x="150" y="62"/>
                  </a:lnTo>
                  <a:lnTo>
                    <a:pt x="166" y="77"/>
                  </a:lnTo>
                  <a:lnTo>
                    <a:pt x="181" y="92"/>
                  </a:lnTo>
                  <a:lnTo>
                    <a:pt x="195" y="107"/>
                  </a:lnTo>
                  <a:lnTo>
                    <a:pt x="206" y="123"/>
                  </a:lnTo>
                  <a:lnTo>
                    <a:pt x="206" y="123"/>
                  </a:lnTo>
                  <a:lnTo>
                    <a:pt x="224" y="143"/>
                  </a:lnTo>
                  <a:lnTo>
                    <a:pt x="233" y="152"/>
                  </a:lnTo>
                  <a:lnTo>
                    <a:pt x="241" y="161"/>
                  </a:lnTo>
                  <a:lnTo>
                    <a:pt x="250" y="168"/>
                  </a:lnTo>
                  <a:lnTo>
                    <a:pt x="259" y="175"/>
                  </a:lnTo>
                  <a:lnTo>
                    <a:pt x="269" y="181"/>
                  </a:lnTo>
                  <a:lnTo>
                    <a:pt x="279" y="184"/>
                  </a:lnTo>
                  <a:lnTo>
                    <a:pt x="290" y="187"/>
                  </a:lnTo>
                  <a:lnTo>
                    <a:pt x="303" y="188"/>
                  </a:lnTo>
                  <a:lnTo>
                    <a:pt x="317" y="187"/>
                  </a:lnTo>
                  <a:lnTo>
                    <a:pt x="332" y="183"/>
                  </a:lnTo>
                  <a:lnTo>
                    <a:pt x="348" y="179"/>
                  </a:lnTo>
                  <a:lnTo>
                    <a:pt x="365" y="172"/>
                  </a:lnTo>
                  <a:lnTo>
                    <a:pt x="385" y="161"/>
                  </a:lnTo>
                  <a:lnTo>
                    <a:pt x="407" y="150"/>
                  </a:lnTo>
                  <a:lnTo>
                    <a:pt x="407" y="150"/>
                  </a:lnTo>
                  <a:lnTo>
                    <a:pt x="411" y="148"/>
                  </a:lnTo>
                  <a:lnTo>
                    <a:pt x="416" y="149"/>
                  </a:lnTo>
                  <a:lnTo>
                    <a:pt x="419" y="150"/>
                  </a:lnTo>
                  <a:lnTo>
                    <a:pt x="423" y="153"/>
                  </a:lnTo>
                  <a:lnTo>
                    <a:pt x="423" y="153"/>
                  </a:lnTo>
                  <a:lnTo>
                    <a:pt x="424" y="158"/>
                  </a:lnTo>
                  <a:lnTo>
                    <a:pt x="424" y="163"/>
                  </a:lnTo>
                  <a:lnTo>
                    <a:pt x="422" y="166"/>
                  </a:lnTo>
                  <a:lnTo>
                    <a:pt x="418" y="169"/>
                  </a:lnTo>
                  <a:lnTo>
                    <a:pt x="418" y="169"/>
                  </a:lnTo>
                  <a:lnTo>
                    <a:pt x="401" y="180"/>
                  </a:lnTo>
                  <a:lnTo>
                    <a:pt x="384" y="188"/>
                  </a:lnTo>
                  <a:lnTo>
                    <a:pt x="368" y="195"/>
                  </a:lnTo>
                  <a:lnTo>
                    <a:pt x="353" y="201"/>
                  </a:lnTo>
                  <a:lnTo>
                    <a:pt x="339" y="205"/>
                  </a:lnTo>
                  <a:lnTo>
                    <a:pt x="325" y="209"/>
                  </a:lnTo>
                  <a:lnTo>
                    <a:pt x="313" y="210"/>
                  </a:lnTo>
                  <a:lnTo>
                    <a:pt x="301" y="211"/>
                  </a:lnTo>
                  <a:lnTo>
                    <a:pt x="301"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Line 136"/>
            <p:cNvSpPr>
              <a:spLocks noChangeShapeType="1"/>
            </p:cNvSpPr>
            <p:nvPr userDrawn="1"/>
          </p:nvSpPr>
          <p:spPr bwMode="auto">
            <a:xfrm>
              <a:off x="2551" y="1738"/>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Freeform 137"/>
            <p:cNvSpPr>
              <a:spLocks/>
            </p:cNvSpPr>
            <p:nvPr userDrawn="1"/>
          </p:nvSpPr>
          <p:spPr bwMode="auto">
            <a:xfrm>
              <a:off x="2734" y="1423"/>
              <a:ext cx="59" cy="80"/>
            </a:xfrm>
            <a:custGeom>
              <a:avLst/>
              <a:gdLst>
                <a:gd name="T0" fmla="*/ 106 w 117"/>
                <a:gd name="T1" fmla="*/ 160 h 160"/>
                <a:gd name="T2" fmla="*/ 106 w 117"/>
                <a:gd name="T3" fmla="*/ 160 h 160"/>
                <a:gd name="T4" fmla="*/ 101 w 117"/>
                <a:gd name="T5" fmla="*/ 159 h 160"/>
                <a:gd name="T6" fmla="*/ 101 w 117"/>
                <a:gd name="T7" fmla="*/ 159 h 160"/>
                <a:gd name="T8" fmla="*/ 84 w 117"/>
                <a:gd name="T9" fmla="*/ 152 h 160"/>
                <a:gd name="T10" fmla="*/ 68 w 117"/>
                <a:gd name="T11" fmla="*/ 144 h 160"/>
                <a:gd name="T12" fmla="*/ 53 w 117"/>
                <a:gd name="T13" fmla="*/ 136 h 160"/>
                <a:gd name="T14" fmla="*/ 40 w 117"/>
                <a:gd name="T15" fmla="*/ 127 h 160"/>
                <a:gd name="T16" fmla="*/ 28 w 117"/>
                <a:gd name="T17" fmla="*/ 116 h 160"/>
                <a:gd name="T18" fmla="*/ 19 w 117"/>
                <a:gd name="T19" fmla="*/ 106 h 160"/>
                <a:gd name="T20" fmla="*/ 12 w 117"/>
                <a:gd name="T21" fmla="*/ 94 h 160"/>
                <a:gd name="T22" fmla="*/ 6 w 117"/>
                <a:gd name="T23" fmla="*/ 82 h 160"/>
                <a:gd name="T24" fmla="*/ 6 w 117"/>
                <a:gd name="T25" fmla="*/ 82 h 160"/>
                <a:gd name="T26" fmla="*/ 2 w 117"/>
                <a:gd name="T27" fmla="*/ 67 h 160"/>
                <a:gd name="T28" fmla="*/ 0 w 117"/>
                <a:gd name="T29" fmla="*/ 53 h 160"/>
                <a:gd name="T30" fmla="*/ 0 w 117"/>
                <a:gd name="T31" fmla="*/ 40 h 160"/>
                <a:gd name="T32" fmla="*/ 1 w 117"/>
                <a:gd name="T33" fmla="*/ 30 h 160"/>
                <a:gd name="T34" fmla="*/ 3 w 117"/>
                <a:gd name="T35" fmla="*/ 21 h 160"/>
                <a:gd name="T36" fmla="*/ 5 w 117"/>
                <a:gd name="T37" fmla="*/ 13 h 160"/>
                <a:gd name="T38" fmla="*/ 8 w 117"/>
                <a:gd name="T39" fmla="*/ 6 h 160"/>
                <a:gd name="T40" fmla="*/ 8 w 117"/>
                <a:gd name="T41" fmla="*/ 6 h 160"/>
                <a:gd name="T42" fmla="*/ 11 w 117"/>
                <a:gd name="T43" fmla="*/ 2 h 160"/>
                <a:gd name="T44" fmla="*/ 15 w 117"/>
                <a:gd name="T45" fmla="*/ 0 h 160"/>
                <a:gd name="T46" fmla="*/ 19 w 117"/>
                <a:gd name="T47" fmla="*/ 0 h 160"/>
                <a:gd name="T48" fmla="*/ 24 w 117"/>
                <a:gd name="T49" fmla="*/ 1 h 160"/>
                <a:gd name="T50" fmla="*/ 24 w 117"/>
                <a:gd name="T51" fmla="*/ 1 h 160"/>
                <a:gd name="T52" fmla="*/ 27 w 117"/>
                <a:gd name="T53" fmla="*/ 3 h 160"/>
                <a:gd name="T54" fmla="*/ 29 w 117"/>
                <a:gd name="T55" fmla="*/ 8 h 160"/>
                <a:gd name="T56" fmla="*/ 29 w 117"/>
                <a:gd name="T57" fmla="*/ 11 h 160"/>
                <a:gd name="T58" fmla="*/ 28 w 117"/>
                <a:gd name="T59" fmla="*/ 16 h 160"/>
                <a:gd name="T60" fmla="*/ 28 w 117"/>
                <a:gd name="T61" fmla="*/ 16 h 160"/>
                <a:gd name="T62" fmla="*/ 26 w 117"/>
                <a:gd name="T63" fmla="*/ 22 h 160"/>
                <a:gd name="T64" fmla="*/ 24 w 117"/>
                <a:gd name="T65" fmla="*/ 35 h 160"/>
                <a:gd name="T66" fmla="*/ 23 w 117"/>
                <a:gd name="T67" fmla="*/ 43 h 160"/>
                <a:gd name="T68" fmla="*/ 23 w 117"/>
                <a:gd name="T69" fmla="*/ 52 h 160"/>
                <a:gd name="T70" fmla="*/ 24 w 117"/>
                <a:gd name="T71" fmla="*/ 62 h 160"/>
                <a:gd name="T72" fmla="*/ 27 w 117"/>
                <a:gd name="T73" fmla="*/ 74 h 160"/>
                <a:gd name="T74" fmla="*/ 27 w 117"/>
                <a:gd name="T75" fmla="*/ 74 h 160"/>
                <a:gd name="T76" fmla="*/ 32 w 117"/>
                <a:gd name="T77" fmla="*/ 83 h 160"/>
                <a:gd name="T78" fmla="*/ 39 w 117"/>
                <a:gd name="T79" fmla="*/ 93 h 160"/>
                <a:gd name="T80" fmla="*/ 47 w 117"/>
                <a:gd name="T81" fmla="*/ 101 h 160"/>
                <a:gd name="T82" fmla="*/ 56 w 117"/>
                <a:gd name="T83" fmla="*/ 109 h 160"/>
                <a:gd name="T84" fmla="*/ 68 w 117"/>
                <a:gd name="T85" fmla="*/ 117 h 160"/>
                <a:gd name="T86" fmla="*/ 79 w 117"/>
                <a:gd name="T87" fmla="*/ 124 h 160"/>
                <a:gd name="T88" fmla="*/ 94 w 117"/>
                <a:gd name="T89" fmla="*/ 131 h 160"/>
                <a:gd name="T90" fmla="*/ 109 w 117"/>
                <a:gd name="T91" fmla="*/ 137 h 160"/>
                <a:gd name="T92" fmla="*/ 109 w 117"/>
                <a:gd name="T93" fmla="*/ 137 h 160"/>
                <a:gd name="T94" fmla="*/ 112 w 117"/>
                <a:gd name="T95" fmla="*/ 139 h 160"/>
                <a:gd name="T96" fmla="*/ 116 w 117"/>
                <a:gd name="T97" fmla="*/ 144 h 160"/>
                <a:gd name="T98" fmla="*/ 117 w 117"/>
                <a:gd name="T99" fmla="*/ 147 h 160"/>
                <a:gd name="T100" fmla="*/ 116 w 117"/>
                <a:gd name="T101" fmla="*/ 152 h 160"/>
                <a:gd name="T102" fmla="*/ 116 w 117"/>
                <a:gd name="T103" fmla="*/ 152 h 160"/>
                <a:gd name="T104" fmla="*/ 115 w 117"/>
                <a:gd name="T105" fmla="*/ 155 h 160"/>
                <a:gd name="T106" fmla="*/ 111 w 117"/>
                <a:gd name="T107" fmla="*/ 158 h 160"/>
                <a:gd name="T108" fmla="*/ 109 w 117"/>
                <a:gd name="T109" fmla="*/ 159 h 160"/>
                <a:gd name="T110" fmla="*/ 106 w 117"/>
                <a:gd name="T111" fmla="*/ 160 h 160"/>
                <a:gd name="T112" fmla="*/ 106 w 117"/>
                <a:gd name="T113"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7" h="160">
                  <a:moveTo>
                    <a:pt x="106" y="160"/>
                  </a:moveTo>
                  <a:lnTo>
                    <a:pt x="106" y="160"/>
                  </a:lnTo>
                  <a:lnTo>
                    <a:pt x="101" y="159"/>
                  </a:lnTo>
                  <a:lnTo>
                    <a:pt x="101" y="159"/>
                  </a:lnTo>
                  <a:lnTo>
                    <a:pt x="84" y="152"/>
                  </a:lnTo>
                  <a:lnTo>
                    <a:pt x="68" y="144"/>
                  </a:lnTo>
                  <a:lnTo>
                    <a:pt x="53" y="136"/>
                  </a:lnTo>
                  <a:lnTo>
                    <a:pt x="40" y="127"/>
                  </a:lnTo>
                  <a:lnTo>
                    <a:pt x="28" y="116"/>
                  </a:lnTo>
                  <a:lnTo>
                    <a:pt x="19" y="106"/>
                  </a:lnTo>
                  <a:lnTo>
                    <a:pt x="12" y="94"/>
                  </a:lnTo>
                  <a:lnTo>
                    <a:pt x="6" y="82"/>
                  </a:lnTo>
                  <a:lnTo>
                    <a:pt x="6" y="82"/>
                  </a:lnTo>
                  <a:lnTo>
                    <a:pt x="2" y="67"/>
                  </a:lnTo>
                  <a:lnTo>
                    <a:pt x="0" y="53"/>
                  </a:lnTo>
                  <a:lnTo>
                    <a:pt x="0" y="40"/>
                  </a:lnTo>
                  <a:lnTo>
                    <a:pt x="1" y="30"/>
                  </a:lnTo>
                  <a:lnTo>
                    <a:pt x="3" y="21"/>
                  </a:lnTo>
                  <a:lnTo>
                    <a:pt x="5" y="13"/>
                  </a:lnTo>
                  <a:lnTo>
                    <a:pt x="8" y="6"/>
                  </a:lnTo>
                  <a:lnTo>
                    <a:pt x="8" y="6"/>
                  </a:lnTo>
                  <a:lnTo>
                    <a:pt x="11" y="2"/>
                  </a:lnTo>
                  <a:lnTo>
                    <a:pt x="15" y="0"/>
                  </a:lnTo>
                  <a:lnTo>
                    <a:pt x="19" y="0"/>
                  </a:lnTo>
                  <a:lnTo>
                    <a:pt x="24" y="1"/>
                  </a:lnTo>
                  <a:lnTo>
                    <a:pt x="24" y="1"/>
                  </a:lnTo>
                  <a:lnTo>
                    <a:pt x="27" y="3"/>
                  </a:lnTo>
                  <a:lnTo>
                    <a:pt x="29" y="8"/>
                  </a:lnTo>
                  <a:lnTo>
                    <a:pt x="29" y="11"/>
                  </a:lnTo>
                  <a:lnTo>
                    <a:pt x="28" y="16"/>
                  </a:lnTo>
                  <a:lnTo>
                    <a:pt x="28" y="16"/>
                  </a:lnTo>
                  <a:lnTo>
                    <a:pt x="26" y="22"/>
                  </a:lnTo>
                  <a:lnTo>
                    <a:pt x="24" y="35"/>
                  </a:lnTo>
                  <a:lnTo>
                    <a:pt x="23" y="43"/>
                  </a:lnTo>
                  <a:lnTo>
                    <a:pt x="23" y="52"/>
                  </a:lnTo>
                  <a:lnTo>
                    <a:pt x="24" y="62"/>
                  </a:lnTo>
                  <a:lnTo>
                    <a:pt x="27" y="74"/>
                  </a:lnTo>
                  <a:lnTo>
                    <a:pt x="27" y="74"/>
                  </a:lnTo>
                  <a:lnTo>
                    <a:pt x="32" y="83"/>
                  </a:lnTo>
                  <a:lnTo>
                    <a:pt x="39" y="93"/>
                  </a:lnTo>
                  <a:lnTo>
                    <a:pt x="47" y="101"/>
                  </a:lnTo>
                  <a:lnTo>
                    <a:pt x="56" y="109"/>
                  </a:lnTo>
                  <a:lnTo>
                    <a:pt x="68" y="117"/>
                  </a:lnTo>
                  <a:lnTo>
                    <a:pt x="79" y="124"/>
                  </a:lnTo>
                  <a:lnTo>
                    <a:pt x="94" y="131"/>
                  </a:lnTo>
                  <a:lnTo>
                    <a:pt x="109" y="137"/>
                  </a:lnTo>
                  <a:lnTo>
                    <a:pt x="109" y="137"/>
                  </a:lnTo>
                  <a:lnTo>
                    <a:pt x="112" y="139"/>
                  </a:lnTo>
                  <a:lnTo>
                    <a:pt x="116" y="144"/>
                  </a:lnTo>
                  <a:lnTo>
                    <a:pt x="117" y="147"/>
                  </a:lnTo>
                  <a:lnTo>
                    <a:pt x="116" y="152"/>
                  </a:lnTo>
                  <a:lnTo>
                    <a:pt x="116" y="152"/>
                  </a:lnTo>
                  <a:lnTo>
                    <a:pt x="115" y="155"/>
                  </a:lnTo>
                  <a:lnTo>
                    <a:pt x="111" y="158"/>
                  </a:lnTo>
                  <a:lnTo>
                    <a:pt x="109" y="159"/>
                  </a:lnTo>
                  <a:lnTo>
                    <a:pt x="106" y="160"/>
                  </a:lnTo>
                  <a:lnTo>
                    <a:pt x="106" y="1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Line 138"/>
            <p:cNvSpPr>
              <a:spLocks noChangeShapeType="1"/>
            </p:cNvSpPr>
            <p:nvPr userDrawn="1"/>
          </p:nvSpPr>
          <p:spPr bwMode="auto">
            <a:xfrm>
              <a:off x="2657" y="1590"/>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Freeform 139"/>
            <p:cNvSpPr>
              <a:spLocks/>
            </p:cNvSpPr>
            <p:nvPr userDrawn="1"/>
          </p:nvSpPr>
          <p:spPr bwMode="auto">
            <a:xfrm>
              <a:off x="2520" y="1712"/>
              <a:ext cx="163" cy="120"/>
            </a:xfrm>
            <a:custGeom>
              <a:avLst/>
              <a:gdLst>
                <a:gd name="T0" fmla="*/ 259 w 326"/>
                <a:gd name="T1" fmla="*/ 240 h 240"/>
                <a:gd name="T2" fmla="*/ 235 w 326"/>
                <a:gd name="T3" fmla="*/ 238 h 240"/>
                <a:gd name="T4" fmla="*/ 213 w 326"/>
                <a:gd name="T5" fmla="*/ 230 h 240"/>
                <a:gd name="T6" fmla="*/ 194 w 326"/>
                <a:gd name="T7" fmla="*/ 217 h 240"/>
                <a:gd name="T8" fmla="*/ 176 w 326"/>
                <a:gd name="T9" fmla="*/ 201 h 240"/>
                <a:gd name="T10" fmla="*/ 161 w 326"/>
                <a:gd name="T11" fmla="*/ 182 h 240"/>
                <a:gd name="T12" fmla="*/ 135 w 326"/>
                <a:gd name="T13" fmla="*/ 141 h 240"/>
                <a:gd name="T14" fmla="*/ 123 w 326"/>
                <a:gd name="T15" fmla="*/ 120 h 240"/>
                <a:gd name="T16" fmla="*/ 100 w 326"/>
                <a:gd name="T17" fmla="*/ 80 h 240"/>
                <a:gd name="T18" fmla="*/ 76 w 326"/>
                <a:gd name="T19" fmla="*/ 48 h 240"/>
                <a:gd name="T20" fmla="*/ 63 w 326"/>
                <a:gd name="T21" fmla="*/ 36 h 240"/>
                <a:gd name="T22" fmla="*/ 48 w 326"/>
                <a:gd name="T23" fmla="*/ 28 h 240"/>
                <a:gd name="T24" fmla="*/ 32 w 326"/>
                <a:gd name="T25" fmla="*/ 23 h 240"/>
                <a:gd name="T26" fmla="*/ 14 w 326"/>
                <a:gd name="T27" fmla="*/ 25 h 240"/>
                <a:gd name="T28" fmla="*/ 9 w 326"/>
                <a:gd name="T29" fmla="*/ 25 h 240"/>
                <a:gd name="T30" fmla="*/ 2 w 326"/>
                <a:gd name="T31" fmla="*/ 19 h 240"/>
                <a:gd name="T32" fmla="*/ 0 w 326"/>
                <a:gd name="T33" fmla="*/ 14 h 240"/>
                <a:gd name="T34" fmla="*/ 2 w 326"/>
                <a:gd name="T35" fmla="*/ 6 h 240"/>
                <a:gd name="T36" fmla="*/ 10 w 326"/>
                <a:gd name="T37" fmla="*/ 2 h 240"/>
                <a:gd name="T38" fmla="*/ 22 w 326"/>
                <a:gd name="T39" fmla="*/ 0 h 240"/>
                <a:gd name="T40" fmla="*/ 45 w 326"/>
                <a:gd name="T41" fmla="*/ 3 h 240"/>
                <a:gd name="T42" fmla="*/ 65 w 326"/>
                <a:gd name="T43" fmla="*/ 10 h 240"/>
                <a:gd name="T44" fmla="*/ 82 w 326"/>
                <a:gd name="T45" fmla="*/ 22 h 240"/>
                <a:gd name="T46" fmla="*/ 98 w 326"/>
                <a:gd name="T47" fmla="*/ 37 h 240"/>
                <a:gd name="T48" fmla="*/ 119 w 326"/>
                <a:gd name="T49" fmla="*/ 66 h 240"/>
                <a:gd name="T50" fmla="*/ 143 w 326"/>
                <a:gd name="T51" fmla="*/ 109 h 240"/>
                <a:gd name="T52" fmla="*/ 158 w 326"/>
                <a:gd name="T53" fmla="*/ 134 h 240"/>
                <a:gd name="T54" fmla="*/ 180 w 326"/>
                <a:gd name="T55" fmla="*/ 170 h 240"/>
                <a:gd name="T56" fmla="*/ 197 w 326"/>
                <a:gd name="T57" fmla="*/ 189 h 240"/>
                <a:gd name="T58" fmla="*/ 215 w 326"/>
                <a:gd name="T59" fmla="*/ 204 h 240"/>
                <a:gd name="T60" fmla="*/ 237 w 326"/>
                <a:gd name="T61" fmla="*/ 214 h 240"/>
                <a:gd name="T62" fmla="*/ 264 w 326"/>
                <a:gd name="T63" fmla="*/ 217 h 240"/>
                <a:gd name="T64" fmla="*/ 294 w 326"/>
                <a:gd name="T65" fmla="*/ 212 h 240"/>
                <a:gd name="T66" fmla="*/ 310 w 326"/>
                <a:gd name="T67" fmla="*/ 207 h 240"/>
                <a:gd name="T68" fmla="*/ 319 w 326"/>
                <a:gd name="T69" fmla="*/ 207 h 240"/>
                <a:gd name="T70" fmla="*/ 325 w 326"/>
                <a:gd name="T71" fmla="*/ 212 h 240"/>
                <a:gd name="T72" fmla="*/ 326 w 326"/>
                <a:gd name="T73" fmla="*/ 217 h 240"/>
                <a:gd name="T74" fmla="*/ 323 w 326"/>
                <a:gd name="T75" fmla="*/ 225 h 240"/>
                <a:gd name="T76" fmla="*/ 319 w 326"/>
                <a:gd name="T77" fmla="*/ 227 h 240"/>
                <a:gd name="T78" fmla="*/ 287 w 326"/>
                <a:gd name="T79" fmla="*/ 238 h 240"/>
                <a:gd name="T80" fmla="*/ 259 w 326"/>
                <a:gd name="T8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6" h="240">
                  <a:moveTo>
                    <a:pt x="259" y="240"/>
                  </a:moveTo>
                  <a:lnTo>
                    <a:pt x="259" y="240"/>
                  </a:lnTo>
                  <a:lnTo>
                    <a:pt x="247" y="240"/>
                  </a:lnTo>
                  <a:lnTo>
                    <a:pt x="235" y="238"/>
                  </a:lnTo>
                  <a:lnTo>
                    <a:pt x="223" y="234"/>
                  </a:lnTo>
                  <a:lnTo>
                    <a:pt x="213" y="230"/>
                  </a:lnTo>
                  <a:lnTo>
                    <a:pt x="203" y="224"/>
                  </a:lnTo>
                  <a:lnTo>
                    <a:pt x="194" y="217"/>
                  </a:lnTo>
                  <a:lnTo>
                    <a:pt x="184" y="210"/>
                  </a:lnTo>
                  <a:lnTo>
                    <a:pt x="176" y="201"/>
                  </a:lnTo>
                  <a:lnTo>
                    <a:pt x="168" y="193"/>
                  </a:lnTo>
                  <a:lnTo>
                    <a:pt x="161" y="182"/>
                  </a:lnTo>
                  <a:lnTo>
                    <a:pt x="147" y="163"/>
                  </a:lnTo>
                  <a:lnTo>
                    <a:pt x="135" y="141"/>
                  </a:lnTo>
                  <a:lnTo>
                    <a:pt x="123" y="120"/>
                  </a:lnTo>
                  <a:lnTo>
                    <a:pt x="123" y="120"/>
                  </a:lnTo>
                  <a:lnTo>
                    <a:pt x="112" y="99"/>
                  </a:lnTo>
                  <a:lnTo>
                    <a:pt x="100" y="80"/>
                  </a:lnTo>
                  <a:lnTo>
                    <a:pt x="89" y="63"/>
                  </a:lnTo>
                  <a:lnTo>
                    <a:pt x="76" y="48"/>
                  </a:lnTo>
                  <a:lnTo>
                    <a:pt x="70" y="42"/>
                  </a:lnTo>
                  <a:lnTo>
                    <a:pt x="63" y="36"/>
                  </a:lnTo>
                  <a:lnTo>
                    <a:pt x="56" y="31"/>
                  </a:lnTo>
                  <a:lnTo>
                    <a:pt x="48" y="28"/>
                  </a:lnTo>
                  <a:lnTo>
                    <a:pt x="40" y="25"/>
                  </a:lnTo>
                  <a:lnTo>
                    <a:pt x="32" y="23"/>
                  </a:lnTo>
                  <a:lnTo>
                    <a:pt x="23" y="23"/>
                  </a:lnTo>
                  <a:lnTo>
                    <a:pt x="14" y="25"/>
                  </a:lnTo>
                  <a:lnTo>
                    <a:pt x="14" y="25"/>
                  </a:lnTo>
                  <a:lnTo>
                    <a:pt x="9" y="25"/>
                  </a:lnTo>
                  <a:lnTo>
                    <a:pt x="5" y="22"/>
                  </a:lnTo>
                  <a:lnTo>
                    <a:pt x="2" y="19"/>
                  </a:lnTo>
                  <a:lnTo>
                    <a:pt x="0" y="14"/>
                  </a:lnTo>
                  <a:lnTo>
                    <a:pt x="0" y="14"/>
                  </a:lnTo>
                  <a:lnTo>
                    <a:pt x="0" y="10"/>
                  </a:lnTo>
                  <a:lnTo>
                    <a:pt x="2" y="6"/>
                  </a:lnTo>
                  <a:lnTo>
                    <a:pt x="6" y="3"/>
                  </a:lnTo>
                  <a:lnTo>
                    <a:pt x="10" y="2"/>
                  </a:lnTo>
                  <a:lnTo>
                    <a:pt x="10" y="2"/>
                  </a:lnTo>
                  <a:lnTo>
                    <a:pt x="22" y="0"/>
                  </a:lnTo>
                  <a:lnTo>
                    <a:pt x="33" y="0"/>
                  </a:lnTo>
                  <a:lnTo>
                    <a:pt x="45" y="3"/>
                  </a:lnTo>
                  <a:lnTo>
                    <a:pt x="55" y="5"/>
                  </a:lnTo>
                  <a:lnTo>
                    <a:pt x="65" y="10"/>
                  </a:lnTo>
                  <a:lnTo>
                    <a:pt x="74" y="15"/>
                  </a:lnTo>
                  <a:lnTo>
                    <a:pt x="82" y="22"/>
                  </a:lnTo>
                  <a:lnTo>
                    <a:pt x="90" y="29"/>
                  </a:lnTo>
                  <a:lnTo>
                    <a:pt x="98" y="37"/>
                  </a:lnTo>
                  <a:lnTo>
                    <a:pt x="105" y="46"/>
                  </a:lnTo>
                  <a:lnTo>
                    <a:pt x="119" y="66"/>
                  </a:lnTo>
                  <a:lnTo>
                    <a:pt x="131" y="87"/>
                  </a:lnTo>
                  <a:lnTo>
                    <a:pt x="143" y="109"/>
                  </a:lnTo>
                  <a:lnTo>
                    <a:pt x="143" y="109"/>
                  </a:lnTo>
                  <a:lnTo>
                    <a:pt x="158" y="134"/>
                  </a:lnTo>
                  <a:lnTo>
                    <a:pt x="172" y="158"/>
                  </a:lnTo>
                  <a:lnTo>
                    <a:pt x="180" y="170"/>
                  </a:lnTo>
                  <a:lnTo>
                    <a:pt x="188" y="180"/>
                  </a:lnTo>
                  <a:lnTo>
                    <a:pt x="197" y="189"/>
                  </a:lnTo>
                  <a:lnTo>
                    <a:pt x="206" y="197"/>
                  </a:lnTo>
                  <a:lnTo>
                    <a:pt x="215" y="204"/>
                  </a:lnTo>
                  <a:lnTo>
                    <a:pt x="227" y="210"/>
                  </a:lnTo>
                  <a:lnTo>
                    <a:pt x="237" y="214"/>
                  </a:lnTo>
                  <a:lnTo>
                    <a:pt x="250" y="216"/>
                  </a:lnTo>
                  <a:lnTo>
                    <a:pt x="264" y="217"/>
                  </a:lnTo>
                  <a:lnTo>
                    <a:pt x="278" y="216"/>
                  </a:lnTo>
                  <a:lnTo>
                    <a:pt x="294" y="212"/>
                  </a:lnTo>
                  <a:lnTo>
                    <a:pt x="310" y="207"/>
                  </a:lnTo>
                  <a:lnTo>
                    <a:pt x="310" y="207"/>
                  </a:lnTo>
                  <a:lnTo>
                    <a:pt x="314" y="205"/>
                  </a:lnTo>
                  <a:lnTo>
                    <a:pt x="319" y="207"/>
                  </a:lnTo>
                  <a:lnTo>
                    <a:pt x="323" y="209"/>
                  </a:lnTo>
                  <a:lnTo>
                    <a:pt x="325" y="212"/>
                  </a:lnTo>
                  <a:lnTo>
                    <a:pt x="325" y="212"/>
                  </a:lnTo>
                  <a:lnTo>
                    <a:pt x="326" y="217"/>
                  </a:lnTo>
                  <a:lnTo>
                    <a:pt x="325" y="222"/>
                  </a:lnTo>
                  <a:lnTo>
                    <a:pt x="323" y="225"/>
                  </a:lnTo>
                  <a:lnTo>
                    <a:pt x="319" y="227"/>
                  </a:lnTo>
                  <a:lnTo>
                    <a:pt x="319" y="227"/>
                  </a:lnTo>
                  <a:lnTo>
                    <a:pt x="303" y="233"/>
                  </a:lnTo>
                  <a:lnTo>
                    <a:pt x="287" y="238"/>
                  </a:lnTo>
                  <a:lnTo>
                    <a:pt x="273" y="240"/>
                  </a:lnTo>
                  <a:lnTo>
                    <a:pt x="259" y="240"/>
                  </a:lnTo>
                  <a:lnTo>
                    <a:pt x="259" y="2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40"/>
            <p:cNvSpPr>
              <a:spLocks/>
            </p:cNvSpPr>
            <p:nvPr userDrawn="1"/>
          </p:nvSpPr>
          <p:spPr bwMode="auto">
            <a:xfrm>
              <a:off x="2538" y="2005"/>
              <a:ext cx="188" cy="82"/>
            </a:xfrm>
            <a:custGeom>
              <a:avLst/>
              <a:gdLst>
                <a:gd name="T0" fmla="*/ 11 w 375"/>
                <a:gd name="T1" fmla="*/ 163 h 163"/>
                <a:gd name="T2" fmla="*/ 3 w 375"/>
                <a:gd name="T3" fmla="*/ 159 h 163"/>
                <a:gd name="T4" fmla="*/ 1 w 375"/>
                <a:gd name="T5" fmla="*/ 155 h 163"/>
                <a:gd name="T6" fmla="*/ 1 w 375"/>
                <a:gd name="T7" fmla="*/ 148 h 163"/>
                <a:gd name="T8" fmla="*/ 2 w 375"/>
                <a:gd name="T9" fmla="*/ 145 h 163"/>
                <a:gd name="T10" fmla="*/ 34 w 375"/>
                <a:gd name="T11" fmla="*/ 102 h 163"/>
                <a:gd name="T12" fmla="*/ 74 w 375"/>
                <a:gd name="T13" fmla="*/ 59 h 163"/>
                <a:gd name="T14" fmla="*/ 105 w 375"/>
                <a:gd name="T15" fmla="*/ 31 h 163"/>
                <a:gd name="T16" fmla="*/ 127 w 375"/>
                <a:gd name="T17" fmla="*/ 16 h 163"/>
                <a:gd name="T18" fmla="*/ 150 w 375"/>
                <a:gd name="T19" fmla="*/ 4 h 163"/>
                <a:gd name="T20" fmla="*/ 161 w 375"/>
                <a:gd name="T21" fmla="*/ 1 h 163"/>
                <a:gd name="T22" fmla="*/ 169 w 375"/>
                <a:gd name="T23" fmla="*/ 2 h 163"/>
                <a:gd name="T24" fmla="*/ 175 w 375"/>
                <a:gd name="T25" fmla="*/ 9 h 163"/>
                <a:gd name="T26" fmla="*/ 175 w 375"/>
                <a:gd name="T27" fmla="*/ 14 h 163"/>
                <a:gd name="T28" fmla="*/ 172 w 375"/>
                <a:gd name="T29" fmla="*/ 21 h 163"/>
                <a:gd name="T30" fmla="*/ 167 w 375"/>
                <a:gd name="T31" fmla="*/ 23 h 163"/>
                <a:gd name="T32" fmla="*/ 150 w 375"/>
                <a:gd name="T33" fmla="*/ 30 h 163"/>
                <a:gd name="T34" fmla="*/ 115 w 375"/>
                <a:gd name="T35" fmla="*/ 52 h 163"/>
                <a:gd name="T36" fmla="*/ 83 w 375"/>
                <a:gd name="T37" fmla="*/ 82 h 163"/>
                <a:gd name="T38" fmla="*/ 44 w 375"/>
                <a:gd name="T39" fmla="*/ 129 h 163"/>
                <a:gd name="T40" fmla="*/ 77 w 375"/>
                <a:gd name="T41" fmla="*/ 119 h 163"/>
                <a:gd name="T42" fmla="*/ 163 w 375"/>
                <a:gd name="T43" fmla="*/ 97 h 163"/>
                <a:gd name="T44" fmla="*/ 254 w 375"/>
                <a:gd name="T45" fmla="*/ 78 h 163"/>
                <a:gd name="T46" fmla="*/ 297 w 375"/>
                <a:gd name="T47" fmla="*/ 74 h 163"/>
                <a:gd name="T48" fmla="*/ 332 w 375"/>
                <a:gd name="T49" fmla="*/ 75 h 163"/>
                <a:gd name="T50" fmla="*/ 357 w 375"/>
                <a:gd name="T51" fmla="*/ 80 h 163"/>
                <a:gd name="T52" fmla="*/ 364 w 375"/>
                <a:gd name="T53" fmla="*/ 84 h 163"/>
                <a:gd name="T54" fmla="*/ 373 w 375"/>
                <a:gd name="T55" fmla="*/ 93 h 163"/>
                <a:gd name="T56" fmla="*/ 375 w 375"/>
                <a:gd name="T57" fmla="*/ 99 h 163"/>
                <a:gd name="T58" fmla="*/ 374 w 375"/>
                <a:gd name="T59" fmla="*/ 108 h 163"/>
                <a:gd name="T60" fmla="*/ 369 w 375"/>
                <a:gd name="T61" fmla="*/ 114 h 163"/>
                <a:gd name="T62" fmla="*/ 364 w 375"/>
                <a:gd name="T63" fmla="*/ 114 h 163"/>
                <a:gd name="T64" fmla="*/ 356 w 375"/>
                <a:gd name="T65" fmla="*/ 110 h 163"/>
                <a:gd name="T66" fmla="*/ 354 w 375"/>
                <a:gd name="T67" fmla="*/ 106 h 163"/>
                <a:gd name="T68" fmla="*/ 348 w 375"/>
                <a:gd name="T69" fmla="*/ 101 h 163"/>
                <a:gd name="T70" fmla="*/ 342 w 375"/>
                <a:gd name="T71" fmla="*/ 99 h 163"/>
                <a:gd name="T72" fmla="*/ 320 w 375"/>
                <a:gd name="T73" fmla="*/ 97 h 163"/>
                <a:gd name="T74" fmla="*/ 279 w 375"/>
                <a:gd name="T75" fmla="*/ 99 h 163"/>
                <a:gd name="T76" fmla="*/ 229 w 375"/>
                <a:gd name="T77" fmla="*/ 106 h 163"/>
                <a:gd name="T78" fmla="*/ 123 w 375"/>
                <a:gd name="T79" fmla="*/ 129 h 163"/>
                <a:gd name="T80" fmla="*/ 39 w 375"/>
                <a:gd name="T81" fmla="*/ 154 h 163"/>
                <a:gd name="T82" fmla="*/ 16 w 375"/>
                <a:gd name="T83" fmla="*/ 162 h 163"/>
                <a:gd name="T84" fmla="*/ 11 w 375"/>
                <a:gd name="T8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163">
                  <a:moveTo>
                    <a:pt x="11" y="163"/>
                  </a:moveTo>
                  <a:lnTo>
                    <a:pt x="11" y="163"/>
                  </a:lnTo>
                  <a:lnTo>
                    <a:pt x="7" y="162"/>
                  </a:lnTo>
                  <a:lnTo>
                    <a:pt x="3" y="159"/>
                  </a:lnTo>
                  <a:lnTo>
                    <a:pt x="3" y="159"/>
                  </a:lnTo>
                  <a:lnTo>
                    <a:pt x="1" y="155"/>
                  </a:lnTo>
                  <a:lnTo>
                    <a:pt x="0" y="152"/>
                  </a:lnTo>
                  <a:lnTo>
                    <a:pt x="1" y="148"/>
                  </a:lnTo>
                  <a:lnTo>
                    <a:pt x="2" y="145"/>
                  </a:lnTo>
                  <a:lnTo>
                    <a:pt x="2" y="145"/>
                  </a:lnTo>
                  <a:lnTo>
                    <a:pt x="18" y="124"/>
                  </a:lnTo>
                  <a:lnTo>
                    <a:pt x="34" y="102"/>
                  </a:lnTo>
                  <a:lnTo>
                    <a:pt x="54" y="80"/>
                  </a:lnTo>
                  <a:lnTo>
                    <a:pt x="74" y="59"/>
                  </a:lnTo>
                  <a:lnTo>
                    <a:pt x="94" y="40"/>
                  </a:lnTo>
                  <a:lnTo>
                    <a:pt x="105" y="31"/>
                  </a:lnTo>
                  <a:lnTo>
                    <a:pt x="116" y="23"/>
                  </a:lnTo>
                  <a:lnTo>
                    <a:pt x="127" y="16"/>
                  </a:lnTo>
                  <a:lnTo>
                    <a:pt x="138" y="9"/>
                  </a:lnTo>
                  <a:lnTo>
                    <a:pt x="150" y="4"/>
                  </a:lnTo>
                  <a:lnTo>
                    <a:pt x="161" y="1"/>
                  </a:lnTo>
                  <a:lnTo>
                    <a:pt x="161" y="1"/>
                  </a:lnTo>
                  <a:lnTo>
                    <a:pt x="166" y="0"/>
                  </a:lnTo>
                  <a:lnTo>
                    <a:pt x="169" y="2"/>
                  </a:lnTo>
                  <a:lnTo>
                    <a:pt x="173" y="4"/>
                  </a:lnTo>
                  <a:lnTo>
                    <a:pt x="175" y="9"/>
                  </a:lnTo>
                  <a:lnTo>
                    <a:pt x="175" y="9"/>
                  </a:lnTo>
                  <a:lnTo>
                    <a:pt x="175" y="14"/>
                  </a:lnTo>
                  <a:lnTo>
                    <a:pt x="174" y="17"/>
                  </a:lnTo>
                  <a:lnTo>
                    <a:pt x="172" y="21"/>
                  </a:lnTo>
                  <a:lnTo>
                    <a:pt x="167" y="23"/>
                  </a:lnTo>
                  <a:lnTo>
                    <a:pt x="167" y="23"/>
                  </a:lnTo>
                  <a:lnTo>
                    <a:pt x="159" y="25"/>
                  </a:lnTo>
                  <a:lnTo>
                    <a:pt x="150" y="30"/>
                  </a:lnTo>
                  <a:lnTo>
                    <a:pt x="132" y="39"/>
                  </a:lnTo>
                  <a:lnTo>
                    <a:pt x="115" y="52"/>
                  </a:lnTo>
                  <a:lnTo>
                    <a:pt x="99" y="67"/>
                  </a:lnTo>
                  <a:lnTo>
                    <a:pt x="83" y="82"/>
                  </a:lnTo>
                  <a:lnTo>
                    <a:pt x="69" y="98"/>
                  </a:lnTo>
                  <a:lnTo>
                    <a:pt x="44" y="129"/>
                  </a:lnTo>
                  <a:lnTo>
                    <a:pt x="44" y="129"/>
                  </a:lnTo>
                  <a:lnTo>
                    <a:pt x="77" y="119"/>
                  </a:lnTo>
                  <a:lnTo>
                    <a:pt x="119" y="107"/>
                  </a:lnTo>
                  <a:lnTo>
                    <a:pt x="163" y="97"/>
                  </a:lnTo>
                  <a:lnTo>
                    <a:pt x="210" y="86"/>
                  </a:lnTo>
                  <a:lnTo>
                    <a:pt x="254" y="78"/>
                  </a:lnTo>
                  <a:lnTo>
                    <a:pt x="276" y="76"/>
                  </a:lnTo>
                  <a:lnTo>
                    <a:pt x="297" y="74"/>
                  </a:lnTo>
                  <a:lnTo>
                    <a:pt x="316" y="74"/>
                  </a:lnTo>
                  <a:lnTo>
                    <a:pt x="332" y="75"/>
                  </a:lnTo>
                  <a:lnTo>
                    <a:pt x="345" y="77"/>
                  </a:lnTo>
                  <a:lnTo>
                    <a:pt x="357" y="80"/>
                  </a:lnTo>
                  <a:lnTo>
                    <a:pt x="357" y="80"/>
                  </a:lnTo>
                  <a:lnTo>
                    <a:pt x="364" y="84"/>
                  </a:lnTo>
                  <a:lnTo>
                    <a:pt x="369" y="89"/>
                  </a:lnTo>
                  <a:lnTo>
                    <a:pt x="373" y="93"/>
                  </a:lnTo>
                  <a:lnTo>
                    <a:pt x="375" y="99"/>
                  </a:lnTo>
                  <a:lnTo>
                    <a:pt x="375" y="99"/>
                  </a:lnTo>
                  <a:lnTo>
                    <a:pt x="375" y="104"/>
                  </a:lnTo>
                  <a:lnTo>
                    <a:pt x="374" y="108"/>
                  </a:lnTo>
                  <a:lnTo>
                    <a:pt x="372" y="112"/>
                  </a:lnTo>
                  <a:lnTo>
                    <a:pt x="369" y="114"/>
                  </a:lnTo>
                  <a:lnTo>
                    <a:pt x="369" y="114"/>
                  </a:lnTo>
                  <a:lnTo>
                    <a:pt x="364" y="114"/>
                  </a:lnTo>
                  <a:lnTo>
                    <a:pt x="359" y="113"/>
                  </a:lnTo>
                  <a:lnTo>
                    <a:pt x="356" y="110"/>
                  </a:lnTo>
                  <a:lnTo>
                    <a:pt x="354" y="106"/>
                  </a:lnTo>
                  <a:lnTo>
                    <a:pt x="354" y="106"/>
                  </a:lnTo>
                  <a:lnTo>
                    <a:pt x="351" y="104"/>
                  </a:lnTo>
                  <a:lnTo>
                    <a:pt x="348" y="101"/>
                  </a:lnTo>
                  <a:lnTo>
                    <a:pt x="348" y="101"/>
                  </a:lnTo>
                  <a:lnTo>
                    <a:pt x="342" y="99"/>
                  </a:lnTo>
                  <a:lnTo>
                    <a:pt x="336" y="98"/>
                  </a:lnTo>
                  <a:lnTo>
                    <a:pt x="320" y="97"/>
                  </a:lnTo>
                  <a:lnTo>
                    <a:pt x="301" y="97"/>
                  </a:lnTo>
                  <a:lnTo>
                    <a:pt x="279" y="99"/>
                  </a:lnTo>
                  <a:lnTo>
                    <a:pt x="254" y="101"/>
                  </a:lnTo>
                  <a:lnTo>
                    <a:pt x="229" y="106"/>
                  </a:lnTo>
                  <a:lnTo>
                    <a:pt x="176" y="116"/>
                  </a:lnTo>
                  <a:lnTo>
                    <a:pt x="123" y="129"/>
                  </a:lnTo>
                  <a:lnTo>
                    <a:pt x="76" y="143"/>
                  </a:lnTo>
                  <a:lnTo>
                    <a:pt x="39" y="154"/>
                  </a:lnTo>
                  <a:lnTo>
                    <a:pt x="16" y="162"/>
                  </a:lnTo>
                  <a:lnTo>
                    <a:pt x="16" y="162"/>
                  </a:lnTo>
                  <a:lnTo>
                    <a:pt x="11" y="163"/>
                  </a:lnTo>
                  <a:lnTo>
                    <a:pt x="11" y="1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41"/>
            <p:cNvSpPr>
              <a:spLocks/>
            </p:cNvSpPr>
            <p:nvPr userDrawn="1"/>
          </p:nvSpPr>
          <p:spPr bwMode="auto">
            <a:xfrm>
              <a:off x="2501" y="1814"/>
              <a:ext cx="117" cy="130"/>
            </a:xfrm>
            <a:custGeom>
              <a:avLst/>
              <a:gdLst>
                <a:gd name="T0" fmla="*/ 222 w 234"/>
                <a:gd name="T1" fmla="*/ 260 h 260"/>
                <a:gd name="T2" fmla="*/ 214 w 234"/>
                <a:gd name="T3" fmla="*/ 257 h 260"/>
                <a:gd name="T4" fmla="*/ 211 w 234"/>
                <a:gd name="T5" fmla="*/ 249 h 260"/>
                <a:gd name="T6" fmla="*/ 210 w 234"/>
                <a:gd name="T7" fmla="*/ 238 h 260"/>
                <a:gd name="T8" fmla="*/ 205 w 234"/>
                <a:gd name="T9" fmla="*/ 219 h 260"/>
                <a:gd name="T10" fmla="*/ 197 w 234"/>
                <a:gd name="T11" fmla="*/ 203 h 260"/>
                <a:gd name="T12" fmla="*/ 187 w 234"/>
                <a:gd name="T13" fmla="*/ 189 h 260"/>
                <a:gd name="T14" fmla="*/ 168 w 234"/>
                <a:gd name="T15" fmla="*/ 173 h 260"/>
                <a:gd name="T16" fmla="*/ 139 w 234"/>
                <a:gd name="T17" fmla="*/ 155 h 260"/>
                <a:gd name="T18" fmla="*/ 123 w 234"/>
                <a:gd name="T19" fmla="*/ 148 h 260"/>
                <a:gd name="T20" fmla="*/ 92 w 234"/>
                <a:gd name="T21" fmla="*/ 130 h 260"/>
                <a:gd name="T22" fmla="*/ 63 w 234"/>
                <a:gd name="T23" fmla="*/ 111 h 260"/>
                <a:gd name="T24" fmla="*/ 53 w 234"/>
                <a:gd name="T25" fmla="*/ 98 h 260"/>
                <a:gd name="T26" fmla="*/ 44 w 234"/>
                <a:gd name="T27" fmla="*/ 82 h 260"/>
                <a:gd name="T28" fmla="*/ 38 w 234"/>
                <a:gd name="T29" fmla="*/ 65 h 260"/>
                <a:gd name="T30" fmla="*/ 36 w 234"/>
                <a:gd name="T31" fmla="*/ 43 h 260"/>
                <a:gd name="T32" fmla="*/ 35 w 234"/>
                <a:gd name="T33" fmla="*/ 38 h 260"/>
                <a:gd name="T34" fmla="*/ 26 w 234"/>
                <a:gd name="T35" fmla="*/ 30 h 260"/>
                <a:gd name="T36" fmla="*/ 14 w 234"/>
                <a:gd name="T37" fmla="*/ 24 h 260"/>
                <a:gd name="T38" fmla="*/ 9 w 234"/>
                <a:gd name="T39" fmla="*/ 23 h 260"/>
                <a:gd name="T40" fmla="*/ 2 w 234"/>
                <a:gd name="T41" fmla="*/ 19 h 260"/>
                <a:gd name="T42" fmla="*/ 0 w 234"/>
                <a:gd name="T43" fmla="*/ 10 h 260"/>
                <a:gd name="T44" fmla="*/ 1 w 234"/>
                <a:gd name="T45" fmla="*/ 6 h 260"/>
                <a:gd name="T46" fmla="*/ 9 w 234"/>
                <a:gd name="T47" fmla="*/ 0 h 260"/>
                <a:gd name="T48" fmla="*/ 14 w 234"/>
                <a:gd name="T49" fmla="*/ 0 h 260"/>
                <a:gd name="T50" fmla="*/ 28 w 234"/>
                <a:gd name="T51" fmla="*/ 5 h 260"/>
                <a:gd name="T52" fmla="*/ 41 w 234"/>
                <a:gd name="T53" fmla="*/ 13 h 260"/>
                <a:gd name="T54" fmla="*/ 53 w 234"/>
                <a:gd name="T55" fmla="*/ 26 h 260"/>
                <a:gd name="T56" fmla="*/ 59 w 234"/>
                <a:gd name="T57" fmla="*/ 43 h 260"/>
                <a:gd name="T58" fmla="*/ 59 w 234"/>
                <a:gd name="T59" fmla="*/ 51 h 260"/>
                <a:gd name="T60" fmla="*/ 62 w 234"/>
                <a:gd name="T61" fmla="*/ 66 h 260"/>
                <a:gd name="T62" fmla="*/ 68 w 234"/>
                <a:gd name="T63" fmla="*/ 80 h 260"/>
                <a:gd name="T64" fmla="*/ 82 w 234"/>
                <a:gd name="T65" fmla="*/ 95 h 260"/>
                <a:gd name="T66" fmla="*/ 105 w 234"/>
                <a:gd name="T67" fmla="*/ 112 h 260"/>
                <a:gd name="T68" fmla="*/ 134 w 234"/>
                <a:gd name="T69" fmla="*/ 127 h 260"/>
                <a:gd name="T70" fmla="*/ 167 w 234"/>
                <a:gd name="T71" fmla="*/ 144 h 260"/>
                <a:gd name="T72" fmla="*/ 191 w 234"/>
                <a:gd name="T73" fmla="*/ 160 h 260"/>
                <a:gd name="T74" fmla="*/ 205 w 234"/>
                <a:gd name="T75" fmla="*/ 174 h 260"/>
                <a:gd name="T76" fmla="*/ 217 w 234"/>
                <a:gd name="T77" fmla="*/ 190 h 260"/>
                <a:gd name="T78" fmla="*/ 226 w 234"/>
                <a:gd name="T79" fmla="*/ 210 h 260"/>
                <a:gd name="T80" fmla="*/ 233 w 234"/>
                <a:gd name="T81" fmla="*/ 234 h 260"/>
                <a:gd name="T82" fmla="*/ 234 w 234"/>
                <a:gd name="T83" fmla="*/ 247 h 260"/>
                <a:gd name="T84" fmla="*/ 232 w 234"/>
                <a:gd name="T85" fmla="*/ 256 h 260"/>
                <a:gd name="T86" fmla="*/ 223 w 234"/>
                <a:gd name="T87" fmla="*/ 260 h 260"/>
                <a:gd name="T88" fmla="*/ 222 w 234"/>
                <a:gd name="T89"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4" h="260">
                  <a:moveTo>
                    <a:pt x="222" y="260"/>
                  </a:moveTo>
                  <a:lnTo>
                    <a:pt x="222" y="260"/>
                  </a:lnTo>
                  <a:lnTo>
                    <a:pt x="218" y="258"/>
                  </a:lnTo>
                  <a:lnTo>
                    <a:pt x="214" y="257"/>
                  </a:lnTo>
                  <a:lnTo>
                    <a:pt x="212" y="254"/>
                  </a:lnTo>
                  <a:lnTo>
                    <a:pt x="211" y="249"/>
                  </a:lnTo>
                  <a:lnTo>
                    <a:pt x="211" y="249"/>
                  </a:lnTo>
                  <a:lnTo>
                    <a:pt x="210" y="238"/>
                  </a:lnTo>
                  <a:lnTo>
                    <a:pt x="207" y="228"/>
                  </a:lnTo>
                  <a:lnTo>
                    <a:pt x="205" y="219"/>
                  </a:lnTo>
                  <a:lnTo>
                    <a:pt x="202" y="210"/>
                  </a:lnTo>
                  <a:lnTo>
                    <a:pt x="197" y="203"/>
                  </a:lnTo>
                  <a:lnTo>
                    <a:pt x="192" y="195"/>
                  </a:lnTo>
                  <a:lnTo>
                    <a:pt x="187" y="189"/>
                  </a:lnTo>
                  <a:lnTo>
                    <a:pt x="181" y="183"/>
                  </a:lnTo>
                  <a:lnTo>
                    <a:pt x="168" y="173"/>
                  </a:lnTo>
                  <a:lnTo>
                    <a:pt x="154" y="164"/>
                  </a:lnTo>
                  <a:lnTo>
                    <a:pt x="139" y="155"/>
                  </a:lnTo>
                  <a:lnTo>
                    <a:pt x="123" y="148"/>
                  </a:lnTo>
                  <a:lnTo>
                    <a:pt x="123" y="148"/>
                  </a:lnTo>
                  <a:lnTo>
                    <a:pt x="107" y="140"/>
                  </a:lnTo>
                  <a:lnTo>
                    <a:pt x="92" y="130"/>
                  </a:lnTo>
                  <a:lnTo>
                    <a:pt x="77" y="121"/>
                  </a:lnTo>
                  <a:lnTo>
                    <a:pt x="63" y="111"/>
                  </a:lnTo>
                  <a:lnTo>
                    <a:pt x="58" y="104"/>
                  </a:lnTo>
                  <a:lnTo>
                    <a:pt x="53" y="98"/>
                  </a:lnTo>
                  <a:lnTo>
                    <a:pt x="48" y="90"/>
                  </a:lnTo>
                  <a:lnTo>
                    <a:pt x="44" y="82"/>
                  </a:lnTo>
                  <a:lnTo>
                    <a:pt x="40" y="74"/>
                  </a:lnTo>
                  <a:lnTo>
                    <a:pt x="38" y="65"/>
                  </a:lnTo>
                  <a:lnTo>
                    <a:pt x="36" y="54"/>
                  </a:lnTo>
                  <a:lnTo>
                    <a:pt x="36" y="43"/>
                  </a:lnTo>
                  <a:lnTo>
                    <a:pt x="36" y="43"/>
                  </a:lnTo>
                  <a:lnTo>
                    <a:pt x="35" y="38"/>
                  </a:lnTo>
                  <a:lnTo>
                    <a:pt x="31" y="34"/>
                  </a:lnTo>
                  <a:lnTo>
                    <a:pt x="26" y="30"/>
                  </a:lnTo>
                  <a:lnTo>
                    <a:pt x="22" y="28"/>
                  </a:lnTo>
                  <a:lnTo>
                    <a:pt x="14" y="24"/>
                  </a:lnTo>
                  <a:lnTo>
                    <a:pt x="9" y="23"/>
                  </a:lnTo>
                  <a:lnTo>
                    <a:pt x="9" y="23"/>
                  </a:lnTo>
                  <a:lnTo>
                    <a:pt x="5" y="22"/>
                  </a:lnTo>
                  <a:lnTo>
                    <a:pt x="2" y="19"/>
                  </a:lnTo>
                  <a:lnTo>
                    <a:pt x="0" y="14"/>
                  </a:lnTo>
                  <a:lnTo>
                    <a:pt x="0" y="10"/>
                  </a:lnTo>
                  <a:lnTo>
                    <a:pt x="0" y="10"/>
                  </a:lnTo>
                  <a:lnTo>
                    <a:pt x="1" y="6"/>
                  </a:lnTo>
                  <a:lnTo>
                    <a:pt x="5" y="3"/>
                  </a:lnTo>
                  <a:lnTo>
                    <a:pt x="9" y="0"/>
                  </a:lnTo>
                  <a:lnTo>
                    <a:pt x="14" y="0"/>
                  </a:lnTo>
                  <a:lnTo>
                    <a:pt x="14" y="0"/>
                  </a:lnTo>
                  <a:lnTo>
                    <a:pt x="20" y="3"/>
                  </a:lnTo>
                  <a:lnTo>
                    <a:pt x="28" y="5"/>
                  </a:lnTo>
                  <a:lnTo>
                    <a:pt x="35" y="8"/>
                  </a:lnTo>
                  <a:lnTo>
                    <a:pt x="41" y="13"/>
                  </a:lnTo>
                  <a:lnTo>
                    <a:pt x="48" y="19"/>
                  </a:lnTo>
                  <a:lnTo>
                    <a:pt x="53" y="26"/>
                  </a:lnTo>
                  <a:lnTo>
                    <a:pt x="56" y="34"/>
                  </a:lnTo>
                  <a:lnTo>
                    <a:pt x="59" y="43"/>
                  </a:lnTo>
                  <a:lnTo>
                    <a:pt x="59" y="43"/>
                  </a:lnTo>
                  <a:lnTo>
                    <a:pt x="59" y="51"/>
                  </a:lnTo>
                  <a:lnTo>
                    <a:pt x="60" y="59"/>
                  </a:lnTo>
                  <a:lnTo>
                    <a:pt x="62" y="66"/>
                  </a:lnTo>
                  <a:lnTo>
                    <a:pt x="64" y="73"/>
                  </a:lnTo>
                  <a:lnTo>
                    <a:pt x="68" y="80"/>
                  </a:lnTo>
                  <a:lnTo>
                    <a:pt x="73" y="86"/>
                  </a:lnTo>
                  <a:lnTo>
                    <a:pt x="82" y="95"/>
                  </a:lnTo>
                  <a:lnTo>
                    <a:pt x="92" y="104"/>
                  </a:lnTo>
                  <a:lnTo>
                    <a:pt x="105" y="112"/>
                  </a:lnTo>
                  <a:lnTo>
                    <a:pt x="134" y="127"/>
                  </a:lnTo>
                  <a:lnTo>
                    <a:pt x="134" y="127"/>
                  </a:lnTo>
                  <a:lnTo>
                    <a:pt x="150" y="135"/>
                  </a:lnTo>
                  <a:lnTo>
                    <a:pt x="167" y="144"/>
                  </a:lnTo>
                  <a:lnTo>
                    <a:pt x="183" y="155"/>
                  </a:lnTo>
                  <a:lnTo>
                    <a:pt x="191" y="160"/>
                  </a:lnTo>
                  <a:lnTo>
                    <a:pt x="198" y="167"/>
                  </a:lnTo>
                  <a:lnTo>
                    <a:pt x="205" y="174"/>
                  </a:lnTo>
                  <a:lnTo>
                    <a:pt x="211" y="182"/>
                  </a:lnTo>
                  <a:lnTo>
                    <a:pt x="217" y="190"/>
                  </a:lnTo>
                  <a:lnTo>
                    <a:pt x="222" y="201"/>
                  </a:lnTo>
                  <a:lnTo>
                    <a:pt x="226" y="210"/>
                  </a:lnTo>
                  <a:lnTo>
                    <a:pt x="229" y="222"/>
                  </a:lnTo>
                  <a:lnTo>
                    <a:pt x="233" y="234"/>
                  </a:lnTo>
                  <a:lnTo>
                    <a:pt x="234" y="247"/>
                  </a:lnTo>
                  <a:lnTo>
                    <a:pt x="234" y="247"/>
                  </a:lnTo>
                  <a:lnTo>
                    <a:pt x="233" y="251"/>
                  </a:lnTo>
                  <a:lnTo>
                    <a:pt x="232" y="256"/>
                  </a:lnTo>
                  <a:lnTo>
                    <a:pt x="228" y="258"/>
                  </a:lnTo>
                  <a:lnTo>
                    <a:pt x="223" y="260"/>
                  </a:lnTo>
                  <a:lnTo>
                    <a:pt x="223" y="260"/>
                  </a:lnTo>
                  <a:lnTo>
                    <a:pt x="222" y="260"/>
                  </a:lnTo>
                  <a:lnTo>
                    <a:pt x="222" y="2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42"/>
            <p:cNvSpPr>
              <a:spLocks/>
            </p:cNvSpPr>
            <p:nvPr userDrawn="1"/>
          </p:nvSpPr>
          <p:spPr bwMode="auto">
            <a:xfrm>
              <a:off x="2891" y="1417"/>
              <a:ext cx="460" cy="989"/>
            </a:xfrm>
            <a:custGeom>
              <a:avLst/>
              <a:gdLst>
                <a:gd name="T0" fmla="*/ 122 w 920"/>
                <a:gd name="T1" fmla="*/ 1978 h 1979"/>
                <a:gd name="T2" fmla="*/ 52 w 920"/>
                <a:gd name="T3" fmla="*/ 1946 h 1979"/>
                <a:gd name="T4" fmla="*/ 14 w 920"/>
                <a:gd name="T5" fmla="*/ 1898 h 1979"/>
                <a:gd name="T6" fmla="*/ 0 w 920"/>
                <a:gd name="T7" fmla="*/ 142 h 1979"/>
                <a:gd name="T8" fmla="*/ 14 w 920"/>
                <a:gd name="T9" fmla="*/ 81 h 1979"/>
                <a:gd name="T10" fmla="*/ 52 w 920"/>
                <a:gd name="T11" fmla="*/ 33 h 1979"/>
                <a:gd name="T12" fmla="*/ 122 w 920"/>
                <a:gd name="T13" fmla="*/ 2 h 1979"/>
                <a:gd name="T14" fmla="*/ 200 w 920"/>
                <a:gd name="T15" fmla="*/ 10 h 1979"/>
                <a:gd name="T16" fmla="*/ 347 w 920"/>
                <a:gd name="T17" fmla="*/ 58 h 1979"/>
                <a:gd name="T18" fmla="*/ 483 w 920"/>
                <a:gd name="T19" fmla="*/ 132 h 1979"/>
                <a:gd name="T20" fmla="*/ 605 w 920"/>
                <a:gd name="T21" fmla="*/ 229 h 1979"/>
                <a:gd name="T22" fmla="*/ 635 w 920"/>
                <a:gd name="T23" fmla="*/ 267 h 1979"/>
                <a:gd name="T24" fmla="*/ 657 w 920"/>
                <a:gd name="T25" fmla="*/ 348 h 1979"/>
                <a:gd name="T26" fmla="*/ 653 w 920"/>
                <a:gd name="T27" fmla="*/ 396 h 1979"/>
                <a:gd name="T28" fmla="*/ 632 w 920"/>
                <a:gd name="T29" fmla="*/ 449 h 1979"/>
                <a:gd name="T30" fmla="*/ 597 w 920"/>
                <a:gd name="T31" fmla="*/ 492 h 1979"/>
                <a:gd name="T32" fmla="*/ 589 w 920"/>
                <a:gd name="T33" fmla="*/ 500 h 1979"/>
                <a:gd name="T34" fmla="*/ 642 w 920"/>
                <a:gd name="T35" fmla="*/ 481 h 1979"/>
                <a:gd name="T36" fmla="*/ 692 w 920"/>
                <a:gd name="T37" fmla="*/ 479 h 1979"/>
                <a:gd name="T38" fmla="*/ 757 w 920"/>
                <a:gd name="T39" fmla="*/ 498 h 1979"/>
                <a:gd name="T40" fmla="*/ 809 w 920"/>
                <a:gd name="T41" fmla="*/ 541 h 1979"/>
                <a:gd name="T42" fmla="*/ 837 w 920"/>
                <a:gd name="T43" fmla="*/ 586 h 1979"/>
                <a:gd name="T44" fmla="*/ 850 w 920"/>
                <a:gd name="T45" fmla="*/ 643 h 1979"/>
                <a:gd name="T46" fmla="*/ 839 w 920"/>
                <a:gd name="T47" fmla="*/ 718 h 1979"/>
                <a:gd name="T48" fmla="*/ 798 w 920"/>
                <a:gd name="T49" fmla="*/ 779 h 1979"/>
                <a:gd name="T50" fmla="*/ 737 w 920"/>
                <a:gd name="T51" fmla="*/ 818 h 1979"/>
                <a:gd name="T52" fmla="*/ 752 w 920"/>
                <a:gd name="T53" fmla="*/ 822 h 1979"/>
                <a:gd name="T54" fmla="*/ 834 w 920"/>
                <a:gd name="T55" fmla="*/ 846 h 1979"/>
                <a:gd name="T56" fmla="*/ 894 w 920"/>
                <a:gd name="T57" fmla="*/ 905 h 1979"/>
                <a:gd name="T58" fmla="*/ 920 w 920"/>
                <a:gd name="T59" fmla="*/ 988 h 1979"/>
                <a:gd name="T60" fmla="*/ 917 w 920"/>
                <a:gd name="T61" fmla="*/ 1032 h 1979"/>
                <a:gd name="T62" fmla="*/ 883 w 920"/>
                <a:gd name="T63" fmla="*/ 1107 h 1979"/>
                <a:gd name="T64" fmla="*/ 820 w 920"/>
                <a:gd name="T65" fmla="*/ 1157 h 1979"/>
                <a:gd name="T66" fmla="*/ 754 w 920"/>
                <a:gd name="T67" fmla="*/ 1173 h 1979"/>
                <a:gd name="T68" fmla="*/ 728 w 920"/>
                <a:gd name="T69" fmla="*/ 1175 h 1979"/>
                <a:gd name="T70" fmla="*/ 803 w 920"/>
                <a:gd name="T71" fmla="*/ 1226 h 1979"/>
                <a:gd name="T72" fmla="*/ 843 w 920"/>
                <a:gd name="T73" fmla="*/ 1305 h 1979"/>
                <a:gd name="T74" fmla="*/ 842 w 920"/>
                <a:gd name="T75" fmla="*/ 1396 h 1979"/>
                <a:gd name="T76" fmla="*/ 821 w 920"/>
                <a:gd name="T77" fmla="*/ 1443 h 1979"/>
                <a:gd name="T78" fmla="*/ 763 w 920"/>
                <a:gd name="T79" fmla="*/ 1504 h 1979"/>
                <a:gd name="T80" fmla="*/ 683 w 920"/>
                <a:gd name="T81" fmla="*/ 1532 h 1979"/>
                <a:gd name="T82" fmla="*/ 597 w 920"/>
                <a:gd name="T83" fmla="*/ 1521 h 1979"/>
                <a:gd name="T84" fmla="*/ 549 w 920"/>
                <a:gd name="T85" fmla="*/ 1501 h 1979"/>
                <a:gd name="T86" fmla="*/ 591 w 920"/>
                <a:gd name="T87" fmla="*/ 1543 h 1979"/>
                <a:gd name="T88" fmla="*/ 620 w 920"/>
                <a:gd name="T89" fmla="*/ 1610 h 1979"/>
                <a:gd name="T90" fmla="*/ 620 w 920"/>
                <a:gd name="T91" fmla="*/ 1684 h 1979"/>
                <a:gd name="T92" fmla="*/ 601 w 920"/>
                <a:gd name="T93" fmla="*/ 1737 h 1979"/>
                <a:gd name="T94" fmla="*/ 562 w 920"/>
                <a:gd name="T95" fmla="*/ 1786 h 1979"/>
                <a:gd name="T96" fmla="*/ 511 w 920"/>
                <a:gd name="T97" fmla="*/ 1827 h 1979"/>
                <a:gd name="T98" fmla="*/ 397 w 920"/>
                <a:gd name="T99" fmla="*/ 1897 h 1979"/>
                <a:gd name="T100" fmla="*/ 274 w 920"/>
                <a:gd name="T101" fmla="*/ 1949 h 1979"/>
                <a:gd name="T102" fmla="*/ 169 w 920"/>
                <a:gd name="T103" fmla="*/ 1976 h 1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20" h="1979">
                  <a:moveTo>
                    <a:pt x="169" y="1976"/>
                  </a:moveTo>
                  <a:lnTo>
                    <a:pt x="169" y="1976"/>
                  </a:lnTo>
                  <a:lnTo>
                    <a:pt x="153" y="1979"/>
                  </a:lnTo>
                  <a:lnTo>
                    <a:pt x="138" y="1979"/>
                  </a:lnTo>
                  <a:lnTo>
                    <a:pt x="122" y="1978"/>
                  </a:lnTo>
                  <a:lnTo>
                    <a:pt x="107" y="1974"/>
                  </a:lnTo>
                  <a:lnTo>
                    <a:pt x="92" y="1970"/>
                  </a:lnTo>
                  <a:lnTo>
                    <a:pt x="78" y="1964"/>
                  </a:lnTo>
                  <a:lnTo>
                    <a:pt x="64" y="1956"/>
                  </a:lnTo>
                  <a:lnTo>
                    <a:pt x="52" y="1946"/>
                  </a:lnTo>
                  <a:lnTo>
                    <a:pt x="52" y="1946"/>
                  </a:lnTo>
                  <a:lnTo>
                    <a:pt x="40" y="1936"/>
                  </a:lnTo>
                  <a:lnTo>
                    <a:pt x="30" y="1925"/>
                  </a:lnTo>
                  <a:lnTo>
                    <a:pt x="21" y="1912"/>
                  </a:lnTo>
                  <a:lnTo>
                    <a:pt x="14" y="1898"/>
                  </a:lnTo>
                  <a:lnTo>
                    <a:pt x="8" y="1883"/>
                  </a:lnTo>
                  <a:lnTo>
                    <a:pt x="3" y="1868"/>
                  </a:lnTo>
                  <a:lnTo>
                    <a:pt x="1" y="1853"/>
                  </a:lnTo>
                  <a:lnTo>
                    <a:pt x="0" y="1837"/>
                  </a:lnTo>
                  <a:lnTo>
                    <a:pt x="0" y="142"/>
                  </a:lnTo>
                  <a:lnTo>
                    <a:pt x="0" y="142"/>
                  </a:lnTo>
                  <a:lnTo>
                    <a:pt x="1" y="126"/>
                  </a:lnTo>
                  <a:lnTo>
                    <a:pt x="3" y="111"/>
                  </a:lnTo>
                  <a:lnTo>
                    <a:pt x="8" y="96"/>
                  </a:lnTo>
                  <a:lnTo>
                    <a:pt x="14" y="81"/>
                  </a:lnTo>
                  <a:lnTo>
                    <a:pt x="21" y="67"/>
                  </a:lnTo>
                  <a:lnTo>
                    <a:pt x="30" y="55"/>
                  </a:lnTo>
                  <a:lnTo>
                    <a:pt x="40" y="43"/>
                  </a:lnTo>
                  <a:lnTo>
                    <a:pt x="52" y="33"/>
                  </a:lnTo>
                  <a:lnTo>
                    <a:pt x="52" y="33"/>
                  </a:lnTo>
                  <a:lnTo>
                    <a:pt x="64" y="23"/>
                  </a:lnTo>
                  <a:lnTo>
                    <a:pt x="78" y="15"/>
                  </a:lnTo>
                  <a:lnTo>
                    <a:pt x="92" y="8"/>
                  </a:lnTo>
                  <a:lnTo>
                    <a:pt x="107" y="4"/>
                  </a:lnTo>
                  <a:lnTo>
                    <a:pt x="122" y="2"/>
                  </a:lnTo>
                  <a:lnTo>
                    <a:pt x="138" y="0"/>
                  </a:lnTo>
                  <a:lnTo>
                    <a:pt x="153" y="0"/>
                  </a:lnTo>
                  <a:lnTo>
                    <a:pt x="169" y="3"/>
                  </a:lnTo>
                  <a:lnTo>
                    <a:pt x="169" y="3"/>
                  </a:lnTo>
                  <a:lnTo>
                    <a:pt x="200" y="10"/>
                  </a:lnTo>
                  <a:lnTo>
                    <a:pt x="230" y="18"/>
                  </a:lnTo>
                  <a:lnTo>
                    <a:pt x="260" y="26"/>
                  </a:lnTo>
                  <a:lnTo>
                    <a:pt x="289" y="36"/>
                  </a:lnTo>
                  <a:lnTo>
                    <a:pt x="319" y="47"/>
                  </a:lnTo>
                  <a:lnTo>
                    <a:pt x="347" y="58"/>
                  </a:lnTo>
                  <a:lnTo>
                    <a:pt x="375" y="72"/>
                  </a:lnTo>
                  <a:lnTo>
                    <a:pt x="403" y="86"/>
                  </a:lnTo>
                  <a:lnTo>
                    <a:pt x="430" y="100"/>
                  </a:lnTo>
                  <a:lnTo>
                    <a:pt x="456" y="116"/>
                  </a:lnTo>
                  <a:lnTo>
                    <a:pt x="483" y="132"/>
                  </a:lnTo>
                  <a:lnTo>
                    <a:pt x="508" y="150"/>
                  </a:lnTo>
                  <a:lnTo>
                    <a:pt x="533" y="167"/>
                  </a:lnTo>
                  <a:lnTo>
                    <a:pt x="557" y="187"/>
                  </a:lnTo>
                  <a:lnTo>
                    <a:pt x="582" y="207"/>
                  </a:lnTo>
                  <a:lnTo>
                    <a:pt x="605" y="229"/>
                  </a:lnTo>
                  <a:lnTo>
                    <a:pt x="605" y="229"/>
                  </a:lnTo>
                  <a:lnTo>
                    <a:pt x="605" y="229"/>
                  </a:lnTo>
                  <a:lnTo>
                    <a:pt x="616" y="240"/>
                  </a:lnTo>
                  <a:lnTo>
                    <a:pt x="625" y="253"/>
                  </a:lnTo>
                  <a:lnTo>
                    <a:pt x="635" y="267"/>
                  </a:lnTo>
                  <a:lnTo>
                    <a:pt x="642" y="282"/>
                  </a:lnTo>
                  <a:lnTo>
                    <a:pt x="647" y="298"/>
                  </a:lnTo>
                  <a:lnTo>
                    <a:pt x="652" y="315"/>
                  </a:lnTo>
                  <a:lnTo>
                    <a:pt x="655" y="331"/>
                  </a:lnTo>
                  <a:lnTo>
                    <a:pt x="657" y="348"/>
                  </a:lnTo>
                  <a:lnTo>
                    <a:pt x="657" y="348"/>
                  </a:lnTo>
                  <a:lnTo>
                    <a:pt x="657" y="361"/>
                  </a:lnTo>
                  <a:lnTo>
                    <a:pt x="657" y="373"/>
                  </a:lnTo>
                  <a:lnTo>
                    <a:pt x="655" y="384"/>
                  </a:lnTo>
                  <a:lnTo>
                    <a:pt x="653" y="396"/>
                  </a:lnTo>
                  <a:lnTo>
                    <a:pt x="651" y="407"/>
                  </a:lnTo>
                  <a:lnTo>
                    <a:pt x="647" y="419"/>
                  </a:lnTo>
                  <a:lnTo>
                    <a:pt x="643" y="429"/>
                  </a:lnTo>
                  <a:lnTo>
                    <a:pt x="638" y="439"/>
                  </a:lnTo>
                  <a:lnTo>
                    <a:pt x="632" y="449"/>
                  </a:lnTo>
                  <a:lnTo>
                    <a:pt x="627" y="459"/>
                  </a:lnTo>
                  <a:lnTo>
                    <a:pt x="620" y="468"/>
                  </a:lnTo>
                  <a:lnTo>
                    <a:pt x="613" y="476"/>
                  </a:lnTo>
                  <a:lnTo>
                    <a:pt x="605" y="484"/>
                  </a:lnTo>
                  <a:lnTo>
                    <a:pt x="597" y="492"/>
                  </a:lnTo>
                  <a:lnTo>
                    <a:pt x="587" y="499"/>
                  </a:lnTo>
                  <a:lnTo>
                    <a:pt x="578" y="506"/>
                  </a:lnTo>
                  <a:lnTo>
                    <a:pt x="578" y="506"/>
                  </a:lnTo>
                  <a:lnTo>
                    <a:pt x="578" y="506"/>
                  </a:lnTo>
                  <a:lnTo>
                    <a:pt x="589" y="500"/>
                  </a:lnTo>
                  <a:lnTo>
                    <a:pt x="598" y="496"/>
                  </a:lnTo>
                  <a:lnTo>
                    <a:pt x="608" y="491"/>
                  </a:lnTo>
                  <a:lnTo>
                    <a:pt x="619" y="487"/>
                  </a:lnTo>
                  <a:lnTo>
                    <a:pt x="630" y="484"/>
                  </a:lnTo>
                  <a:lnTo>
                    <a:pt x="642" y="481"/>
                  </a:lnTo>
                  <a:lnTo>
                    <a:pt x="653" y="480"/>
                  </a:lnTo>
                  <a:lnTo>
                    <a:pt x="665" y="479"/>
                  </a:lnTo>
                  <a:lnTo>
                    <a:pt x="665" y="479"/>
                  </a:lnTo>
                  <a:lnTo>
                    <a:pt x="678" y="479"/>
                  </a:lnTo>
                  <a:lnTo>
                    <a:pt x="692" y="479"/>
                  </a:lnTo>
                  <a:lnTo>
                    <a:pt x="706" y="481"/>
                  </a:lnTo>
                  <a:lnTo>
                    <a:pt x="720" y="484"/>
                  </a:lnTo>
                  <a:lnTo>
                    <a:pt x="733" y="488"/>
                  </a:lnTo>
                  <a:lnTo>
                    <a:pt x="745" y="492"/>
                  </a:lnTo>
                  <a:lnTo>
                    <a:pt x="757" y="498"/>
                  </a:lnTo>
                  <a:lnTo>
                    <a:pt x="768" y="505"/>
                  </a:lnTo>
                  <a:lnTo>
                    <a:pt x="780" y="513"/>
                  </a:lnTo>
                  <a:lnTo>
                    <a:pt x="790" y="521"/>
                  </a:lnTo>
                  <a:lnTo>
                    <a:pt x="799" y="530"/>
                  </a:lnTo>
                  <a:lnTo>
                    <a:pt x="809" y="541"/>
                  </a:lnTo>
                  <a:lnTo>
                    <a:pt x="817" y="551"/>
                  </a:lnTo>
                  <a:lnTo>
                    <a:pt x="825" y="562"/>
                  </a:lnTo>
                  <a:lnTo>
                    <a:pt x="832" y="574"/>
                  </a:lnTo>
                  <a:lnTo>
                    <a:pt x="837" y="586"/>
                  </a:lnTo>
                  <a:lnTo>
                    <a:pt x="837" y="586"/>
                  </a:lnTo>
                  <a:lnTo>
                    <a:pt x="842" y="600"/>
                  </a:lnTo>
                  <a:lnTo>
                    <a:pt x="845" y="613"/>
                  </a:lnTo>
                  <a:lnTo>
                    <a:pt x="849" y="628"/>
                  </a:lnTo>
                  <a:lnTo>
                    <a:pt x="850" y="643"/>
                  </a:lnTo>
                  <a:lnTo>
                    <a:pt x="850" y="643"/>
                  </a:lnTo>
                  <a:lnTo>
                    <a:pt x="850" y="659"/>
                  </a:lnTo>
                  <a:lnTo>
                    <a:pt x="849" y="674"/>
                  </a:lnTo>
                  <a:lnTo>
                    <a:pt x="847" y="689"/>
                  </a:lnTo>
                  <a:lnTo>
                    <a:pt x="843" y="704"/>
                  </a:lnTo>
                  <a:lnTo>
                    <a:pt x="839" y="718"/>
                  </a:lnTo>
                  <a:lnTo>
                    <a:pt x="833" y="732"/>
                  </a:lnTo>
                  <a:lnTo>
                    <a:pt x="826" y="745"/>
                  </a:lnTo>
                  <a:lnTo>
                    <a:pt x="818" y="756"/>
                  </a:lnTo>
                  <a:lnTo>
                    <a:pt x="809" y="768"/>
                  </a:lnTo>
                  <a:lnTo>
                    <a:pt x="798" y="779"/>
                  </a:lnTo>
                  <a:lnTo>
                    <a:pt x="788" y="789"/>
                  </a:lnTo>
                  <a:lnTo>
                    <a:pt x="776" y="798"/>
                  </a:lnTo>
                  <a:lnTo>
                    <a:pt x="764" y="806"/>
                  </a:lnTo>
                  <a:lnTo>
                    <a:pt x="751" y="813"/>
                  </a:lnTo>
                  <a:lnTo>
                    <a:pt x="737" y="818"/>
                  </a:lnTo>
                  <a:lnTo>
                    <a:pt x="722" y="823"/>
                  </a:lnTo>
                  <a:lnTo>
                    <a:pt x="722" y="823"/>
                  </a:lnTo>
                  <a:lnTo>
                    <a:pt x="734" y="822"/>
                  </a:lnTo>
                  <a:lnTo>
                    <a:pt x="734" y="822"/>
                  </a:lnTo>
                  <a:lnTo>
                    <a:pt x="752" y="822"/>
                  </a:lnTo>
                  <a:lnTo>
                    <a:pt x="769" y="824"/>
                  </a:lnTo>
                  <a:lnTo>
                    <a:pt x="787" y="828"/>
                  </a:lnTo>
                  <a:lnTo>
                    <a:pt x="803" y="832"/>
                  </a:lnTo>
                  <a:lnTo>
                    <a:pt x="819" y="839"/>
                  </a:lnTo>
                  <a:lnTo>
                    <a:pt x="834" y="846"/>
                  </a:lnTo>
                  <a:lnTo>
                    <a:pt x="848" y="855"/>
                  </a:lnTo>
                  <a:lnTo>
                    <a:pt x="862" y="867"/>
                  </a:lnTo>
                  <a:lnTo>
                    <a:pt x="873" y="878"/>
                  </a:lnTo>
                  <a:lnTo>
                    <a:pt x="885" y="891"/>
                  </a:lnTo>
                  <a:lnTo>
                    <a:pt x="894" y="905"/>
                  </a:lnTo>
                  <a:lnTo>
                    <a:pt x="902" y="920"/>
                  </a:lnTo>
                  <a:lnTo>
                    <a:pt x="909" y="936"/>
                  </a:lnTo>
                  <a:lnTo>
                    <a:pt x="915" y="952"/>
                  </a:lnTo>
                  <a:lnTo>
                    <a:pt x="918" y="969"/>
                  </a:lnTo>
                  <a:lnTo>
                    <a:pt x="920" y="988"/>
                  </a:lnTo>
                  <a:lnTo>
                    <a:pt x="920" y="988"/>
                  </a:lnTo>
                  <a:lnTo>
                    <a:pt x="920" y="998"/>
                  </a:lnTo>
                  <a:lnTo>
                    <a:pt x="920" y="998"/>
                  </a:lnTo>
                  <a:lnTo>
                    <a:pt x="919" y="1016"/>
                  </a:lnTo>
                  <a:lnTo>
                    <a:pt x="917" y="1032"/>
                  </a:lnTo>
                  <a:lnTo>
                    <a:pt x="913" y="1048"/>
                  </a:lnTo>
                  <a:lnTo>
                    <a:pt x="908" y="1064"/>
                  </a:lnTo>
                  <a:lnTo>
                    <a:pt x="901" y="1079"/>
                  </a:lnTo>
                  <a:lnTo>
                    <a:pt x="893" y="1093"/>
                  </a:lnTo>
                  <a:lnTo>
                    <a:pt x="883" y="1107"/>
                  </a:lnTo>
                  <a:lnTo>
                    <a:pt x="872" y="1118"/>
                  </a:lnTo>
                  <a:lnTo>
                    <a:pt x="860" y="1130"/>
                  </a:lnTo>
                  <a:lnTo>
                    <a:pt x="848" y="1140"/>
                  </a:lnTo>
                  <a:lnTo>
                    <a:pt x="834" y="1149"/>
                  </a:lnTo>
                  <a:lnTo>
                    <a:pt x="820" y="1157"/>
                  </a:lnTo>
                  <a:lnTo>
                    <a:pt x="805" y="1163"/>
                  </a:lnTo>
                  <a:lnTo>
                    <a:pt x="789" y="1169"/>
                  </a:lnTo>
                  <a:lnTo>
                    <a:pt x="772" y="1172"/>
                  </a:lnTo>
                  <a:lnTo>
                    <a:pt x="754" y="1173"/>
                  </a:lnTo>
                  <a:lnTo>
                    <a:pt x="754" y="1173"/>
                  </a:lnTo>
                  <a:lnTo>
                    <a:pt x="739" y="1173"/>
                  </a:lnTo>
                  <a:lnTo>
                    <a:pt x="724" y="1173"/>
                  </a:lnTo>
                  <a:lnTo>
                    <a:pt x="724" y="1173"/>
                  </a:lnTo>
                  <a:lnTo>
                    <a:pt x="728" y="1175"/>
                  </a:lnTo>
                  <a:lnTo>
                    <a:pt x="728" y="1175"/>
                  </a:lnTo>
                  <a:lnTo>
                    <a:pt x="745" y="1181"/>
                  </a:lnTo>
                  <a:lnTo>
                    <a:pt x="761" y="1191"/>
                  </a:lnTo>
                  <a:lnTo>
                    <a:pt x="776" y="1201"/>
                  </a:lnTo>
                  <a:lnTo>
                    <a:pt x="790" y="1214"/>
                  </a:lnTo>
                  <a:lnTo>
                    <a:pt x="803" y="1226"/>
                  </a:lnTo>
                  <a:lnTo>
                    <a:pt x="813" y="1240"/>
                  </a:lnTo>
                  <a:lnTo>
                    <a:pt x="824" y="1255"/>
                  </a:lnTo>
                  <a:lnTo>
                    <a:pt x="832" y="1271"/>
                  </a:lnTo>
                  <a:lnTo>
                    <a:pt x="837" y="1287"/>
                  </a:lnTo>
                  <a:lnTo>
                    <a:pt x="843" y="1305"/>
                  </a:lnTo>
                  <a:lnTo>
                    <a:pt x="845" y="1323"/>
                  </a:lnTo>
                  <a:lnTo>
                    <a:pt x="848" y="1340"/>
                  </a:lnTo>
                  <a:lnTo>
                    <a:pt x="848" y="1359"/>
                  </a:lnTo>
                  <a:lnTo>
                    <a:pt x="845" y="1377"/>
                  </a:lnTo>
                  <a:lnTo>
                    <a:pt x="842" y="1396"/>
                  </a:lnTo>
                  <a:lnTo>
                    <a:pt x="835" y="1413"/>
                  </a:lnTo>
                  <a:lnTo>
                    <a:pt x="835" y="1413"/>
                  </a:lnTo>
                  <a:lnTo>
                    <a:pt x="829" y="1427"/>
                  </a:lnTo>
                  <a:lnTo>
                    <a:pt x="829" y="1427"/>
                  </a:lnTo>
                  <a:lnTo>
                    <a:pt x="821" y="1443"/>
                  </a:lnTo>
                  <a:lnTo>
                    <a:pt x="812" y="1457"/>
                  </a:lnTo>
                  <a:lnTo>
                    <a:pt x="801" y="1471"/>
                  </a:lnTo>
                  <a:lnTo>
                    <a:pt x="789" y="1483"/>
                  </a:lnTo>
                  <a:lnTo>
                    <a:pt x="776" y="1494"/>
                  </a:lnTo>
                  <a:lnTo>
                    <a:pt x="763" y="1504"/>
                  </a:lnTo>
                  <a:lnTo>
                    <a:pt x="748" y="1512"/>
                  </a:lnTo>
                  <a:lnTo>
                    <a:pt x="731" y="1519"/>
                  </a:lnTo>
                  <a:lnTo>
                    <a:pt x="716" y="1525"/>
                  </a:lnTo>
                  <a:lnTo>
                    <a:pt x="699" y="1529"/>
                  </a:lnTo>
                  <a:lnTo>
                    <a:pt x="683" y="1532"/>
                  </a:lnTo>
                  <a:lnTo>
                    <a:pt x="666" y="1533"/>
                  </a:lnTo>
                  <a:lnTo>
                    <a:pt x="648" y="1533"/>
                  </a:lnTo>
                  <a:lnTo>
                    <a:pt x="631" y="1531"/>
                  </a:lnTo>
                  <a:lnTo>
                    <a:pt x="614" y="1527"/>
                  </a:lnTo>
                  <a:lnTo>
                    <a:pt x="597" y="1521"/>
                  </a:lnTo>
                  <a:lnTo>
                    <a:pt x="597" y="1521"/>
                  </a:lnTo>
                  <a:lnTo>
                    <a:pt x="572" y="1512"/>
                  </a:lnTo>
                  <a:lnTo>
                    <a:pt x="560" y="1506"/>
                  </a:lnTo>
                  <a:lnTo>
                    <a:pt x="549" y="1501"/>
                  </a:lnTo>
                  <a:lnTo>
                    <a:pt x="549" y="1501"/>
                  </a:lnTo>
                  <a:lnTo>
                    <a:pt x="549" y="1501"/>
                  </a:lnTo>
                  <a:lnTo>
                    <a:pt x="561" y="1510"/>
                  </a:lnTo>
                  <a:lnTo>
                    <a:pt x="572" y="1520"/>
                  </a:lnTo>
                  <a:lnTo>
                    <a:pt x="582" y="1531"/>
                  </a:lnTo>
                  <a:lnTo>
                    <a:pt x="591" y="1543"/>
                  </a:lnTo>
                  <a:lnTo>
                    <a:pt x="599" y="1555"/>
                  </a:lnTo>
                  <a:lnTo>
                    <a:pt x="606" y="1569"/>
                  </a:lnTo>
                  <a:lnTo>
                    <a:pt x="612" y="1581"/>
                  </a:lnTo>
                  <a:lnTo>
                    <a:pt x="616" y="1595"/>
                  </a:lnTo>
                  <a:lnTo>
                    <a:pt x="620" y="1610"/>
                  </a:lnTo>
                  <a:lnTo>
                    <a:pt x="622" y="1624"/>
                  </a:lnTo>
                  <a:lnTo>
                    <a:pt x="623" y="1639"/>
                  </a:lnTo>
                  <a:lnTo>
                    <a:pt x="623" y="1654"/>
                  </a:lnTo>
                  <a:lnTo>
                    <a:pt x="622" y="1669"/>
                  </a:lnTo>
                  <a:lnTo>
                    <a:pt x="620" y="1684"/>
                  </a:lnTo>
                  <a:lnTo>
                    <a:pt x="616" y="1699"/>
                  </a:lnTo>
                  <a:lnTo>
                    <a:pt x="612" y="1714"/>
                  </a:lnTo>
                  <a:lnTo>
                    <a:pt x="612" y="1714"/>
                  </a:lnTo>
                  <a:lnTo>
                    <a:pt x="607" y="1726"/>
                  </a:lnTo>
                  <a:lnTo>
                    <a:pt x="601" y="1737"/>
                  </a:lnTo>
                  <a:lnTo>
                    <a:pt x="594" y="1748"/>
                  </a:lnTo>
                  <a:lnTo>
                    <a:pt x="587" y="1759"/>
                  </a:lnTo>
                  <a:lnTo>
                    <a:pt x="579" y="1768"/>
                  </a:lnTo>
                  <a:lnTo>
                    <a:pt x="571" y="1777"/>
                  </a:lnTo>
                  <a:lnTo>
                    <a:pt x="562" y="1786"/>
                  </a:lnTo>
                  <a:lnTo>
                    <a:pt x="553" y="1793"/>
                  </a:lnTo>
                  <a:lnTo>
                    <a:pt x="554" y="1794"/>
                  </a:lnTo>
                  <a:lnTo>
                    <a:pt x="554" y="1794"/>
                  </a:lnTo>
                  <a:lnTo>
                    <a:pt x="533" y="1812"/>
                  </a:lnTo>
                  <a:lnTo>
                    <a:pt x="511" y="1827"/>
                  </a:lnTo>
                  <a:lnTo>
                    <a:pt x="489" y="1843"/>
                  </a:lnTo>
                  <a:lnTo>
                    <a:pt x="466" y="1857"/>
                  </a:lnTo>
                  <a:lnTo>
                    <a:pt x="445" y="1870"/>
                  </a:lnTo>
                  <a:lnTo>
                    <a:pt x="420" y="1884"/>
                  </a:lnTo>
                  <a:lnTo>
                    <a:pt x="397" y="1897"/>
                  </a:lnTo>
                  <a:lnTo>
                    <a:pt x="373" y="1908"/>
                  </a:lnTo>
                  <a:lnTo>
                    <a:pt x="349" y="1920"/>
                  </a:lnTo>
                  <a:lnTo>
                    <a:pt x="324" y="1930"/>
                  </a:lnTo>
                  <a:lnTo>
                    <a:pt x="299" y="1940"/>
                  </a:lnTo>
                  <a:lnTo>
                    <a:pt x="274" y="1949"/>
                  </a:lnTo>
                  <a:lnTo>
                    <a:pt x="248" y="1957"/>
                  </a:lnTo>
                  <a:lnTo>
                    <a:pt x="222" y="1964"/>
                  </a:lnTo>
                  <a:lnTo>
                    <a:pt x="196" y="1971"/>
                  </a:lnTo>
                  <a:lnTo>
                    <a:pt x="169" y="1976"/>
                  </a:lnTo>
                  <a:lnTo>
                    <a:pt x="169" y="1976"/>
                  </a:lnTo>
                  <a:close/>
                </a:path>
              </a:pathLst>
            </a:custGeom>
            <a:solidFill>
              <a:srgbClr val="3BA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43"/>
            <p:cNvSpPr>
              <a:spLocks noEditPoints="1"/>
            </p:cNvSpPr>
            <p:nvPr userDrawn="1"/>
          </p:nvSpPr>
          <p:spPr bwMode="auto">
            <a:xfrm>
              <a:off x="2885" y="1411"/>
              <a:ext cx="472" cy="1001"/>
            </a:xfrm>
            <a:custGeom>
              <a:avLst/>
              <a:gdLst>
                <a:gd name="T0" fmla="*/ 67 w 944"/>
                <a:gd name="T1" fmla="*/ 1975 h 2001"/>
                <a:gd name="T2" fmla="*/ 2 w 944"/>
                <a:gd name="T3" fmla="*/ 1865 h 2001"/>
                <a:gd name="T4" fmla="*/ 33 w 944"/>
                <a:gd name="T5" fmla="*/ 59 h 2001"/>
                <a:gd name="T6" fmla="*/ 127 w 944"/>
                <a:gd name="T7" fmla="*/ 2 h 2001"/>
                <a:gd name="T8" fmla="*/ 273 w 944"/>
                <a:gd name="T9" fmla="*/ 25 h 2001"/>
                <a:gd name="T10" fmla="*/ 526 w 944"/>
                <a:gd name="T11" fmla="*/ 150 h 2001"/>
                <a:gd name="T12" fmla="*/ 663 w 944"/>
                <a:gd name="T13" fmla="*/ 287 h 2001"/>
                <a:gd name="T14" fmla="*/ 672 w 944"/>
                <a:gd name="T15" fmla="*/ 425 h 2001"/>
                <a:gd name="T16" fmla="*/ 687 w 944"/>
                <a:gd name="T17" fmla="*/ 478 h 2001"/>
                <a:gd name="T18" fmla="*/ 791 w 944"/>
                <a:gd name="T19" fmla="*/ 509 h 2001"/>
                <a:gd name="T20" fmla="*/ 860 w 944"/>
                <a:gd name="T21" fmla="*/ 592 h 2001"/>
                <a:gd name="T22" fmla="*/ 870 w 944"/>
                <a:gd name="T23" fmla="*/ 705 h 2001"/>
                <a:gd name="T24" fmla="*/ 816 w 944"/>
                <a:gd name="T25" fmla="*/ 801 h 2001"/>
                <a:gd name="T26" fmla="*/ 860 w 944"/>
                <a:gd name="T27" fmla="*/ 853 h 2001"/>
                <a:gd name="T28" fmla="*/ 939 w 944"/>
                <a:gd name="T29" fmla="*/ 965 h 2001"/>
                <a:gd name="T30" fmla="*/ 931 w 944"/>
                <a:gd name="T31" fmla="*/ 1076 h 2001"/>
                <a:gd name="T32" fmla="*/ 832 w 944"/>
                <a:gd name="T33" fmla="*/ 1181 h 2001"/>
                <a:gd name="T34" fmla="*/ 833 w 944"/>
                <a:gd name="T35" fmla="*/ 1242 h 2001"/>
                <a:gd name="T36" fmla="*/ 871 w 944"/>
                <a:gd name="T37" fmla="*/ 1372 h 2001"/>
                <a:gd name="T38" fmla="*/ 830 w 944"/>
                <a:gd name="T39" fmla="*/ 1478 h 2001"/>
                <a:gd name="T40" fmla="*/ 730 w 944"/>
                <a:gd name="T41" fmla="*/ 1547 h 2001"/>
                <a:gd name="T42" fmla="*/ 611 w 944"/>
                <a:gd name="T43" fmla="*/ 1545 h 2001"/>
                <a:gd name="T44" fmla="*/ 645 w 944"/>
                <a:gd name="T45" fmla="*/ 1634 h 2001"/>
                <a:gd name="T46" fmla="*/ 634 w 944"/>
                <a:gd name="T47" fmla="*/ 1729 h 2001"/>
                <a:gd name="T48" fmla="*/ 576 w 944"/>
                <a:gd name="T49" fmla="*/ 1810 h 2001"/>
                <a:gd name="T50" fmla="*/ 437 w 944"/>
                <a:gd name="T51" fmla="*/ 1906 h 2001"/>
                <a:gd name="T52" fmla="*/ 210 w 944"/>
                <a:gd name="T53" fmla="*/ 1993 h 2001"/>
                <a:gd name="T54" fmla="*/ 132 w 944"/>
                <a:gd name="T55" fmla="*/ 24 h 2001"/>
                <a:gd name="T56" fmla="*/ 51 w 944"/>
                <a:gd name="T57" fmla="*/ 72 h 2001"/>
                <a:gd name="T58" fmla="*/ 25 w 944"/>
                <a:gd name="T59" fmla="*/ 1863 h 2001"/>
                <a:gd name="T60" fmla="*/ 80 w 944"/>
                <a:gd name="T61" fmla="*/ 1955 h 2001"/>
                <a:gd name="T62" fmla="*/ 166 w 944"/>
                <a:gd name="T63" fmla="*/ 1978 h 2001"/>
                <a:gd name="T64" fmla="*/ 352 w 944"/>
                <a:gd name="T65" fmla="*/ 1922 h 2001"/>
                <a:gd name="T66" fmla="*/ 554 w 944"/>
                <a:gd name="T67" fmla="*/ 1800 h 2001"/>
                <a:gd name="T68" fmla="*/ 603 w 944"/>
                <a:gd name="T69" fmla="*/ 1742 h 2001"/>
                <a:gd name="T70" fmla="*/ 622 w 944"/>
                <a:gd name="T71" fmla="*/ 1638 h 2001"/>
                <a:gd name="T72" fmla="*/ 566 w 944"/>
                <a:gd name="T73" fmla="*/ 1529 h 2001"/>
                <a:gd name="T74" fmla="*/ 560 w 944"/>
                <a:gd name="T75" fmla="*/ 1500 h 2001"/>
                <a:gd name="T76" fmla="*/ 612 w 944"/>
                <a:gd name="T77" fmla="*/ 1522 h 2001"/>
                <a:gd name="T78" fmla="*/ 723 w 944"/>
                <a:gd name="T79" fmla="*/ 1525 h 2001"/>
                <a:gd name="T80" fmla="*/ 813 w 944"/>
                <a:gd name="T81" fmla="*/ 1464 h 2001"/>
                <a:gd name="T82" fmla="*/ 848 w 944"/>
                <a:gd name="T83" fmla="*/ 1370 h 2001"/>
                <a:gd name="T84" fmla="*/ 806 w 944"/>
                <a:gd name="T85" fmla="*/ 1244 h 2001"/>
                <a:gd name="T86" fmla="*/ 732 w 944"/>
                <a:gd name="T87" fmla="*/ 1195 h 2001"/>
                <a:gd name="T88" fmla="*/ 738 w 944"/>
                <a:gd name="T89" fmla="*/ 1173 h 2001"/>
                <a:gd name="T90" fmla="*/ 840 w 944"/>
                <a:gd name="T91" fmla="*/ 1151 h 2001"/>
                <a:gd name="T92" fmla="*/ 917 w 944"/>
                <a:gd name="T93" fmla="*/ 1041 h 2001"/>
                <a:gd name="T94" fmla="*/ 904 w 944"/>
                <a:gd name="T95" fmla="*/ 937 h 2001"/>
                <a:gd name="T96" fmla="*/ 796 w 944"/>
                <a:gd name="T97" fmla="*/ 849 h 2001"/>
                <a:gd name="T98" fmla="*/ 725 w 944"/>
                <a:gd name="T99" fmla="*/ 841 h 2001"/>
                <a:gd name="T100" fmla="*/ 758 w 944"/>
                <a:gd name="T101" fmla="*/ 813 h 2001"/>
                <a:gd name="T102" fmla="*/ 840 w 944"/>
                <a:gd name="T103" fmla="*/ 723 h 2001"/>
                <a:gd name="T104" fmla="*/ 844 w 944"/>
                <a:gd name="T105" fmla="*/ 614 h 2001"/>
                <a:gd name="T106" fmla="*/ 784 w 944"/>
                <a:gd name="T107" fmla="*/ 532 h 2001"/>
                <a:gd name="T108" fmla="*/ 677 w 944"/>
                <a:gd name="T109" fmla="*/ 501 h 2001"/>
                <a:gd name="T110" fmla="*/ 592 w 944"/>
                <a:gd name="T111" fmla="*/ 529 h 2001"/>
                <a:gd name="T112" fmla="*/ 581 w 944"/>
                <a:gd name="T113" fmla="*/ 510 h 2001"/>
                <a:gd name="T114" fmla="*/ 640 w 944"/>
                <a:gd name="T115" fmla="*/ 444 h 2001"/>
                <a:gd name="T116" fmla="*/ 656 w 944"/>
                <a:gd name="T117" fmla="*/ 343 h 2001"/>
                <a:gd name="T118" fmla="*/ 586 w 944"/>
                <a:gd name="T119" fmla="*/ 227 h 2001"/>
                <a:gd name="T120" fmla="*/ 352 w 944"/>
                <a:gd name="T121" fmla="*/ 79 h 2001"/>
                <a:gd name="T122" fmla="*/ 154 w 944"/>
                <a:gd name="T123" fmla="*/ 23 h 2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4" h="2001">
                  <a:moveTo>
                    <a:pt x="154" y="2001"/>
                  </a:moveTo>
                  <a:lnTo>
                    <a:pt x="154" y="2001"/>
                  </a:lnTo>
                  <a:lnTo>
                    <a:pt x="141" y="2001"/>
                  </a:lnTo>
                  <a:lnTo>
                    <a:pt x="127" y="1999"/>
                  </a:lnTo>
                  <a:lnTo>
                    <a:pt x="114" y="1997"/>
                  </a:lnTo>
                  <a:lnTo>
                    <a:pt x="102" y="1992"/>
                  </a:lnTo>
                  <a:lnTo>
                    <a:pt x="90" y="1987"/>
                  </a:lnTo>
                  <a:lnTo>
                    <a:pt x="79" y="1982"/>
                  </a:lnTo>
                  <a:lnTo>
                    <a:pt x="67" y="1975"/>
                  </a:lnTo>
                  <a:lnTo>
                    <a:pt x="57" y="1967"/>
                  </a:lnTo>
                  <a:lnTo>
                    <a:pt x="57" y="1967"/>
                  </a:lnTo>
                  <a:lnTo>
                    <a:pt x="44" y="1955"/>
                  </a:lnTo>
                  <a:lnTo>
                    <a:pt x="33" y="1943"/>
                  </a:lnTo>
                  <a:lnTo>
                    <a:pt x="23" y="1929"/>
                  </a:lnTo>
                  <a:lnTo>
                    <a:pt x="15" y="1914"/>
                  </a:lnTo>
                  <a:lnTo>
                    <a:pt x="8" y="1899"/>
                  </a:lnTo>
                  <a:lnTo>
                    <a:pt x="4" y="1883"/>
                  </a:lnTo>
                  <a:lnTo>
                    <a:pt x="2" y="1865"/>
                  </a:lnTo>
                  <a:lnTo>
                    <a:pt x="0" y="1848"/>
                  </a:lnTo>
                  <a:lnTo>
                    <a:pt x="0" y="153"/>
                  </a:lnTo>
                  <a:lnTo>
                    <a:pt x="0" y="153"/>
                  </a:lnTo>
                  <a:lnTo>
                    <a:pt x="2" y="136"/>
                  </a:lnTo>
                  <a:lnTo>
                    <a:pt x="4" y="119"/>
                  </a:lnTo>
                  <a:lnTo>
                    <a:pt x="8" y="102"/>
                  </a:lnTo>
                  <a:lnTo>
                    <a:pt x="15" y="87"/>
                  </a:lnTo>
                  <a:lnTo>
                    <a:pt x="23" y="72"/>
                  </a:lnTo>
                  <a:lnTo>
                    <a:pt x="33" y="59"/>
                  </a:lnTo>
                  <a:lnTo>
                    <a:pt x="44" y="46"/>
                  </a:lnTo>
                  <a:lnTo>
                    <a:pt x="57" y="34"/>
                  </a:lnTo>
                  <a:lnTo>
                    <a:pt x="57" y="34"/>
                  </a:lnTo>
                  <a:lnTo>
                    <a:pt x="67" y="26"/>
                  </a:lnTo>
                  <a:lnTo>
                    <a:pt x="79" y="19"/>
                  </a:lnTo>
                  <a:lnTo>
                    <a:pt x="90" y="14"/>
                  </a:lnTo>
                  <a:lnTo>
                    <a:pt x="102" y="9"/>
                  </a:lnTo>
                  <a:lnTo>
                    <a:pt x="114" y="5"/>
                  </a:lnTo>
                  <a:lnTo>
                    <a:pt x="127" y="2"/>
                  </a:lnTo>
                  <a:lnTo>
                    <a:pt x="141" y="0"/>
                  </a:lnTo>
                  <a:lnTo>
                    <a:pt x="154" y="0"/>
                  </a:lnTo>
                  <a:lnTo>
                    <a:pt x="154" y="0"/>
                  </a:lnTo>
                  <a:lnTo>
                    <a:pt x="169" y="0"/>
                  </a:lnTo>
                  <a:lnTo>
                    <a:pt x="184" y="2"/>
                  </a:lnTo>
                  <a:lnTo>
                    <a:pt x="184" y="2"/>
                  </a:lnTo>
                  <a:lnTo>
                    <a:pt x="213" y="9"/>
                  </a:lnTo>
                  <a:lnTo>
                    <a:pt x="243" y="17"/>
                  </a:lnTo>
                  <a:lnTo>
                    <a:pt x="273" y="25"/>
                  </a:lnTo>
                  <a:lnTo>
                    <a:pt x="303" y="36"/>
                  </a:lnTo>
                  <a:lnTo>
                    <a:pt x="332" y="46"/>
                  </a:lnTo>
                  <a:lnTo>
                    <a:pt x="361" y="58"/>
                  </a:lnTo>
                  <a:lnTo>
                    <a:pt x="390" y="71"/>
                  </a:lnTo>
                  <a:lnTo>
                    <a:pt x="417" y="85"/>
                  </a:lnTo>
                  <a:lnTo>
                    <a:pt x="445" y="100"/>
                  </a:lnTo>
                  <a:lnTo>
                    <a:pt x="473" y="115"/>
                  </a:lnTo>
                  <a:lnTo>
                    <a:pt x="499" y="132"/>
                  </a:lnTo>
                  <a:lnTo>
                    <a:pt x="526" y="150"/>
                  </a:lnTo>
                  <a:lnTo>
                    <a:pt x="551" y="169"/>
                  </a:lnTo>
                  <a:lnTo>
                    <a:pt x="576" y="189"/>
                  </a:lnTo>
                  <a:lnTo>
                    <a:pt x="601" y="210"/>
                  </a:lnTo>
                  <a:lnTo>
                    <a:pt x="625" y="230"/>
                  </a:lnTo>
                  <a:lnTo>
                    <a:pt x="625" y="230"/>
                  </a:lnTo>
                  <a:lnTo>
                    <a:pt x="636" y="243"/>
                  </a:lnTo>
                  <a:lnTo>
                    <a:pt x="647" y="257"/>
                  </a:lnTo>
                  <a:lnTo>
                    <a:pt x="656" y="271"/>
                  </a:lnTo>
                  <a:lnTo>
                    <a:pt x="663" y="287"/>
                  </a:lnTo>
                  <a:lnTo>
                    <a:pt x="670" y="304"/>
                  </a:lnTo>
                  <a:lnTo>
                    <a:pt x="674" y="321"/>
                  </a:lnTo>
                  <a:lnTo>
                    <a:pt x="678" y="340"/>
                  </a:lnTo>
                  <a:lnTo>
                    <a:pt x="680" y="359"/>
                  </a:lnTo>
                  <a:lnTo>
                    <a:pt x="680" y="359"/>
                  </a:lnTo>
                  <a:lnTo>
                    <a:pt x="680" y="376"/>
                  </a:lnTo>
                  <a:lnTo>
                    <a:pt x="679" y="393"/>
                  </a:lnTo>
                  <a:lnTo>
                    <a:pt x="677" y="409"/>
                  </a:lnTo>
                  <a:lnTo>
                    <a:pt x="672" y="425"/>
                  </a:lnTo>
                  <a:lnTo>
                    <a:pt x="667" y="440"/>
                  </a:lnTo>
                  <a:lnTo>
                    <a:pt x="660" y="455"/>
                  </a:lnTo>
                  <a:lnTo>
                    <a:pt x="652" y="469"/>
                  </a:lnTo>
                  <a:lnTo>
                    <a:pt x="643" y="483"/>
                  </a:lnTo>
                  <a:lnTo>
                    <a:pt x="643" y="483"/>
                  </a:lnTo>
                  <a:lnTo>
                    <a:pt x="659" y="479"/>
                  </a:lnTo>
                  <a:lnTo>
                    <a:pt x="675" y="478"/>
                  </a:lnTo>
                  <a:lnTo>
                    <a:pt x="675" y="478"/>
                  </a:lnTo>
                  <a:lnTo>
                    <a:pt x="687" y="478"/>
                  </a:lnTo>
                  <a:lnTo>
                    <a:pt x="687" y="478"/>
                  </a:lnTo>
                  <a:lnTo>
                    <a:pt x="701" y="478"/>
                  </a:lnTo>
                  <a:lnTo>
                    <a:pt x="715" y="479"/>
                  </a:lnTo>
                  <a:lnTo>
                    <a:pt x="728" y="483"/>
                  </a:lnTo>
                  <a:lnTo>
                    <a:pt x="741" y="486"/>
                  </a:lnTo>
                  <a:lnTo>
                    <a:pt x="755" y="491"/>
                  </a:lnTo>
                  <a:lnTo>
                    <a:pt x="766" y="495"/>
                  </a:lnTo>
                  <a:lnTo>
                    <a:pt x="779" y="502"/>
                  </a:lnTo>
                  <a:lnTo>
                    <a:pt x="791" y="509"/>
                  </a:lnTo>
                  <a:lnTo>
                    <a:pt x="801" y="517"/>
                  </a:lnTo>
                  <a:lnTo>
                    <a:pt x="811" y="525"/>
                  </a:lnTo>
                  <a:lnTo>
                    <a:pt x="822" y="535"/>
                  </a:lnTo>
                  <a:lnTo>
                    <a:pt x="831" y="545"/>
                  </a:lnTo>
                  <a:lnTo>
                    <a:pt x="839" y="556"/>
                  </a:lnTo>
                  <a:lnTo>
                    <a:pt x="847" y="568"/>
                  </a:lnTo>
                  <a:lnTo>
                    <a:pt x="854" y="579"/>
                  </a:lnTo>
                  <a:lnTo>
                    <a:pt x="860" y="592"/>
                  </a:lnTo>
                  <a:lnTo>
                    <a:pt x="860" y="592"/>
                  </a:lnTo>
                  <a:lnTo>
                    <a:pt x="866" y="607"/>
                  </a:lnTo>
                  <a:lnTo>
                    <a:pt x="869" y="622"/>
                  </a:lnTo>
                  <a:lnTo>
                    <a:pt x="872" y="638"/>
                  </a:lnTo>
                  <a:lnTo>
                    <a:pt x="874" y="654"/>
                  </a:lnTo>
                  <a:lnTo>
                    <a:pt x="874" y="654"/>
                  </a:lnTo>
                  <a:lnTo>
                    <a:pt x="874" y="667"/>
                  </a:lnTo>
                  <a:lnTo>
                    <a:pt x="874" y="680"/>
                  </a:lnTo>
                  <a:lnTo>
                    <a:pt x="872" y="692"/>
                  </a:lnTo>
                  <a:lnTo>
                    <a:pt x="870" y="705"/>
                  </a:lnTo>
                  <a:lnTo>
                    <a:pt x="867" y="717"/>
                  </a:lnTo>
                  <a:lnTo>
                    <a:pt x="863" y="729"/>
                  </a:lnTo>
                  <a:lnTo>
                    <a:pt x="859" y="741"/>
                  </a:lnTo>
                  <a:lnTo>
                    <a:pt x="853" y="751"/>
                  </a:lnTo>
                  <a:lnTo>
                    <a:pt x="847" y="763"/>
                  </a:lnTo>
                  <a:lnTo>
                    <a:pt x="840" y="773"/>
                  </a:lnTo>
                  <a:lnTo>
                    <a:pt x="832" y="782"/>
                  </a:lnTo>
                  <a:lnTo>
                    <a:pt x="824" y="791"/>
                  </a:lnTo>
                  <a:lnTo>
                    <a:pt x="816" y="801"/>
                  </a:lnTo>
                  <a:lnTo>
                    <a:pt x="807" y="809"/>
                  </a:lnTo>
                  <a:lnTo>
                    <a:pt x="796" y="817"/>
                  </a:lnTo>
                  <a:lnTo>
                    <a:pt x="786" y="824"/>
                  </a:lnTo>
                  <a:lnTo>
                    <a:pt x="786" y="824"/>
                  </a:lnTo>
                  <a:lnTo>
                    <a:pt x="802" y="827"/>
                  </a:lnTo>
                  <a:lnTo>
                    <a:pt x="817" y="832"/>
                  </a:lnTo>
                  <a:lnTo>
                    <a:pt x="832" y="838"/>
                  </a:lnTo>
                  <a:lnTo>
                    <a:pt x="846" y="844"/>
                  </a:lnTo>
                  <a:lnTo>
                    <a:pt x="860" y="853"/>
                  </a:lnTo>
                  <a:lnTo>
                    <a:pt x="872" y="862"/>
                  </a:lnTo>
                  <a:lnTo>
                    <a:pt x="884" y="872"/>
                  </a:lnTo>
                  <a:lnTo>
                    <a:pt x="894" y="882"/>
                  </a:lnTo>
                  <a:lnTo>
                    <a:pt x="905" y="895"/>
                  </a:lnTo>
                  <a:lnTo>
                    <a:pt x="914" y="908"/>
                  </a:lnTo>
                  <a:lnTo>
                    <a:pt x="922" y="921"/>
                  </a:lnTo>
                  <a:lnTo>
                    <a:pt x="929" y="935"/>
                  </a:lnTo>
                  <a:lnTo>
                    <a:pt x="935" y="950"/>
                  </a:lnTo>
                  <a:lnTo>
                    <a:pt x="939" y="965"/>
                  </a:lnTo>
                  <a:lnTo>
                    <a:pt x="942" y="982"/>
                  </a:lnTo>
                  <a:lnTo>
                    <a:pt x="944" y="998"/>
                  </a:lnTo>
                  <a:lnTo>
                    <a:pt x="944" y="998"/>
                  </a:lnTo>
                  <a:lnTo>
                    <a:pt x="944" y="1009"/>
                  </a:lnTo>
                  <a:lnTo>
                    <a:pt x="944" y="1009"/>
                  </a:lnTo>
                  <a:lnTo>
                    <a:pt x="943" y="1027"/>
                  </a:lnTo>
                  <a:lnTo>
                    <a:pt x="940" y="1044"/>
                  </a:lnTo>
                  <a:lnTo>
                    <a:pt x="937" y="1060"/>
                  </a:lnTo>
                  <a:lnTo>
                    <a:pt x="931" y="1076"/>
                  </a:lnTo>
                  <a:lnTo>
                    <a:pt x="925" y="1091"/>
                  </a:lnTo>
                  <a:lnTo>
                    <a:pt x="917" y="1106"/>
                  </a:lnTo>
                  <a:lnTo>
                    <a:pt x="908" y="1119"/>
                  </a:lnTo>
                  <a:lnTo>
                    <a:pt x="898" y="1133"/>
                  </a:lnTo>
                  <a:lnTo>
                    <a:pt x="886" y="1144"/>
                  </a:lnTo>
                  <a:lnTo>
                    <a:pt x="875" y="1154"/>
                  </a:lnTo>
                  <a:lnTo>
                    <a:pt x="861" y="1165"/>
                  </a:lnTo>
                  <a:lnTo>
                    <a:pt x="847" y="1173"/>
                  </a:lnTo>
                  <a:lnTo>
                    <a:pt x="832" y="1181"/>
                  </a:lnTo>
                  <a:lnTo>
                    <a:pt x="816" y="1187"/>
                  </a:lnTo>
                  <a:lnTo>
                    <a:pt x="800" y="1191"/>
                  </a:lnTo>
                  <a:lnTo>
                    <a:pt x="784" y="1195"/>
                  </a:lnTo>
                  <a:lnTo>
                    <a:pt x="784" y="1195"/>
                  </a:lnTo>
                  <a:lnTo>
                    <a:pt x="794" y="1203"/>
                  </a:lnTo>
                  <a:lnTo>
                    <a:pt x="806" y="1211"/>
                  </a:lnTo>
                  <a:lnTo>
                    <a:pt x="815" y="1221"/>
                  </a:lnTo>
                  <a:lnTo>
                    <a:pt x="824" y="1230"/>
                  </a:lnTo>
                  <a:lnTo>
                    <a:pt x="833" y="1242"/>
                  </a:lnTo>
                  <a:lnTo>
                    <a:pt x="840" y="1254"/>
                  </a:lnTo>
                  <a:lnTo>
                    <a:pt x="847" y="1265"/>
                  </a:lnTo>
                  <a:lnTo>
                    <a:pt x="854" y="1278"/>
                  </a:lnTo>
                  <a:lnTo>
                    <a:pt x="854" y="1278"/>
                  </a:lnTo>
                  <a:lnTo>
                    <a:pt x="861" y="1296"/>
                  </a:lnTo>
                  <a:lnTo>
                    <a:pt x="867" y="1315"/>
                  </a:lnTo>
                  <a:lnTo>
                    <a:pt x="870" y="1333"/>
                  </a:lnTo>
                  <a:lnTo>
                    <a:pt x="871" y="1353"/>
                  </a:lnTo>
                  <a:lnTo>
                    <a:pt x="871" y="1372"/>
                  </a:lnTo>
                  <a:lnTo>
                    <a:pt x="869" y="1391"/>
                  </a:lnTo>
                  <a:lnTo>
                    <a:pt x="864" y="1410"/>
                  </a:lnTo>
                  <a:lnTo>
                    <a:pt x="859" y="1429"/>
                  </a:lnTo>
                  <a:lnTo>
                    <a:pt x="859" y="1429"/>
                  </a:lnTo>
                  <a:lnTo>
                    <a:pt x="853" y="1442"/>
                  </a:lnTo>
                  <a:lnTo>
                    <a:pt x="853" y="1442"/>
                  </a:lnTo>
                  <a:lnTo>
                    <a:pt x="846" y="1455"/>
                  </a:lnTo>
                  <a:lnTo>
                    <a:pt x="839" y="1468"/>
                  </a:lnTo>
                  <a:lnTo>
                    <a:pt x="830" y="1478"/>
                  </a:lnTo>
                  <a:lnTo>
                    <a:pt x="822" y="1490"/>
                  </a:lnTo>
                  <a:lnTo>
                    <a:pt x="811" y="1499"/>
                  </a:lnTo>
                  <a:lnTo>
                    <a:pt x="802" y="1509"/>
                  </a:lnTo>
                  <a:lnTo>
                    <a:pt x="791" y="1517"/>
                  </a:lnTo>
                  <a:lnTo>
                    <a:pt x="779" y="1525"/>
                  </a:lnTo>
                  <a:lnTo>
                    <a:pt x="768" y="1532"/>
                  </a:lnTo>
                  <a:lnTo>
                    <a:pt x="755" y="1538"/>
                  </a:lnTo>
                  <a:lnTo>
                    <a:pt x="742" y="1544"/>
                  </a:lnTo>
                  <a:lnTo>
                    <a:pt x="730" y="1547"/>
                  </a:lnTo>
                  <a:lnTo>
                    <a:pt x="716" y="1551"/>
                  </a:lnTo>
                  <a:lnTo>
                    <a:pt x="702" y="1554"/>
                  </a:lnTo>
                  <a:lnTo>
                    <a:pt x="688" y="1555"/>
                  </a:lnTo>
                  <a:lnTo>
                    <a:pt x="674" y="1555"/>
                  </a:lnTo>
                  <a:lnTo>
                    <a:pt x="674" y="1555"/>
                  </a:lnTo>
                  <a:lnTo>
                    <a:pt x="658" y="1555"/>
                  </a:lnTo>
                  <a:lnTo>
                    <a:pt x="642" y="1553"/>
                  </a:lnTo>
                  <a:lnTo>
                    <a:pt x="626" y="1550"/>
                  </a:lnTo>
                  <a:lnTo>
                    <a:pt x="611" y="1545"/>
                  </a:lnTo>
                  <a:lnTo>
                    <a:pt x="611" y="1545"/>
                  </a:lnTo>
                  <a:lnTo>
                    <a:pt x="617" y="1555"/>
                  </a:lnTo>
                  <a:lnTo>
                    <a:pt x="624" y="1566"/>
                  </a:lnTo>
                  <a:lnTo>
                    <a:pt x="628" y="1576"/>
                  </a:lnTo>
                  <a:lnTo>
                    <a:pt x="633" y="1588"/>
                  </a:lnTo>
                  <a:lnTo>
                    <a:pt x="637" y="1599"/>
                  </a:lnTo>
                  <a:lnTo>
                    <a:pt x="641" y="1611"/>
                  </a:lnTo>
                  <a:lnTo>
                    <a:pt x="643" y="1622"/>
                  </a:lnTo>
                  <a:lnTo>
                    <a:pt x="645" y="1634"/>
                  </a:lnTo>
                  <a:lnTo>
                    <a:pt x="647" y="1645"/>
                  </a:lnTo>
                  <a:lnTo>
                    <a:pt x="647" y="1658"/>
                  </a:lnTo>
                  <a:lnTo>
                    <a:pt x="647" y="1669"/>
                  </a:lnTo>
                  <a:lnTo>
                    <a:pt x="645" y="1681"/>
                  </a:lnTo>
                  <a:lnTo>
                    <a:pt x="644" y="1694"/>
                  </a:lnTo>
                  <a:lnTo>
                    <a:pt x="642" y="1705"/>
                  </a:lnTo>
                  <a:lnTo>
                    <a:pt x="639" y="1718"/>
                  </a:lnTo>
                  <a:lnTo>
                    <a:pt x="634" y="1729"/>
                  </a:lnTo>
                  <a:lnTo>
                    <a:pt x="634" y="1729"/>
                  </a:lnTo>
                  <a:lnTo>
                    <a:pt x="629" y="1741"/>
                  </a:lnTo>
                  <a:lnTo>
                    <a:pt x="624" y="1752"/>
                  </a:lnTo>
                  <a:lnTo>
                    <a:pt x="618" y="1763"/>
                  </a:lnTo>
                  <a:lnTo>
                    <a:pt x="611" y="1773"/>
                  </a:lnTo>
                  <a:lnTo>
                    <a:pt x="603" y="1784"/>
                  </a:lnTo>
                  <a:lnTo>
                    <a:pt x="595" y="1793"/>
                  </a:lnTo>
                  <a:lnTo>
                    <a:pt x="586" y="1802"/>
                  </a:lnTo>
                  <a:lnTo>
                    <a:pt x="576" y="1810"/>
                  </a:lnTo>
                  <a:lnTo>
                    <a:pt x="576" y="1810"/>
                  </a:lnTo>
                  <a:lnTo>
                    <a:pt x="575" y="1812"/>
                  </a:lnTo>
                  <a:lnTo>
                    <a:pt x="573" y="1815"/>
                  </a:lnTo>
                  <a:lnTo>
                    <a:pt x="573" y="1815"/>
                  </a:lnTo>
                  <a:lnTo>
                    <a:pt x="552" y="1832"/>
                  </a:lnTo>
                  <a:lnTo>
                    <a:pt x="529" y="1848"/>
                  </a:lnTo>
                  <a:lnTo>
                    <a:pt x="507" y="1863"/>
                  </a:lnTo>
                  <a:lnTo>
                    <a:pt x="484" y="1878"/>
                  </a:lnTo>
                  <a:lnTo>
                    <a:pt x="460" y="1893"/>
                  </a:lnTo>
                  <a:lnTo>
                    <a:pt x="437" y="1906"/>
                  </a:lnTo>
                  <a:lnTo>
                    <a:pt x="413" y="1918"/>
                  </a:lnTo>
                  <a:lnTo>
                    <a:pt x="387" y="1931"/>
                  </a:lnTo>
                  <a:lnTo>
                    <a:pt x="363" y="1943"/>
                  </a:lnTo>
                  <a:lnTo>
                    <a:pt x="338" y="1953"/>
                  </a:lnTo>
                  <a:lnTo>
                    <a:pt x="313" y="1962"/>
                  </a:lnTo>
                  <a:lnTo>
                    <a:pt x="287" y="1971"/>
                  </a:lnTo>
                  <a:lnTo>
                    <a:pt x="262" y="1979"/>
                  </a:lnTo>
                  <a:lnTo>
                    <a:pt x="235" y="1986"/>
                  </a:lnTo>
                  <a:lnTo>
                    <a:pt x="210" y="1993"/>
                  </a:lnTo>
                  <a:lnTo>
                    <a:pt x="184" y="1999"/>
                  </a:lnTo>
                  <a:lnTo>
                    <a:pt x="184" y="1999"/>
                  </a:lnTo>
                  <a:lnTo>
                    <a:pt x="169" y="2000"/>
                  </a:lnTo>
                  <a:lnTo>
                    <a:pt x="154" y="2001"/>
                  </a:lnTo>
                  <a:lnTo>
                    <a:pt x="154" y="2001"/>
                  </a:lnTo>
                  <a:close/>
                  <a:moveTo>
                    <a:pt x="154" y="23"/>
                  </a:moveTo>
                  <a:lnTo>
                    <a:pt x="154" y="23"/>
                  </a:lnTo>
                  <a:lnTo>
                    <a:pt x="142" y="23"/>
                  </a:lnTo>
                  <a:lnTo>
                    <a:pt x="132" y="24"/>
                  </a:lnTo>
                  <a:lnTo>
                    <a:pt x="120" y="26"/>
                  </a:lnTo>
                  <a:lnTo>
                    <a:pt x="110" y="30"/>
                  </a:lnTo>
                  <a:lnTo>
                    <a:pt x="99" y="34"/>
                  </a:lnTo>
                  <a:lnTo>
                    <a:pt x="89" y="39"/>
                  </a:lnTo>
                  <a:lnTo>
                    <a:pt x="80" y="46"/>
                  </a:lnTo>
                  <a:lnTo>
                    <a:pt x="71" y="52"/>
                  </a:lnTo>
                  <a:lnTo>
                    <a:pt x="71" y="52"/>
                  </a:lnTo>
                  <a:lnTo>
                    <a:pt x="60" y="62"/>
                  </a:lnTo>
                  <a:lnTo>
                    <a:pt x="51" y="72"/>
                  </a:lnTo>
                  <a:lnTo>
                    <a:pt x="43" y="85"/>
                  </a:lnTo>
                  <a:lnTo>
                    <a:pt x="36" y="97"/>
                  </a:lnTo>
                  <a:lnTo>
                    <a:pt x="30" y="111"/>
                  </a:lnTo>
                  <a:lnTo>
                    <a:pt x="27" y="124"/>
                  </a:lnTo>
                  <a:lnTo>
                    <a:pt x="25" y="138"/>
                  </a:lnTo>
                  <a:lnTo>
                    <a:pt x="23" y="153"/>
                  </a:lnTo>
                  <a:lnTo>
                    <a:pt x="23" y="1848"/>
                  </a:lnTo>
                  <a:lnTo>
                    <a:pt x="23" y="1848"/>
                  </a:lnTo>
                  <a:lnTo>
                    <a:pt x="25" y="1863"/>
                  </a:lnTo>
                  <a:lnTo>
                    <a:pt x="27" y="1877"/>
                  </a:lnTo>
                  <a:lnTo>
                    <a:pt x="30" y="1891"/>
                  </a:lnTo>
                  <a:lnTo>
                    <a:pt x="36" y="1904"/>
                  </a:lnTo>
                  <a:lnTo>
                    <a:pt x="43" y="1916"/>
                  </a:lnTo>
                  <a:lnTo>
                    <a:pt x="51" y="1929"/>
                  </a:lnTo>
                  <a:lnTo>
                    <a:pt x="60" y="1939"/>
                  </a:lnTo>
                  <a:lnTo>
                    <a:pt x="71" y="1948"/>
                  </a:lnTo>
                  <a:lnTo>
                    <a:pt x="71" y="1948"/>
                  </a:lnTo>
                  <a:lnTo>
                    <a:pt x="80" y="1955"/>
                  </a:lnTo>
                  <a:lnTo>
                    <a:pt x="89" y="1961"/>
                  </a:lnTo>
                  <a:lnTo>
                    <a:pt x="99" y="1967"/>
                  </a:lnTo>
                  <a:lnTo>
                    <a:pt x="110" y="1971"/>
                  </a:lnTo>
                  <a:lnTo>
                    <a:pt x="120" y="1974"/>
                  </a:lnTo>
                  <a:lnTo>
                    <a:pt x="132" y="1976"/>
                  </a:lnTo>
                  <a:lnTo>
                    <a:pt x="142" y="1978"/>
                  </a:lnTo>
                  <a:lnTo>
                    <a:pt x="154" y="1978"/>
                  </a:lnTo>
                  <a:lnTo>
                    <a:pt x="154" y="1978"/>
                  </a:lnTo>
                  <a:lnTo>
                    <a:pt x="166" y="1978"/>
                  </a:lnTo>
                  <a:lnTo>
                    <a:pt x="179" y="1976"/>
                  </a:lnTo>
                  <a:lnTo>
                    <a:pt x="179" y="1976"/>
                  </a:lnTo>
                  <a:lnTo>
                    <a:pt x="204" y="1970"/>
                  </a:lnTo>
                  <a:lnTo>
                    <a:pt x="230" y="1964"/>
                  </a:lnTo>
                  <a:lnTo>
                    <a:pt x="254" y="1957"/>
                  </a:lnTo>
                  <a:lnTo>
                    <a:pt x="279" y="1949"/>
                  </a:lnTo>
                  <a:lnTo>
                    <a:pt x="303" y="1941"/>
                  </a:lnTo>
                  <a:lnTo>
                    <a:pt x="328" y="1932"/>
                  </a:lnTo>
                  <a:lnTo>
                    <a:pt x="352" y="1922"/>
                  </a:lnTo>
                  <a:lnTo>
                    <a:pt x="376" y="1911"/>
                  </a:lnTo>
                  <a:lnTo>
                    <a:pt x="399" y="1900"/>
                  </a:lnTo>
                  <a:lnTo>
                    <a:pt x="423" y="1887"/>
                  </a:lnTo>
                  <a:lnTo>
                    <a:pt x="446" y="1875"/>
                  </a:lnTo>
                  <a:lnTo>
                    <a:pt x="468" y="1861"/>
                  </a:lnTo>
                  <a:lnTo>
                    <a:pt x="490" y="1847"/>
                  </a:lnTo>
                  <a:lnTo>
                    <a:pt x="512" y="1832"/>
                  </a:lnTo>
                  <a:lnTo>
                    <a:pt x="534" y="1816"/>
                  </a:lnTo>
                  <a:lnTo>
                    <a:pt x="554" y="1800"/>
                  </a:lnTo>
                  <a:lnTo>
                    <a:pt x="554" y="1800"/>
                  </a:lnTo>
                  <a:lnTo>
                    <a:pt x="558" y="1795"/>
                  </a:lnTo>
                  <a:lnTo>
                    <a:pt x="558" y="1795"/>
                  </a:lnTo>
                  <a:lnTo>
                    <a:pt x="567" y="1788"/>
                  </a:lnTo>
                  <a:lnTo>
                    <a:pt x="575" y="1780"/>
                  </a:lnTo>
                  <a:lnTo>
                    <a:pt x="583" y="1771"/>
                  </a:lnTo>
                  <a:lnTo>
                    <a:pt x="590" y="1762"/>
                  </a:lnTo>
                  <a:lnTo>
                    <a:pt x="597" y="1752"/>
                  </a:lnTo>
                  <a:lnTo>
                    <a:pt x="603" y="1742"/>
                  </a:lnTo>
                  <a:lnTo>
                    <a:pt x="609" y="1732"/>
                  </a:lnTo>
                  <a:lnTo>
                    <a:pt x="613" y="1721"/>
                  </a:lnTo>
                  <a:lnTo>
                    <a:pt x="613" y="1721"/>
                  </a:lnTo>
                  <a:lnTo>
                    <a:pt x="617" y="1707"/>
                  </a:lnTo>
                  <a:lnTo>
                    <a:pt x="620" y="1694"/>
                  </a:lnTo>
                  <a:lnTo>
                    <a:pt x="622" y="1680"/>
                  </a:lnTo>
                  <a:lnTo>
                    <a:pt x="624" y="1666"/>
                  </a:lnTo>
                  <a:lnTo>
                    <a:pt x="624" y="1652"/>
                  </a:lnTo>
                  <a:lnTo>
                    <a:pt x="622" y="1638"/>
                  </a:lnTo>
                  <a:lnTo>
                    <a:pt x="620" y="1625"/>
                  </a:lnTo>
                  <a:lnTo>
                    <a:pt x="617" y="1611"/>
                  </a:lnTo>
                  <a:lnTo>
                    <a:pt x="612" y="1598"/>
                  </a:lnTo>
                  <a:lnTo>
                    <a:pt x="607" y="1585"/>
                  </a:lnTo>
                  <a:lnTo>
                    <a:pt x="601" y="1573"/>
                  </a:lnTo>
                  <a:lnTo>
                    <a:pt x="594" y="1561"/>
                  </a:lnTo>
                  <a:lnTo>
                    <a:pt x="586" y="1550"/>
                  </a:lnTo>
                  <a:lnTo>
                    <a:pt x="576" y="1539"/>
                  </a:lnTo>
                  <a:lnTo>
                    <a:pt x="566" y="1529"/>
                  </a:lnTo>
                  <a:lnTo>
                    <a:pt x="554" y="1521"/>
                  </a:lnTo>
                  <a:lnTo>
                    <a:pt x="554" y="1521"/>
                  </a:lnTo>
                  <a:lnTo>
                    <a:pt x="552" y="1517"/>
                  </a:lnTo>
                  <a:lnTo>
                    <a:pt x="550" y="1513"/>
                  </a:lnTo>
                  <a:lnTo>
                    <a:pt x="550" y="1508"/>
                  </a:lnTo>
                  <a:lnTo>
                    <a:pt x="552" y="1505"/>
                  </a:lnTo>
                  <a:lnTo>
                    <a:pt x="552" y="1505"/>
                  </a:lnTo>
                  <a:lnTo>
                    <a:pt x="556" y="1501"/>
                  </a:lnTo>
                  <a:lnTo>
                    <a:pt x="560" y="1500"/>
                  </a:lnTo>
                  <a:lnTo>
                    <a:pt x="565" y="1500"/>
                  </a:lnTo>
                  <a:lnTo>
                    <a:pt x="568" y="1501"/>
                  </a:lnTo>
                  <a:lnTo>
                    <a:pt x="568" y="1501"/>
                  </a:lnTo>
                  <a:lnTo>
                    <a:pt x="576" y="1507"/>
                  </a:lnTo>
                  <a:lnTo>
                    <a:pt x="584" y="1510"/>
                  </a:lnTo>
                  <a:lnTo>
                    <a:pt x="604" y="1519"/>
                  </a:lnTo>
                  <a:lnTo>
                    <a:pt x="604" y="1519"/>
                  </a:lnTo>
                  <a:lnTo>
                    <a:pt x="612" y="1522"/>
                  </a:lnTo>
                  <a:lnTo>
                    <a:pt x="612" y="1522"/>
                  </a:lnTo>
                  <a:lnTo>
                    <a:pt x="627" y="1527"/>
                  </a:lnTo>
                  <a:lnTo>
                    <a:pt x="643" y="1530"/>
                  </a:lnTo>
                  <a:lnTo>
                    <a:pt x="658" y="1532"/>
                  </a:lnTo>
                  <a:lnTo>
                    <a:pt x="674" y="1532"/>
                  </a:lnTo>
                  <a:lnTo>
                    <a:pt x="674" y="1532"/>
                  </a:lnTo>
                  <a:lnTo>
                    <a:pt x="687" y="1532"/>
                  </a:lnTo>
                  <a:lnTo>
                    <a:pt x="698" y="1531"/>
                  </a:lnTo>
                  <a:lnTo>
                    <a:pt x="711" y="1529"/>
                  </a:lnTo>
                  <a:lnTo>
                    <a:pt x="723" y="1525"/>
                  </a:lnTo>
                  <a:lnTo>
                    <a:pt x="734" y="1522"/>
                  </a:lnTo>
                  <a:lnTo>
                    <a:pt x="746" y="1517"/>
                  </a:lnTo>
                  <a:lnTo>
                    <a:pt x="757" y="1512"/>
                  </a:lnTo>
                  <a:lnTo>
                    <a:pt x="768" y="1506"/>
                  </a:lnTo>
                  <a:lnTo>
                    <a:pt x="777" y="1499"/>
                  </a:lnTo>
                  <a:lnTo>
                    <a:pt x="787" y="1491"/>
                  </a:lnTo>
                  <a:lnTo>
                    <a:pt x="795" y="1483"/>
                  </a:lnTo>
                  <a:lnTo>
                    <a:pt x="804" y="1475"/>
                  </a:lnTo>
                  <a:lnTo>
                    <a:pt x="813" y="1464"/>
                  </a:lnTo>
                  <a:lnTo>
                    <a:pt x="819" y="1455"/>
                  </a:lnTo>
                  <a:lnTo>
                    <a:pt x="825" y="1444"/>
                  </a:lnTo>
                  <a:lnTo>
                    <a:pt x="831" y="1433"/>
                  </a:lnTo>
                  <a:lnTo>
                    <a:pt x="831" y="1433"/>
                  </a:lnTo>
                  <a:lnTo>
                    <a:pt x="837" y="1421"/>
                  </a:lnTo>
                  <a:lnTo>
                    <a:pt x="837" y="1421"/>
                  </a:lnTo>
                  <a:lnTo>
                    <a:pt x="842" y="1403"/>
                  </a:lnTo>
                  <a:lnTo>
                    <a:pt x="846" y="1387"/>
                  </a:lnTo>
                  <a:lnTo>
                    <a:pt x="848" y="1370"/>
                  </a:lnTo>
                  <a:lnTo>
                    <a:pt x="848" y="1354"/>
                  </a:lnTo>
                  <a:lnTo>
                    <a:pt x="847" y="1336"/>
                  </a:lnTo>
                  <a:lnTo>
                    <a:pt x="844" y="1319"/>
                  </a:lnTo>
                  <a:lnTo>
                    <a:pt x="839" y="1303"/>
                  </a:lnTo>
                  <a:lnTo>
                    <a:pt x="833" y="1287"/>
                  </a:lnTo>
                  <a:lnTo>
                    <a:pt x="833" y="1287"/>
                  </a:lnTo>
                  <a:lnTo>
                    <a:pt x="825" y="1272"/>
                  </a:lnTo>
                  <a:lnTo>
                    <a:pt x="816" y="1257"/>
                  </a:lnTo>
                  <a:lnTo>
                    <a:pt x="806" y="1244"/>
                  </a:lnTo>
                  <a:lnTo>
                    <a:pt x="793" y="1232"/>
                  </a:lnTo>
                  <a:lnTo>
                    <a:pt x="780" y="1221"/>
                  </a:lnTo>
                  <a:lnTo>
                    <a:pt x="766" y="1211"/>
                  </a:lnTo>
                  <a:lnTo>
                    <a:pt x="751" y="1203"/>
                  </a:lnTo>
                  <a:lnTo>
                    <a:pt x="735" y="1196"/>
                  </a:lnTo>
                  <a:lnTo>
                    <a:pt x="734" y="1196"/>
                  </a:lnTo>
                  <a:lnTo>
                    <a:pt x="734" y="1196"/>
                  </a:lnTo>
                  <a:lnTo>
                    <a:pt x="732" y="1195"/>
                  </a:lnTo>
                  <a:lnTo>
                    <a:pt x="732" y="1195"/>
                  </a:lnTo>
                  <a:lnTo>
                    <a:pt x="728" y="1192"/>
                  </a:lnTo>
                  <a:lnTo>
                    <a:pt x="726" y="1189"/>
                  </a:lnTo>
                  <a:lnTo>
                    <a:pt x="725" y="1186"/>
                  </a:lnTo>
                  <a:lnTo>
                    <a:pt x="725" y="1181"/>
                  </a:lnTo>
                  <a:lnTo>
                    <a:pt x="725" y="1181"/>
                  </a:lnTo>
                  <a:lnTo>
                    <a:pt x="727" y="1177"/>
                  </a:lnTo>
                  <a:lnTo>
                    <a:pt x="730" y="1174"/>
                  </a:lnTo>
                  <a:lnTo>
                    <a:pt x="734" y="1173"/>
                  </a:lnTo>
                  <a:lnTo>
                    <a:pt x="738" y="1173"/>
                  </a:lnTo>
                  <a:lnTo>
                    <a:pt x="738" y="1173"/>
                  </a:lnTo>
                  <a:lnTo>
                    <a:pt x="751" y="1173"/>
                  </a:lnTo>
                  <a:lnTo>
                    <a:pt x="766" y="1173"/>
                  </a:lnTo>
                  <a:lnTo>
                    <a:pt x="766" y="1173"/>
                  </a:lnTo>
                  <a:lnTo>
                    <a:pt x="781" y="1172"/>
                  </a:lnTo>
                  <a:lnTo>
                    <a:pt x="798" y="1168"/>
                  </a:lnTo>
                  <a:lnTo>
                    <a:pt x="813" y="1164"/>
                  </a:lnTo>
                  <a:lnTo>
                    <a:pt x="826" y="1158"/>
                  </a:lnTo>
                  <a:lnTo>
                    <a:pt x="840" y="1151"/>
                  </a:lnTo>
                  <a:lnTo>
                    <a:pt x="853" y="1142"/>
                  </a:lnTo>
                  <a:lnTo>
                    <a:pt x="864" y="1133"/>
                  </a:lnTo>
                  <a:lnTo>
                    <a:pt x="876" y="1122"/>
                  </a:lnTo>
                  <a:lnTo>
                    <a:pt x="886" y="1111"/>
                  </a:lnTo>
                  <a:lnTo>
                    <a:pt x="894" y="1098"/>
                  </a:lnTo>
                  <a:lnTo>
                    <a:pt x="902" y="1084"/>
                  </a:lnTo>
                  <a:lnTo>
                    <a:pt x="909" y="1070"/>
                  </a:lnTo>
                  <a:lnTo>
                    <a:pt x="914" y="1056"/>
                  </a:lnTo>
                  <a:lnTo>
                    <a:pt x="917" y="1041"/>
                  </a:lnTo>
                  <a:lnTo>
                    <a:pt x="920" y="1025"/>
                  </a:lnTo>
                  <a:lnTo>
                    <a:pt x="921" y="1009"/>
                  </a:lnTo>
                  <a:lnTo>
                    <a:pt x="921" y="1009"/>
                  </a:lnTo>
                  <a:lnTo>
                    <a:pt x="921" y="999"/>
                  </a:lnTo>
                  <a:lnTo>
                    <a:pt x="921" y="999"/>
                  </a:lnTo>
                  <a:lnTo>
                    <a:pt x="919" y="983"/>
                  </a:lnTo>
                  <a:lnTo>
                    <a:pt x="915" y="967"/>
                  </a:lnTo>
                  <a:lnTo>
                    <a:pt x="910" y="952"/>
                  </a:lnTo>
                  <a:lnTo>
                    <a:pt x="904" y="937"/>
                  </a:lnTo>
                  <a:lnTo>
                    <a:pt x="897" y="923"/>
                  </a:lnTo>
                  <a:lnTo>
                    <a:pt x="887" y="909"/>
                  </a:lnTo>
                  <a:lnTo>
                    <a:pt x="877" y="897"/>
                  </a:lnTo>
                  <a:lnTo>
                    <a:pt x="866" y="886"/>
                  </a:lnTo>
                  <a:lnTo>
                    <a:pt x="854" y="877"/>
                  </a:lnTo>
                  <a:lnTo>
                    <a:pt x="840" y="868"/>
                  </a:lnTo>
                  <a:lnTo>
                    <a:pt x="826" y="861"/>
                  </a:lnTo>
                  <a:lnTo>
                    <a:pt x="811" y="854"/>
                  </a:lnTo>
                  <a:lnTo>
                    <a:pt x="796" y="849"/>
                  </a:lnTo>
                  <a:lnTo>
                    <a:pt x="780" y="847"/>
                  </a:lnTo>
                  <a:lnTo>
                    <a:pt x="763" y="844"/>
                  </a:lnTo>
                  <a:lnTo>
                    <a:pt x="747" y="844"/>
                  </a:lnTo>
                  <a:lnTo>
                    <a:pt x="747" y="844"/>
                  </a:lnTo>
                  <a:lnTo>
                    <a:pt x="736" y="846"/>
                  </a:lnTo>
                  <a:lnTo>
                    <a:pt x="736" y="846"/>
                  </a:lnTo>
                  <a:lnTo>
                    <a:pt x="732" y="846"/>
                  </a:lnTo>
                  <a:lnTo>
                    <a:pt x="728" y="843"/>
                  </a:lnTo>
                  <a:lnTo>
                    <a:pt x="725" y="841"/>
                  </a:lnTo>
                  <a:lnTo>
                    <a:pt x="724" y="836"/>
                  </a:lnTo>
                  <a:lnTo>
                    <a:pt x="724" y="836"/>
                  </a:lnTo>
                  <a:lnTo>
                    <a:pt x="724" y="833"/>
                  </a:lnTo>
                  <a:lnTo>
                    <a:pt x="725" y="828"/>
                  </a:lnTo>
                  <a:lnTo>
                    <a:pt x="727" y="825"/>
                  </a:lnTo>
                  <a:lnTo>
                    <a:pt x="732" y="824"/>
                  </a:lnTo>
                  <a:lnTo>
                    <a:pt x="732" y="824"/>
                  </a:lnTo>
                  <a:lnTo>
                    <a:pt x="745" y="819"/>
                  </a:lnTo>
                  <a:lnTo>
                    <a:pt x="758" y="813"/>
                  </a:lnTo>
                  <a:lnTo>
                    <a:pt x="770" y="806"/>
                  </a:lnTo>
                  <a:lnTo>
                    <a:pt x="781" y="800"/>
                  </a:lnTo>
                  <a:lnTo>
                    <a:pt x="793" y="790"/>
                  </a:lnTo>
                  <a:lnTo>
                    <a:pt x="803" y="781"/>
                  </a:lnTo>
                  <a:lnTo>
                    <a:pt x="813" y="771"/>
                  </a:lnTo>
                  <a:lnTo>
                    <a:pt x="821" y="760"/>
                  </a:lnTo>
                  <a:lnTo>
                    <a:pt x="828" y="749"/>
                  </a:lnTo>
                  <a:lnTo>
                    <a:pt x="834" y="736"/>
                  </a:lnTo>
                  <a:lnTo>
                    <a:pt x="840" y="723"/>
                  </a:lnTo>
                  <a:lnTo>
                    <a:pt x="845" y="711"/>
                  </a:lnTo>
                  <a:lnTo>
                    <a:pt x="848" y="697"/>
                  </a:lnTo>
                  <a:lnTo>
                    <a:pt x="849" y="683"/>
                  </a:lnTo>
                  <a:lnTo>
                    <a:pt x="851" y="669"/>
                  </a:lnTo>
                  <a:lnTo>
                    <a:pt x="851" y="656"/>
                  </a:lnTo>
                  <a:lnTo>
                    <a:pt x="851" y="656"/>
                  </a:lnTo>
                  <a:lnTo>
                    <a:pt x="849" y="642"/>
                  </a:lnTo>
                  <a:lnTo>
                    <a:pt x="847" y="628"/>
                  </a:lnTo>
                  <a:lnTo>
                    <a:pt x="844" y="614"/>
                  </a:lnTo>
                  <a:lnTo>
                    <a:pt x="838" y="601"/>
                  </a:lnTo>
                  <a:lnTo>
                    <a:pt x="838" y="601"/>
                  </a:lnTo>
                  <a:lnTo>
                    <a:pt x="833" y="590"/>
                  </a:lnTo>
                  <a:lnTo>
                    <a:pt x="826" y="578"/>
                  </a:lnTo>
                  <a:lnTo>
                    <a:pt x="819" y="568"/>
                  </a:lnTo>
                  <a:lnTo>
                    <a:pt x="811" y="558"/>
                  </a:lnTo>
                  <a:lnTo>
                    <a:pt x="803" y="548"/>
                  </a:lnTo>
                  <a:lnTo>
                    <a:pt x="794" y="540"/>
                  </a:lnTo>
                  <a:lnTo>
                    <a:pt x="784" y="532"/>
                  </a:lnTo>
                  <a:lnTo>
                    <a:pt x="773" y="525"/>
                  </a:lnTo>
                  <a:lnTo>
                    <a:pt x="763" y="520"/>
                  </a:lnTo>
                  <a:lnTo>
                    <a:pt x="751" y="514"/>
                  </a:lnTo>
                  <a:lnTo>
                    <a:pt x="740" y="509"/>
                  </a:lnTo>
                  <a:lnTo>
                    <a:pt x="728" y="506"/>
                  </a:lnTo>
                  <a:lnTo>
                    <a:pt x="716" y="503"/>
                  </a:lnTo>
                  <a:lnTo>
                    <a:pt x="703" y="501"/>
                  </a:lnTo>
                  <a:lnTo>
                    <a:pt x="690" y="501"/>
                  </a:lnTo>
                  <a:lnTo>
                    <a:pt x="677" y="501"/>
                  </a:lnTo>
                  <a:lnTo>
                    <a:pt x="677" y="501"/>
                  </a:lnTo>
                  <a:lnTo>
                    <a:pt x="666" y="502"/>
                  </a:lnTo>
                  <a:lnTo>
                    <a:pt x="656" y="503"/>
                  </a:lnTo>
                  <a:lnTo>
                    <a:pt x="635" y="509"/>
                  </a:lnTo>
                  <a:lnTo>
                    <a:pt x="616" y="517"/>
                  </a:lnTo>
                  <a:lnTo>
                    <a:pt x="606" y="522"/>
                  </a:lnTo>
                  <a:lnTo>
                    <a:pt x="597" y="528"/>
                  </a:lnTo>
                  <a:lnTo>
                    <a:pt x="597" y="528"/>
                  </a:lnTo>
                  <a:lnTo>
                    <a:pt x="592" y="529"/>
                  </a:lnTo>
                  <a:lnTo>
                    <a:pt x="588" y="529"/>
                  </a:lnTo>
                  <a:lnTo>
                    <a:pt x="588" y="529"/>
                  </a:lnTo>
                  <a:lnTo>
                    <a:pt x="584" y="528"/>
                  </a:lnTo>
                  <a:lnTo>
                    <a:pt x="581" y="524"/>
                  </a:lnTo>
                  <a:lnTo>
                    <a:pt x="580" y="523"/>
                  </a:lnTo>
                  <a:lnTo>
                    <a:pt x="580" y="523"/>
                  </a:lnTo>
                  <a:lnTo>
                    <a:pt x="579" y="518"/>
                  </a:lnTo>
                  <a:lnTo>
                    <a:pt x="579" y="515"/>
                  </a:lnTo>
                  <a:lnTo>
                    <a:pt x="581" y="510"/>
                  </a:lnTo>
                  <a:lnTo>
                    <a:pt x="583" y="507"/>
                  </a:lnTo>
                  <a:lnTo>
                    <a:pt x="583" y="507"/>
                  </a:lnTo>
                  <a:lnTo>
                    <a:pt x="592" y="501"/>
                  </a:lnTo>
                  <a:lnTo>
                    <a:pt x="601" y="494"/>
                  </a:lnTo>
                  <a:lnTo>
                    <a:pt x="609" y="487"/>
                  </a:lnTo>
                  <a:lnTo>
                    <a:pt x="617" y="479"/>
                  </a:lnTo>
                  <a:lnTo>
                    <a:pt x="624" y="471"/>
                  </a:lnTo>
                  <a:lnTo>
                    <a:pt x="629" y="462"/>
                  </a:lnTo>
                  <a:lnTo>
                    <a:pt x="640" y="444"/>
                  </a:lnTo>
                  <a:lnTo>
                    <a:pt x="648" y="424"/>
                  </a:lnTo>
                  <a:lnTo>
                    <a:pt x="651" y="414"/>
                  </a:lnTo>
                  <a:lnTo>
                    <a:pt x="654" y="403"/>
                  </a:lnTo>
                  <a:lnTo>
                    <a:pt x="656" y="393"/>
                  </a:lnTo>
                  <a:lnTo>
                    <a:pt x="657" y="382"/>
                  </a:lnTo>
                  <a:lnTo>
                    <a:pt x="657" y="372"/>
                  </a:lnTo>
                  <a:lnTo>
                    <a:pt x="657" y="361"/>
                  </a:lnTo>
                  <a:lnTo>
                    <a:pt x="657" y="361"/>
                  </a:lnTo>
                  <a:lnTo>
                    <a:pt x="656" y="343"/>
                  </a:lnTo>
                  <a:lnTo>
                    <a:pt x="652" y="327"/>
                  </a:lnTo>
                  <a:lnTo>
                    <a:pt x="648" y="312"/>
                  </a:lnTo>
                  <a:lnTo>
                    <a:pt x="642" y="297"/>
                  </a:lnTo>
                  <a:lnTo>
                    <a:pt x="635" y="283"/>
                  </a:lnTo>
                  <a:lnTo>
                    <a:pt x="628" y="270"/>
                  </a:lnTo>
                  <a:lnTo>
                    <a:pt x="619" y="258"/>
                  </a:lnTo>
                  <a:lnTo>
                    <a:pt x="609" y="248"/>
                  </a:lnTo>
                  <a:lnTo>
                    <a:pt x="609" y="248"/>
                  </a:lnTo>
                  <a:lnTo>
                    <a:pt x="586" y="227"/>
                  </a:lnTo>
                  <a:lnTo>
                    <a:pt x="561" y="206"/>
                  </a:lnTo>
                  <a:lnTo>
                    <a:pt x="537" y="188"/>
                  </a:lnTo>
                  <a:lnTo>
                    <a:pt x="512" y="169"/>
                  </a:lnTo>
                  <a:lnTo>
                    <a:pt x="487" y="152"/>
                  </a:lnTo>
                  <a:lnTo>
                    <a:pt x="460" y="136"/>
                  </a:lnTo>
                  <a:lnTo>
                    <a:pt x="434" y="120"/>
                  </a:lnTo>
                  <a:lnTo>
                    <a:pt x="407" y="106"/>
                  </a:lnTo>
                  <a:lnTo>
                    <a:pt x="379" y="92"/>
                  </a:lnTo>
                  <a:lnTo>
                    <a:pt x="352" y="79"/>
                  </a:lnTo>
                  <a:lnTo>
                    <a:pt x="324" y="68"/>
                  </a:lnTo>
                  <a:lnTo>
                    <a:pt x="295" y="58"/>
                  </a:lnTo>
                  <a:lnTo>
                    <a:pt x="266" y="47"/>
                  </a:lnTo>
                  <a:lnTo>
                    <a:pt x="238" y="39"/>
                  </a:lnTo>
                  <a:lnTo>
                    <a:pt x="209" y="31"/>
                  </a:lnTo>
                  <a:lnTo>
                    <a:pt x="179" y="25"/>
                  </a:lnTo>
                  <a:lnTo>
                    <a:pt x="179" y="25"/>
                  </a:lnTo>
                  <a:lnTo>
                    <a:pt x="166" y="23"/>
                  </a:lnTo>
                  <a:lnTo>
                    <a:pt x="154" y="23"/>
                  </a:lnTo>
                  <a:lnTo>
                    <a:pt x="154"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44"/>
            <p:cNvSpPr>
              <a:spLocks/>
            </p:cNvSpPr>
            <p:nvPr userDrawn="1"/>
          </p:nvSpPr>
          <p:spPr bwMode="auto">
            <a:xfrm>
              <a:off x="2965" y="2335"/>
              <a:ext cx="103" cy="46"/>
            </a:xfrm>
            <a:custGeom>
              <a:avLst/>
              <a:gdLst>
                <a:gd name="T0" fmla="*/ 196 w 208"/>
                <a:gd name="T1" fmla="*/ 92 h 92"/>
                <a:gd name="T2" fmla="*/ 196 w 208"/>
                <a:gd name="T3" fmla="*/ 92 h 92"/>
                <a:gd name="T4" fmla="*/ 193 w 208"/>
                <a:gd name="T5" fmla="*/ 92 h 92"/>
                <a:gd name="T6" fmla="*/ 190 w 208"/>
                <a:gd name="T7" fmla="*/ 90 h 92"/>
                <a:gd name="T8" fmla="*/ 188 w 208"/>
                <a:gd name="T9" fmla="*/ 89 h 92"/>
                <a:gd name="T10" fmla="*/ 186 w 208"/>
                <a:gd name="T11" fmla="*/ 85 h 92"/>
                <a:gd name="T12" fmla="*/ 186 w 208"/>
                <a:gd name="T13" fmla="*/ 85 h 92"/>
                <a:gd name="T14" fmla="*/ 184 w 208"/>
                <a:gd name="T15" fmla="*/ 81 h 92"/>
                <a:gd name="T16" fmla="*/ 178 w 208"/>
                <a:gd name="T17" fmla="*/ 71 h 92"/>
                <a:gd name="T18" fmla="*/ 172 w 208"/>
                <a:gd name="T19" fmla="*/ 64 h 92"/>
                <a:gd name="T20" fmla="*/ 166 w 208"/>
                <a:gd name="T21" fmla="*/ 59 h 92"/>
                <a:gd name="T22" fmla="*/ 158 w 208"/>
                <a:gd name="T23" fmla="*/ 52 h 92"/>
                <a:gd name="T24" fmla="*/ 150 w 208"/>
                <a:gd name="T25" fmla="*/ 45 h 92"/>
                <a:gd name="T26" fmla="*/ 139 w 208"/>
                <a:gd name="T27" fmla="*/ 39 h 92"/>
                <a:gd name="T28" fmla="*/ 127 w 208"/>
                <a:gd name="T29" fmla="*/ 33 h 92"/>
                <a:gd name="T30" fmla="*/ 113 w 208"/>
                <a:gd name="T31" fmla="*/ 29 h 92"/>
                <a:gd name="T32" fmla="*/ 97 w 208"/>
                <a:gd name="T33" fmla="*/ 25 h 92"/>
                <a:gd name="T34" fmla="*/ 80 w 208"/>
                <a:gd name="T35" fmla="*/ 23 h 92"/>
                <a:gd name="T36" fmla="*/ 60 w 208"/>
                <a:gd name="T37" fmla="*/ 23 h 92"/>
                <a:gd name="T38" fmla="*/ 38 w 208"/>
                <a:gd name="T39" fmla="*/ 25 h 92"/>
                <a:gd name="T40" fmla="*/ 14 w 208"/>
                <a:gd name="T41" fmla="*/ 29 h 92"/>
                <a:gd name="T42" fmla="*/ 14 w 208"/>
                <a:gd name="T43" fmla="*/ 29 h 92"/>
                <a:gd name="T44" fmla="*/ 10 w 208"/>
                <a:gd name="T45" fmla="*/ 29 h 92"/>
                <a:gd name="T46" fmla="*/ 5 w 208"/>
                <a:gd name="T47" fmla="*/ 28 h 92"/>
                <a:gd name="T48" fmla="*/ 3 w 208"/>
                <a:gd name="T49" fmla="*/ 24 h 92"/>
                <a:gd name="T50" fmla="*/ 0 w 208"/>
                <a:gd name="T51" fmla="*/ 19 h 92"/>
                <a:gd name="T52" fmla="*/ 0 w 208"/>
                <a:gd name="T53" fmla="*/ 19 h 92"/>
                <a:gd name="T54" fmla="*/ 0 w 208"/>
                <a:gd name="T55" fmla="*/ 16 h 92"/>
                <a:gd name="T56" fmla="*/ 1 w 208"/>
                <a:gd name="T57" fmla="*/ 11 h 92"/>
                <a:gd name="T58" fmla="*/ 5 w 208"/>
                <a:gd name="T59" fmla="*/ 8 h 92"/>
                <a:gd name="T60" fmla="*/ 10 w 208"/>
                <a:gd name="T61" fmla="*/ 7 h 92"/>
                <a:gd name="T62" fmla="*/ 10 w 208"/>
                <a:gd name="T63" fmla="*/ 7 h 92"/>
                <a:gd name="T64" fmla="*/ 37 w 208"/>
                <a:gd name="T65" fmla="*/ 2 h 92"/>
                <a:gd name="T66" fmla="*/ 61 w 208"/>
                <a:gd name="T67" fmla="*/ 0 h 92"/>
                <a:gd name="T68" fmla="*/ 84 w 208"/>
                <a:gd name="T69" fmla="*/ 1 h 92"/>
                <a:gd name="T70" fmla="*/ 105 w 208"/>
                <a:gd name="T71" fmla="*/ 3 h 92"/>
                <a:gd name="T72" fmla="*/ 124 w 208"/>
                <a:gd name="T73" fmla="*/ 8 h 92"/>
                <a:gd name="T74" fmla="*/ 140 w 208"/>
                <a:gd name="T75" fmla="*/ 14 h 92"/>
                <a:gd name="T76" fmla="*/ 154 w 208"/>
                <a:gd name="T77" fmla="*/ 21 h 92"/>
                <a:gd name="T78" fmla="*/ 165 w 208"/>
                <a:gd name="T79" fmla="*/ 29 h 92"/>
                <a:gd name="T80" fmla="*/ 177 w 208"/>
                <a:gd name="T81" fmla="*/ 37 h 92"/>
                <a:gd name="T82" fmla="*/ 185 w 208"/>
                <a:gd name="T83" fmla="*/ 45 h 92"/>
                <a:gd name="T84" fmla="*/ 192 w 208"/>
                <a:gd name="T85" fmla="*/ 53 h 92"/>
                <a:gd name="T86" fmla="*/ 197 w 208"/>
                <a:gd name="T87" fmla="*/ 60 h 92"/>
                <a:gd name="T88" fmla="*/ 204 w 208"/>
                <a:gd name="T89" fmla="*/ 71 h 92"/>
                <a:gd name="T90" fmla="*/ 208 w 208"/>
                <a:gd name="T91" fmla="*/ 76 h 92"/>
                <a:gd name="T92" fmla="*/ 208 w 208"/>
                <a:gd name="T93" fmla="*/ 76 h 92"/>
                <a:gd name="T94" fmla="*/ 208 w 208"/>
                <a:gd name="T95" fmla="*/ 81 h 92"/>
                <a:gd name="T96" fmla="*/ 208 w 208"/>
                <a:gd name="T97" fmla="*/ 85 h 92"/>
                <a:gd name="T98" fmla="*/ 204 w 208"/>
                <a:gd name="T99" fmla="*/ 89 h 92"/>
                <a:gd name="T100" fmla="*/ 201 w 208"/>
                <a:gd name="T101" fmla="*/ 91 h 92"/>
                <a:gd name="T102" fmla="*/ 201 w 208"/>
                <a:gd name="T103" fmla="*/ 91 h 92"/>
                <a:gd name="T104" fmla="*/ 196 w 208"/>
                <a:gd name="T105" fmla="*/ 92 h 92"/>
                <a:gd name="T106" fmla="*/ 196 w 208"/>
                <a:gd name="T107"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8" h="92">
                  <a:moveTo>
                    <a:pt x="196" y="92"/>
                  </a:moveTo>
                  <a:lnTo>
                    <a:pt x="196" y="92"/>
                  </a:lnTo>
                  <a:lnTo>
                    <a:pt x="193" y="92"/>
                  </a:lnTo>
                  <a:lnTo>
                    <a:pt x="190" y="90"/>
                  </a:lnTo>
                  <a:lnTo>
                    <a:pt x="188" y="89"/>
                  </a:lnTo>
                  <a:lnTo>
                    <a:pt x="186" y="85"/>
                  </a:lnTo>
                  <a:lnTo>
                    <a:pt x="186" y="85"/>
                  </a:lnTo>
                  <a:lnTo>
                    <a:pt x="184" y="81"/>
                  </a:lnTo>
                  <a:lnTo>
                    <a:pt x="178" y="71"/>
                  </a:lnTo>
                  <a:lnTo>
                    <a:pt x="172" y="64"/>
                  </a:lnTo>
                  <a:lnTo>
                    <a:pt x="166" y="59"/>
                  </a:lnTo>
                  <a:lnTo>
                    <a:pt x="158" y="52"/>
                  </a:lnTo>
                  <a:lnTo>
                    <a:pt x="150" y="45"/>
                  </a:lnTo>
                  <a:lnTo>
                    <a:pt x="139" y="39"/>
                  </a:lnTo>
                  <a:lnTo>
                    <a:pt x="127" y="33"/>
                  </a:lnTo>
                  <a:lnTo>
                    <a:pt x="113" y="29"/>
                  </a:lnTo>
                  <a:lnTo>
                    <a:pt x="97" y="25"/>
                  </a:lnTo>
                  <a:lnTo>
                    <a:pt x="80" y="23"/>
                  </a:lnTo>
                  <a:lnTo>
                    <a:pt x="60" y="23"/>
                  </a:lnTo>
                  <a:lnTo>
                    <a:pt x="38" y="25"/>
                  </a:lnTo>
                  <a:lnTo>
                    <a:pt x="14" y="29"/>
                  </a:lnTo>
                  <a:lnTo>
                    <a:pt x="14" y="29"/>
                  </a:lnTo>
                  <a:lnTo>
                    <a:pt x="10" y="29"/>
                  </a:lnTo>
                  <a:lnTo>
                    <a:pt x="5" y="28"/>
                  </a:lnTo>
                  <a:lnTo>
                    <a:pt x="3" y="24"/>
                  </a:lnTo>
                  <a:lnTo>
                    <a:pt x="0" y="19"/>
                  </a:lnTo>
                  <a:lnTo>
                    <a:pt x="0" y="19"/>
                  </a:lnTo>
                  <a:lnTo>
                    <a:pt x="0" y="16"/>
                  </a:lnTo>
                  <a:lnTo>
                    <a:pt x="1" y="11"/>
                  </a:lnTo>
                  <a:lnTo>
                    <a:pt x="5" y="8"/>
                  </a:lnTo>
                  <a:lnTo>
                    <a:pt x="10" y="7"/>
                  </a:lnTo>
                  <a:lnTo>
                    <a:pt x="10" y="7"/>
                  </a:lnTo>
                  <a:lnTo>
                    <a:pt x="37" y="2"/>
                  </a:lnTo>
                  <a:lnTo>
                    <a:pt x="61" y="0"/>
                  </a:lnTo>
                  <a:lnTo>
                    <a:pt x="84" y="1"/>
                  </a:lnTo>
                  <a:lnTo>
                    <a:pt x="105" y="3"/>
                  </a:lnTo>
                  <a:lnTo>
                    <a:pt x="124" y="8"/>
                  </a:lnTo>
                  <a:lnTo>
                    <a:pt x="140" y="14"/>
                  </a:lnTo>
                  <a:lnTo>
                    <a:pt x="154" y="21"/>
                  </a:lnTo>
                  <a:lnTo>
                    <a:pt x="165" y="29"/>
                  </a:lnTo>
                  <a:lnTo>
                    <a:pt x="177" y="37"/>
                  </a:lnTo>
                  <a:lnTo>
                    <a:pt x="185" y="45"/>
                  </a:lnTo>
                  <a:lnTo>
                    <a:pt x="192" y="53"/>
                  </a:lnTo>
                  <a:lnTo>
                    <a:pt x="197" y="60"/>
                  </a:lnTo>
                  <a:lnTo>
                    <a:pt x="204" y="71"/>
                  </a:lnTo>
                  <a:lnTo>
                    <a:pt x="208" y="76"/>
                  </a:lnTo>
                  <a:lnTo>
                    <a:pt x="208" y="76"/>
                  </a:lnTo>
                  <a:lnTo>
                    <a:pt x="208" y="81"/>
                  </a:lnTo>
                  <a:lnTo>
                    <a:pt x="208" y="85"/>
                  </a:lnTo>
                  <a:lnTo>
                    <a:pt x="204" y="89"/>
                  </a:lnTo>
                  <a:lnTo>
                    <a:pt x="201" y="91"/>
                  </a:lnTo>
                  <a:lnTo>
                    <a:pt x="201" y="91"/>
                  </a:lnTo>
                  <a:lnTo>
                    <a:pt x="196" y="92"/>
                  </a:lnTo>
                  <a:lnTo>
                    <a:pt x="196" y="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45"/>
            <p:cNvSpPr>
              <a:spLocks/>
            </p:cNvSpPr>
            <p:nvPr userDrawn="1"/>
          </p:nvSpPr>
          <p:spPr bwMode="auto">
            <a:xfrm>
              <a:off x="3029" y="2241"/>
              <a:ext cx="56" cy="140"/>
            </a:xfrm>
            <a:custGeom>
              <a:avLst/>
              <a:gdLst>
                <a:gd name="T0" fmla="*/ 68 w 113"/>
                <a:gd name="T1" fmla="*/ 280 h 280"/>
                <a:gd name="T2" fmla="*/ 62 w 113"/>
                <a:gd name="T3" fmla="*/ 279 h 280"/>
                <a:gd name="T4" fmla="*/ 59 w 113"/>
                <a:gd name="T5" fmla="*/ 274 h 280"/>
                <a:gd name="T6" fmla="*/ 54 w 113"/>
                <a:gd name="T7" fmla="*/ 266 h 280"/>
                <a:gd name="T8" fmla="*/ 31 w 113"/>
                <a:gd name="T9" fmla="*/ 220 h 280"/>
                <a:gd name="T10" fmla="*/ 13 w 113"/>
                <a:gd name="T11" fmla="*/ 169 h 280"/>
                <a:gd name="T12" fmla="*/ 4 w 113"/>
                <a:gd name="T13" fmla="*/ 133 h 280"/>
                <a:gd name="T14" fmla="*/ 0 w 113"/>
                <a:gd name="T15" fmla="*/ 96 h 280"/>
                <a:gd name="T16" fmla="*/ 6 w 113"/>
                <a:gd name="T17" fmla="*/ 61 h 280"/>
                <a:gd name="T18" fmla="*/ 12 w 113"/>
                <a:gd name="T19" fmla="*/ 46 h 280"/>
                <a:gd name="T20" fmla="*/ 19 w 113"/>
                <a:gd name="T21" fmla="*/ 36 h 280"/>
                <a:gd name="T22" fmla="*/ 36 w 113"/>
                <a:gd name="T23" fmla="*/ 20 h 280"/>
                <a:gd name="T24" fmla="*/ 58 w 113"/>
                <a:gd name="T25" fmla="*/ 7 h 280"/>
                <a:gd name="T26" fmla="*/ 85 w 113"/>
                <a:gd name="T27" fmla="*/ 1 h 280"/>
                <a:gd name="T28" fmla="*/ 102 w 113"/>
                <a:gd name="T29" fmla="*/ 0 h 280"/>
                <a:gd name="T30" fmla="*/ 110 w 113"/>
                <a:gd name="T31" fmla="*/ 2 h 280"/>
                <a:gd name="T32" fmla="*/ 113 w 113"/>
                <a:gd name="T33" fmla="*/ 10 h 280"/>
                <a:gd name="T34" fmla="*/ 113 w 113"/>
                <a:gd name="T35" fmla="*/ 15 h 280"/>
                <a:gd name="T36" fmla="*/ 107 w 113"/>
                <a:gd name="T37" fmla="*/ 22 h 280"/>
                <a:gd name="T38" fmla="*/ 103 w 113"/>
                <a:gd name="T39" fmla="*/ 23 h 280"/>
                <a:gd name="T40" fmla="*/ 79 w 113"/>
                <a:gd name="T41" fmla="*/ 25 h 280"/>
                <a:gd name="T42" fmla="*/ 58 w 113"/>
                <a:gd name="T43" fmla="*/ 32 h 280"/>
                <a:gd name="T44" fmla="*/ 43 w 113"/>
                <a:gd name="T45" fmla="*/ 43 h 280"/>
                <a:gd name="T46" fmla="*/ 32 w 113"/>
                <a:gd name="T47" fmla="*/ 57 h 280"/>
                <a:gd name="T48" fmla="*/ 29 w 113"/>
                <a:gd name="T49" fmla="*/ 63 h 280"/>
                <a:gd name="T50" fmla="*/ 24 w 113"/>
                <a:gd name="T51" fmla="*/ 84 h 280"/>
                <a:gd name="T52" fmla="*/ 24 w 113"/>
                <a:gd name="T53" fmla="*/ 116 h 280"/>
                <a:gd name="T54" fmla="*/ 31 w 113"/>
                <a:gd name="T55" fmla="*/ 151 h 280"/>
                <a:gd name="T56" fmla="*/ 42 w 113"/>
                <a:gd name="T57" fmla="*/ 184 h 280"/>
                <a:gd name="T58" fmla="*/ 66 w 113"/>
                <a:gd name="T59" fmla="*/ 240 h 280"/>
                <a:gd name="T60" fmla="*/ 79 w 113"/>
                <a:gd name="T61" fmla="*/ 263 h 280"/>
                <a:gd name="T62" fmla="*/ 80 w 113"/>
                <a:gd name="T63" fmla="*/ 272 h 280"/>
                <a:gd name="T64" fmla="*/ 74 w 113"/>
                <a:gd name="T65" fmla="*/ 279 h 280"/>
                <a:gd name="T66" fmla="*/ 72 w 113"/>
                <a:gd name="T67" fmla="*/ 280 h 280"/>
                <a:gd name="T68" fmla="*/ 68 w 113"/>
                <a:gd name="T6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3" h="280">
                  <a:moveTo>
                    <a:pt x="68" y="280"/>
                  </a:moveTo>
                  <a:lnTo>
                    <a:pt x="68" y="280"/>
                  </a:lnTo>
                  <a:lnTo>
                    <a:pt x="66" y="280"/>
                  </a:lnTo>
                  <a:lnTo>
                    <a:pt x="62" y="279"/>
                  </a:lnTo>
                  <a:lnTo>
                    <a:pt x="60" y="277"/>
                  </a:lnTo>
                  <a:lnTo>
                    <a:pt x="59" y="274"/>
                  </a:lnTo>
                  <a:lnTo>
                    <a:pt x="59" y="274"/>
                  </a:lnTo>
                  <a:lnTo>
                    <a:pt x="54" y="266"/>
                  </a:lnTo>
                  <a:lnTo>
                    <a:pt x="44" y="247"/>
                  </a:lnTo>
                  <a:lnTo>
                    <a:pt x="31" y="220"/>
                  </a:lnTo>
                  <a:lnTo>
                    <a:pt x="19" y="187"/>
                  </a:lnTo>
                  <a:lnTo>
                    <a:pt x="13" y="169"/>
                  </a:lnTo>
                  <a:lnTo>
                    <a:pt x="7" y="151"/>
                  </a:lnTo>
                  <a:lnTo>
                    <a:pt x="4" y="133"/>
                  </a:lnTo>
                  <a:lnTo>
                    <a:pt x="1" y="113"/>
                  </a:lnTo>
                  <a:lnTo>
                    <a:pt x="0" y="96"/>
                  </a:lnTo>
                  <a:lnTo>
                    <a:pt x="1" y="77"/>
                  </a:lnTo>
                  <a:lnTo>
                    <a:pt x="6" y="61"/>
                  </a:lnTo>
                  <a:lnTo>
                    <a:pt x="8" y="53"/>
                  </a:lnTo>
                  <a:lnTo>
                    <a:pt x="12" y="46"/>
                  </a:lnTo>
                  <a:lnTo>
                    <a:pt x="12" y="46"/>
                  </a:lnTo>
                  <a:lnTo>
                    <a:pt x="19" y="36"/>
                  </a:lnTo>
                  <a:lnTo>
                    <a:pt x="27" y="27"/>
                  </a:lnTo>
                  <a:lnTo>
                    <a:pt x="36" y="20"/>
                  </a:lnTo>
                  <a:lnTo>
                    <a:pt x="46" y="13"/>
                  </a:lnTo>
                  <a:lnTo>
                    <a:pt x="58" y="7"/>
                  </a:lnTo>
                  <a:lnTo>
                    <a:pt x="70" y="4"/>
                  </a:lnTo>
                  <a:lnTo>
                    <a:pt x="85" y="1"/>
                  </a:lnTo>
                  <a:lnTo>
                    <a:pt x="102" y="0"/>
                  </a:lnTo>
                  <a:lnTo>
                    <a:pt x="102" y="0"/>
                  </a:lnTo>
                  <a:lnTo>
                    <a:pt x="106" y="0"/>
                  </a:lnTo>
                  <a:lnTo>
                    <a:pt x="110" y="2"/>
                  </a:lnTo>
                  <a:lnTo>
                    <a:pt x="112" y="6"/>
                  </a:lnTo>
                  <a:lnTo>
                    <a:pt x="113" y="10"/>
                  </a:lnTo>
                  <a:lnTo>
                    <a:pt x="113" y="10"/>
                  </a:lnTo>
                  <a:lnTo>
                    <a:pt x="113" y="15"/>
                  </a:lnTo>
                  <a:lnTo>
                    <a:pt x="111" y="19"/>
                  </a:lnTo>
                  <a:lnTo>
                    <a:pt x="107" y="22"/>
                  </a:lnTo>
                  <a:lnTo>
                    <a:pt x="103" y="23"/>
                  </a:lnTo>
                  <a:lnTo>
                    <a:pt x="103" y="23"/>
                  </a:lnTo>
                  <a:lnTo>
                    <a:pt x="90" y="23"/>
                  </a:lnTo>
                  <a:lnTo>
                    <a:pt x="79" y="25"/>
                  </a:lnTo>
                  <a:lnTo>
                    <a:pt x="67" y="29"/>
                  </a:lnTo>
                  <a:lnTo>
                    <a:pt x="58" y="32"/>
                  </a:lnTo>
                  <a:lnTo>
                    <a:pt x="50" y="37"/>
                  </a:lnTo>
                  <a:lnTo>
                    <a:pt x="43" y="43"/>
                  </a:lnTo>
                  <a:lnTo>
                    <a:pt x="37" y="50"/>
                  </a:lnTo>
                  <a:lnTo>
                    <a:pt x="32" y="57"/>
                  </a:lnTo>
                  <a:lnTo>
                    <a:pt x="32" y="57"/>
                  </a:lnTo>
                  <a:lnTo>
                    <a:pt x="29" y="63"/>
                  </a:lnTo>
                  <a:lnTo>
                    <a:pt x="27" y="70"/>
                  </a:lnTo>
                  <a:lnTo>
                    <a:pt x="24" y="84"/>
                  </a:lnTo>
                  <a:lnTo>
                    <a:pt x="23" y="100"/>
                  </a:lnTo>
                  <a:lnTo>
                    <a:pt x="24" y="116"/>
                  </a:lnTo>
                  <a:lnTo>
                    <a:pt x="27" y="134"/>
                  </a:lnTo>
                  <a:lnTo>
                    <a:pt x="31" y="151"/>
                  </a:lnTo>
                  <a:lnTo>
                    <a:pt x="36" y="167"/>
                  </a:lnTo>
                  <a:lnTo>
                    <a:pt x="42" y="184"/>
                  </a:lnTo>
                  <a:lnTo>
                    <a:pt x="54" y="214"/>
                  </a:lnTo>
                  <a:lnTo>
                    <a:pt x="66" y="240"/>
                  </a:lnTo>
                  <a:lnTo>
                    <a:pt x="79" y="263"/>
                  </a:lnTo>
                  <a:lnTo>
                    <a:pt x="79" y="263"/>
                  </a:lnTo>
                  <a:lnTo>
                    <a:pt x="80" y="267"/>
                  </a:lnTo>
                  <a:lnTo>
                    <a:pt x="80" y="272"/>
                  </a:lnTo>
                  <a:lnTo>
                    <a:pt x="77" y="275"/>
                  </a:lnTo>
                  <a:lnTo>
                    <a:pt x="74" y="279"/>
                  </a:lnTo>
                  <a:lnTo>
                    <a:pt x="74" y="279"/>
                  </a:lnTo>
                  <a:lnTo>
                    <a:pt x="72" y="280"/>
                  </a:lnTo>
                  <a:lnTo>
                    <a:pt x="68" y="280"/>
                  </a:lnTo>
                  <a:lnTo>
                    <a:pt x="68" y="2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46"/>
            <p:cNvSpPr>
              <a:spLocks/>
            </p:cNvSpPr>
            <p:nvPr userDrawn="1"/>
          </p:nvSpPr>
          <p:spPr bwMode="auto">
            <a:xfrm>
              <a:off x="2917" y="1878"/>
              <a:ext cx="121" cy="56"/>
            </a:xfrm>
            <a:custGeom>
              <a:avLst/>
              <a:gdLst>
                <a:gd name="T0" fmla="*/ 78 w 243"/>
                <a:gd name="T1" fmla="*/ 112 h 112"/>
                <a:gd name="T2" fmla="*/ 78 w 243"/>
                <a:gd name="T3" fmla="*/ 112 h 112"/>
                <a:gd name="T4" fmla="*/ 50 w 243"/>
                <a:gd name="T5" fmla="*/ 111 h 112"/>
                <a:gd name="T6" fmla="*/ 29 w 243"/>
                <a:gd name="T7" fmla="*/ 108 h 112"/>
                <a:gd name="T8" fmla="*/ 9 w 243"/>
                <a:gd name="T9" fmla="*/ 105 h 112"/>
                <a:gd name="T10" fmla="*/ 9 w 243"/>
                <a:gd name="T11" fmla="*/ 105 h 112"/>
                <a:gd name="T12" fmla="*/ 4 w 243"/>
                <a:gd name="T13" fmla="*/ 103 h 112"/>
                <a:gd name="T14" fmla="*/ 2 w 243"/>
                <a:gd name="T15" fmla="*/ 99 h 112"/>
                <a:gd name="T16" fmla="*/ 0 w 243"/>
                <a:gd name="T17" fmla="*/ 96 h 112"/>
                <a:gd name="T18" fmla="*/ 1 w 243"/>
                <a:gd name="T19" fmla="*/ 91 h 112"/>
                <a:gd name="T20" fmla="*/ 1 w 243"/>
                <a:gd name="T21" fmla="*/ 91 h 112"/>
                <a:gd name="T22" fmla="*/ 2 w 243"/>
                <a:gd name="T23" fmla="*/ 87 h 112"/>
                <a:gd name="T24" fmla="*/ 5 w 243"/>
                <a:gd name="T25" fmla="*/ 84 h 112"/>
                <a:gd name="T26" fmla="*/ 10 w 243"/>
                <a:gd name="T27" fmla="*/ 82 h 112"/>
                <a:gd name="T28" fmla="*/ 15 w 243"/>
                <a:gd name="T29" fmla="*/ 82 h 112"/>
                <a:gd name="T30" fmla="*/ 15 w 243"/>
                <a:gd name="T31" fmla="*/ 82 h 112"/>
                <a:gd name="T32" fmla="*/ 24 w 243"/>
                <a:gd name="T33" fmla="*/ 84 h 112"/>
                <a:gd name="T34" fmla="*/ 44 w 243"/>
                <a:gd name="T35" fmla="*/ 88 h 112"/>
                <a:gd name="T36" fmla="*/ 57 w 243"/>
                <a:gd name="T37" fmla="*/ 89 h 112"/>
                <a:gd name="T38" fmla="*/ 71 w 243"/>
                <a:gd name="T39" fmla="*/ 90 h 112"/>
                <a:gd name="T40" fmla="*/ 87 w 243"/>
                <a:gd name="T41" fmla="*/ 90 h 112"/>
                <a:gd name="T42" fmla="*/ 105 w 243"/>
                <a:gd name="T43" fmla="*/ 89 h 112"/>
                <a:gd name="T44" fmla="*/ 122 w 243"/>
                <a:gd name="T45" fmla="*/ 87 h 112"/>
                <a:gd name="T46" fmla="*/ 139 w 243"/>
                <a:gd name="T47" fmla="*/ 82 h 112"/>
                <a:gd name="T48" fmla="*/ 155 w 243"/>
                <a:gd name="T49" fmla="*/ 76 h 112"/>
                <a:gd name="T50" fmla="*/ 171 w 243"/>
                <a:gd name="T51" fmla="*/ 68 h 112"/>
                <a:gd name="T52" fmla="*/ 179 w 243"/>
                <a:gd name="T53" fmla="*/ 62 h 112"/>
                <a:gd name="T54" fmla="*/ 186 w 243"/>
                <a:gd name="T55" fmla="*/ 58 h 112"/>
                <a:gd name="T56" fmla="*/ 193 w 243"/>
                <a:gd name="T57" fmla="*/ 51 h 112"/>
                <a:gd name="T58" fmla="*/ 200 w 243"/>
                <a:gd name="T59" fmla="*/ 44 h 112"/>
                <a:gd name="T60" fmla="*/ 206 w 243"/>
                <a:gd name="T61" fmla="*/ 36 h 112"/>
                <a:gd name="T62" fmla="*/ 212 w 243"/>
                <a:gd name="T63" fmla="*/ 28 h 112"/>
                <a:gd name="T64" fmla="*/ 216 w 243"/>
                <a:gd name="T65" fmla="*/ 19 h 112"/>
                <a:gd name="T66" fmla="*/ 221 w 243"/>
                <a:gd name="T67" fmla="*/ 8 h 112"/>
                <a:gd name="T68" fmla="*/ 221 w 243"/>
                <a:gd name="T69" fmla="*/ 8 h 112"/>
                <a:gd name="T70" fmla="*/ 223 w 243"/>
                <a:gd name="T71" fmla="*/ 4 h 112"/>
                <a:gd name="T72" fmla="*/ 227 w 243"/>
                <a:gd name="T73" fmla="*/ 1 h 112"/>
                <a:gd name="T74" fmla="*/ 231 w 243"/>
                <a:gd name="T75" fmla="*/ 0 h 112"/>
                <a:gd name="T76" fmla="*/ 235 w 243"/>
                <a:gd name="T77" fmla="*/ 1 h 112"/>
                <a:gd name="T78" fmla="*/ 235 w 243"/>
                <a:gd name="T79" fmla="*/ 1 h 112"/>
                <a:gd name="T80" fmla="*/ 239 w 243"/>
                <a:gd name="T81" fmla="*/ 4 h 112"/>
                <a:gd name="T82" fmla="*/ 242 w 243"/>
                <a:gd name="T83" fmla="*/ 7 h 112"/>
                <a:gd name="T84" fmla="*/ 243 w 243"/>
                <a:gd name="T85" fmla="*/ 12 h 112"/>
                <a:gd name="T86" fmla="*/ 242 w 243"/>
                <a:gd name="T87" fmla="*/ 16 h 112"/>
                <a:gd name="T88" fmla="*/ 242 w 243"/>
                <a:gd name="T89" fmla="*/ 16 h 112"/>
                <a:gd name="T90" fmla="*/ 236 w 243"/>
                <a:gd name="T91" fmla="*/ 30 h 112"/>
                <a:gd name="T92" fmla="*/ 229 w 243"/>
                <a:gd name="T93" fmla="*/ 43 h 112"/>
                <a:gd name="T94" fmla="*/ 221 w 243"/>
                <a:gd name="T95" fmla="*/ 54 h 112"/>
                <a:gd name="T96" fmla="*/ 212 w 243"/>
                <a:gd name="T97" fmla="*/ 65 h 112"/>
                <a:gd name="T98" fmla="*/ 202 w 243"/>
                <a:gd name="T99" fmla="*/ 74 h 112"/>
                <a:gd name="T100" fmla="*/ 192 w 243"/>
                <a:gd name="T101" fmla="*/ 82 h 112"/>
                <a:gd name="T102" fmla="*/ 182 w 243"/>
                <a:gd name="T103" fmla="*/ 89 h 112"/>
                <a:gd name="T104" fmla="*/ 170 w 243"/>
                <a:gd name="T105" fmla="*/ 94 h 112"/>
                <a:gd name="T106" fmla="*/ 159 w 243"/>
                <a:gd name="T107" fmla="*/ 99 h 112"/>
                <a:gd name="T108" fmla="*/ 147 w 243"/>
                <a:gd name="T109" fmla="*/ 103 h 112"/>
                <a:gd name="T110" fmla="*/ 136 w 243"/>
                <a:gd name="T111" fmla="*/ 106 h 112"/>
                <a:gd name="T112" fmla="*/ 123 w 243"/>
                <a:gd name="T113" fmla="*/ 108 h 112"/>
                <a:gd name="T114" fmla="*/ 100 w 243"/>
                <a:gd name="T115" fmla="*/ 111 h 112"/>
                <a:gd name="T116" fmla="*/ 78 w 243"/>
                <a:gd name="T117" fmla="*/ 112 h 112"/>
                <a:gd name="T118" fmla="*/ 78 w 243"/>
                <a:gd name="T119"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3" h="112">
                  <a:moveTo>
                    <a:pt x="78" y="112"/>
                  </a:moveTo>
                  <a:lnTo>
                    <a:pt x="78" y="112"/>
                  </a:lnTo>
                  <a:lnTo>
                    <a:pt x="50" y="111"/>
                  </a:lnTo>
                  <a:lnTo>
                    <a:pt x="29" y="108"/>
                  </a:lnTo>
                  <a:lnTo>
                    <a:pt x="9" y="105"/>
                  </a:lnTo>
                  <a:lnTo>
                    <a:pt x="9" y="105"/>
                  </a:lnTo>
                  <a:lnTo>
                    <a:pt x="4" y="103"/>
                  </a:lnTo>
                  <a:lnTo>
                    <a:pt x="2" y="99"/>
                  </a:lnTo>
                  <a:lnTo>
                    <a:pt x="0" y="96"/>
                  </a:lnTo>
                  <a:lnTo>
                    <a:pt x="1" y="91"/>
                  </a:lnTo>
                  <a:lnTo>
                    <a:pt x="1" y="91"/>
                  </a:lnTo>
                  <a:lnTo>
                    <a:pt x="2" y="87"/>
                  </a:lnTo>
                  <a:lnTo>
                    <a:pt x="5" y="84"/>
                  </a:lnTo>
                  <a:lnTo>
                    <a:pt x="10" y="82"/>
                  </a:lnTo>
                  <a:lnTo>
                    <a:pt x="15" y="82"/>
                  </a:lnTo>
                  <a:lnTo>
                    <a:pt x="15" y="82"/>
                  </a:lnTo>
                  <a:lnTo>
                    <a:pt x="24" y="84"/>
                  </a:lnTo>
                  <a:lnTo>
                    <a:pt x="44" y="88"/>
                  </a:lnTo>
                  <a:lnTo>
                    <a:pt x="57" y="89"/>
                  </a:lnTo>
                  <a:lnTo>
                    <a:pt x="71" y="90"/>
                  </a:lnTo>
                  <a:lnTo>
                    <a:pt x="87" y="90"/>
                  </a:lnTo>
                  <a:lnTo>
                    <a:pt x="105" y="89"/>
                  </a:lnTo>
                  <a:lnTo>
                    <a:pt x="122" y="87"/>
                  </a:lnTo>
                  <a:lnTo>
                    <a:pt x="139" y="82"/>
                  </a:lnTo>
                  <a:lnTo>
                    <a:pt x="155" y="76"/>
                  </a:lnTo>
                  <a:lnTo>
                    <a:pt x="171" y="68"/>
                  </a:lnTo>
                  <a:lnTo>
                    <a:pt x="179" y="62"/>
                  </a:lnTo>
                  <a:lnTo>
                    <a:pt x="186" y="58"/>
                  </a:lnTo>
                  <a:lnTo>
                    <a:pt x="193" y="51"/>
                  </a:lnTo>
                  <a:lnTo>
                    <a:pt x="200" y="44"/>
                  </a:lnTo>
                  <a:lnTo>
                    <a:pt x="206" y="36"/>
                  </a:lnTo>
                  <a:lnTo>
                    <a:pt x="212" y="28"/>
                  </a:lnTo>
                  <a:lnTo>
                    <a:pt x="216" y="19"/>
                  </a:lnTo>
                  <a:lnTo>
                    <a:pt x="221" y="8"/>
                  </a:lnTo>
                  <a:lnTo>
                    <a:pt x="221" y="8"/>
                  </a:lnTo>
                  <a:lnTo>
                    <a:pt x="223" y="4"/>
                  </a:lnTo>
                  <a:lnTo>
                    <a:pt x="227" y="1"/>
                  </a:lnTo>
                  <a:lnTo>
                    <a:pt x="231" y="0"/>
                  </a:lnTo>
                  <a:lnTo>
                    <a:pt x="235" y="1"/>
                  </a:lnTo>
                  <a:lnTo>
                    <a:pt x="235" y="1"/>
                  </a:lnTo>
                  <a:lnTo>
                    <a:pt x="239" y="4"/>
                  </a:lnTo>
                  <a:lnTo>
                    <a:pt x="242" y="7"/>
                  </a:lnTo>
                  <a:lnTo>
                    <a:pt x="243" y="12"/>
                  </a:lnTo>
                  <a:lnTo>
                    <a:pt x="242" y="16"/>
                  </a:lnTo>
                  <a:lnTo>
                    <a:pt x="242" y="16"/>
                  </a:lnTo>
                  <a:lnTo>
                    <a:pt x="236" y="30"/>
                  </a:lnTo>
                  <a:lnTo>
                    <a:pt x="229" y="43"/>
                  </a:lnTo>
                  <a:lnTo>
                    <a:pt x="221" y="54"/>
                  </a:lnTo>
                  <a:lnTo>
                    <a:pt x="212" y="65"/>
                  </a:lnTo>
                  <a:lnTo>
                    <a:pt x="202" y="74"/>
                  </a:lnTo>
                  <a:lnTo>
                    <a:pt x="192" y="82"/>
                  </a:lnTo>
                  <a:lnTo>
                    <a:pt x="182" y="89"/>
                  </a:lnTo>
                  <a:lnTo>
                    <a:pt x="170" y="94"/>
                  </a:lnTo>
                  <a:lnTo>
                    <a:pt x="159" y="99"/>
                  </a:lnTo>
                  <a:lnTo>
                    <a:pt x="147" y="103"/>
                  </a:lnTo>
                  <a:lnTo>
                    <a:pt x="136" y="106"/>
                  </a:lnTo>
                  <a:lnTo>
                    <a:pt x="123" y="108"/>
                  </a:lnTo>
                  <a:lnTo>
                    <a:pt x="100" y="111"/>
                  </a:lnTo>
                  <a:lnTo>
                    <a:pt x="78" y="112"/>
                  </a:lnTo>
                  <a:lnTo>
                    <a:pt x="78"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47"/>
            <p:cNvSpPr>
              <a:spLocks/>
            </p:cNvSpPr>
            <p:nvPr userDrawn="1"/>
          </p:nvSpPr>
          <p:spPr bwMode="auto">
            <a:xfrm>
              <a:off x="2917" y="1919"/>
              <a:ext cx="40" cy="143"/>
            </a:xfrm>
            <a:custGeom>
              <a:avLst/>
              <a:gdLst>
                <a:gd name="T0" fmla="*/ 11 w 79"/>
                <a:gd name="T1" fmla="*/ 287 h 287"/>
                <a:gd name="T2" fmla="*/ 3 w 79"/>
                <a:gd name="T3" fmla="*/ 283 h 287"/>
                <a:gd name="T4" fmla="*/ 1 w 79"/>
                <a:gd name="T5" fmla="*/ 280 h 287"/>
                <a:gd name="T6" fmla="*/ 1 w 79"/>
                <a:gd name="T7" fmla="*/ 271 h 287"/>
                <a:gd name="T8" fmla="*/ 3 w 79"/>
                <a:gd name="T9" fmla="*/ 267 h 287"/>
                <a:gd name="T10" fmla="*/ 20 w 79"/>
                <a:gd name="T11" fmla="*/ 248 h 287"/>
                <a:gd name="T12" fmla="*/ 34 w 79"/>
                <a:gd name="T13" fmla="*/ 228 h 287"/>
                <a:gd name="T14" fmla="*/ 45 w 79"/>
                <a:gd name="T15" fmla="*/ 209 h 287"/>
                <a:gd name="T16" fmla="*/ 52 w 79"/>
                <a:gd name="T17" fmla="*/ 188 h 287"/>
                <a:gd name="T18" fmla="*/ 56 w 79"/>
                <a:gd name="T19" fmla="*/ 166 h 287"/>
                <a:gd name="T20" fmla="*/ 56 w 79"/>
                <a:gd name="T21" fmla="*/ 144 h 287"/>
                <a:gd name="T22" fmla="*/ 54 w 79"/>
                <a:gd name="T23" fmla="*/ 122 h 287"/>
                <a:gd name="T24" fmla="*/ 48 w 79"/>
                <a:gd name="T25" fmla="*/ 99 h 287"/>
                <a:gd name="T26" fmla="*/ 42 w 79"/>
                <a:gd name="T27" fmla="*/ 82 h 287"/>
                <a:gd name="T28" fmla="*/ 27 w 79"/>
                <a:gd name="T29" fmla="*/ 53 h 287"/>
                <a:gd name="T30" fmla="*/ 9 w 79"/>
                <a:gd name="T31" fmla="*/ 25 h 287"/>
                <a:gd name="T32" fmla="*/ 3 w 79"/>
                <a:gd name="T33" fmla="*/ 20 h 287"/>
                <a:gd name="T34" fmla="*/ 0 w 79"/>
                <a:gd name="T35" fmla="*/ 12 h 287"/>
                <a:gd name="T36" fmla="*/ 4 w 79"/>
                <a:gd name="T37" fmla="*/ 3 h 287"/>
                <a:gd name="T38" fmla="*/ 8 w 79"/>
                <a:gd name="T39" fmla="*/ 1 h 287"/>
                <a:gd name="T40" fmla="*/ 16 w 79"/>
                <a:gd name="T41" fmla="*/ 1 h 287"/>
                <a:gd name="T42" fmla="*/ 20 w 79"/>
                <a:gd name="T43" fmla="*/ 3 h 287"/>
                <a:gd name="T44" fmla="*/ 39 w 79"/>
                <a:gd name="T45" fmla="*/ 29 h 287"/>
                <a:gd name="T46" fmla="*/ 56 w 79"/>
                <a:gd name="T47" fmla="*/ 58 h 287"/>
                <a:gd name="T48" fmla="*/ 70 w 79"/>
                <a:gd name="T49" fmla="*/ 93 h 287"/>
                <a:gd name="T50" fmla="*/ 79 w 79"/>
                <a:gd name="T51" fmla="*/ 136 h 287"/>
                <a:gd name="T52" fmla="*/ 79 w 79"/>
                <a:gd name="T53" fmla="*/ 159 h 287"/>
                <a:gd name="T54" fmla="*/ 77 w 79"/>
                <a:gd name="T55" fmla="*/ 183 h 287"/>
                <a:gd name="T56" fmla="*/ 70 w 79"/>
                <a:gd name="T57" fmla="*/ 207 h 287"/>
                <a:gd name="T58" fmla="*/ 58 w 79"/>
                <a:gd name="T59" fmla="*/ 233 h 287"/>
                <a:gd name="T60" fmla="*/ 42 w 79"/>
                <a:gd name="T61" fmla="*/ 258 h 287"/>
                <a:gd name="T62" fmla="*/ 19 w 79"/>
                <a:gd name="T63" fmla="*/ 283 h 287"/>
                <a:gd name="T64" fmla="*/ 16 w 79"/>
                <a:gd name="T65" fmla="*/ 286 h 287"/>
                <a:gd name="T66" fmla="*/ 11 w 79"/>
                <a:gd name="T67" fmla="*/ 28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9" h="287">
                  <a:moveTo>
                    <a:pt x="11" y="287"/>
                  </a:moveTo>
                  <a:lnTo>
                    <a:pt x="11" y="287"/>
                  </a:lnTo>
                  <a:lnTo>
                    <a:pt x="8" y="286"/>
                  </a:lnTo>
                  <a:lnTo>
                    <a:pt x="3" y="283"/>
                  </a:lnTo>
                  <a:lnTo>
                    <a:pt x="3" y="283"/>
                  </a:lnTo>
                  <a:lnTo>
                    <a:pt x="1" y="280"/>
                  </a:lnTo>
                  <a:lnTo>
                    <a:pt x="0" y="275"/>
                  </a:lnTo>
                  <a:lnTo>
                    <a:pt x="1" y="271"/>
                  </a:lnTo>
                  <a:lnTo>
                    <a:pt x="3" y="267"/>
                  </a:lnTo>
                  <a:lnTo>
                    <a:pt x="3" y="267"/>
                  </a:lnTo>
                  <a:lnTo>
                    <a:pt x="12" y="258"/>
                  </a:lnTo>
                  <a:lnTo>
                    <a:pt x="20" y="248"/>
                  </a:lnTo>
                  <a:lnTo>
                    <a:pt x="27" y="239"/>
                  </a:lnTo>
                  <a:lnTo>
                    <a:pt x="34" y="228"/>
                  </a:lnTo>
                  <a:lnTo>
                    <a:pt x="40" y="219"/>
                  </a:lnTo>
                  <a:lnTo>
                    <a:pt x="45" y="209"/>
                  </a:lnTo>
                  <a:lnTo>
                    <a:pt x="49" y="198"/>
                  </a:lnTo>
                  <a:lnTo>
                    <a:pt x="52" y="188"/>
                  </a:lnTo>
                  <a:lnTo>
                    <a:pt x="54" y="176"/>
                  </a:lnTo>
                  <a:lnTo>
                    <a:pt x="56" y="166"/>
                  </a:lnTo>
                  <a:lnTo>
                    <a:pt x="56" y="156"/>
                  </a:lnTo>
                  <a:lnTo>
                    <a:pt x="56" y="144"/>
                  </a:lnTo>
                  <a:lnTo>
                    <a:pt x="56" y="132"/>
                  </a:lnTo>
                  <a:lnTo>
                    <a:pt x="54" y="122"/>
                  </a:lnTo>
                  <a:lnTo>
                    <a:pt x="52" y="111"/>
                  </a:lnTo>
                  <a:lnTo>
                    <a:pt x="48" y="99"/>
                  </a:lnTo>
                  <a:lnTo>
                    <a:pt x="48" y="99"/>
                  </a:lnTo>
                  <a:lnTo>
                    <a:pt x="42" y="82"/>
                  </a:lnTo>
                  <a:lnTo>
                    <a:pt x="35" y="67"/>
                  </a:lnTo>
                  <a:lnTo>
                    <a:pt x="27" y="53"/>
                  </a:lnTo>
                  <a:lnTo>
                    <a:pt x="20" y="41"/>
                  </a:lnTo>
                  <a:lnTo>
                    <a:pt x="9" y="25"/>
                  </a:lnTo>
                  <a:lnTo>
                    <a:pt x="3" y="20"/>
                  </a:lnTo>
                  <a:lnTo>
                    <a:pt x="3" y="20"/>
                  </a:lnTo>
                  <a:lnTo>
                    <a:pt x="1" y="16"/>
                  </a:lnTo>
                  <a:lnTo>
                    <a:pt x="0" y="12"/>
                  </a:lnTo>
                  <a:lnTo>
                    <a:pt x="1" y="7"/>
                  </a:lnTo>
                  <a:lnTo>
                    <a:pt x="4" y="3"/>
                  </a:lnTo>
                  <a:lnTo>
                    <a:pt x="4" y="3"/>
                  </a:lnTo>
                  <a:lnTo>
                    <a:pt x="8" y="1"/>
                  </a:lnTo>
                  <a:lnTo>
                    <a:pt x="12" y="0"/>
                  </a:lnTo>
                  <a:lnTo>
                    <a:pt x="16" y="1"/>
                  </a:lnTo>
                  <a:lnTo>
                    <a:pt x="20" y="3"/>
                  </a:lnTo>
                  <a:lnTo>
                    <a:pt x="20" y="3"/>
                  </a:lnTo>
                  <a:lnTo>
                    <a:pt x="26" y="10"/>
                  </a:lnTo>
                  <a:lnTo>
                    <a:pt x="39" y="29"/>
                  </a:lnTo>
                  <a:lnTo>
                    <a:pt x="47" y="41"/>
                  </a:lnTo>
                  <a:lnTo>
                    <a:pt x="56" y="58"/>
                  </a:lnTo>
                  <a:lnTo>
                    <a:pt x="64" y="75"/>
                  </a:lnTo>
                  <a:lnTo>
                    <a:pt x="70" y="93"/>
                  </a:lnTo>
                  <a:lnTo>
                    <a:pt x="76" y="114"/>
                  </a:lnTo>
                  <a:lnTo>
                    <a:pt x="79" y="136"/>
                  </a:lnTo>
                  <a:lnTo>
                    <a:pt x="79" y="147"/>
                  </a:lnTo>
                  <a:lnTo>
                    <a:pt x="79" y="159"/>
                  </a:lnTo>
                  <a:lnTo>
                    <a:pt x="78" y="171"/>
                  </a:lnTo>
                  <a:lnTo>
                    <a:pt x="77" y="183"/>
                  </a:lnTo>
                  <a:lnTo>
                    <a:pt x="73" y="195"/>
                  </a:lnTo>
                  <a:lnTo>
                    <a:pt x="70" y="207"/>
                  </a:lnTo>
                  <a:lnTo>
                    <a:pt x="64" y="220"/>
                  </a:lnTo>
                  <a:lnTo>
                    <a:pt x="58" y="233"/>
                  </a:lnTo>
                  <a:lnTo>
                    <a:pt x="50" y="245"/>
                  </a:lnTo>
                  <a:lnTo>
                    <a:pt x="42" y="258"/>
                  </a:lnTo>
                  <a:lnTo>
                    <a:pt x="32" y="271"/>
                  </a:lnTo>
                  <a:lnTo>
                    <a:pt x="19" y="283"/>
                  </a:lnTo>
                  <a:lnTo>
                    <a:pt x="19" y="283"/>
                  </a:lnTo>
                  <a:lnTo>
                    <a:pt x="16" y="286"/>
                  </a:lnTo>
                  <a:lnTo>
                    <a:pt x="11" y="287"/>
                  </a:lnTo>
                  <a:lnTo>
                    <a:pt x="11" y="2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48"/>
            <p:cNvSpPr>
              <a:spLocks/>
            </p:cNvSpPr>
            <p:nvPr userDrawn="1"/>
          </p:nvSpPr>
          <p:spPr bwMode="auto">
            <a:xfrm>
              <a:off x="2977" y="1474"/>
              <a:ext cx="65" cy="84"/>
            </a:xfrm>
            <a:custGeom>
              <a:avLst/>
              <a:gdLst>
                <a:gd name="T0" fmla="*/ 36 w 130"/>
                <a:gd name="T1" fmla="*/ 168 h 168"/>
                <a:gd name="T2" fmla="*/ 31 w 130"/>
                <a:gd name="T3" fmla="*/ 165 h 168"/>
                <a:gd name="T4" fmla="*/ 26 w 130"/>
                <a:gd name="T5" fmla="*/ 162 h 168"/>
                <a:gd name="T6" fmla="*/ 18 w 130"/>
                <a:gd name="T7" fmla="*/ 146 h 168"/>
                <a:gd name="T8" fmla="*/ 5 w 130"/>
                <a:gd name="T9" fmla="*/ 110 h 168"/>
                <a:gd name="T10" fmla="*/ 0 w 130"/>
                <a:gd name="T11" fmla="*/ 79 h 168"/>
                <a:gd name="T12" fmla="*/ 0 w 130"/>
                <a:gd name="T13" fmla="*/ 57 h 168"/>
                <a:gd name="T14" fmla="*/ 5 w 130"/>
                <a:gd name="T15" fmla="*/ 36 h 168"/>
                <a:gd name="T16" fmla="*/ 11 w 130"/>
                <a:gd name="T17" fmla="*/ 28 h 168"/>
                <a:gd name="T18" fmla="*/ 28 w 130"/>
                <a:gd name="T19" fmla="*/ 12 h 168"/>
                <a:gd name="T20" fmla="*/ 53 w 130"/>
                <a:gd name="T21" fmla="*/ 3 h 168"/>
                <a:gd name="T22" fmla="*/ 82 w 130"/>
                <a:gd name="T23" fmla="*/ 0 h 168"/>
                <a:gd name="T24" fmla="*/ 120 w 130"/>
                <a:gd name="T25" fmla="*/ 4 h 168"/>
                <a:gd name="T26" fmla="*/ 125 w 130"/>
                <a:gd name="T27" fmla="*/ 6 h 168"/>
                <a:gd name="T28" fmla="*/ 130 w 130"/>
                <a:gd name="T29" fmla="*/ 13 h 168"/>
                <a:gd name="T30" fmla="*/ 130 w 130"/>
                <a:gd name="T31" fmla="*/ 18 h 168"/>
                <a:gd name="T32" fmla="*/ 125 w 130"/>
                <a:gd name="T33" fmla="*/ 25 h 168"/>
                <a:gd name="T34" fmla="*/ 117 w 130"/>
                <a:gd name="T35" fmla="*/ 27 h 168"/>
                <a:gd name="T36" fmla="*/ 92 w 130"/>
                <a:gd name="T37" fmla="*/ 24 h 168"/>
                <a:gd name="T38" fmla="*/ 68 w 130"/>
                <a:gd name="T39" fmla="*/ 24 h 168"/>
                <a:gd name="T40" fmla="*/ 46 w 130"/>
                <a:gd name="T41" fmla="*/ 29 h 168"/>
                <a:gd name="T42" fmla="*/ 33 w 130"/>
                <a:gd name="T43" fmla="*/ 37 h 168"/>
                <a:gd name="T44" fmla="*/ 29 w 130"/>
                <a:gd name="T45" fmla="*/ 41 h 168"/>
                <a:gd name="T46" fmla="*/ 24 w 130"/>
                <a:gd name="T47" fmla="*/ 53 h 168"/>
                <a:gd name="T48" fmla="*/ 23 w 130"/>
                <a:gd name="T49" fmla="*/ 67 h 168"/>
                <a:gd name="T50" fmla="*/ 26 w 130"/>
                <a:gd name="T51" fmla="*/ 98 h 168"/>
                <a:gd name="T52" fmla="*/ 36 w 130"/>
                <a:gd name="T53" fmla="*/ 128 h 168"/>
                <a:gd name="T54" fmla="*/ 47 w 130"/>
                <a:gd name="T55" fmla="*/ 150 h 168"/>
                <a:gd name="T56" fmla="*/ 48 w 130"/>
                <a:gd name="T57" fmla="*/ 155 h 168"/>
                <a:gd name="T58" fmla="*/ 46 w 130"/>
                <a:gd name="T59" fmla="*/ 163 h 168"/>
                <a:gd name="T60" fmla="*/ 42 w 130"/>
                <a:gd name="T61" fmla="*/ 165 h 168"/>
                <a:gd name="T62" fmla="*/ 36 w 130"/>
                <a:gd name="T6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 h="168">
                  <a:moveTo>
                    <a:pt x="36" y="168"/>
                  </a:moveTo>
                  <a:lnTo>
                    <a:pt x="36" y="168"/>
                  </a:lnTo>
                  <a:lnTo>
                    <a:pt x="33" y="166"/>
                  </a:lnTo>
                  <a:lnTo>
                    <a:pt x="31" y="165"/>
                  </a:lnTo>
                  <a:lnTo>
                    <a:pt x="28" y="164"/>
                  </a:lnTo>
                  <a:lnTo>
                    <a:pt x="26" y="162"/>
                  </a:lnTo>
                  <a:lnTo>
                    <a:pt x="26" y="162"/>
                  </a:lnTo>
                  <a:lnTo>
                    <a:pt x="18" y="146"/>
                  </a:lnTo>
                  <a:lnTo>
                    <a:pt x="12" y="130"/>
                  </a:lnTo>
                  <a:lnTo>
                    <a:pt x="5" y="110"/>
                  </a:lnTo>
                  <a:lnTo>
                    <a:pt x="1" y="89"/>
                  </a:lnTo>
                  <a:lnTo>
                    <a:pt x="0" y="79"/>
                  </a:lnTo>
                  <a:lnTo>
                    <a:pt x="0" y="67"/>
                  </a:lnTo>
                  <a:lnTo>
                    <a:pt x="0" y="57"/>
                  </a:lnTo>
                  <a:lnTo>
                    <a:pt x="2" y="47"/>
                  </a:lnTo>
                  <a:lnTo>
                    <a:pt x="5" y="36"/>
                  </a:lnTo>
                  <a:lnTo>
                    <a:pt x="11" y="28"/>
                  </a:lnTo>
                  <a:lnTo>
                    <a:pt x="11" y="28"/>
                  </a:lnTo>
                  <a:lnTo>
                    <a:pt x="19" y="19"/>
                  </a:lnTo>
                  <a:lnTo>
                    <a:pt x="28" y="12"/>
                  </a:lnTo>
                  <a:lnTo>
                    <a:pt x="39" y="6"/>
                  </a:lnTo>
                  <a:lnTo>
                    <a:pt x="53" y="3"/>
                  </a:lnTo>
                  <a:lnTo>
                    <a:pt x="66" y="0"/>
                  </a:lnTo>
                  <a:lnTo>
                    <a:pt x="82" y="0"/>
                  </a:lnTo>
                  <a:lnTo>
                    <a:pt x="101" y="2"/>
                  </a:lnTo>
                  <a:lnTo>
                    <a:pt x="120" y="4"/>
                  </a:lnTo>
                  <a:lnTo>
                    <a:pt x="120" y="4"/>
                  </a:lnTo>
                  <a:lnTo>
                    <a:pt x="125" y="6"/>
                  </a:lnTo>
                  <a:lnTo>
                    <a:pt x="129" y="10"/>
                  </a:lnTo>
                  <a:lnTo>
                    <a:pt x="130" y="13"/>
                  </a:lnTo>
                  <a:lnTo>
                    <a:pt x="130" y="18"/>
                  </a:lnTo>
                  <a:lnTo>
                    <a:pt x="130" y="18"/>
                  </a:lnTo>
                  <a:lnTo>
                    <a:pt x="129" y="22"/>
                  </a:lnTo>
                  <a:lnTo>
                    <a:pt x="125" y="25"/>
                  </a:lnTo>
                  <a:lnTo>
                    <a:pt x="122" y="27"/>
                  </a:lnTo>
                  <a:lnTo>
                    <a:pt x="117" y="27"/>
                  </a:lnTo>
                  <a:lnTo>
                    <a:pt x="117" y="27"/>
                  </a:lnTo>
                  <a:lnTo>
                    <a:pt x="92" y="24"/>
                  </a:lnTo>
                  <a:lnTo>
                    <a:pt x="79" y="24"/>
                  </a:lnTo>
                  <a:lnTo>
                    <a:pt x="68" y="24"/>
                  </a:lnTo>
                  <a:lnTo>
                    <a:pt x="56" y="26"/>
                  </a:lnTo>
                  <a:lnTo>
                    <a:pt x="46" y="29"/>
                  </a:lnTo>
                  <a:lnTo>
                    <a:pt x="36" y="34"/>
                  </a:lnTo>
                  <a:lnTo>
                    <a:pt x="33" y="37"/>
                  </a:lnTo>
                  <a:lnTo>
                    <a:pt x="29" y="41"/>
                  </a:lnTo>
                  <a:lnTo>
                    <a:pt x="29" y="41"/>
                  </a:lnTo>
                  <a:lnTo>
                    <a:pt x="26" y="47"/>
                  </a:lnTo>
                  <a:lnTo>
                    <a:pt x="24" y="53"/>
                  </a:lnTo>
                  <a:lnTo>
                    <a:pt x="23" y="60"/>
                  </a:lnTo>
                  <a:lnTo>
                    <a:pt x="23" y="67"/>
                  </a:lnTo>
                  <a:lnTo>
                    <a:pt x="23" y="82"/>
                  </a:lnTo>
                  <a:lnTo>
                    <a:pt x="26" y="98"/>
                  </a:lnTo>
                  <a:lnTo>
                    <a:pt x="31" y="113"/>
                  </a:lnTo>
                  <a:lnTo>
                    <a:pt x="36" y="128"/>
                  </a:lnTo>
                  <a:lnTo>
                    <a:pt x="41" y="141"/>
                  </a:lnTo>
                  <a:lnTo>
                    <a:pt x="47" y="150"/>
                  </a:lnTo>
                  <a:lnTo>
                    <a:pt x="47" y="150"/>
                  </a:lnTo>
                  <a:lnTo>
                    <a:pt x="48" y="155"/>
                  </a:lnTo>
                  <a:lnTo>
                    <a:pt x="47" y="158"/>
                  </a:lnTo>
                  <a:lnTo>
                    <a:pt x="46" y="163"/>
                  </a:lnTo>
                  <a:lnTo>
                    <a:pt x="42" y="165"/>
                  </a:lnTo>
                  <a:lnTo>
                    <a:pt x="42" y="165"/>
                  </a:lnTo>
                  <a:lnTo>
                    <a:pt x="39" y="166"/>
                  </a:lnTo>
                  <a:lnTo>
                    <a:pt x="36" y="168"/>
                  </a:lnTo>
                  <a:lnTo>
                    <a:pt x="36" y="1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49"/>
            <p:cNvSpPr>
              <a:spLocks/>
            </p:cNvSpPr>
            <p:nvPr userDrawn="1"/>
          </p:nvSpPr>
          <p:spPr bwMode="auto">
            <a:xfrm>
              <a:off x="2890" y="1613"/>
              <a:ext cx="154" cy="83"/>
            </a:xfrm>
            <a:custGeom>
              <a:avLst/>
              <a:gdLst>
                <a:gd name="T0" fmla="*/ 259 w 307"/>
                <a:gd name="T1" fmla="*/ 167 h 167"/>
                <a:gd name="T2" fmla="*/ 254 w 307"/>
                <a:gd name="T3" fmla="*/ 166 h 167"/>
                <a:gd name="T4" fmla="*/ 249 w 307"/>
                <a:gd name="T5" fmla="*/ 159 h 167"/>
                <a:gd name="T6" fmla="*/ 249 w 307"/>
                <a:gd name="T7" fmla="*/ 151 h 167"/>
                <a:gd name="T8" fmla="*/ 266 w 307"/>
                <a:gd name="T9" fmla="*/ 118 h 167"/>
                <a:gd name="T10" fmla="*/ 277 w 307"/>
                <a:gd name="T11" fmla="*/ 90 h 167"/>
                <a:gd name="T12" fmla="*/ 283 w 307"/>
                <a:gd name="T13" fmla="*/ 68 h 167"/>
                <a:gd name="T14" fmla="*/ 282 w 307"/>
                <a:gd name="T15" fmla="*/ 55 h 167"/>
                <a:gd name="T16" fmla="*/ 281 w 307"/>
                <a:gd name="T17" fmla="*/ 52 h 167"/>
                <a:gd name="T18" fmla="*/ 270 w 307"/>
                <a:gd name="T19" fmla="*/ 42 h 167"/>
                <a:gd name="T20" fmla="*/ 253 w 307"/>
                <a:gd name="T21" fmla="*/ 33 h 167"/>
                <a:gd name="T22" fmla="*/ 226 w 307"/>
                <a:gd name="T23" fmla="*/ 28 h 167"/>
                <a:gd name="T24" fmla="*/ 191 w 307"/>
                <a:gd name="T25" fmla="*/ 24 h 167"/>
                <a:gd name="T26" fmla="*/ 162 w 307"/>
                <a:gd name="T27" fmla="*/ 23 h 167"/>
                <a:gd name="T28" fmla="*/ 114 w 307"/>
                <a:gd name="T29" fmla="*/ 25 h 167"/>
                <a:gd name="T30" fmla="*/ 72 w 307"/>
                <a:gd name="T31" fmla="*/ 35 h 167"/>
                <a:gd name="T32" fmla="*/ 35 w 307"/>
                <a:gd name="T33" fmla="*/ 51 h 167"/>
                <a:gd name="T34" fmla="*/ 18 w 307"/>
                <a:gd name="T35" fmla="*/ 62 h 167"/>
                <a:gd name="T36" fmla="*/ 10 w 307"/>
                <a:gd name="T37" fmla="*/ 65 h 167"/>
                <a:gd name="T38" fmla="*/ 2 w 307"/>
                <a:gd name="T39" fmla="*/ 60 h 167"/>
                <a:gd name="T40" fmla="*/ 0 w 307"/>
                <a:gd name="T41" fmla="*/ 56 h 167"/>
                <a:gd name="T42" fmla="*/ 2 w 307"/>
                <a:gd name="T43" fmla="*/ 47 h 167"/>
                <a:gd name="T44" fmla="*/ 4 w 307"/>
                <a:gd name="T45" fmla="*/ 44 h 167"/>
                <a:gd name="T46" fmla="*/ 44 w 307"/>
                <a:gd name="T47" fmla="*/ 21 h 167"/>
                <a:gd name="T48" fmla="*/ 86 w 307"/>
                <a:gd name="T49" fmla="*/ 7 h 167"/>
                <a:gd name="T50" fmla="*/ 135 w 307"/>
                <a:gd name="T51" fmla="*/ 0 h 167"/>
                <a:gd name="T52" fmla="*/ 192 w 307"/>
                <a:gd name="T53" fmla="*/ 1 h 167"/>
                <a:gd name="T54" fmla="*/ 215 w 307"/>
                <a:gd name="T55" fmla="*/ 3 h 167"/>
                <a:gd name="T56" fmla="*/ 252 w 307"/>
                <a:gd name="T57" fmla="*/ 10 h 167"/>
                <a:gd name="T58" fmla="*/ 279 w 307"/>
                <a:gd name="T59" fmla="*/ 20 h 167"/>
                <a:gd name="T60" fmla="*/ 296 w 307"/>
                <a:gd name="T61" fmla="*/ 32 h 167"/>
                <a:gd name="T62" fmla="*/ 302 w 307"/>
                <a:gd name="T63" fmla="*/ 40 h 167"/>
                <a:gd name="T64" fmla="*/ 305 w 307"/>
                <a:gd name="T65" fmla="*/ 51 h 167"/>
                <a:gd name="T66" fmla="*/ 307 w 307"/>
                <a:gd name="T67" fmla="*/ 63 h 167"/>
                <a:gd name="T68" fmla="*/ 302 w 307"/>
                <a:gd name="T69" fmla="*/ 90 h 167"/>
                <a:gd name="T70" fmla="*/ 289 w 307"/>
                <a:gd name="T71" fmla="*/ 122 h 167"/>
                <a:gd name="T72" fmla="*/ 269 w 307"/>
                <a:gd name="T73" fmla="*/ 161 h 167"/>
                <a:gd name="T74" fmla="*/ 265 w 307"/>
                <a:gd name="T75" fmla="*/ 166 h 167"/>
                <a:gd name="T76" fmla="*/ 259 w 307"/>
                <a:gd name="T77"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7" h="167">
                  <a:moveTo>
                    <a:pt x="259" y="167"/>
                  </a:moveTo>
                  <a:lnTo>
                    <a:pt x="259" y="167"/>
                  </a:lnTo>
                  <a:lnTo>
                    <a:pt x="254" y="166"/>
                  </a:lnTo>
                  <a:lnTo>
                    <a:pt x="254" y="166"/>
                  </a:lnTo>
                  <a:lnTo>
                    <a:pt x="251" y="164"/>
                  </a:lnTo>
                  <a:lnTo>
                    <a:pt x="249" y="159"/>
                  </a:lnTo>
                  <a:lnTo>
                    <a:pt x="247" y="156"/>
                  </a:lnTo>
                  <a:lnTo>
                    <a:pt x="249" y="151"/>
                  </a:lnTo>
                  <a:lnTo>
                    <a:pt x="249" y="151"/>
                  </a:lnTo>
                  <a:lnTo>
                    <a:pt x="266" y="118"/>
                  </a:lnTo>
                  <a:lnTo>
                    <a:pt x="273" y="103"/>
                  </a:lnTo>
                  <a:lnTo>
                    <a:pt x="277" y="90"/>
                  </a:lnTo>
                  <a:lnTo>
                    <a:pt x="282" y="78"/>
                  </a:lnTo>
                  <a:lnTo>
                    <a:pt x="283" y="68"/>
                  </a:lnTo>
                  <a:lnTo>
                    <a:pt x="283" y="59"/>
                  </a:lnTo>
                  <a:lnTo>
                    <a:pt x="282" y="55"/>
                  </a:lnTo>
                  <a:lnTo>
                    <a:pt x="281" y="52"/>
                  </a:lnTo>
                  <a:lnTo>
                    <a:pt x="281" y="52"/>
                  </a:lnTo>
                  <a:lnTo>
                    <a:pt x="277" y="46"/>
                  </a:lnTo>
                  <a:lnTo>
                    <a:pt x="270" y="42"/>
                  </a:lnTo>
                  <a:lnTo>
                    <a:pt x="262" y="38"/>
                  </a:lnTo>
                  <a:lnTo>
                    <a:pt x="253" y="33"/>
                  </a:lnTo>
                  <a:lnTo>
                    <a:pt x="241" y="31"/>
                  </a:lnTo>
                  <a:lnTo>
                    <a:pt x="226" y="28"/>
                  </a:lnTo>
                  <a:lnTo>
                    <a:pt x="209" y="27"/>
                  </a:lnTo>
                  <a:lnTo>
                    <a:pt x="191" y="24"/>
                  </a:lnTo>
                  <a:lnTo>
                    <a:pt x="191" y="24"/>
                  </a:lnTo>
                  <a:lnTo>
                    <a:pt x="162" y="23"/>
                  </a:lnTo>
                  <a:lnTo>
                    <a:pt x="137" y="23"/>
                  </a:lnTo>
                  <a:lnTo>
                    <a:pt x="114" y="25"/>
                  </a:lnTo>
                  <a:lnTo>
                    <a:pt x="92" y="29"/>
                  </a:lnTo>
                  <a:lnTo>
                    <a:pt x="72" y="35"/>
                  </a:lnTo>
                  <a:lnTo>
                    <a:pt x="53" y="42"/>
                  </a:lnTo>
                  <a:lnTo>
                    <a:pt x="35" y="51"/>
                  </a:lnTo>
                  <a:lnTo>
                    <a:pt x="18" y="62"/>
                  </a:lnTo>
                  <a:lnTo>
                    <a:pt x="18" y="62"/>
                  </a:lnTo>
                  <a:lnTo>
                    <a:pt x="15" y="65"/>
                  </a:lnTo>
                  <a:lnTo>
                    <a:pt x="10" y="65"/>
                  </a:lnTo>
                  <a:lnTo>
                    <a:pt x="5" y="63"/>
                  </a:lnTo>
                  <a:lnTo>
                    <a:pt x="2" y="60"/>
                  </a:lnTo>
                  <a:lnTo>
                    <a:pt x="2" y="60"/>
                  </a:lnTo>
                  <a:lnTo>
                    <a:pt x="0" y="56"/>
                  </a:lnTo>
                  <a:lnTo>
                    <a:pt x="0" y="52"/>
                  </a:lnTo>
                  <a:lnTo>
                    <a:pt x="2" y="47"/>
                  </a:lnTo>
                  <a:lnTo>
                    <a:pt x="4" y="44"/>
                  </a:lnTo>
                  <a:lnTo>
                    <a:pt x="4" y="44"/>
                  </a:lnTo>
                  <a:lnTo>
                    <a:pt x="24" y="31"/>
                  </a:lnTo>
                  <a:lnTo>
                    <a:pt x="44" y="21"/>
                  </a:lnTo>
                  <a:lnTo>
                    <a:pt x="64" y="13"/>
                  </a:lnTo>
                  <a:lnTo>
                    <a:pt x="86" y="7"/>
                  </a:lnTo>
                  <a:lnTo>
                    <a:pt x="109" y="2"/>
                  </a:lnTo>
                  <a:lnTo>
                    <a:pt x="135" y="0"/>
                  </a:lnTo>
                  <a:lnTo>
                    <a:pt x="162" y="0"/>
                  </a:lnTo>
                  <a:lnTo>
                    <a:pt x="192" y="1"/>
                  </a:lnTo>
                  <a:lnTo>
                    <a:pt x="192" y="1"/>
                  </a:lnTo>
                  <a:lnTo>
                    <a:pt x="215" y="3"/>
                  </a:lnTo>
                  <a:lnTo>
                    <a:pt x="235" y="6"/>
                  </a:lnTo>
                  <a:lnTo>
                    <a:pt x="252" y="10"/>
                  </a:lnTo>
                  <a:lnTo>
                    <a:pt x="266" y="14"/>
                  </a:lnTo>
                  <a:lnTo>
                    <a:pt x="279" y="20"/>
                  </a:lnTo>
                  <a:lnTo>
                    <a:pt x="288" y="25"/>
                  </a:lnTo>
                  <a:lnTo>
                    <a:pt x="296" y="32"/>
                  </a:lnTo>
                  <a:lnTo>
                    <a:pt x="302" y="40"/>
                  </a:lnTo>
                  <a:lnTo>
                    <a:pt x="302" y="40"/>
                  </a:lnTo>
                  <a:lnTo>
                    <a:pt x="304" y="45"/>
                  </a:lnTo>
                  <a:lnTo>
                    <a:pt x="305" y="51"/>
                  </a:lnTo>
                  <a:lnTo>
                    <a:pt x="306" y="56"/>
                  </a:lnTo>
                  <a:lnTo>
                    <a:pt x="307" y="63"/>
                  </a:lnTo>
                  <a:lnTo>
                    <a:pt x="305" y="76"/>
                  </a:lnTo>
                  <a:lnTo>
                    <a:pt x="302" y="90"/>
                  </a:lnTo>
                  <a:lnTo>
                    <a:pt x="296" y="106"/>
                  </a:lnTo>
                  <a:lnTo>
                    <a:pt x="289" y="122"/>
                  </a:lnTo>
                  <a:lnTo>
                    <a:pt x="269" y="161"/>
                  </a:lnTo>
                  <a:lnTo>
                    <a:pt x="269" y="161"/>
                  </a:lnTo>
                  <a:lnTo>
                    <a:pt x="268" y="164"/>
                  </a:lnTo>
                  <a:lnTo>
                    <a:pt x="265" y="166"/>
                  </a:lnTo>
                  <a:lnTo>
                    <a:pt x="262" y="167"/>
                  </a:lnTo>
                  <a:lnTo>
                    <a:pt x="259" y="167"/>
                  </a:lnTo>
                  <a:lnTo>
                    <a:pt x="259" y="1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Line 150"/>
            <p:cNvSpPr>
              <a:spLocks noChangeShapeType="1"/>
            </p:cNvSpPr>
            <p:nvPr userDrawn="1"/>
          </p:nvSpPr>
          <p:spPr bwMode="auto">
            <a:xfrm>
              <a:off x="3068" y="1690"/>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Line 151"/>
            <p:cNvSpPr>
              <a:spLocks noChangeShapeType="1"/>
            </p:cNvSpPr>
            <p:nvPr userDrawn="1"/>
          </p:nvSpPr>
          <p:spPr bwMode="auto">
            <a:xfrm>
              <a:off x="3181" y="1665"/>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Freeform 152"/>
            <p:cNvSpPr>
              <a:spLocks/>
            </p:cNvSpPr>
            <p:nvPr userDrawn="1"/>
          </p:nvSpPr>
          <p:spPr bwMode="auto">
            <a:xfrm>
              <a:off x="2935" y="1761"/>
              <a:ext cx="85" cy="81"/>
            </a:xfrm>
            <a:custGeom>
              <a:avLst/>
              <a:gdLst>
                <a:gd name="T0" fmla="*/ 157 w 169"/>
                <a:gd name="T1" fmla="*/ 163 h 163"/>
                <a:gd name="T2" fmla="*/ 157 w 169"/>
                <a:gd name="T3" fmla="*/ 163 h 163"/>
                <a:gd name="T4" fmla="*/ 156 w 169"/>
                <a:gd name="T5" fmla="*/ 163 h 163"/>
                <a:gd name="T6" fmla="*/ 156 w 169"/>
                <a:gd name="T7" fmla="*/ 163 h 163"/>
                <a:gd name="T8" fmla="*/ 152 w 169"/>
                <a:gd name="T9" fmla="*/ 161 h 163"/>
                <a:gd name="T10" fmla="*/ 148 w 169"/>
                <a:gd name="T11" fmla="*/ 158 h 163"/>
                <a:gd name="T12" fmla="*/ 146 w 169"/>
                <a:gd name="T13" fmla="*/ 155 h 163"/>
                <a:gd name="T14" fmla="*/ 146 w 169"/>
                <a:gd name="T15" fmla="*/ 150 h 163"/>
                <a:gd name="T16" fmla="*/ 146 w 169"/>
                <a:gd name="T17" fmla="*/ 150 h 163"/>
                <a:gd name="T18" fmla="*/ 146 w 169"/>
                <a:gd name="T19" fmla="*/ 141 h 163"/>
                <a:gd name="T20" fmla="*/ 145 w 169"/>
                <a:gd name="T21" fmla="*/ 131 h 163"/>
                <a:gd name="T22" fmla="*/ 142 w 169"/>
                <a:gd name="T23" fmla="*/ 119 h 163"/>
                <a:gd name="T24" fmla="*/ 139 w 169"/>
                <a:gd name="T25" fmla="*/ 105 h 163"/>
                <a:gd name="T26" fmla="*/ 134 w 169"/>
                <a:gd name="T27" fmla="*/ 91 h 163"/>
                <a:gd name="T28" fmla="*/ 126 w 169"/>
                <a:gd name="T29" fmla="*/ 76 h 163"/>
                <a:gd name="T30" fmla="*/ 121 w 169"/>
                <a:gd name="T31" fmla="*/ 69 h 163"/>
                <a:gd name="T32" fmla="*/ 115 w 169"/>
                <a:gd name="T33" fmla="*/ 61 h 163"/>
                <a:gd name="T34" fmla="*/ 115 w 169"/>
                <a:gd name="T35" fmla="*/ 61 h 163"/>
                <a:gd name="T36" fmla="*/ 106 w 169"/>
                <a:gd name="T37" fmla="*/ 53 h 163"/>
                <a:gd name="T38" fmla="*/ 95 w 169"/>
                <a:gd name="T39" fmla="*/ 45 h 163"/>
                <a:gd name="T40" fmla="*/ 84 w 169"/>
                <a:gd name="T41" fmla="*/ 39 h 163"/>
                <a:gd name="T42" fmla="*/ 72 w 169"/>
                <a:gd name="T43" fmla="*/ 34 h 163"/>
                <a:gd name="T44" fmla="*/ 58 w 169"/>
                <a:gd name="T45" fmla="*/ 29 h 163"/>
                <a:gd name="T46" fmla="*/ 43 w 169"/>
                <a:gd name="T47" fmla="*/ 27 h 163"/>
                <a:gd name="T48" fmla="*/ 28 w 169"/>
                <a:gd name="T49" fmla="*/ 24 h 163"/>
                <a:gd name="T50" fmla="*/ 11 w 169"/>
                <a:gd name="T51" fmla="*/ 23 h 163"/>
                <a:gd name="T52" fmla="*/ 11 w 169"/>
                <a:gd name="T53" fmla="*/ 23 h 163"/>
                <a:gd name="T54" fmla="*/ 7 w 169"/>
                <a:gd name="T55" fmla="*/ 22 h 163"/>
                <a:gd name="T56" fmla="*/ 3 w 169"/>
                <a:gd name="T57" fmla="*/ 20 h 163"/>
                <a:gd name="T58" fmla="*/ 1 w 169"/>
                <a:gd name="T59" fmla="*/ 16 h 163"/>
                <a:gd name="T60" fmla="*/ 0 w 169"/>
                <a:gd name="T61" fmla="*/ 12 h 163"/>
                <a:gd name="T62" fmla="*/ 0 w 169"/>
                <a:gd name="T63" fmla="*/ 12 h 163"/>
                <a:gd name="T64" fmla="*/ 1 w 169"/>
                <a:gd name="T65" fmla="*/ 7 h 163"/>
                <a:gd name="T66" fmla="*/ 4 w 169"/>
                <a:gd name="T67" fmla="*/ 4 h 163"/>
                <a:gd name="T68" fmla="*/ 8 w 169"/>
                <a:gd name="T69" fmla="*/ 1 h 163"/>
                <a:gd name="T70" fmla="*/ 12 w 169"/>
                <a:gd name="T71" fmla="*/ 0 h 163"/>
                <a:gd name="T72" fmla="*/ 12 w 169"/>
                <a:gd name="T73" fmla="*/ 0 h 163"/>
                <a:gd name="T74" fmla="*/ 31 w 169"/>
                <a:gd name="T75" fmla="*/ 1 h 163"/>
                <a:gd name="T76" fmla="*/ 49 w 169"/>
                <a:gd name="T77" fmla="*/ 4 h 163"/>
                <a:gd name="T78" fmla="*/ 65 w 169"/>
                <a:gd name="T79" fmla="*/ 7 h 163"/>
                <a:gd name="T80" fmla="*/ 81 w 169"/>
                <a:gd name="T81" fmla="*/ 13 h 163"/>
                <a:gd name="T82" fmla="*/ 95 w 169"/>
                <a:gd name="T83" fmla="*/ 19 h 163"/>
                <a:gd name="T84" fmla="*/ 109 w 169"/>
                <a:gd name="T85" fmla="*/ 27 h 163"/>
                <a:gd name="T86" fmla="*/ 121 w 169"/>
                <a:gd name="T87" fmla="*/ 36 h 163"/>
                <a:gd name="T88" fmla="*/ 132 w 169"/>
                <a:gd name="T89" fmla="*/ 46 h 163"/>
                <a:gd name="T90" fmla="*/ 132 w 169"/>
                <a:gd name="T91" fmla="*/ 46 h 163"/>
                <a:gd name="T92" fmla="*/ 139 w 169"/>
                <a:gd name="T93" fmla="*/ 54 h 163"/>
                <a:gd name="T94" fmla="*/ 145 w 169"/>
                <a:gd name="T95" fmla="*/ 64 h 163"/>
                <a:gd name="T96" fmla="*/ 151 w 169"/>
                <a:gd name="T97" fmla="*/ 72 h 163"/>
                <a:gd name="T98" fmla="*/ 155 w 169"/>
                <a:gd name="T99" fmla="*/ 81 h 163"/>
                <a:gd name="T100" fmla="*/ 161 w 169"/>
                <a:gd name="T101" fmla="*/ 98 h 163"/>
                <a:gd name="T102" fmla="*/ 165 w 169"/>
                <a:gd name="T103" fmla="*/ 114 h 163"/>
                <a:gd name="T104" fmla="*/ 168 w 169"/>
                <a:gd name="T105" fmla="*/ 129 h 163"/>
                <a:gd name="T106" fmla="*/ 169 w 169"/>
                <a:gd name="T107" fmla="*/ 141 h 163"/>
                <a:gd name="T108" fmla="*/ 169 w 169"/>
                <a:gd name="T109" fmla="*/ 151 h 163"/>
                <a:gd name="T110" fmla="*/ 169 w 169"/>
                <a:gd name="T111" fmla="*/ 151 h 163"/>
                <a:gd name="T112" fmla="*/ 168 w 169"/>
                <a:gd name="T113" fmla="*/ 156 h 163"/>
                <a:gd name="T114" fmla="*/ 165 w 169"/>
                <a:gd name="T115" fmla="*/ 159 h 163"/>
                <a:gd name="T116" fmla="*/ 162 w 169"/>
                <a:gd name="T117" fmla="*/ 161 h 163"/>
                <a:gd name="T118" fmla="*/ 157 w 169"/>
                <a:gd name="T119" fmla="*/ 163 h 163"/>
                <a:gd name="T120" fmla="*/ 157 w 169"/>
                <a:gd name="T121"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9" h="163">
                  <a:moveTo>
                    <a:pt x="157" y="163"/>
                  </a:moveTo>
                  <a:lnTo>
                    <a:pt x="157" y="163"/>
                  </a:lnTo>
                  <a:lnTo>
                    <a:pt x="156" y="163"/>
                  </a:lnTo>
                  <a:lnTo>
                    <a:pt x="156" y="163"/>
                  </a:lnTo>
                  <a:lnTo>
                    <a:pt x="152" y="161"/>
                  </a:lnTo>
                  <a:lnTo>
                    <a:pt x="148" y="158"/>
                  </a:lnTo>
                  <a:lnTo>
                    <a:pt x="146" y="155"/>
                  </a:lnTo>
                  <a:lnTo>
                    <a:pt x="146" y="150"/>
                  </a:lnTo>
                  <a:lnTo>
                    <a:pt x="146" y="150"/>
                  </a:lnTo>
                  <a:lnTo>
                    <a:pt x="146" y="141"/>
                  </a:lnTo>
                  <a:lnTo>
                    <a:pt x="145" y="131"/>
                  </a:lnTo>
                  <a:lnTo>
                    <a:pt x="142" y="119"/>
                  </a:lnTo>
                  <a:lnTo>
                    <a:pt x="139" y="105"/>
                  </a:lnTo>
                  <a:lnTo>
                    <a:pt x="134" y="91"/>
                  </a:lnTo>
                  <a:lnTo>
                    <a:pt x="126" y="76"/>
                  </a:lnTo>
                  <a:lnTo>
                    <a:pt x="121" y="69"/>
                  </a:lnTo>
                  <a:lnTo>
                    <a:pt x="115" y="61"/>
                  </a:lnTo>
                  <a:lnTo>
                    <a:pt x="115" y="61"/>
                  </a:lnTo>
                  <a:lnTo>
                    <a:pt x="106" y="53"/>
                  </a:lnTo>
                  <a:lnTo>
                    <a:pt x="95" y="45"/>
                  </a:lnTo>
                  <a:lnTo>
                    <a:pt x="84" y="39"/>
                  </a:lnTo>
                  <a:lnTo>
                    <a:pt x="72" y="34"/>
                  </a:lnTo>
                  <a:lnTo>
                    <a:pt x="58" y="29"/>
                  </a:lnTo>
                  <a:lnTo>
                    <a:pt x="43" y="27"/>
                  </a:lnTo>
                  <a:lnTo>
                    <a:pt x="28" y="24"/>
                  </a:lnTo>
                  <a:lnTo>
                    <a:pt x="11" y="23"/>
                  </a:lnTo>
                  <a:lnTo>
                    <a:pt x="11" y="23"/>
                  </a:lnTo>
                  <a:lnTo>
                    <a:pt x="7" y="22"/>
                  </a:lnTo>
                  <a:lnTo>
                    <a:pt x="3" y="20"/>
                  </a:lnTo>
                  <a:lnTo>
                    <a:pt x="1" y="16"/>
                  </a:lnTo>
                  <a:lnTo>
                    <a:pt x="0" y="12"/>
                  </a:lnTo>
                  <a:lnTo>
                    <a:pt x="0" y="12"/>
                  </a:lnTo>
                  <a:lnTo>
                    <a:pt x="1" y="7"/>
                  </a:lnTo>
                  <a:lnTo>
                    <a:pt x="4" y="4"/>
                  </a:lnTo>
                  <a:lnTo>
                    <a:pt x="8" y="1"/>
                  </a:lnTo>
                  <a:lnTo>
                    <a:pt x="12" y="0"/>
                  </a:lnTo>
                  <a:lnTo>
                    <a:pt x="12" y="0"/>
                  </a:lnTo>
                  <a:lnTo>
                    <a:pt x="31" y="1"/>
                  </a:lnTo>
                  <a:lnTo>
                    <a:pt x="49" y="4"/>
                  </a:lnTo>
                  <a:lnTo>
                    <a:pt x="65" y="7"/>
                  </a:lnTo>
                  <a:lnTo>
                    <a:pt x="81" y="13"/>
                  </a:lnTo>
                  <a:lnTo>
                    <a:pt x="95" y="19"/>
                  </a:lnTo>
                  <a:lnTo>
                    <a:pt x="109" y="27"/>
                  </a:lnTo>
                  <a:lnTo>
                    <a:pt x="121" y="36"/>
                  </a:lnTo>
                  <a:lnTo>
                    <a:pt x="132" y="46"/>
                  </a:lnTo>
                  <a:lnTo>
                    <a:pt x="132" y="46"/>
                  </a:lnTo>
                  <a:lnTo>
                    <a:pt x="139" y="54"/>
                  </a:lnTo>
                  <a:lnTo>
                    <a:pt x="145" y="64"/>
                  </a:lnTo>
                  <a:lnTo>
                    <a:pt x="151" y="72"/>
                  </a:lnTo>
                  <a:lnTo>
                    <a:pt x="155" y="81"/>
                  </a:lnTo>
                  <a:lnTo>
                    <a:pt x="161" y="98"/>
                  </a:lnTo>
                  <a:lnTo>
                    <a:pt x="165" y="114"/>
                  </a:lnTo>
                  <a:lnTo>
                    <a:pt x="168" y="129"/>
                  </a:lnTo>
                  <a:lnTo>
                    <a:pt x="169" y="141"/>
                  </a:lnTo>
                  <a:lnTo>
                    <a:pt x="169" y="151"/>
                  </a:lnTo>
                  <a:lnTo>
                    <a:pt x="169" y="151"/>
                  </a:lnTo>
                  <a:lnTo>
                    <a:pt x="168" y="156"/>
                  </a:lnTo>
                  <a:lnTo>
                    <a:pt x="165" y="159"/>
                  </a:lnTo>
                  <a:lnTo>
                    <a:pt x="162" y="161"/>
                  </a:lnTo>
                  <a:lnTo>
                    <a:pt x="157" y="163"/>
                  </a:lnTo>
                  <a:lnTo>
                    <a:pt x="157" y="1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53"/>
            <p:cNvSpPr>
              <a:spLocks/>
            </p:cNvSpPr>
            <p:nvPr userDrawn="1"/>
          </p:nvSpPr>
          <p:spPr bwMode="auto">
            <a:xfrm>
              <a:off x="2890" y="2154"/>
              <a:ext cx="109" cy="66"/>
            </a:xfrm>
            <a:custGeom>
              <a:avLst/>
              <a:gdLst>
                <a:gd name="T0" fmla="*/ 82 w 217"/>
                <a:gd name="T1" fmla="*/ 133 h 133"/>
                <a:gd name="T2" fmla="*/ 47 w 217"/>
                <a:gd name="T3" fmla="*/ 131 h 133"/>
                <a:gd name="T4" fmla="*/ 10 w 217"/>
                <a:gd name="T5" fmla="*/ 127 h 133"/>
                <a:gd name="T6" fmla="*/ 2 w 217"/>
                <a:gd name="T7" fmla="*/ 122 h 133"/>
                <a:gd name="T8" fmla="*/ 0 w 217"/>
                <a:gd name="T9" fmla="*/ 113 h 133"/>
                <a:gd name="T10" fmla="*/ 2 w 217"/>
                <a:gd name="T11" fmla="*/ 108 h 133"/>
                <a:gd name="T12" fmla="*/ 9 w 217"/>
                <a:gd name="T13" fmla="*/ 104 h 133"/>
                <a:gd name="T14" fmla="*/ 14 w 217"/>
                <a:gd name="T15" fmla="*/ 104 h 133"/>
                <a:gd name="T16" fmla="*/ 70 w 217"/>
                <a:gd name="T17" fmla="*/ 110 h 133"/>
                <a:gd name="T18" fmla="*/ 116 w 217"/>
                <a:gd name="T19" fmla="*/ 107 h 133"/>
                <a:gd name="T20" fmla="*/ 153 w 217"/>
                <a:gd name="T21" fmla="*/ 97 h 133"/>
                <a:gd name="T22" fmla="*/ 167 w 217"/>
                <a:gd name="T23" fmla="*/ 89 h 133"/>
                <a:gd name="T24" fmla="*/ 177 w 217"/>
                <a:gd name="T25" fmla="*/ 80 h 133"/>
                <a:gd name="T26" fmla="*/ 182 w 217"/>
                <a:gd name="T27" fmla="*/ 74 h 133"/>
                <a:gd name="T28" fmla="*/ 190 w 217"/>
                <a:gd name="T29" fmla="*/ 58 h 133"/>
                <a:gd name="T30" fmla="*/ 194 w 217"/>
                <a:gd name="T31" fmla="*/ 37 h 133"/>
                <a:gd name="T32" fmla="*/ 193 w 217"/>
                <a:gd name="T33" fmla="*/ 21 h 133"/>
                <a:gd name="T34" fmla="*/ 192 w 217"/>
                <a:gd name="T35" fmla="*/ 15 h 133"/>
                <a:gd name="T36" fmla="*/ 193 w 217"/>
                <a:gd name="T37" fmla="*/ 6 h 133"/>
                <a:gd name="T38" fmla="*/ 200 w 217"/>
                <a:gd name="T39" fmla="*/ 0 h 133"/>
                <a:gd name="T40" fmla="*/ 205 w 217"/>
                <a:gd name="T41" fmla="*/ 0 h 133"/>
                <a:gd name="T42" fmla="*/ 212 w 217"/>
                <a:gd name="T43" fmla="*/ 5 h 133"/>
                <a:gd name="T44" fmla="*/ 214 w 217"/>
                <a:gd name="T45" fmla="*/ 8 h 133"/>
                <a:gd name="T46" fmla="*/ 217 w 217"/>
                <a:gd name="T47" fmla="*/ 27 h 133"/>
                <a:gd name="T48" fmla="*/ 215 w 217"/>
                <a:gd name="T49" fmla="*/ 52 h 133"/>
                <a:gd name="T50" fmla="*/ 209 w 217"/>
                <a:gd name="T51" fmla="*/ 73 h 133"/>
                <a:gd name="T52" fmla="*/ 200 w 217"/>
                <a:gd name="T53" fmla="*/ 88 h 133"/>
                <a:gd name="T54" fmla="*/ 194 w 217"/>
                <a:gd name="T55" fmla="*/ 95 h 133"/>
                <a:gd name="T56" fmla="*/ 175 w 217"/>
                <a:gd name="T57" fmla="*/ 111 h 133"/>
                <a:gd name="T58" fmla="*/ 149 w 217"/>
                <a:gd name="T59" fmla="*/ 123 h 133"/>
                <a:gd name="T60" fmla="*/ 118 w 217"/>
                <a:gd name="T61" fmla="*/ 130 h 133"/>
                <a:gd name="T62" fmla="*/ 82 w 217"/>
                <a:gd name="T63"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7" h="133">
                  <a:moveTo>
                    <a:pt x="82" y="133"/>
                  </a:moveTo>
                  <a:lnTo>
                    <a:pt x="82" y="133"/>
                  </a:lnTo>
                  <a:lnTo>
                    <a:pt x="64" y="133"/>
                  </a:lnTo>
                  <a:lnTo>
                    <a:pt x="47" y="131"/>
                  </a:lnTo>
                  <a:lnTo>
                    <a:pt x="10" y="127"/>
                  </a:lnTo>
                  <a:lnTo>
                    <a:pt x="10" y="127"/>
                  </a:lnTo>
                  <a:lnTo>
                    <a:pt x="5" y="125"/>
                  </a:lnTo>
                  <a:lnTo>
                    <a:pt x="2" y="122"/>
                  </a:lnTo>
                  <a:lnTo>
                    <a:pt x="0" y="118"/>
                  </a:lnTo>
                  <a:lnTo>
                    <a:pt x="0" y="113"/>
                  </a:lnTo>
                  <a:lnTo>
                    <a:pt x="0" y="113"/>
                  </a:lnTo>
                  <a:lnTo>
                    <a:pt x="2" y="108"/>
                  </a:lnTo>
                  <a:lnTo>
                    <a:pt x="4" y="106"/>
                  </a:lnTo>
                  <a:lnTo>
                    <a:pt x="9" y="104"/>
                  </a:lnTo>
                  <a:lnTo>
                    <a:pt x="14" y="104"/>
                  </a:lnTo>
                  <a:lnTo>
                    <a:pt x="14" y="104"/>
                  </a:lnTo>
                  <a:lnTo>
                    <a:pt x="42" y="107"/>
                  </a:lnTo>
                  <a:lnTo>
                    <a:pt x="70" y="110"/>
                  </a:lnTo>
                  <a:lnTo>
                    <a:pt x="94" y="110"/>
                  </a:lnTo>
                  <a:lnTo>
                    <a:pt x="116" y="107"/>
                  </a:lnTo>
                  <a:lnTo>
                    <a:pt x="136" y="103"/>
                  </a:lnTo>
                  <a:lnTo>
                    <a:pt x="153" y="97"/>
                  </a:lnTo>
                  <a:lnTo>
                    <a:pt x="160" y="93"/>
                  </a:lnTo>
                  <a:lnTo>
                    <a:pt x="167" y="89"/>
                  </a:lnTo>
                  <a:lnTo>
                    <a:pt x="173" y="84"/>
                  </a:lnTo>
                  <a:lnTo>
                    <a:pt x="177" y="80"/>
                  </a:lnTo>
                  <a:lnTo>
                    <a:pt x="177" y="80"/>
                  </a:lnTo>
                  <a:lnTo>
                    <a:pt x="182" y="74"/>
                  </a:lnTo>
                  <a:lnTo>
                    <a:pt x="185" y="69"/>
                  </a:lnTo>
                  <a:lnTo>
                    <a:pt x="190" y="58"/>
                  </a:lnTo>
                  <a:lnTo>
                    <a:pt x="193" y="47"/>
                  </a:lnTo>
                  <a:lnTo>
                    <a:pt x="194" y="37"/>
                  </a:lnTo>
                  <a:lnTo>
                    <a:pt x="194" y="28"/>
                  </a:lnTo>
                  <a:lnTo>
                    <a:pt x="193" y="21"/>
                  </a:lnTo>
                  <a:lnTo>
                    <a:pt x="192" y="15"/>
                  </a:lnTo>
                  <a:lnTo>
                    <a:pt x="192" y="15"/>
                  </a:lnTo>
                  <a:lnTo>
                    <a:pt x="192" y="10"/>
                  </a:lnTo>
                  <a:lnTo>
                    <a:pt x="193" y="6"/>
                  </a:lnTo>
                  <a:lnTo>
                    <a:pt x="196" y="2"/>
                  </a:lnTo>
                  <a:lnTo>
                    <a:pt x="200" y="0"/>
                  </a:lnTo>
                  <a:lnTo>
                    <a:pt x="200" y="0"/>
                  </a:lnTo>
                  <a:lnTo>
                    <a:pt x="205" y="0"/>
                  </a:lnTo>
                  <a:lnTo>
                    <a:pt x="209" y="1"/>
                  </a:lnTo>
                  <a:lnTo>
                    <a:pt x="212" y="5"/>
                  </a:lnTo>
                  <a:lnTo>
                    <a:pt x="214" y="8"/>
                  </a:lnTo>
                  <a:lnTo>
                    <a:pt x="214" y="8"/>
                  </a:lnTo>
                  <a:lnTo>
                    <a:pt x="216" y="17"/>
                  </a:lnTo>
                  <a:lnTo>
                    <a:pt x="217" y="27"/>
                  </a:lnTo>
                  <a:lnTo>
                    <a:pt x="217" y="38"/>
                  </a:lnTo>
                  <a:lnTo>
                    <a:pt x="215" y="52"/>
                  </a:lnTo>
                  <a:lnTo>
                    <a:pt x="212" y="66"/>
                  </a:lnTo>
                  <a:lnTo>
                    <a:pt x="209" y="73"/>
                  </a:lnTo>
                  <a:lnTo>
                    <a:pt x="205" y="81"/>
                  </a:lnTo>
                  <a:lnTo>
                    <a:pt x="200" y="88"/>
                  </a:lnTo>
                  <a:lnTo>
                    <a:pt x="194" y="95"/>
                  </a:lnTo>
                  <a:lnTo>
                    <a:pt x="194" y="95"/>
                  </a:lnTo>
                  <a:lnTo>
                    <a:pt x="185" y="104"/>
                  </a:lnTo>
                  <a:lnTo>
                    <a:pt x="175" y="111"/>
                  </a:lnTo>
                  <a:lnTo>
                    <a:pt x="163" y="118"/>
                  </a:lnTo>
                  <a:lnTo>
                    <a:pt x="149" y="123"/>
                  </a:lnTo>
                  <a:lnTo>
                    <a:pt x="135" y="127"/>
                  </a:lnTo>
                  <a:lnTo>
                    <a:pt x="118" y="130"/>
                  </a:lnTo>
                  <a:lnTo>
                    <a:pt x="100" y="133"/>
                  </a:lnTo>
                  <a:lnTo>
                    <a:pt x="82" y="133"/>
                  </a:lnTo>
                  <a:lnTo>
                    <a:pt x="82"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54"/>
            <p:cNvSpPr>
              <a:spLocks/>
            </p:cNvSpPr>
            <p:nvPr userDrawn="1"/>
          </p:nvSpPr>
          <p:spPr bwMode="auto">
            <a:xfrm>
              <a:off x="3072" y="1517"/>
              <a:ext cx="114" cy="97"/>
            </a:xfrm>
            <a:custGeom>
              <a:avLst/>
              <a:gdLst>
                <a:gd name="T0" fmla="*/ 30 w 228"/>
                <a:gd name="T1" fmla="*/ 193 h 193"/>
                <a:gd name="T2" fmla="*/ 22 w 228"/>
                <a:gd name="T3" fmla="*/ 191 h 193"/>
                <a:gd name="T4" fmla="*/ 19 w 228"/>
                <a:gd name="T5" fmla="*/ 189 h 193"/>
                <a:gd name="T6" fmla="*/ 7 w 228"/>
                <a:gd name="T7" fmla="*/ 166 h 193"/>
                <a:gd name="T8" fmla="*/ 1 w 228"/>
                <a:gd name="T9" fmla="*/ 144 h 193"/>
                <a:gd name="T10" fmla="*/ 1 w 228"/>
                <a:gd name="T11" fmla="*/ 123 h 193"/>
                <a:gd name="T12" fmla="*/ 7 w 228"/>
                <a:gd name="T13" fmla="*/ 102 h 193"/>
                <a:gd name="T14" fmla="*/ 10 w 228"/>
                <a:gd name="T15" fmla="*/ 96 h 193"/>
                <a:gd name="T16" fmla="*/ 25 w 228"/>
                <a:gd name="T17" fmla="*/ 76 h 193"/>
                <a:gd name="T18" fmla="*/ 53 w 228"/>
                <a:gd name="T19" fmla="*/ 54 h 193"/>
                <a:gd name="T20" fmla="*/ 86 w 228"/>
                <a:gd name="T21" fmla="*/ 37 h 193"/>
                <a:gd name="T22" fmla="*/ 121 w 228"/>
                <a:gd name="T23" fmla="*/ 23 h 193"/>
                <a:gd name="T24" fmla="*/ 184 w 228"/>
                <a:gd name="T25" fmla="*/ 6 h 193"/>
                <a:gd name="T26" fmla="*/ 215 w 228"/>
                <a:gd name="T27" fmla="*/ 0 h 193"/>
                <a:gd name="T28" fmla="*/ 220 w 228"/>
                <a:gd name="T29" fmla="*/ 0 h 193"/>
                <a:gd name="T30" fmla="*/ 227 w 228"/>
                <a:gd name="T31" fmla="*/ 6 h 193"/>
                <a:gd name="T32" fmla="*/ 228 w 228"/>
                <a:gd name="T33" fmla="*/ 10 h 193"/>
                <a:gd name="T34" fmla="*/ 226 w 228"/>
                <a:gd name="T35" fmla="*/ 18 h 193"/>
                <a:gd name="T36" fmla="*/ 219 w 228"/>
                <a:gd name="T37" fmla="*/ 23 h 193"/>
                <a:gd name="T38" fmla="*/ 198 w 228"/>
                <a:gd name="T39" fmla="*/ 26 h 193"/>
                <a:gd name="T40" fmla="*/ 145 w 228"/>
                <a:gd name="T41" fmla="*/ 39 h 193"/>
                <a:gd name="T42" fmla="*/ 101 w 228"/>
                <a:gd name="T43" fmla="*/ 55 h 193"/>
                <a:gd name="T44" fmla="*/ 73 w 228"/>
                <a:gd name="T45" fmla="*/ 68 h 193"/>
                <a:gd name="T46" fmla="*/ 50 w 228"/>
                <a:gd name="T47" fmla="*/ 84 h 193"/>
                <a:gd name="T48" fmla="*/ 33 w 228"/>
                <a:gd name="T49" fmla="*/ 102 h 193"/>
                <a:gd name="T50" fmla="*/ 27 w 228"/>
                <a:gd name="T51" fmla="*/ 112 h 193"/>
                <a:gd name="T52" fmla="*/ 23 w 228"/>
                <a:gd name="T53" fmla="*/ 127 h 193"/>
                <a:gd name="T54" fmla="*/ 24 w 228"/>
                <a:gd name="T55" fmla="*/ 142 h 193"/>
                <a:gd name="T56" fmla="*/ 29 w 228"/>
                <a:gd name="T57" fmla="*/ 159 h 193"/>
                <a:gd name="T58" fmla="*/ 39 w 228"/>
                <a:gd name="T59" fmla="*/ 176 h 193"/>
                <a:gd name="T60" fmla="*/ 40 w 228"/>
                <a:gd name="T61" fmla="*/ 180 h 193"/>
                <a:gd name="T62" fmla="*/ 39 w 228"/>
                <a:gd name="T63" fmla="*/ 189 h 193"/>
                <a:gd name="T64" fmla="*/ 35 w 228"/>
                <a:gd name="T65" fmla="*/ 192 h 193"/>
                <a:gd name="T66" fmla="*/ 30 w 228"/>
                <a:gd name="T67"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8" h="193">
                  <a:moveTo>
                    <a:pt x="30" y="193"/>
                  </a:moveTo>
                  <a:lnTo>
                    <a:pt x="30" y="193"/>
                  </a:lnTo>
                  <a:lnTo>
                    <a:pt x="24" y="192"/>
                  </a:lnTo>
                  <a:lnTo>
                    <a:pt x="22" y="191"/>
                  </a:lnTo>
                  <a:lnTo>
                    <a:pt x="19" y="189"/>
                  </a:lnTo>
                  <a:lnTo>
                    <a:pt x="19" y="189"/>
                  </a:lnTo>
                  <a:lnTo>
                    <a:pt x="12" y="177"/>
                  </a:lnTo>
                  <a:lnTo>
                    <a:pt x="7" y="166"/>
                  </a:lnTo>
                  <a:lnTo>
                    <a:pt x="3" y="155"/>
                  </a:lnTo>
                  <a:lnTo>
                    <a:pt x="1" y="144"/>
                  </a:lnTo>
                  <a:lnTo>
                    <a:pt x="0" y="134"/>
                  </a:lnTo>
                  <a:lnTo>
                    <a:pt x="1" y="123"/>
                  </a:lnTo>
                  <a:lnTo>
                    <a:pt x="2" y="113"/>
                  </a:lnTo>
                  <a:lnTo>
                    <a:pt x="7" y="102"/>
                  </a:lnTo>
                  <a:lnTo>
                    <a:pt x="7" y="102"/>
                  </a:lnTo>
                  <a:lnTo>
                    <a:pt x="10" y="96"/>
                  </a:lnTo>
                  <a:lnTo>
                    <a:pt x="14" y="89"/>
                  </a:lnTo>
                  <a:lnTo>
                    <a:pt x="25" y="76"/>
                  </a:lnTo>
                  <a:lnTo>
                    <a:pt x="38" y="64"/>
                  </a:lnTo>
                  <a:lnTo>
                    <a:pt x="53" y="54"/>
                  </a:lnTo>
                  <a:lnTo>
                    <a:pt x="69" y="45"/>
                  </a:lnTo>
                  <a:lnTo>
                    <a:pt x="86" y="37"/>
                  </a:lnTo>
                  <a:lnTo>
                    <a:pt x="103" y="29"/>
                  </a:lnTo>
                  <a:lnTo>
                    <a:pt x="121" y="23"/>
                  </a:lnTo>
                  <a:lnTo>
                    <a:pt x="155" y="13"/>
                  </a:lnTo>
                  <a:lnTo>
                    <a:pt x="184" y="6"/>
                  </a:lnTo>
                  <a:lnTo>
                    <a:pt x="206" y="1"/>
                  </a:lnTo>
                  <a:lnTo>
                    <a:pt x="215" y="0"/>
                  </a:lnTo>
                  <a:lnTo>
                    <a:pt x="215" y="0"/>
                  </a:lnTo>
                  <a:lnTo>
                    <a:pt x="220" y="0"/>
                  </a:lnTo>
                  <a:lnTo>
                    <a:pt x="223" y="2"/>
                  </a:lnTo>
                  <a:lnTo>
                    <a:pt x="227" y="6"/>
                  </a:lnTo>
                  <a:lnTo>
                    <a:pt x="228" y="10"/>
                  </a:lnTo>
                  <a:lnTo>
                    <a:pt x="228" y="10"/>
                  </a:lnTo>
                  <a:lnTo>
                    <a:pt x="228" y="15"/>
                  </a:lnTo>
                  <a:lnTo>
                    <a:pt x="226" y="18"/>
                  </a:lnTo>
                  <a:lnTo>
                    <a:pt x="223" y="22"/>
                  </a:lnTo>
                  <a:lnTo>
                    <a:pt x="219" y="23"/>
                  </a:lnTo>
                  <a:lnTo>
                    <a:pt x="219" y="23"/>
                  </a:lnTo>
                  <a:lnTo>
                    <a:pt x="198" y="26"/>
                  </a:lnTo>
                  <a:lnTo>
                    <a:pt x="173" y="32"/>
                  </a:lnTo>
                  <a:lnTo>
                    <a:pt x="145" y="39"/>
                  </a:lnTo>
                  <a:lnTo>
                    <a:pt x="115" y="49"/>
                  </a:lnTo>
                  <a:lnTo>
                    <a:pt x="101" y="55"/>
                  </a:lnTo>
                  <a:lnTo>
                    <a:pt x="86" y="61"/>
                  </a:lnTo>
                  <a:lnTo>
                    <a:pt x="73" y="68"/>
                  </a:lnTo>
                  <a:lnTo>
                    <a:pt x="61" y="76"/>
                  </a:lnTo>
                  <a:lnTo>
                    <a:pt x="50" y="84"/>
                  </a:lnTo>
                  <a:lnTo>
                    <a:pt x="40" y="93"/>
                  </a:lnTo>
                  <a:lnTo>
                    <a:pt x="33" y="102"/>
                  </a:lnTo>
                  <a:lnTo>
                    <a:pt x="27" y="112"/>
                  </a:lnTo>
                  <a:lnTo>
                    <a:pt x="27" y="112"/>
                  </a:lnTo>
                  <a:lnTo>
                    <a:pt x="25" y="119"/>
                  </a:lnTo>
                  <a:lnTo>
                    <a:pt x="23" y="127"/>
                  </a:lnTo>
                  <a:lnTo>
                    <a:pt x="23" y="135"/>
                  </a:lnTo>
                  <a:lnTo>
                    <a:pt x="24" y="142"/>
                  </a:lnTo>
                  <a:lnTo>
                    <a:pt x="26" y="150"/>
                  </a:lnTo>
                  <a:lnTo>
                    <a:pt x="29" y="159"/>
                  </a:lnTo>
                  <a:lnTo>
                    <a:pt x="33" y="167"/>
                  </a:lnTo>
                  <a:lnTo>
                    <a:pt x="39" y="176"/>
                  </a:lnTo>
                  <a:lnTo>
                    <a:pt x="39" y="176"/>
                  </a:lnTo>
                  <a:lnTo>
                    <a:pt x="40" y="180"/>
                  </a:lnTo>
                  <a:lnTo>
                    <a:pt x="40" y="184"/>
                  </a:lnTo>
                  <a:lnTo>
                    <a:pt x="39" y="189"/>
                  </a:lnTo>
                  <a:lnTo>
                    <a:pt x="35" y="192"/>
                  </a:lnTo>
                  <a:lnTo>
                    <a:pt x="35" y="192"/>
                  </a:lnTo>
                  <a:lnTo>
                    <a:pt x="32" y="193"/>
                  </a:lnTo>
                  <a:lnTo>
                    <a:pt x="30" y="193"/>
                  </a:lnTo>
                  <a:lnTo>
                    <a:pt x="30" y="1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55"/>
            <p:cNvSpPr>
              <a:spLocks/>
            </p:cNvSpPr>
            <p:nvPr userDrawn="1"/>
          </p:nvSpPr>
          <p:spPr bwMode="auto">
            <a:xfrm>
              <a:off x="3105" y="1664"/>
              <a:ext cx="81" cy="84"/>
            </a:xfrm>
            <a:custGeom>
              <a:avLst/>
              <a:gdLst>
                <a:gd name="T0" fmla="*/ 23 w 162"/>
                <a:gd name="T1" fmla="*/ 167 h 167"/>
                <a:gd name="T2" fmla="*/ 23 w 162"/>
                <a:gd name="T3" fmla="*/ 167 h 167"/>
                <a:gd name="T4" fmla="*/ 18 w 162"/>
                <a:gd name="T5" fmla="*/ 164 h 167"/>
                <a:gd name="T6" fmla="*/ 15 w 162"/>
                <a:gd name="T7" fmla="*/ 163 h 167"/>
                <a:gd name="T8" fmla="*/ 14 w 162"/>
                <a:gd name="T9" fmla="*/ 161 h 167"/>
                <a:gd name="T10" fmla="*/ 14 w 162"/>
                <a:gd name="T11" fmla="*/ 161 h 167"/>
                <a:gd name="T12" fmla="*/ 10 w 162"/>
                <a:gd name="T13" fmla="*/ 154 h 167"/>
                <a:gd name="T14" fmla="*/ 5 w 162"/>
                <a:gd name="T15" fmla="*/ 146 h 167"/>
                <a:gd name="T16" fmla="*/ 3 w 162"/>
                <a:gd name="T17" fmla="*/ 139 h 167"/>
                <a:gd name="T18" fmla="*/ 2 w 162"/>
                <a:gd name="T19" fmla="*/ 131 h 167"/>
                <a:gd name="T20" fmla="*/ 0 w 162"/>
                <a:gd name="T21" fmla="*/ 124 h 167"/>
                <a:gd name="T22" fmla="*/ 0 w 162"/>
                <a:gd name="T23" fmla="*/ 116 h 167"/>
                <a:gd name="T24" fmla="*/ 2 w 162"/>
                <a:gd name="T25" fmla="*/ 109 h 167"/>
                <a:gd name="T26" fmla="*/ 4 w 162"/>
                <a:gd name="T27" fmla="*/ 101 h 167"/>
                <a:gd name="T28" fmla="*/ 4 w 162"/>
                <a:gd name="T29" fmla="*/ 101 h 167"/>
                <a:gd name="T30" fmla="*/ 10 w 162"/>
                <a:gd name="T31" fmla="*/ 90 h 167"/>
                <a:gd name="T32" fmla="*/ 17 w 162"/>
                <a:gd name="T33" fmla="*/ 79 h 167"/>
                <a:gd name="T34" fmla="*/ 25 w 162"/>
                <a:gd name="T35" fmla="*/ 69 h 167"/>
                <a:gd name="T36" fmla="*/ 35 w 162"/>
                <a:gd name="T37" fmla="*/ 60 h 167"/>
                <a:gd name="T38" fmla="*/ 45 w 162"/>
                <a:gd name="T39" fmla="*/ 50 h 167"/>
                <a:gd name="T40" fmla="*/ 58 w 162"/>
                <a:gd name="T41" fmla="*/ 42 h 167"/>
                <a:gd name="T42" fmla="*/ 70 w 162"/>
                <a:gd name="T43" fmla="*/ 35 h 167"/>
                <a:gd name="T44" fmla="*/ 82 w 162"/>
                <a:gd name="T45" fmla="*/ 29 h 167"/>
                <a:gd name="T46" fmla="*/ 105 w 162"/>
                <a:gd name="T47" fmla="*/ 17 h 167"/>
                <a:gd name="T48" fmla="*/ 126 w 162"/>
                <a:gd name="T49" fmla="*/ 8 h 167"/>
                <a:gd name="T50" fmla="*/ 147 w 162"/>
                <a:gd name="T51" fmla="*/ 1 h 167"/>
                <a:gd name="T52" fmla="*/ 147 w 162"/>
                <a:gd name="T53" fmla="*/ 1 h 167"/>
                <a:gd name="T54" fmla="*/ 151 w 162"/>
                <a:gd name="T55" fmla="*/ 0 h 167"/>
                <a:gd name="T56" fmla="*/ 156 w 162"/>
                <a:gd name="T57" fmla="*/ 2 h 167"/>
                <a:gd name="T58" fmla="*/ 159 w 162"/>
                <a:gd name="T59" fmla="*/ 4 h 167"/>
                <a:gd name="T60" fmla="*/ 162 w 162"/>
                <a:gd name="T61" fmla="*/ 8 h 167"/>
                <a:gd name="T62" fmla="*/ 162 w 162"/>
                <a:gd name="T63" fmla="*/ 8 h 167"/>
                <a:gd name="T64" fmla="*/ 162 w 162"/>
                <a:gd name="T65" fmla="*/ 12 h 167"/>
                <a:gd name="T66" fmla="*/ 161 w 162"/>
                <a:gd name="T67" fmla="*/ 17 h 167"/>
                <a:gd name="T68" fmla="*/ 158 w 162"/>
                <a:gd name="T69" fmla="*/ 20 h 167"/>
                <a:gd name="T70" fmla="*/ 154 w 162"/>
                <a:gd name="T71" fmla="*/ 23 h 167"/>
                <a:gd name="T72" fmla="*/ 154 w 162"/>
                <a:gd name="T73" fmla="*/ 23 h 167"/>
                <a:gd name="T74" fmla="*/ 140 w 162"/>
                <a:gd name="T75" fmla="*/ 27 h 167"/>
                <a:gd name="T76" fmla="*/ 123 w 162"/>
                <a:gd name="T77" fmla="*/ 34 h 167"/>
                <a:gd name="T78" fmla="*/ 104 w 162"/>
                <a:gd name="T79" fmla="*/ 44 h 167"/>
                <a:gd name="T80" fmla="*/ 83 w 162"/>
                <a:gd name="T81" fmla="*/ 54 h 167"/>
                <a:gd name="T82" fmla="*/ 65 w 162"/>
                <a:gd name="T83" fmla="*/ 65 h 167"/>
                <a:gd name="T84" fmla="*/ 56 w 162"/>
                <a:gd name="T85" fmla="*/ 72 h 167"/>
                <a:gd name="T86" fmla="*/ 48 w 162"/>
                <a:gd name="T87" fmla="*/ 79 h 167"/>
                <a:gd name="T88" fmla="*/ 41 w 162"/>
                <a:gd name="T89" fmla="*/ 86 h 167"/>
                <a:gd name="T90" fmla="*/ 34 w 162"/>
                <a:gd name="T91" fmla="*/ 93 h 167"/>
                <a:gd name="T92" fmla="*/ 29 w 162"/>
                <a:gd name="T93" fmla="*/ 101 h 167"/>
                <a:gd name="T94" fmla="*/ 26 w 162"/>
                <a:gd name="T95" fmla="*/ 109 h 167"/>
                <a:gd name="T96" fmla="*/ 26 w 162"/>
                <a:gd name="T97" fmla="*/ 109 h 167"/>
                <a:gd name="T98" fmla="*/ 23 w 162"/>
                <a:gd name="T99" fmla="*/ 118 h 167"/>
                <a:gd name="T100" fmla="*/ 25 w 162"/>
                <a:gd name="T101" fmla="*/ 129 h 167"/>
                <a:gd name="T102" fmla="*/ 27 w 162"/>
                <a:gd name="T103" fmla="*/ 138 h 167"/>
                <a:gd name="T104" fmla="*/ 33 w 162"/>
                <a:gd name="T105" fmla="*/ 148 h 167"/>
                <a:gd name="T106" fmla="*/ 33 w 162"/>
                <a:gd name="T107" fmla="*/ 148 h 167"/>
                <a:gd name="T108" fmla="*/ 35 w 162"/>
                <a:gd name="T109" fmla="*/ 153 h 167"/>
                <a:gd name="T110" fmla="*/ 35 w 162"/>
                <a:gd name="T111" fmla="*/ 156 h 167"/>
                <a:gd name="T112" fmla="*/ 33 w 162"/>
                <a:gd name="T113" fmla="*/ 161 h 167"/>
                <a:gd name="T114" fmla="*/ 30 w 162"/>
                <a:gd name="T115" fmla="*/ 164 h 167"/>
                <a:gd name="T116" fmla="*/ 30 w 162"/>
                <a:gd name="T117" fmla="*/ 164 h 167"/>
                <a:gd name="T118" fmla="*/ 27 w 162"/>
                <a:gd name="T119" fmla="*/ 166 h 167"/>
                <a:gd name="T120" fmla="*/ 23 w 162"/>
                <a:gd name="T121" fmla="*/ 167 h 167"/>
                <a:gd name="T122" fmla="*/ 23 w 162"/>
                <a:gd name="T123"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2" h="167">
                  <a:moveTo>
                    <a:pt x="23" y="167"/>
                  </a:moveTo>
                  <a:lnTo>
                    <a:pt x="23" y="167"/>
                  </a:lnTo>
                  <a:lnTo>
                    <a:pt x="18" y="164"/>
                  </a:lnTo>
                  <a:lnTo>
                    <a:pt x="15" y="163"/>
                  </a:lnTo>
                  <a:lnTo>
                    <a:pt x="14" y="161"/>
                  </a:lnTo>
                  <a:lnTo>
                    <a:pt x="14" y="161"/>
                  </a:lnTo>
                  <a:lnTo>
                    <a:pt x="10" y="154"/>
                  </a:lnTo>
                  <a:lnTo>
                    <a:pt x="5" y="146"/>
                  </a:lnTo>
                  <a:lnTo>
                    <a:pt x="3" y="139"/>
                  </a:lnTo>
                  <a:lnTo>
                    <a:pt x="2" y="131"/>
                  </a:lnTo>
                  <a:lnTo>
                    <a:pt x="0" y="124"/>
                  </a:lnTo>
                  <a:lnTo>
                    <a:pt x="0" y="116"/>
                  </a:lnTo>
                  <a:lnTo>
                    <a:pt x="2" y="109"/>
                  </a:lnTo>
                  <a:lnTo>
                    <a:pt x="4" y="101"/>
                  </a:lnTo>
                  <a:lnTo>
                    <a:pt x="4" y="101"/>
                  </a:lnTo>
                  <a:lnTo>
                    <a:pt x="10" y="90"/>
                  </a:lnTo>
                  <a:lnTo>
                    <a:pt x="17" y="79"/>
                  </a:lnTo>
                  <a:lnTo>
                    <a:pt x="25" y="69"/>
                  </a:lnTo>
                  <a:lnTo>
                    <a:pt x="35" y="60"/>
                  </a:lnTo>
                  <a:lnTo>
                    <a:pt x="45" y="50"/>
                  </a:lnTo>
                  <a:lnTo>
                    <a:pt x="58" y="42"/>
                  </a:lnTo>
                  <a:lnTo>
                    <a:pt x="70" y="35"/>
                  </a:lnTo>
                  <a:lnTo>
                    <a:pt x="82" y="29"/>
                  </a:lnTo>
                  <a:lnTo>
                    <a:pt x="105" y="17"/>
                  </a:lnTo>
                  <a:lnTo>
                    <a:pt x="126" y="8"/>
                  </a:lnTo>
                  <a:lnTo>
                    <a:pt x="147" y="1"/>
                  </a:lnTo>
                  <a:lnTo>
                    <a:pt x="147" y="1"/>
                  </a:lnTo>
                  <a:lnTo>
                    <a:pt x="151" y="0"/>
                  </a:lnTo>
                  <a:lnTo>
                    <a:pt x="156" y="2"/>
                  </a:lnTo>
                  <a:lnTo>
                    <a:pt x="159" y="4"/>
                  </a:lnTo>
                  <a:lnTo>
                    <a:pt x="162" y="8"/>
                  </a:lnTo>
                  <a:lnTo>
                    <a:pt x="162" y="8"/>
                  </a:lnTo>
                  <a:lnTo>
                    <a:pt x="162" y="12"/>
                  </a:lnTo>
                  <a:lnTo>
                    <a:pt x="161" y="17"/>
                  </a:lnTo>
                  <a:lnTo>
                    <a:pt x="158" y="20"/>
                  </a:lnTo>
                  <a:lnTo>
                    <a:pt x="154" y="23"/>
                  </a:lnTo>
                  <a:lnTo>
                    <a:pt x="154" y="23"/>
                  </a:lnTo>
                  <a:lnTo>
                    <a:pt x="140" y="27"/>
                  </a:lnTo>
                  <a:lnTo>
                    <a:pt x="123" y="34"/>
                  </a:lnTo>
                  <a:lnTo>
                    <a:pt x="104" y="44"/>
                  </a:lnTo>
                  <a:lnTo>
                    <a:pt x="83" y="54"/>
                  </a:lnTo>
                  <a:lnTo>
                    <a:pt x="65" y="65"/>
                  </a:lnTo>
                  <a:lnTo>
                    <a:pt x="56" y="72"/>
                  </a:lnTo>
                  <a:lnTo>
                    <a:pt x="48" y="79"/>
                  </a:lnTo>
                  <a:lnTo>
                    <a:pt x="41" y="86"/>
                  </a:lnTo>
                  <a:lnTo>
                    <a:pt x="34" y="93"/>
                  </a:lnTo>
                  <a:lnTo>
                    <a:pt x="29" y="101"/>
                  </a:lnTo>
                  <a:lnTo>
                    <a:pt x="26" y="109"/>
                  </a:lnTo>
                  <a:lnTo>
                    <a:pt x="26" y="109"/>
                  </a:lnTo>
                  <a:lnTo>
                    <a:pt x="23" y="118"/>
                  </a:lnTo>
                  <a:lnTo>
                    <a:pt x="25" y="129"/>
                  </a:lnTo>
                  <a:lnTo>
                    <a:pt x="27" y="138"/>
                  </a:lnTo>
                  <a:lnTo>
                    <a:pt x="33" y="148"/>
                  </a:lnTo>
                  <a:lnTo>
                    <a:pt x="33" y="148"/>
                  </a:lnTo>
                  <a:lnTo>
                    <a:pt x="35" y="153"/>
                  </a:lnTo>
                  <a:lnTo>
                    <a:pt x="35" y="156"/>
                  </a:lnTo>
                  <a:lnTo>
                    <a:pt x="33" y="161"/>
                  </a:lnTo>
                  <a:lnTo>
                    <a:pt x="30" y="164"/>
                  </a:lnTo>
                  <a:lnTo>
                    <a:pt x="30" y="164"/>
                  </a:lnTo>
                  <a:lnTo>
                    <a:pt x="27" y="166"/>
                  </a:lnTo>
                  <a:lnTo>
                    <a:pt x="23" y="167"/>
                  </a:lnTo>
                  <a:lnTo>
                    <a:pt x="23" y="1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56"/>
            <p:cNvSpPr>
              <a:spLocks/>
            </p:cNvSpPr>
            <p:nvPr userDrawn="1"/>
          </p:nvSpPr>
          <p:spPr bwMode="auto">
            <a:xfrm>
              <a:off x="2959" y="2069"/>
              <a:ext cx="163" cy="63"/>
            </a:xfrm>
            <a:custGeom>
              <a:avLst/>
              <a:gdLst>
                <a:gd name="T0" fmla="*/ 294 w 326"/>
                <a:gd name="T1" fmla="*/ 126 h 126"/>
                <a:gd name="T2" fmla="*/ 273 w 326"/>
                <a:gd name="T3" fmla="*/ 124 h 126"/>
                <a:gd name="T4" fmla="*/ 248 w 326"/>
                <a:gd name="T5" fmla="*/ 117 h 126"/>
                <a:gd name="T6" fmla="*/ 244 w 326"/>
                <a:gd name="T7" fmla="*/ 115 h 126"/>
                <a:gd name="T8" fmla="*/ 241 w 326"/>
                <a:gd name="T9" fmla="*/ 107 h 126"/>
                <a:gd name="T10" fmla="*/ 241 w 326"/>
                <a:gd name="T11" fmla="*/ 102 h 126"/>
                <a:gd name="T12" fmla="*/ 247 w 326"/>
                <a:gd name="T13" fmla="*/ 95 h 126"/>
                <a:gd name="T14" fmla="*/ 256 w 326"/>
                <a:gd name="T15" fmla="*/ 95 h 126"/>
                <a:gd name="T16" fmla="*/ 267 w 326"/>
                <a:gd name="T17" fmla="*/ 99 h 126"/>
                <a:gd name="T18" fmla="*/ 291 w 326"/>
                <a:gd name="T19" fmla="*/ 103 h 126"/>
                <a:gd name="T20" fmla="*/ 303 w 326"/>
                <a:gd name="T21" fmla="*/ 102 h 126"/>
                <a:gd name="T22" fmla="*/ 303 w 326"/>
                <a:gd name="T23" fmla="*/ 99 h 126"/>
                <a:gd name="T24" fmla="*/ 293 w 326"/>
                <a:gd name="T25" fmla="*/ 81 h 126"/>
                <a:gd name="T26" fmla="*/ 280 w 326"/>
                <a:gd name="T27" fmla="*/ 70 h 126"/>
                <a:gd name="T28" fmla="*/ 261 w 326"/>
                <a:gd name="T29" fmla="*/ 56 h 126"/>
                <a:gd name="T30" fmla="*/ 237 w 326"/>
                <a:gd name="T31" fmla="*/ 43 h 126"/>
                <a:gd name="T32" fmla="*/ 208 w 326"/>
                <a:gd name="T33" fmla="*/ 32 h 126"/>
                <a:gd name="T34" fmla="*/ 176 w 326"/>
                <a:gd name="T35" fmla="*/ 25 h 126"/>
                <a:gd name="T36" fmla="*/ 141 w 326"/>
                <a:gd name="T37" fmla="*/ 21 h 126"/>
                <a:gd name="T38" fmla="*/ 101 w 326"/>
                <a:gd name="T39" fmla="*/ 26 h 126"/>
                <a:gd name="T40" fmla="*/ 60 w 326"/>
                <a:gd name="T41" fmla="*/ 38 h 126"/>
                <a:gd name="T42" fmla="*/ 17 w 326"/>
                <a:gd name="T43" fmla="*/ 58 h 126"/>
                <a:gd name="T44" fmla="*/ 13 w 326"/>
                <a:gd name="T45" fmla="*/ 59 h 126"/>
                <a:gd name="T46" fmla="*/ 5 w 326"/>
                <a:gd name="T47" fmla="*/ 58 h 126"/>
                <a:gd name="T48" fmla="*/ 1 w 326"/>
                <a:gd name="T49" fmla="*/ 55 h 126"/>
                <a:gd name="T50" fmla="*/ 0 w 326"/>
                <a:gd name="T51" fmla="*/ 46 h 126"/>
                <a:gd name="T52" fmla="*/ 6 w 326"/>
                <a:gd name="T53" fmla="*/ 39 h 126"/>
                <a:gd name="T54" fmla="*/ 30 w 326"/>
                <a:gd name="T55" fmla="*/ 26 h 126"/>
                <a:gd name="T56" fmla="*/ 77 w 326"/>
                <a:gd name="T57" fmla="*/ 9 h 126"/>
                <a:gd name="T58" fmla="*/ 122 w 326"/>
                <a:gd name="T59" fmla="*/ 1 h 126"/>
                <a:gd name="T60" fmla="*/ 165 w 326"/>
                <a:gd name="T61" fmla="*/ 1 h 126"/>
                <a:gd name="T62" fmla="*/ 205 w 326"/>
                <a:gd name="T63" fmla="*/ 8 h 126"/>
                <a:gd name="T64" fmla="*/ 241 w 326"/>
                <a:gd name="T65" fmla="*/ 19 h 126"/>
                <a:gd name="T66" fmla="*/ 271 w 326"/>
                <a:gd name="T67" fmla="*/ 35 h 126"/>
                <a:gd name="T68" fmla="*/ 295 w 326"/>
                <a:gd name="T69" fmla="*/ 53 h 126"/>
                <a:gd name="T70" fmla="*/ 305 w 326"/>
                <a:gd name="T71" fmla="*/ 62 h 126"/>
                <a:gd name="T72" fmla="*/ 317 w 326"/>
                <a:gd name="T73" fmla="*/ 77 h 126"/>
                <a:gd name="T74" fmla="*/ 324 w 326"/>
                <a:gd name="T75" fmla="*/ 91 h 126"/>
                <a:gd name="T76" fmla="*/ 326 w 326"/>
                <a:gd name="T77" fmla="*/ 103 h 126"/>
                <a:gd name="T78" fmla="*/ 323 w 326"/>
                <a:gd name="T79" fmla="*/ 115 h 126"/>
                <a:gd name="T80" fmla="*/ 318 w 326"/>
                <a:gd name="T81" fmla="*/ 119 h 126"/>
                <a:gd name="T82" fmla="*/ 303 w 326"/>
                <a:gd name="T83" fmla="*/ 126 h 126"/>
                <a:gd name="T84" fmla="*/ 294 w 326"/>
                <a:gd name="T85"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6" h="126">
                  <a:moveTo>
                    <a:pt x="294" y="126"/>
                  </a:moveTo>
                  <a:lnTo>
                    <a:pt x="294" y="126"/>
                  </a:lnTo>
                  <a:lnTo>
                    <a:pt x="285" y="126"/>
                  </a:lnTo>
                  <a:lnTo>
                    <a:pt x="273" y="124"/>
                  </a:lnTo>
                  <a:lnTo>
                    <a:pt x="261" y="121"/>
                  </a:lnTo>
                  <a:lnTo>
                    <a:pt x="248" y="117"/>
                  </a:lnTo>
                  <a:lnTo>
                    <a:pt x="248" y="117"/>
                  </a:lnTo>
                  <a:lnTo>
                    <a:pt x="244" y="115"/>
                  </a:lnTo>
                  <a:lnTo>
                    <a:pt x="242" y="111"/>
                  </a:lnTo>
                  <a:lnTo>
                    <a:pt x="241" y="107"/>
                  </a:lnTo>
                  <a:lnTo>
                    <a:pt x="241" y="102"/>
                  </a:lnTo>
                  <a:lnTo>
                    <a:pt x="241" y="102"/>
                  </a:lnTo>
                  <a:lnTo>
                    <a:pt x="243" y="98"/>
                  </a:lnTo>
                  <a:lnTo>
                    <a:pt x="247" y="95"/>
                  </a:lnTo>
                  <a:lnTo>
                    <a:pt x="251" y="94"/>
                  </a:lnTo>
                  <a:lnTo>
                    <a:pt x="256" y="95"/>
                  </a:lnTo>
                  <a:lnTo>
                    <a:pt x="256" y="95"/>
                  </a:lnTo>
                  <a:lnTo>
                    <a:pt x="267" y="99"/>
                  </a:lnTo>
                  <a:lnTo>
                    <a:pt x="278" y="101"/>
                  </a:lnTo>
                  <a:lnTo>
                    <a:pt x="291" y="103"/>
                  </a:lnTo>
                  <a:lnTo>
                    <a:pt x="299" y="103"/>
                  </a:lnTo>
                  <a:lnTo>
                    <a:pt x="303" y="102"/>
                  </a:lnTo>
                  <a:lnTo>
                    <a:pt x="303" y="102"/>
                  </a:lnTo>
                  <a:lnTo>
                    <a:pt x="303" y="99"/>
                  </a:lnTo>
                  <a:lnTo>
                    <a:pt x="299" y="92"/>
                  </a:lnTo>
                  <a:lnTo>
                    <a:pt x="293" y="81"/>
                  </a:lnTo>
                  <a:lnTo>
                    <a:pt x="280" y="70"/>
                  </a:lnTo>
                  <a:lnTo>
                    <a:pt x="280" y="70"/>
                  </a:lnTo>
                  <a:lnTo>
                    <a:pt x="272" y="63"/>
                  </a:lnTo>
                  <a:lnTo>
                    <a:pt x="261" y="56"/>
                  </a:lnTo>
                  <a:lnTo>
                    <a:pt x="250" y="49"/>
                  </a:lnTo>
                  <a:lnTo>
                    <a:pt x="237" y="43"/>
                  </a:lnTo>
                  <a:lnTo>
                    <a:pt x="223" y="38"/>
                  </a:lnTo>
                  <a:lnTo>
                    <a:pt x="208" y="32"/>
                  </a:lnTo>
                  <a:lnTo>
                    <a:pt x="194" y="27"/>
                  </a:lnTo>
                  <a:lnTo>
                    <a:pt x="176" y="25"/>
                  </a:lnTo>
                  <a:lnTo>
                    <a:pt x="159" y="23"/>
                  </a:lnTo>
                  <a:lnTo>
                    <a:pt x="141" y="21"/>
                  </a:lnTo>
                  <a:lnTo>
                    <a:pt x="121" y="23"/>
                  </a:lnTo>
                  <a:lnTo>
                    <a:pt x="101" y="26"/>
                  </a:lnTo>
                  <a:lnTo>
                    <a:pt x="81" y="31"/>
                  </a:lnTo>
                  <a:lnTo>
                    <a:pt x="60" y="38"/>
                  </a:lnTo>
                  <a:lnTo>
                    <a:pt x="39" y="47"/>
                  </a:lnTo>
                  <a:lnTo>
                    <a:pt x="17" y="58"/>
                  </a:lnTo>
                  <a:lnTo>
                    <a:pt x="17" y="58"/>
                  </a:lnTo>
                  <a:lnTo>
                    <a:pt x="13" y="59"/>
                  </a:lnTo>
                  <a:lnTo>
                    <a:pt x="8" y="59"/>
                  </a:lnTo>
                  <a:lnTo>
                    <a:pt x="5" y="58"/>
                  </a:lnTo>
                  <a:lnTo>
                    <a:pt x="1" y="55"/>
                  </a:lnTo>
                  <a:lnTo>
                    <a:pt x="1" y="55"/>
                  </a:lnTo>
                  <a:lnTo>
                    <a:pt x="0" y="50"/>
                  </a:lnTo>
                  <a:lnTo>
                    <a:pt x="0" y="46"/>
                  </a:lnTo>
                  <a:lnTo>
                    <a:pt x="2" y="42"/>
                  </a:lnTo>
                  <a:lnTo>
                    <a:pt x="6" y="39"/>
                  </a:lnTo>
                  <a:lnTo>
                    <a:pt x="6" y="39"/>
                  </a:lnTo>
                  <a:lnTo>
                    <a:pt x="30" y="26"/>
                  </a:lnTo>
                  <a:lnTo>
                    <a:pt x="53" y="16"/>
                  </a:lnTo>
                  <a:lnTo>
                    <a:pt x="77" y="9"/>
                  </a:lnTo>
                  <a:lnTo>
                    <a:pt x="100" y="3"/>
                  </a:lnTo>
                  <a:lnTo>
                    <a:pt x="122" y="1"/>
                  </a:lnTo>
                  <a:lnTo>
                    <a:pt x="144" y="0"/>
                  </a:lnTo>
                  <a:lnTo>
                    <a:pt x="165" y="1"/>
                  </a:lnTo>
                  <a:lnTo>
                    <a:pt x="185" y="3"/>
                  </a:lnTo>
                  <a:lnTo>
                    <a:pt x="205" y="8"/>
                  </a:lnTo>
                  <a:lnTo>
                    <a:pt x="223" y="12"/>
                  </a:lnTo>
                  <a:lnTo>
                    <a:pt x="241" y="19"/>
                  </a:lnTo>
                  <a:lnTo>
                    <a:pt x="256" y="26"/>
                  </a:lnTo>
                  <a:lnTo>
                    <a:pt x="271" y="35"/>
                  </a:lnTo>
                  <a:lnTo>
                    <a:pt x="283" y="43"/>
                  </a:lnTo>
                  <a:lnTo>
                    <a:pt x="295" y="53"/>
                  </a:lnTo>
                  <a:lnTo>
                    <a:pt x="305" y="62"/>
                  </a:lnTo>
                  <a:lnTo>
                    <a:pt x="305" y="62"/>
                  </a:lnTo>
                  <a:lnTo>
                    <a:pt x="312" y="70"/>
                  </a:lnTo>
                  <a:lnTo>
                    <a:pt x="317" y="77"/>
                  </a:lnTo>
                  <a:lnTo>
                    <a:pt x="321" y="84"/>
                  </a:lnTo>
                  <a:lnTo>
                    <a:pt x="324" y="91"/>
                  </a:lnTo>
                  <a:lnTo>
                    <a:pt x="326" y="98"/>
                  </a:lnTo>
                  <a:lnTo>
                    <a:pt x="326" y="103"/>
                  </a:lnTo>
                  <a:lnTo>
                    <a:pt x="325" y="109"/>
                  </a:lnTo>
                  <a:lnTo>
                    <a:pt x="323" y="115"/>
                  </a:lnTo>
                  <a:lnTo>
                    <a:pt x="323" y="115"/>
                  </a:lnTo>
                  <a:lnTo>
                    <a:pt x="318" y="119"/>
                  </a:lnTo>
                  <a:lnTo>
                    <a:pt x="311" y="124"/>
                  </a:lnTo>
                  <a:lnTo>
                    <a:pt x="303" y="126"/>
                  </a:lnTo>
                  <a:lnTo>
                    <a:pt x="294" y="126"/>
                  </a:lnTo>
                  <a:lnTo>
                    <a:pt x="294"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Line 157"/>
            <p:cNvSpPr>
              <a:spLocks noChangeShapeType="1"/>
            </p:cNvSpPr>
            <p:nvPr userDrawn="1"/>
          </p:nvSpPr>
          <p:spPr bwMode="auto">
            <a:xfrm>
              <a:off x="3209" y="2085"/>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Line 158"/>
            <p:cNvSpPr>
              <a:spLocks noChangeShapeType="1"/>
            </p:cNvSpPr>
            <p:nvPr userDrawn="1"/>
          </p:nvSpPr>
          <p:spPr bwMode="auto">
            <a:xfrm>
              <a:off x="3103" y="2234"/>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Freeform 159"/>
            <p:cNvSpPr>
              <a:spLocks/>
            </p:cNvSpPr>
            <p:nvPr userDrawn="1"/>
          </p:nvSpPr>
          <p:spPr bwMode="auto">
            <a:xfrm>
              <a:off x="3077" y="1990"/>
              <a:ext cx="134" cy="94"/>
            </a:xfrm>
            <a:custGeom>
              <a:avLst/>
              <a:gdLst>
                <a:gd name="T0" fmla="*/ 241 w 268"/>
                <a:gd name="T1" fmla="*/ 187 h 187"/>
                <a:gd name="T2" fmla="*/ 221 w 268"/>
                <a:gd name="T3" fmla="*/ 185 h 187"/>
                <a:gd name="T4" fmla="*/ 205 w 268"/>
                <a:gd name="T5" fmla="*/ 180 h 187"/>
                <a:gd name="T6" fmla="*/ 191 w 268"/>
                <a:gd name="T7" fmla="*/ 170 h 187"/>
                <a:gd name="T8" fmla="*/ 180 w 268"/>
                <a:gd name="T9" fmla="*/ 159 h 187"/>
                <a:gd name="T10" fmla="*/ 162 w 268"/>
                <a:gd name="T11" fmla="*/ 130 h 187"/>
                <a:gd name="T12" fmla="*/ 149 w 268"/>
                <a:gd name="T13" fmla="*/ 99 h 187"/>
                <a:gd name="T14" fmla="*/ 141 w 268"/>
                <a:gd name="T15" fmla="*/ 79 h 187"/>
                <a:gd name="T16" fmla="*/ 126 w 268"/>
                <a:gd name="T17" fmla="*/ 53 h 187"/>
                <a:gd name="T18" fmla="*/ 114 w 268"/>
                <a:gd name="T19" fmla="*/ 39 h 187"/>
                <a:gd name="T20" fmla="*/ 100 w 268"/>
                <a:gd name="T21" fmla="*/ 29 h 187"/>
                <a:gd name="T22" fmla="*/ 83 w 268"/>
                <a:gd name="T23" fmla="*/ 23 h 187"/>
                <a:gd name="T24" fmla="*/ 60 w 268"/>
                <a:gd name="T25" fmla="*/ 24 h 187"/>
                <a:gd name="T26" fmla="*/ 32 w 268"/>
                <a:gd name="T27" fmla="*/ 30 h 187"/>
                <a:gd name="T28" fmla="*/ 16 w 268"/>
                <a:gd name="T29" fmla="*/ 36 h 187"/>
                <a:gd name="T30" fmla="*/ 7 w 268"/>
                <a:gd name="T31" fmla="*/ 36 h 187"/>
                <a:gd name="T32" fmla="*/ 1 w 268"/>
                <a:gd name="T33" fmla="*/ 30 h 187"/>
                <a:gd name="T34" fmla="*/ 0 w 268"/>
                <a:gd name="T35" fmla="*/ 25 h 187"/>
                <a:gd name="T36" fmla="*/ 3 w 268"/>
                <a:gd name="T37" fmla="*/ 17 h 187"/>
                <a:gd name="T38" fmla="*/ 7 w 268"/>
                <a:gd name="T39" fmla="*/ 15 h 187"/>
                <a:gd name="T40" fmla="*/ 46 w 268"/>
                <a:gd name="T41" fmla="*/ 2 h 187"/>
                <a:gd name="T42" fmla="*/ 77 w 268"/>
                <a:gd name="T43" fmla="*/ 0 h 187"/>
                <a:gd name="T44" fmla="*/ 103 w 268"/>
                <a:gd name="T45" fmla="*/ 4 h 187"/>
                <a:gd name="T46" fmla="*/ 122 w 268"/>
                <a:gd name="T47" fmla="*/ 16 h 187"/>
                <a:gd name="T48" fmla="*/ 138 w 268"/>
                <a:gd name="T49" fmla="*/ 31 h 187"/>
                <a:gd name="T50" fmla="*/ 151 w 268"/>
                <a:gd name="T51" fmla="*/ 49 h 187"/>
                <a:gd name="T52" fmla="*/ 169 w 268"/>
                <a:gd name="T53" fmla="*/ 91 h 187"/>
                <a:gd name="T54" fmla="*/ 177 w 268"/>
                <a:gd name="T55" fmla="*/ 108 h 187"/>
                <a:gd name="T56" fmla="*/ 192 w 268"/>
                <a:gd name="T57" fmla="*/ 137 h 187"/>
                <a:gd name="T58" fmla="*/ 206 w 268"/>
                <a:gd name="T59" fmla="*/ 153 h 187"/>
                <a:gd name="T60" fmla="*/ 218 w 268"/>
                <a:gd name="T61" fmla="*/ 160 h 187"/>
                <a:gd name="T62" fmla="*/ 230 w 268"/>
                <a:gd name="T63" fmla="*/ 163 h 187"/>
                <a:gd name="T64" fmla="*/ 247 w 268"/>
                <a:gd name="T65" fmla="*/ 163 h 187"/>
                <a:gd name="T66" fmla="*/ 255 w 268"/>
                <a:gd name="T67" fmla="*/ 162 h 187"/>
                <a:gd name="T68" fmla="*/ 264 w 268"/>
                <a:gd name="T69" fmla="*/ 165 h 187"/>
                <a:gd name="T70" fmla="*/ 268 w 268"/>
                <a:gd name="T71" fmla="*/ 173 h 187"/>
                <a:gd name="T72" fmla="*/ 268 w 268"/>
                <a:gd name="T73" fmla="*/ 177 h 187"/>
                <a:gd name="T74" fmla="*/ 263 w 268"/>
                <a:gd name="T75" fmla="*/ 184 h 187"/>
                <a:gd name="T76" fmla="*/ 258 w 268"/>
                <a:gd name="T77" fmla="*/ 185 h 187"/>
                <a:gd name="T78" fmla="*/ 241 w 268"/>
                <a:gd name="T7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8" h="187">
                  <a:moveTo>
                    <a:pt x="241" y="187"/>
                  </a:moveTo>
                  <a:lnTo>
                    <a:pt x="241" y="187"/>
                  </a:lnTo>
                  <a:lnTo>
                    <a:pt x="230" y="187"/>
                  </a:lnTo>
                  <a:lnTo>
                    <a:pt x="221" y="185"/>
                  </a:lnTo>
                  <a:lnTo>
                    <a:pt x="213" y="182"/>
                  </a:lnTo>
                  <a:lnTo>
                    <a:pt x="205" y="180"/>
                  </a:lnTo>
                  <a:lnTo>
                    <a:pt x="198" y="175"/>
                  </a:lnTo>
                  <a:lnTo>
                    <a:pt x="191" y="170"/>
                  </a:lnTo>
                  <a:lnTo>
                    <a:pt x="185" y="165"/>
                  </a:lnTo>
                  <a:lnTo>
                    <a:pt x="180" y="159"/>
                  </a:lnTo>
                  <a:lnTo>
                    <a:pt x="170" y="145"/>
                  </a:lnTo>
                  <a:lnTo>
                    <a:pt x="162" y="130"/>
                  </a:lnTo>
                  <a:lnTo>
                    <a:pt x="156" y="115"/>
                  </a:lnTo>
                  <a:lnTo>
                    <a:pt x="149" y="99"/>
                  </a:lnTo>
                  <a:lnTo>
                    <a:pt x="149" y="99"/>
                  </a:lnTo>
                  <a:lnTo>
                    <a:pt x="141" y="79"/>
                  </a:lnTo>
                  <a:lnTo>
                    <a:pt x="131" y="61"/>
                  </a:lnTo>
                  <a:lnTo>
                    <a:pt x="126" y="53"/>
                  </a:lnTo>
                  <a:lnTo>
                    <a:pt x="121" y="45"/>
                  </a:lnTo>
                  <a:lnTo>
                    <a:pt x="114" y="39"/>
                  </a:lnTo>
                  <a:lnTo>
                    <a:pt x="108" y="33"/>
                  </a:lnTo>
                  <a:lnTo>
                    <a:pt x="100" y="29"/>
                  </a:lnTo>
                  <a:lnTo>
                    <a:pt x="92" y="25"/>
                  </a:lnTo>
                  <a:lnTo>
                    <a:pt x="83" y="23"/>
                  </a:lnTo>
                  <a:lnTo>
                    <a:pt x="71" y="23"/>
                  </a:lnTo>
                  <a:lnTo>
                    <a:pt x="60" y="24"/>
                  </a:lnTo>
                  <a:lnTo>
                    <a:pt x="47" y="26"/>
                  </a:lnTo>
                  <a:lnTo>
                    <a:pt x="32" y="30"/>
                  </a:lnTo>
                  <a:lnTo>
                    <a:pt x="16" y="36"/>
                  </a:lnTo>
                  <a:lnTo>
                    <a:pt x="16" y="36"/>
                  </a:lnTo>
                  <a:lnTo>
                    <a:pt x="12" y="37"/>
                  </a:lnTo>
                  <a:lnTo>
                    <a:pt x="7" y="36"/>
                  </a:lnTo>
                  <a:lnTo>
                    <a:pt x="3" y="33"/>
                  </a:lnTo>
                  <a:lnTo>
                    <a:pt x="1" y="30"/>
                  </a:lnTo>
                  <a:lnTo>
                    <a:pt x="1" y="30"/>
                  </a:lnTo>
                  <a:lnTo>
                    <a:pt x="0" y="25"/>
                  </a:lnTo>
                  <a:lnTo>
                    <a:pt x="1" y="21"/>
                  </a:lnTo>
                  <a:lnTo>
                    <a:pt x="3" y="17"/>
                  </a:lnTo>
                  <a:lnTo>
                    <a:pt x="7" y="15"/>
                  </a:lnTo>
                  <a:lnTo>
                    <a:pt x="7" y="15"/>
                  </a:lnTo>
                  <a:lnTo>
                    <a:pt x="28" y="8"/>
                  </a:lnTo>
                  <a:lnTo>
                    <a:pt x="46" y="2"/>
                  </a:lnTo>
                  <a:lnTo>
                    <a:pt x="62" y="0"/>
                  </a:lnTo>
                  <a:lnTo>
                    <a:pt x="77" y="0"/>
                  </a:lnTo>
                  <a:lnTo>
                    <a:pt x="91" y="1"/>
                  </a:lnTo>
                  <a:lnTo>
                    <a:pt x="103" y="4"/>
                  </a:lnTo>
                  <a:lnTo>
                    <a:pt x="113" y="9"/>
                  </a:lnTo>
                  <a:lnTo>
                    <a:pt x="122" y="16"/>
                  </a:lnTo>
                  <a:lnTo>
                    <a:pt x="131" y="23"/>
                  </a:lnTo>
                  <a:lnTo>
                    <a:pt x="138" y="31"/>
                  </a:lnTo>
                  <a:lnTo>
                    <a:pt x="145" y="40"/>
                  </a:lnTo>
                  <a:lnTo>
                    <a:pt x="151" y="49"/>
                  </a:lnTo>
                  <a:lnTo>
                    <a:pt x="161" y="70"/>
                  </a:lnTo>
                  <a:lnTo>
                    <a:pt x="169" y="91"/>
                  </a:lnTo>
                  <a:lnTo>
                    <a:pt x="169" y="91"/>
                  </a:lnTo>
                  <a:lnTo>
                    <a:pt x="177" y="108"/>
                  </a:lnTo>
                  <a:lnTo>
                    <a:pt x="184" y="124"/>
                  </a:lnTo>
                  <a:lnTo>
                    <a:pt x="192" y="137"/>
                  </a:lnTo>
                  <a:lnTo>
                    <a:pt x="202" y="149"/>
                  </a:lnTo>
                  <a:lnTo>
                    <a:pt x="206" y="153"/>
                  </a:lnTo>
                  <a:lnTo>
                    <a:pt x="212" y="157"/>
                  </a:lnTo>
                  <a:lnTo>
                    <a:pt x="218" y="160"/>
                  </a:lnTo>
                  <a:lnTo>
                    <a:pt x="223" y="162"/>
                  </a:lnTo>
                  <a:lnTo>
                    <a:pt x="230" y="163"/>
                  </a:lnTo>
                  <a:lnTo>
                    <a:pt x="238" y="163"/>
                  </a:lnTo>
                  <a:lnTo>
                    <a:pt x="247" y="163"/>
                  </a:lnTo>
                  <a:lnTo>
                    <a:pt x="255" y="162"/>
                  </a:lnTo>
                  <a:lnTo>
                    <a:pt x="255" y="162"/>
                  </a:lnTo>
                  <a:lnTo>
                    <a:pt x="259" y="163"/>
                  </a:lnTo>
                  <a:lnTo>
                    <a:pt x="264" y="165"/>
                  </a:lnTo>
                  <a:lnTo>
                    <a:pt x="266" y="168"/>
                  </a:lnTo>
                  <a:lnTo>
                    <a:pt x="268" y="173"/>
                  </a:lnTo>
                  <a:lnTo>
                    <a:pt x="268" y="173"/>
                  </a:lnTo>
                  <a:lnTo>
                    <a:pt x="268" y="177"/>
                  </a:lnTo>
                  <a:lnTo>
                    <a:pt x="266" y="181"/>
                  </a:lnTo>
                  <a:lnTo>
                    <a:pt x="263" y="184"/>
                  </a:lnTo>
                  <a:lnTo>
                    <a:pt x="258" y="185"/>
                  </a:lnTo>
                  <a:lnTo>
                    <a:pt x="258" y="185"/>
                  </a:lnTo>
                  <a:lnTo>
                    <a:pt x="249" y="187"/>
                  </a:lnTo>
                  <a:lnTo>
                    <a:pt x="241" y="187"/>
                  </a:lnTo>
                  <a:lnTo>
                    <a:pt x="241" y="1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60"/>
            <p:cNvSpPr>
              <a:spLocks/>
            </p:cNvSpPr>
            <p:nvPr userDrawn="1"/>
          </p:nvSpPr>
          <p:spPr bwMode="auto">
            <a:xfrm>
              <a:off x="3142" y="1880"/>
              <a:ext cx="117" cy="129"/>
            </a:xfrm>
            <a:custGeom>
              <a:avLst/>
              <a:gdLst>
                <a:gd name="T0" fmla="*/ 222 w 234"/>
                <a:gd name="T1" fmla="*/ 259 h 259"/>
                <a:gd name="T2" fmla="*/ 220 w 234"/>
                <a:gd name="T3" fmla="*/ 258 h 259"/>
                <a:gd name="T4" fmla="*/ 206 w 234"/>
                <a:gd name="T5" fmla="*/ 254 h 259"/>
                <a:gd name="T6" fmla="*/ 193 w 234"/>
                <a:gd name="T7" fmla="*/ 246 h 259"/>
                <a:gd name="T8" fmla="*/ 181 w 234"/>
                <a:gd name="T9" fmla="*/ 234 h 259"/>
                <a:gd name="T10" fmla="*/ 175 w 234"/>
                <a:gd name="T11" fmla="*/ 216 h 259"/>
                <a:gd name="T12" fmla="*/ 175 w 234"/>
                <a:gd name="T13" fmla="*/ 208 h 259"/>
                <a:gd name="T14" fmla="*/ 172 w 234"/>
                <a:gd name="T15" fmla="*/ 192 h 259"/>
                <a:gd name="T16" fmla="*/ 166 w 234"/>
                <a:gd name="T17" fmla="*/ 179 h 259"/>
                <a:gd name="T18" fmla="*/ 152 w 234"/>
                <a:gd name="T19" fmla="*/ 163 h 259"/>
                <a:gd name="T20" fmla="*/ 129 w 234"/>
                <a:gd name="T21" fmla="*/ 147 h 259"/>
                <a:gd name="T22" fmla="*/ 100 w 234"/>
                <a:gd name="T23" fmla="*/ 132 h 259"/>
                <a:gd name="T24" fmla="*/ 67 w 234"/>
                <a:gd name="T25" fmla="*/ 115 h 259"/>
                <a:gd name="T26" fmla="*/ 43 w 234"/>
                <a:gd name="T27" fmla="*/ 99 h 259"/>
                <a:gd name="T28" fmla="*/ 29 w 234"/>
                <a:gd name="T29" fmla="*/ 85 h 259"/>
                <a:gd name="T30" fmla="*/ 17 w 234"/>
                <a:gd name="T31" fmla="*/ 68 h 259"/>
                <a:gd name="T32" fmla="*/ 8 w 234"/>
                <a:gd name="T33" fmla="*/ 48 h 259"/>
                <a:gd name="T34" fmla="*/ 1 w 234"/>
                <a:gd name="T35" fmla="*/ 25 h 259"/>
                <a:gd name="T36" fmla="*/ 0 w 234"/>
                <a:gd name="T37" fmla="*/ 11 h 259"/>
                <a:gd name="T38" fmla="*/ 2 w 234"/>
                <a:gd name="T39" fmla="*/ 3 h 259"/>
                <a:gd name="T40" fmla="*/ 11 w 234"/>
                <a:gd name="T41" fmla="*/ 0 h 259"/>
                <a:gd name="T42" fmla="*/ 15 w 234"/>
                <a:gd name="T43" fmla="*/ 0 h 259"/>
                <a:gd name="T44" fmla="*/ 22 w 234"/>
                <a:gd name="T45" fmla="*/ 5 h 259"/>
                <a:gd name="T46" fmla="*/ 23 w 234"/>
                <a:gd name="T47" fmla="*/ 10 h 259"/>
                <a:gd name="T48" fmla="*/ 27 w 234"/>
                <a:gd name="T49" fmla="*/ 31 h 259"/>
                <a:gd name="T50" fmla="*/ 32 w 234"/>
                <a:gd name="T51" fmla="*/ 49 h 259"/>
                <a:gd name="T52" fmla="*/ 42 w 234"/>
                <a:gd name="T53" fmla="*/ 63 h 259"/>
                <a:gd name="T54" fmla="*/ 53 w 234"/>
                <a:gd name="T55" fmla="*/ 76 h 259"/>
                <a:gd name="T56" fmla="*/ 80 w 234"/>
                <a:gd name="T57" fmla="*/ 95 h 259"/>
                <a:gd name="T58" fmla="*/ 111 w 234"/>
                <a:gd name="T59" fmla="*/ 111 h 259"/>
                <a:gd name="T60" fmla="*/ 127 w 234"/>
                <a:gd name="T61" fmla="*/ 119 h 259"/>
                <a:gd name="T62" fmla="*/ 157 w 234"/>
                <a:gd name="T63" fmla="*/ 138 h 259"/>
                <a:gd name="T64" fmla="*/ 176 w 234"/>
                <a:gd name="T65" fmla="*/ 154 h 259"/>
                <a:gd name="T66" fmla="*/ 186 w 234"/>
                <a:gd name="T67" fmla="*/ 169 h 259"/>
                <a:gd name="T68" fmla="*/ 194 w 234"/>
                <a:gd name="T69" fmla="*/ 185 h 259"/>
                <a:gd name="T70" fmla="*/ 198 w 234"/>
                <a:gd name="T71" fmla="*/ 205 h 259"/>
                <a:gd name="T72" fmla="*/ 198 w 234"/>
                <a:gd name="T73" fmla="*/ 216 h 259"/>
                <a:gd name="T74" fmla="*/ 203 w 234"/>
                <a:gd name="T75" fmla="*/ 225 h 259"/>
                <a:gd name="T76" fmla="*/ 212 w 234"/>
                <a:gd name="T77" fmla="*/ 231 h 259"/>
                <a:gd name="T78" fmla="*/ 225 w 234"/>
                <a:gd name="T79" fmla="*/ 236 h 259"/>
                <a:gd name="T80" fmla="*/ 229 w 234"/>
                <a:gd name="T81" fmla="*/ 237 h 259"/>
                <a:gd name="T82" fmla="*/ 234 w 234"/>
                <a:gd name="T83" fmla="*/ 244 h 259"/>
                <a:gd name="T84" fmla="*/ 234 w 234"/>
                <a:gd name="T85" fmla="*/ 249 h 259"/>
                <a:gd name="T86" fmla="*/ 231 w 234"/>
                <a:gd name="T87" fmla="*/ 255 h 259"/>
                <a:gd name="T88" fmla="*/ 222 w 234"/>
                <a:gd name="T89"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4" h="259">
                  <a:moveTo>
                    <a:pt x="222" y="259"/>
                  </a:moveTo>
                  <a:lnTo>
                    <a:pt x="222" y="259"/>
                  </a:lnTo>
                  <a:lnTo>
                    <a:pt x="220" y="258"/>
                  </a:lnTo>
                  <a:lnTo>
                    <a:pt x="220" y="258"/>
                  </a:lnTo>
                  <a:lnTo>
                    <a:pt x="214" y="257"/>
                  </a:lnTo>
                  <a:lnTo>
                    <a:pt x="206" y="254"/>
                  </a:lnTo>
                  <a:lnTo>
                    <a:pt x="199" y="251"/>
                  </a:lnTo>
                  <a:lnTo>
                    <a:pt x="193" y="246"/>
                  </a:lnTo>
                  <a:lnTo>
                    <a:pt x="186" y="240"/>
                  </a:lnTo>
                  <a:lnTo>
                    <a:pt x="181" y="234"/>
                  </a:lnTo>
                  <a:lnTo>
                    <a:pt x="178" y="225"/>
                  </a:lnTo>
                  <a:lnTo>
                    <a:pt x="175" y="216"/>
                  </a:lnTo>
                  <a:lnTo>
                    <a:pt x="175" y="216"/>
                  </a:lnTo>
                  <a:lnTo>
                    <a:pt x="175" y="208"/>
                  </a:lnTo>
                  <a:lnTo>
                    <a:pt x="174" y="200"/>
                  </a:lnTo>
                  <a:lnTo>
                    <a:pt x="172" y="192"/>
                  </a:lnTo>
                  <a:lnTo>
                    <a:pt x="170" y="186"/>
                  </a:lnTo>
                  <a:lnTo>
                    <a:pt x="166" y="179"/>
                  </a:lnTo>
                  <a:lnTo>
                    <a:pt x="161" y="174"/>
                  </a:lnTo>
                  <a:lnTo>
                    <a:pt x="152" y="163"/>
                  </a:lnTo>
                  <a:lnTo>
                    <a:pt x="142" y="155"/>
                  </a:lnTo>
                  <a:lnTo>
                    <a:pt x="129" y="147"/>
                  </a:lnTo>
                  <a:lnTo>
                    <a:pt x="100" y="132"/>
                  </a:lnTo>
                  <a:lnTo>
                    <a:pt x="100" y="132"/>
                  </a:lnTo>
                  <a:lnTo>
                    <a:pt x="84" y="124"/>
                  </a:lnTo>
                  <a:lnTo>
                    <a:pt x="67" y="115"/>
                  </a:lnTo>
                  <a:lnTo>
                    <a:pt x="51" y="104"/>
                  </a:lnTo>
                  <a:lnTo>
                    <a:pt x="43" y="99"/>
                  </a:lnTo>
                  <a:lnTo>
                    <a:pt x="36" y="92"/>
                  </a:lnTo>
                  <a:lnTo>
                    <a:pt x="29" y="85"/>
                  </a:lnTo>
                  <a:lnTo>
                    <a:pt x="23" y="77"/>
                  </a:lnTo>
                  <a:lnTo>
                    <a:pt x="17" y="68"/>
                  </a:lnTo>
                  <a:lnTo>
                    <a:pt x="12" y="58"/>
                  </a:lnTo>
                  <a:lnTo>
                    <a:pt x="8" y="48"/>
                  </a:lnTo>
                  <a:lnTo>
                    <a:pt x="5" y="38"/>
                  </a:lnTo>
                  <a:lnTo>
                    <a:pt x="1" y="25"/>
                  </a:lnTo>
                  <a:lnTo>
                    <a:pt x="0" y="11"/>
                  </a:lnTo>
                  <a:lnTo>
                    <a:pt x="0" y="11"/>
                  </a:lnTo>
                  <a:lnTo>
                    <a:pt x="1" y="7"/>
                  </a:lnTo>
                  <a:lnTo>
                    <a:pt x="2" y="3"/>
                  </a:lnTo>
                  <a:lnTo>
                    <a:pt x="6" y="1"/>
                  </a:lnTo>
                  <a:lnTo>
                    <a:pt x="11" y="0"/>
                  </a:lnTo>
                  <a:lnTo>
                    <a:pt x="11" y="0"/>
                  </a:lnTo>
                  <a:lnTo>
                    <a:pt x="15" y="0"/>
                  </a:lnTo>
                  <a:lnTo>
                    <a:pt x="20" y="2"/>
                  </a:lnTo>
                  <a:lnTo>
                    <a:pt x="22" y="5"/>
                  </a:lnTo>
                  <a:lnTo>
                    <a:pt x="23" y="10"/>
                  </a:lnTo>
                  <a:lnTo>
                    <a:pt x="23" y="10"/>
                  </a:lnTo>
                  <a:lnTo>
                    <a:pt x="24" y="20"/>
                  </a:lnTo>
                  <a:lnTo>
                    <a:pt x="27" y="31"/>
                  </a:lnTo>
                  <a:lnTo>
                    <a:pt x="29" y="40"/>
                  </a:lnTo>
                  <a:lnTo>
                    <a:pt x="32" y="49"/>
                  </a:lnTo>
                  <a:lnTo>
                    <a:pt x="37" y="56"/>
                  </a:lnTo>
                  <a:lnTo>
                    <a:pt x="42" y="63"/>
                  </a:lnTo>
                  <a:lnTo>
                    <a:pt x="47" y="70"/>
                  </a:lnTo>
                  <a:lnTo>
                    <a:pt x="53" y="76"/>
                  </a:lnTo>
                  <a:lnTo>
                    <a:pt x="66" y="86"/>
                  </a:lnTo>
                  <a:lnTo>
                    <a:pt x="80" y="95"/>
                  </a:lnTo>
                  <a:lnTo>
                    <a:pt x="95" y="103"/>
                  </a:lnTo>
                  <a:lnTo>
                    <a:pt x="111" y="111"/>
                  </a:lnTo>
                  <a:lnTo>
                    <a:pt x="111" y="111"/>
                  </a:lnTo>
                  <a:lnTo>
                    <a:pt x="127" y="119"/>
                  </a:lnTo>
                  <a:lnTo>
                    <a:pt x="142" y="128"/>
                  </a:lnTo>
                  <a:lnTo>
                    <a:pt x="157" y="138"/>
                  </a:lnTo>
                  <a:lnTo>
                    <a:pt x="171" y="148"/>
                  </a:lnTo>
                  <a:lnTo>
                    <a:pt x="176" y="154"/>
                  </a:lnTo>
                  <a:lnTo>
                    <a:pt x="181" y="161"/>
                  </a:lnTo>
                  <a:lnTo>
                    <a:pt x="186" y="169"/>
                  </a:lnTo>
                  <a:lnTo>
                    <a:pt x="190" y="176"/>
                  </a:lnTo>
                  <a:lnTo>
                    <a:pt x="194" y="185"/>
                  </a:lnTo>
                  <a:lnTo>
                    <a:pt x="196" y="194"/>
                  </a:lnTo>
                  <a:lnTo>
                    <a:pt x="198" y="205"/>
                  </a:lnTo>
                  <a:lnTo>
                    <a:pt x="198" y="216"/>
                  </a:lnTo>
                  <a:lnTo>
                    <a:pt x="198" y="216"/>
                  </a:lnTo>
                  <a:lnTo>
                    <a:pt x="199" y="221"/>
                  </a:lnTo>
                  <a:lnTo>
                    <a:pt x="203" y="225"/>
                  </a:lnTo>
                  <a:lnTo>
                    <a:pt x="208" y="229"/>
                  </a:lnTo>
                  <a:lnTo>
                    <a:pt x="212" y="231"/>
                  </a:lnTo>
                  <a:lnTo>
                    <a:pt x="220" y="235"/>
                  </a:lnTo>
                  <a:lnTo>
                    <a:pt x="225" y="236"/>
                  </a:lnTo>
                  <a:lnTo>
                    <a:pt x="225" y="236"/>
                  </a:lnTo>
                  <a:lnTo>
                    <a:pt x="229" y="237"/>
                  </a:lnTo>
                  <a:lnTo>
                    <a:pt x="232" y="240"/>
                  </a:lnTo>
                  <a:lnTo>
                    <a:pt x="234" y="244"/>
                  </a:lnTo>
                  <a:lnTo>
                    <a:pt x="234" y="249"/>
                  </a:lnTo>
                  <a:lnTo>
                    <a:pt x="234" y="249"/>
                  </a:lnTo>
                  <a:lnTo>
                    <a:pt x="233" y="253"/>
                  </a:lnTo>
                  <a:lnTo>
                    <a:pt x="231" y="255"/>
                  </a:lnTo>
                  <a:lnTo>
                    <a:pt x="227" y="258"/>
                  </a:lnTo>
                  <a:lnTo>
                    <a:pt x="222" y="259"/>
                  </a:lnTo>
                  <a:lnTo>
                    <a:pt x="222" y="2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61"/>
            <p:cNvSpPr>
              <a:spLocks/>
            </p:cNvSpPr>
            <p:nvPr userDrawn="1"/>
          </p:nvSpPr>
          <p:spPr bwMode="auto">
            <a:xfrm>
              <a:off x="3063" y="1783"/>
              <a:ext cx="195" cy="52"/>
            </a:xfrm>
            <a:custGeom>
              <a:avLst/>
              <a:gdLst>
                <a:gd name="T0" fmla="*/ 339 w 391"/>
                <a:gd name="T1" fmla="*/ 105 h 105"/>
                <a:gd name="T2" fmla="*/ 308 w 391"/>
                <a:gd name="T3" fmla="*/ 104 h 105"/>
                <a:gd name="T4" fmla="*/ 290 w 391"/>
                <a:gd name="T5" fmla="*/ 98 h 105"/>
                <a:gd name="T6" fmla="*/ 278 w 391"/>
                <a:gd name="T7" fmla="*/ 90 h 105"/>
                <a:gd name="T8" fmla="*/ 274 w 391"/>
                <a:gd name="T9" fmla="*/ 84 h 105"/>
                <a:gd name="T10" fmla="*/ 272 w 391"/>
                <a:gd name="T11" fmla="*/ 74 h 105"/>
                <a:gd name="T12" fmla="*/ 276 w 391"/>
                <a:gd name="T13" fmla="*/ 63 h 105"/>
                <a:gd name="T14" fmla="*/ 249 w 391"/>
                <a:gd name="T15" fmla="*/ 66 h 105"/>
                <a:gd name="T16" fmla="*/ 185 w 391"/>
                <a:gd name="T17" fmla="*/ 67 h 105"/>
                <a:gd name="T18" fmla="*/ 117 w 391"/>
                <a:gd name="T19" fmla="*/ 63 h 105"/>
                <a:gd name="T20" fmla="*/ 70 w 391"/>
                <a:gd name="T21" fmla="*/ 57 h 105"/>
                <a:gd name="T22" fmla="*/ 44 w 391"/>
                <a:gd name="T23" fmla="*/ 48 h 105"/>
                <a:gd name="T24" fmla="*/ 32 w 391"/>
                <a:gd name="T25" fmla="*/ 44 h 105"/>
                <a:gd name="T26" fmla="*/ 12 w 391"/>
                <a:gd name="T27" fmla="*/ 31 h 105"/>
                <a:gd name="T28" fmla="*/ 1 w 391"/>
                <a:gd name="T29" fmla="*/ 15 h 105"/>
                <a:gd name="T30" fmla="*/ 0 w 391"/>
                <a:gd name="T31" fmla="*/ 10 h 105"/>
                <a:gd name="T32" fmla="*/ 5 w 391"/>
                <a:gd name="T33" fmla="*/ 2 h 105"/>
                <a:gd name="T34" fmla="*/ 8 w 391"/>
                <a:gd name="T35" fmla="*/ 0 h 105"/>
                <a:gd name="T36" fmla="*/ 17 w 391"/>
                <a:gd name="T37" fmla="*/ 1 h 105"/>
                <a:gd name="T38" fmla="*/ 23 w 391"/>
                <a:gd name="T39" fmla="*/ 8 h 105"/>
                <a:gd name="T40" fmla="*/ 26 w 391"/>
                <a:gd name="T41" fmla="*/ 12 h 105"/>
                <a:gd name="T42" fmla="*/ 35 w 391"/>
                <a:gd name="T43" fmla="*/ 20 h 105"/>
                <a:gd name="T44" fmla="*/ 42 w 391"/>
                <a:gd name="T45" fmla="*/ 23 h 105"/>
                <a:gd name="T46" fmla="*/ 70 w 391"/>
                <a:gd name="T47" fmla="*/ 32 h 105"/>
                <a:gd name="T48" fmla="*/ 105 w 391"/>
                <a:gd name="T49" fmla="*/ 39 h 105"/>
                <a:gd name="T50" fmla="*/ 185 w 391"/>
                <a:gd name="T51" fmla="*/ 44 h 105"/>
                <a:gd name="T52" fmla="*/ 258 w 391"/>
                <a:gd name="T53" fmla="*/ 43 h 105"/>
                <a:gd name="T54" fmla="*/ 295 w 391"/>
                <a:gd name="T55" fmla="*/ 37 h 105"/>
                <a:gd name="T56" fmla="*/ 302 w 391"/>
                <a:gd name="T57" fmla="*/ 36 h 105"/>
                <a:gd name="T58" fmla="*/ 310 w 391"/>
                <a:gd name="T59" fmla="*/ 35 h 105"/>
                <a:gd name="T60" fmla="*/ 316 w 391"/>
                <a:gd name="T61" fmla="*/ 39 h 105"/>
                <a:gd name="T62" fmla="*/ 318 w 391"/>
                <a:gd name="T63" fmla="*/ 44 h 105"/>
                <a:gd name="T64" fmla="*/ 316 w 391"/>
                <a:gd name="T65" fmla="*/ 52 h 105"/>
                <a:gd name="T66" fmla="*/ 314 w 391"/>
                <a:gd name="T67" fmla="*/ 54 h 105"/>
                <a:gd name="T68" fmla="*/ 299 w 391"/>
                <a:gd name="T69" fmla="*/ 69 h 105"/>
                <a:gd name="T70" fmla="*/ 295 w 391"/>
                <a:gd name="T71" fmla="*/ 75 h 105"/>
                <a:gd name="T72" fmla="*/ 299 w 391"/>
                <a:gd name="T73" fmla="*/ 77 h 105"/>
                <a:gd name="T74" fmla="*/ 315 w 391"/>
                <a:gd name="T75" fmla="*/ 81 h 105"/>
                <a:gd name="T76" fmla="*/ 350 w 391"/>
                <a:gd name="T77" fmla="*/ 82 h 105"/>
                <a:gd name="T78" fmla="*/ 378 w 391"/>
                <a:gd name="T79" fmla="*/ 80 h 105"/>
                <a:gd name="T80" fmla="*/ 387 w 391"/>
                <a:gd name="T81" fmla="*/ 82 h 105"/>
                <a:gd name="T82" fmla="*/ 391 w 391"/>
                <a:gd name="T83" fmla="*/ 90 h 105"/>
                <a:gd name="T84" fmla="*/ 391 w 391"/>
                <a:gd name="T85" fmla="*/ 95 h 105"/>
                <a:gd name="T86" fmla="*/ 385 w 391"/>
                <a:gd name="T87" fmla="*/ 101 h 105"/>
                <a:gd name="T88" fmla="*/ 381 w 391"/>
                <a:gd name="T89" fmla="*/ 103 h 105"/>
                <a:gd name="T90" fmla="*/ 339 w 391"/>
                <a:gd name="T91"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1" h="105">
                  <a:moveTo>
                    <a:pt x="339" y="105"/>
                  </a:moveTo>
                  <a:lnTo>
                    <a:pt x="339" y="105"/>
                  </a:lnTo>
                  <a:lnTo>
                    <a:pt x="318" y="105"/>
                  </a:lnTo>
                  <a:lnTo>
                    <a:pt x="308" y="104"/>
                  </a:lnTo>
                  <a:lnTo>
                    <a:pt x="299" y="101"/>
                  </a:lnTo>
                  <a:lnTo>
                    <a:pt x="290" y="98"/>
                  </a:lnTo>
                  <a:lnTo>
                    <a:pt x="284" y="95"/>
                  </a:lnTo>
                  <a:lnTo>
                    <a:pt x="278" y="90"/>
                  </a:lnTo>
                  <a:lnTo>
                    <a:pt x="274" y="84"/>
                  </a:lnTo>
                  <a:lnTo>
                    <a:pt x="274" y="84"/>
                  </a:lnTo>
                  <a:lnTo>
                    <a:pt x="272" y="78"/>
                  </a:lnTo>
                  <a:lnTo>
                    <a:pt x="272" y="74"/>
                  </a:lnTo>
                  <a:lnTo>
                    <a:pt x="273" y="68"/>
                  </a:lnTo>
                  <a:lnTo>
                    <a:pt x="276" y="63"/>
                  </a:lnTo>
                  <a:lnTo>
                    <a:pt x="276" y="63"/>
                  </a:lnTo>
                  <a:lnTo>
                    <a:pt x="249" y="66"/>
                  </a:lnTo>
                  <a:lnTo>
                    <a:pt x="218" y="67"/>
                  </a:lnTo>
                  <a:lnTo>
                    <a:pt x="185" y="67"/>
                  </a:lnTo>
                  <a:lnTo>
                    <a:pt x="151" y="66"/>
                  </a:lnTo>
                  <a:lnTo>
                    <a:pt x="117" y="63"/>
                  </a:lnTo>
                  <a:lnTo>
                    <a:pt x="85" y="59"/>
                  </a:lnTo>
                  <a:lnTo>
                    <a:pt x="70" y="57"/>
                  </a:lnTo>
                  <a:lnTo>
                    <a:pt x="57" y="53"/>
                  </a:lnTo>
                  <a:lnTo>
                    <a:pt x="44" y="48"/>
                  </a:lnTo>
                  <a:lnTo>
                    <a:pt x="32" y="44"/>
                  </a:lnTo>
                  <a:lnTo>
                    <a:pt x="32" y="44"/>
                  </a:lnTo>
                  <a:lnTo>
                    <a:pt x="21" y="38"/>
                  </a:lnTo>
                  <a:lnTo>
                    <a:pt x="12" y="31"/>
                  </a:lnTo>
                  <a:lnTo>
                    <a:pt x="5" y="23"/>
                  </a:lnTo>
                  <a:lnTo>
                    <a:pt x="1" y="15"/>
                  </a:lnTo>
                  <a:lnTo>
                    <a:pt x="1" y="15"/>
                  </a:lnTo>
                  <a:lnTo>
                    <a:pt x="0" y="10"/>
                  </a:lnTo>
                  <a:lnTo>
                    <a:pt x="1" y="6"/>
                  </a:lnTo>
                  <a:lnTo>
                    <a:pt x="5" y="2"/>
                  </a:lnTo>
                  <a:lnTo>
                    <a:pt x="8" y="0"/>
                  </a:lnTo>
                  <a:lnTo>
                    <a:pt x="8" y="0"/>
                  </a:lnTo>
                  <a:lnTo>
                    <a:pt x="13" y="0"/>
                  </a:lnTo>
                  <a:lnTo>
                    <a:pt x="17" y="1"/>
                  </a:lnTo>
                  <a:lnTo>
                    <a:pt x="21" y="4"/>
                  </a:lnTo>
                  <a:lnTo>
                    <a:pt x="23" y="8"/>
                  </a:lnTo>
                  <a:lnTo>
                    <a:pt x="23" y="8"/>
                  </a:lnTo>
                  <a:lnTo>
                    <a:pt x="26" y="12"/>
                  </a:lnTo>
                  <a:lnTo>
                    <a:pt x="29" y="16"/>
                  </a:lnTo>
                  <a:lnTo>
                    <a:pt x="35" y="20"/>
                  </a:lnTo>
                  <a:lnTo>
                    <a:pt x="42" y="23"/>
                  </a:lnTo>
                  <a:lnTo>
                    <a:pt x="42" y="23"/>
                  </a:lnTo>
                  <a:lnTo>
                    <a:pt x="54" y="28"/>
                  </a:lnTo>
                  <a:lnTo>
                    <a:pt x="70" y="32"/>
                  </a:lnTo>
                  <a:lnTo>
                    <a:pt x="87" y="36"/>
                  </a:lnTo>
                  <a:lnTo>
                    <a:pt x="105" y="39"/>
                  </a:lnTo>
                  <a:lnTo>
                    <a:pt x="144" y="43"/>
                  </a:lnTo>
                  <a:lnTo>
                    <a:pt x="185" y="44"/>
                  </a:lnTo>
                  <a:lnTo>
                    <a:pt x="224" y="44"/>
                  </a:lnTo>
                  <a:lnTo>
                    <a:pt x="258" y="43"/>
                  </a:lnTo>
                  <a:lnTo>
                    <a:pt x="285" y="39"/>
                  </a:lnTo>
                  <a:lnTo>
                    <a:pt x="295" y="37"/>
                  </a:lnTo>
                  <a:lnTo>
                    <a:pt x="302" y="36"/>
                  </a:lnTo>
                  <a:lnTo>
                    <a:pt x="302" y="36"/>
                  </a:lnTo>
                  <a:lnTo>
                    <a:pt x="305" y="35"/>
                  </a:lnTo>
                  <a:lnTo>
                    <a:pt x="310" y="35"/>
                  </a:lnTo>
                  <a:lnTo>
                    <a:pt x="314" y="37"/>
                  </a:lnTo>
                  <a:lnTo>
                    <a:pt x="316" y="39"/>
                  </a:lnTo>
                  <a:lnTo>
                    <a:pt x="316" y="39"/>
                  </a:lnTo>
                  <a:lnTo>
                    <a:pt x="318" y="44"/>
                  </a:lnTo>
                  <a:lnTo>
                    <a:pt x="318" y="47"/>
                  </a:lnTo>
                  <a:lnTo>
                    <a:pt x="316" y="52"/>
                  </a:lnTo>
                  <a:lnTo>
                    <a:pt x="314" y="54"/>
                  </a:lnTo>
                  <a:lnTo>
                    <a:pt x="314" y="54"/>
                  </a:lnTo>
                  <a:lnTo>
                    <a:pt x="304" y="63"/>
                  </a:lnTo>
                  <a:lnTo>
                    <a:pt x="299" y="69"/>
                  </a:lnTo>
                  <a:lnTo>
                    <a:pt x="296" y="74"/>
                  </a:lnTo>
                  <a:lnTo>
                    <a:pt x="295" y="75"/>
                  </a:lnTo>
                  <a:lnTo>
                    <a:pt x="295" y="75"/>
                  </a:lnTo>
                  <a:lnTo>
                    <a:pt x="299" y="77"/>
                  </a:lnTo>
                  <a:lnTo>
                    <a:pt x="305" y="80"/>
                  </a:lnTo>
                  <a:lnTo>
                    <a:pt x="315" y="81"/>
                  </a:lnTo>
                  <a:lnTo>
                    <a:pt x="325" y="82"/>
                  </a:lnTo>
                  <a:lnTo>
                    <a:pt x="350" y="82"/>
                  </a:lnTo>
                  <a:lnTo>
                    <a:pt x="378" y="80"/>
                  </a:lnTo>
                  <a:lnTo>
                    <a:pt x="378" y="80"/>
                  </a:lnTo>
                  <a:lnTo>
                    <a:pt x="383" y="81"/>
                  </a:lnTo>
                  <a:lnTo>
                    <a:pt x="387" y="82"/>
                  </a:lnTo>
                  <a:lnTo>
                    <a:pt x="390" y="85"/>
                  </a:lnTo>
                  <a:lnTo>
                    <a:pt x="391" y="90"/>
                  </a:lnTo>
                  <a:lnTo>
                    <a:pt x="391" y="90"/>
                  </a:lnTo>
                  <a:lnTo>
                    <a:pt x="391" y="95"/>
                  </a:lnTo>
                  <a:lnTo>
                    <a:pt x="388" y="98"/>
                  </a:lnTo>
                  <a:lnTo>
                    <a:pt x="385" y="101"/>
                  </a:lnTo>
                  <a:lnTo>
                    <a:pt x="381" y="103"/>
                  </a:lnTo>
                  <a:lnTo>
                    <a:pt x="381" y="103"/>
                  </a:lnTo>
                  <a:lnTo>
                    <a:pt x="362" y="105"/>
                  </a:lnTo>
                  <a:lnTo>
                    <a:pt x="339" y="105"/>
                  </a:lnTo>
                  <a:lnTo>
                    <a:pt x="339"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84" name="Title 1"/>
          <p:cNvSpPr>
            <a:spLocks noGrp="1"/>
          </p:cNvSpPr>
          <p:nvPr>
            <p:ph type="title" hasCustomPrompt="1"/>
          </p:nvPr>
        </p:nvSpPr>
        <p:spPr>
          <a:xfrm>
            <a:off x="685332" y="463888"/>
            <a:ext cx="7773338" cy="1197133"/>
          </a:xfrm>
        </p:spPr>
        <p:txBody>
          <a:bodyPr/>
          <a:lstStyle>
            <a:lvl1pPr>
              <a:defRPr baseline="0"/>
            </a:lvl1pPr>
          </a:lstStyle>
          <a:p>
            <a:r>
              <a:rPr lang="en-US" noProof="0" dirty="0" smtClean="0"/>
              <a:t>Mind Map Template</a:t>
            </a:r>
            <a:endParaRPr lang="en-US" noProof="0" dirty="0"/>
          </a:p>
        </p:txBody>
      </p:sp>
      <p:sp>
        <p:nvSpPr>
          <p:cNvPr id="185" name="Date Placeholder 2"/>
          <p:cNvSpPr>
            <a:spLocks noGrp="1"/>
          </p:cNvSpPr>
          <p:nvPr>
            <p:ph type="dt" sz="half" idx="10"/>
          </p:nvPr>
        </p:nvSpPr>
        <p:spPr>
          <a:xfrm>
            <a:off x="5759053" y="4412457"/>
            <a:ext cx="2057400" cy="273844"/>
          </a:xfrm>
        </p:spPr>
        <p:txBody>
          <a:bodyPr/>
          <a:lstStyle/>
          <a:p>
            <a:fld id="{FFF30096-E2FA-4C53-8FFA-C198FACBBC31}" type="datetimeFigureOut">
              <a:rPr lang="en-US" noProof="0" smtClean="0"/>
              <a:t>2/16/2022</a:t>
            </a:fld>
            <a:endParaRPr lang="en-US" noProof="0" dirty="0"/>
          </a:p>
        </p:txBody>
      </p:sp>
      <p:sp>
        <p:nvSpPr>
          <p:cNvPr id="186" name="Footer Placeholder 3"/>
          <p:cNvSpPr>
            <a:spLocks noGrp="1"/>
          </p:cNvSpPr>
          <p:nvPr>
            <p:ph type="ftr" sz="quarter" idx="11"/>
          </p:nvPr>
        </p:nvSpPr>
        <p:spPr>
          <a:xfrm>
            <a:off x="685331" y="4412457"/>
            <a:ext cx="5004665" cy="273844"/>
          </a:xfrm>
        </p:spPr>
        <p:txBody>
          <a:bodyPr/>
          <a:lstStyle/>
          <a:p>
            <a:endParaRPr lang="en-US" noProof="0" dirty="0"/>
          </a:p>
        </p:txBody>
      </p:sp>
      <p:sp>
        <p:nvSpPr>
          <p:cNvPr id="187" name="Slide Number Placeholder 4"/>
          <p:cNvSpPr>
            <a:spLocks noGrp="1"/>
          </p:cNvSpPr>
          <p:nvPr>
            <p:ph type="sldNum" sz="quarter" idx="12"/>
          </p:nvPr>
        </p:nvSpPr>
        <p:spPr>
          <a:xfrm>
            <a:off x="7885509" y="4412457"/>
            <a:ext cx="573161" cy="273844"/>
          </a:xfrm>
        </p:spPr>
        <p:txBody>
          <a:bodyPr/>
          <a:lstStyle/>
          <a:p>
            <a:fld id="{BE6EB2CE-F8EE-47A0-A8D1-750600A29654}" type="slidenum">
              <a:rPr lang="en-US" noProof="0" smtClean="0"/>
              <a:t>‹#›</a:t>
            </a:fld>
            <a:endParaRPr lang="en-US" noProof="0" dirty="0"/>
          </a:p>
        </p:txBody>
      </p:sp>
    </p:spTree>
    <p:extLst>
      <p:ext uri="{BB962C8B-B14F-4D97-AF65-F5344CB8AC3E}">
        <p14:creationId xmlns:p14="http://schemas.microsoft.com/office/powerpoint/2010/main" val="347612699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Hanging Light Bulbs 4">
    <p:spTree>
      <p:nvGrpSpPr>
        <p:cNvPr id="1" name=""/>
        <p:cNvGrpSpPr/>
        <p:nvPr/>
      </p:nvGrpSpPr>
      <p:grpSpPr>
        <a:xfrm>
          <a:off x="0" y="0"/>
          <a:ext cx="0" cy="0"/>
          <a:chOff x="0" y="0"/>
          <a:chExt cx="0" cy="0"/>
        </a:xfrm>
      </p:grpSpPr>
      <p:sp>
        <p:nvSpPr>
          <p:cNvPr id="216" name="Freeform 6"/>
          <p:cNvSpPr>
            <a:spLocks/>
          </p:cNvSpPr>
          <p:nvPr/>
        </p:nvSpPr>
        <p:spPr bwMode="auto">
          <a:xfrm>
            <a:off x="0" y="3062461"/>
            <a:ext cx="9144000" cy="2092325"/>
          </a:xfrm>
          <a:custGeom>
            <a:avLst/>
            <a:gdLst>
              <a:gd name="T0" fmla="*/ 79 w 11520"/>
              <a:gd name="T1" fmla="*/ 2576 h 2636"/>
              <a:gd name="T2" fmla="*/ 226 w 11520"/>
              <a:gd name="T3" fmla="*/ 1424 h 2636"/>
              <a:gd name="T4" fmla="*/ 650 w 11520"/>
              <a:gd name="T5" fmla="*/ 781 h 2636"/>
              <a:gd name="T6" fmla="*/ 1401 w 11520"/>
              <a:gd name="T7" fmla="*/ 1591 h 2636"/>
              <a:gd name="T8" fmla="*/ 1858 w 11520"/>
              <a:gd name="T9" fmla="*/ 2250 h 2636"/>
              <a:gd name="T10" fmla="*/ 1965 w 11520"/>
              <a:gd name="T11" fmla="*/ 735 h 2636"/>
              <a:gd name="T12" fmla="*/ 2212 w 11520"/>
              <a:gd name="T13" fmla="*/ 219 h 2636"/>
              <a:gd name="T14" fmla="*/ 2741 w 11520"/>
              <a:gd name="T15" fmla="*/ 7 h 2636"/>
              <a:gd name="T16" fmla="*/ 2882 w 11520"/>
              <a:gd name="T17" fmla="*/ 264 h 2636"/>
              <a:gd name="T18" fmla="*/ 2921 w 11520"/>
              <a:gd name="T19" fmla="*/ 336 h 2636"/>
              <a:gd name="T20" fmla="*/ 3620 w 11520"/>
              <a:gd name="T21" fmla="*/ 1221 h 2636"/>
              <a:gd name="T22" fmla="*/ 3939 w 11520"/>
              <a:gd name="T23" fmla="*/ 848 h 2636"/>
              <a:gd name="T24" fmla="*/ 4285 w 11520"/>
              <a:gd name="T25" fmla="*/ 289 h 2636"/>
              <a:gd name="T26" fmla="*/ 4863 w 11520"/>
              <a:gd name="T27" fmla="*/ 1318 h 2636"/>
              <a:gd name="T28" fmla="*/ 5145 w 11520"/>
              <a:gd name="T29" fmla="*/ 1246 h 2636"/>
              <a:gd name="T30" fmla="*/ 5530 w 11520"/>
              <a:gd name="T31" fmla="*/ 2207 h 2636"/>
              <a:gd name="T32" fmla="*/ 5752 w 11520"/>
              <a:gd name="T33" fmla="*/ 919 h 2636"/>
              <a:gd name="T34" fmla="*/ 6221 w 11520"/>
              <a:gd name="T35" fmla="*/ 590 h 2636"/>
              <a:gd name="T36" fmla="*/ 6906 w 11520"/>
              <a:gd name="T37" fmla="*/ 1221 h 2636"/>
              <a:gd name="T38" fmla="*/ 7243 w 11520"/>
              <a:gd name="T39" fmla="*/ 333 h 2636"/>
              <a:gd name="T40" fmla="*/ 7246 w 11520"/>
              <a:gd name="T41" fmla="*/ 328 h 2636"/>
              <a:gd name="T42" fmla="*/ 7278 w 11520"/>
              <a:gd name="T43" fmla="*/ 326 h 2636"/>
              <a:gd name="T44" fmla="*/ 7351 w 11520"/>
              <a:gd name="T45" fmla="*/ 323 h 2636"/>
              <a:gd name="T46" fmla="*/ 7882 w 11520"/>
              <a:gd name="T47" fmla="*/ 312 h 2636"/>
              <a:gd name="T48" fmla="*/ 8199 w 11520"/>
              <a:gd name="T49" fmla="*/ 735 h 2636"/>
              <a:gd name="T50" fmla="*/ 8550 w 11520"/>
              <a:gd name="T51" fmla="*/ 1221 h 2636"/>
              <a:gd name="T52" fmla="*/ 9236 w 11520"/>
              <a:gd name="T53" fmla="*/ 590 h 2636"/>
              <a:gd name="T54" fmla="*/ 9704 w 11520"/>
              <a:gd name="T55" fmla="*/ 919 h 2636"/>
              <a:gd name="T56" fmla="*/ 9927 w 11520"/>
              <a:gd name="T57" fmla="*/ 2207 h 2636"/>
              <a:gd name="T58" fmla="*/ 10312 w 11520"/>
              <a:gd name="T59" fmla="*/ 1246 h 2636"/>
              <a:gd name="T60" fmla="*/ 10594 w 11520"/>
              <a:gd name="T61" fmla="*/ 1318 h 2636"/>
              <a:gd name="T62" fmla="*/ 11178 w 11520"/>
              <a:gd name="T63" fmla="*/ 291 h 2636"/>
              <a:gd name="T64" fmla="*/ 11520 w 11520"/>
              <a:gd name="T65" fmla="*/ 866 h 2636"/>
              <a:gd name="T66" fmla="*/ 10680 w 11520"/>
              <a:gd name="T67" fmla="*/ 181 h 2636"/>
              <a:gd name="T68" fmla="*/ 10436 w 11520"/>
              <a:gd name="T69" fmla="*/ 1266 h 2636"/>
              <a:gd name="T70" fmla="*/ 10371 w 11520"/>
              <a:gd name="T71" fmla="*/ 1288 h 2636"/>
              <a:gd name="T72" fmla="*/ 10015 w 11520"/>
              <a:gd name="T73" fmla="*/ 2226 h 2636"/>
              <a:gd name="T74" fmla="*/ 9686 w 11520"/>
              <a:gd name="T75" fmla="*/ 1850 h 2636"/>
              <a:gd name="T76" fmla="*/ 9449 w 11520"/>
              <a:gd name="T77" fmla="*/ 759 h 2636"/>
              <a:gd name="T78" fmla="*/ 8781 w 11520"/>
              <a:gd name="T79" fmla="*/ 1239 h 2636"/>
              <a:gd name="T80" fmla="*/ 8180 w 11520"/>
              <a:gd name="T81" fmla="*/ 1380 h 2636"/>
              <a:gd name="T82" fmla="*/ 7879 w 11520"/>
              <a:gd name="T83" fmla="*/ 330 h 2636"/>
              <a:gd name="T84" fmla="*/ 7360 w 11520"/>
              <a:gd name="T85" fmla="*/ 342 h 2636"/>
              <a:gd name="T86" fmla="*/ 6903 w 11520"/>
              <a:gd name="T87" fmla="*/ 1239 h 2636"/>
              <a:gd name="T88" fmla="*/ 6225 w 11520"/>
              <a:gd name="T89" fmla="*/ 609 h 2636"/>
              <a:gd name="T90" fmla="*/ 5770 w 11520"/>
              <a:gd name="T91" fmla="*/ 934 h 2636"/>
              <a:gd name="T92" fmla="*/ 5548 w 11520"/>
              <a:gd name="T93" fmla="*/ 2226 h 2636"/>
              <a:gd name="T94" fmla="*/ 5144 w 11520"/>
              <a:gd name="T95" fmla="*/ 1266 h 2636"/>
              <a:gd name="T96" fmla="*/ 5020 w 11520"/>
              <a:gd name="T97" fmla="*/ 1266 h 2636"/>
              <a:gd name="T98" fmla="*/ 4776 w 11520"/>
              <a:gd name="T99" fmla="*/ 181 h 2636"/>
              <a:gd name="T100" fmla="*/ 3939 w 11520"/>
              <a:gd name="T101" fmla="*/ 866 h 2636"/>
              <a:gd name="T102" fmla="*/ 3261 w 11520"/>
              <a:gd name="T103" fmla="*/ 1239 h 2636"/>
              <a:gd name="T104" fmla="*/ 2903 w 11520"/>
              <a:gd name="T105" fmla="*/ 338 h 2636"/>
              <a:gd name="T106" fmla="*/ 2729 w 11520"/>
              <a:gd name="T107" fmla="*/ 24 h 2636"/>
              <a:gd name="T108" fmla="*/ 2036 w 11520"/>
              <a:gd name="T109" fmla="*/ 690 h 2636"/>
              <a:gd name="T110" fmla="*/ 1877 w 11520"/>
              <a:gd name="T111" fmla="*/ 2175 h 2636"/>
              <a:gd name="T112" fmla="*/ 1737 w 11520"/>
              <a:gd name="T113" fmla="*/ 1609 h 2636"/>
              <a:gd name="T114" fmla="*/ 933 w 11520"/>
              <a:gd name="T115" fmla="*/ 609 h 2636"/>
              <a:gd name="T116" fmla="*/ 410 w 11520"/>
              <a:gd name="T117" fmla="*/ 1266 h 2636"/>
              <a:gd name="T118" fmla="*/ 182 w 11520"/>
              <a:gd name="T119" fmla="*/ 2594 h 2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2636">
                <a:moveTo>
                  <a:pt x="0" y="2636"/>
                </a:moveTo>
                <a:lnTo>
                  <a:pt x="0" y="2615"/>
                </a:lnTo>
                <a:lnTo>
                  <a:pt x="79" y="2576"/>
                </a:lnTo>
                <a:lnTo>
                  <a:pt x="185" y="2576"/>
                </a:lnTo>
                <a:lnTo>
                  <a:pt x="226" y="2589"/>
                </a:lnTo>
                <a:lnTo>
                  <a:pt x="226" y="1424"/>
                </a:lnTo>
                <a:lnTo>
                  <a:pt x="403" y="1246"/>
                </a:lnTo>
                <a:lnTo>
                  <a:pt x="650" y="1289"/>
                </a:lnTo>
                <a:lnTo>
                  <a:pt x="650" y="781"/>
                </a:lnTo>
                <a:lnTo>
                  <a:pt x="929" y="590"/>
                </a:lnTo>
                <a:lnTo>
                  <a:pt x="1401" y="645"/>
                </a:lnTo>
                <a:lnTo>
                  <a:pt x="1401" y="1591"/>
                </a:lnTo>
                <a:lnTo>
                  <a:pt x="1756" y="1591"/>
                </a:lnTo>
                <a:lnTo>
                  <a:pt x="1756" y="2250"/>
                </a:lnTo>
                <a:lnTo>
                  <a:pt x="1858" y="2250"/>
                </a:lnTo>
                <a:lnTo>
                  <a:pt x="1858" y="2166"/>
                </a:lnTo>
                <a:lnTo>
                  <a:pt x="1965" y="2083"/>
                </a:lnTo>
                <a:lnTo>
                  <a:pt x="1965" y="735"/>
                </a:lnTo>
                <a:lnTo>
                  <a:pt x="2017" y="683"/>
                </a:lnTo>
                <a:lnTo>
                  <a:pt x="2017" y="447"/>
                </a:lnTo>
                <a:lnTo>
                  <a:pt x="2212" y="219"/>
                </a:lnTo>
                <a:lnTo>
                  <a:pt x="2214" y="217"/>
                </a:lnTo>
                <a:lnTo>
                  <a:pt x="2737" y="0"/>
                </a:lnTo>
                <a:lnTo>
                  <a:pt x="2741" y="7"/>
                </a:lnTo>
                <a:lnTo>
                  <a:pt x="2741" y="7"/>
                </a:lnTo>
                <a:lnTo>
                  <a:pt x="2882" y="264"/>
                </a:lnTo>
                <a:lnTo>
                  <a:pt x="2882" y="264"/>
                </a:lnTo>
                <a:lnTo>
                  <a:pt x="2920" y="332"/>
                </a:lnTo>
                <a:lnTo>
                  <a:pt x="2921" y="333"/>
                </a:lnTo>
                <a:lnTo>
                  <a:pt x="2921" y="336"/>
                </a:lnTo>
                <a:lnTo>
                  <a:pt x="2921" y="1373"/>
                </a:lnTo>
                <a:lnTo>
                  <a:pt x="3257" y="1221"/>
                </a:lnTo>
                <a:lnTo>
                  <a:pt x="3620" y="1221"/>
                </a:lnTo>
                <a:lnTo>
                  <a:pt x="3620" y="960"/>
                </a:lnTo>
                <a:lnTo>
                  <a:pt x="3936" y="848"/>
                </a:lnTo>
                <a:lnTo>
                  <a:pt x="3939" y="848"/>
                </a:lnTo>
                <a:lnTo>
                  <a:pt x="4279" y="898"/>
                </a:lnTo>
                <a:lnTo>
                  <a:pt x="4279" y="291"/>
                </a:lnTo>
                <a:lnTo>
                  <a:pt x="4285" y="289"/>
                </a:lnTo>
                <a:lnTo>
                  <a:pt x="4782" y="160"/>
                </a:lnTo>
                <a:lnTo>
                  <a:pt x="4863" y="242"/>
                </a:lnTo>
                <a:lnTo>
                  <a:pt x="4863" y="1318"/>
                </a:lnTo>
                <a:lnTo>
                  <a:pt x="5019" y="1246"/>
                </a:lnTo>
                <a:lnTo>
                  <a:pt x="5081" y="1269"/>
                </a:lnTo>
                <a:lnTo>
                  <a:pt x="5145" y="1246"/>
                </a:lnTo>
                <a:lnTo>
                  <a:pt x="5459" y="1389"/>
                </a:lnTo>
                <a:lnTo>
                  <a:pt x="5459" y="2207"/>
                </a:lnTo>
                <a:lnTo>
                  <a:pt x="5530" y="2207"/>
                </a:lnTo>
                <a:lnTo>
                  <a:pt x="5530" y="1885"/>
                </a:lnTo>
                <a:lnTo>
                  <a:pt x="5752" y="1835"/>
                </a:lnTo>
                <a:lnTo>
                  <a:pt x="5752" y="919"/>
                </a:lnTo>
                <a:lnTo>
                  <a:pt x="5989" y="883"/>
                </a:lnTo>
                <a:lnTo>
                  <a:pt x="5989" y="749"/>
                </a:lnTo>
                <a:lnTo>
                  <a:pt x="6221" y="590"/>
                </a:lnTo>
                <a:lnTo>
                  <a:pt x="6694" y="645"/>
                </a:lnTo>
                <a:lnTo>
                  <a:pt x="6694" y="1221"/>
                </a:lnTo>
                <a:lnTo>
                  <a:pt x="6906" y="1221"/>
                </a:lnTo>
                <a:lnTo>
                  <a:pt x="6909" y="1222"/>
                </a:lnTo>
                <a:lnTo>
                  <a:pt x="7243" y="1373"/>
                </a:lnTo>
                <a:lnTo>
                  <a:pt x="7243" y="333"/>
                </a:lnTo>
                <a:lnTo>
                  <a:pt x="7244" y="332"/>
                </a:lnTo>
                <a:lnTo>
                  <a:pt x="7244" y="332"/>
                </a:lnTo>
                <a:lnTo>
                  <a:pt x="7246" y="328"/>
                </a:lnTo>
                <a:lnTo>
                  <a:pt x="7251" y="327"/>
                </a:lnTo>
                <a:lnTo>
                  <a:pt x="7260" y="326"/>
                </a:lnTo>
                <a:lnTo>
                  <a:pt x="7278" y="326"/>
                </a:lnTo>
                <a:lnTo>
                  <a:pt x="7278" y="326"/>
                </a:lnTo>
                <a:lnTo>
                  <a:pt x="7351" y="323"/>
                </a:lnTo>
                <a:lnTo>
                  <a:pt x="7351" y="323"/>
                </a:lnTo>
                <a:lnTo>
                  <a:pt x="7567" y="318"/>
                </a:lnTo>
                <a:lnTo>
                  <a:pt x="7567" y="318"/>
                </a:lnTo>
                <a:lnTo>
                  <a:pt x="7882" y="312"/>
                </a:lnTo>
                <a:lnTo>
                  <a:pt x="7888" y="311"/>
                </a:lnTo>
                <a:lnTo>
                  <a:pt x="8145" y="681"/>
                </a:lnTo>
                <a:lnTo>
                  <a:pt x="8199" y="735"/>
                </a:lnTo>
                <a:lnTo>
                  <a:pt x="8199" y="1371"/>
                </a:lnTo>
                <a:lnTo>
                  <a:pt x="8206" y="1377"/>
                </a:lnTo>
                <a:lnTo>
                  <a:pt x="8550" y="1221"/>
                </a:lnTo>
                <a:lnTo>
                  <a:pt x="8762" y="1221"/>
                </a:lnTo>
                <a:lnTo>
                  <a:pt x="8762" y="645"/>
                </a:lnTo>
                <a:lnTo>
                  <a:pt x="9236" y="590"/>
                </a:lnTo>
                <a:lnTo>
                  <a:pt x="9467" y="749"/>
                </a:lnTo>
                <a:lnTo>
                  <a:pt x="9467" y="883"/>
                </a:lnTo>
                <a:lnTo>
                  <a:pt x="9704" y="919"/>
                </a:lnTo>
                <a:lnTo>
                  <a:pt x="9704" y="1835"/>
                </a:lnTo>
                <a:lnTo>
                  <a:pt x="9927" y="1885"/>
                </a:lnTo>
                <a:lnTo>
                  <a:pt x="9927" y="2207"/>
                </a:lnTo>
                <a:lnTo>
                  <a:pt x="9997" y="2207"/>
                </a:lnTo>
                <a:lnTo>
                  <a:pt x="9997" y="1389"/>
                </a:lnTo>
                <a:lnTo>
                  <a:pt x="10312" y="1246"/>
                </a:lnTo>
                <a:lnTo>
                  <a:pt x="10375" y="1269"/>
                </a:lnTo>
                <a:lnTo>
                  <a:pt x="10437" y="1246"/>
                </a:lnTo>
                <a:lnTo>
                  <a:pt x="10594" y="1318"/>
                </a:lnTo>
                <a:lnTo>
                  <a:pt x="10594" y="242"/>
                </a:lnTo>
                <a:lnTo>
                  <a:pt x="10674" y="160"/>
                </a:lnTo>
                <a:lnTo>
                  <a:pt x="11178" y="291"/>
                </a:lnTo>
                <a:lnTo>
                  <a:pt x="11178" y="898"/>
                </a:lnTo>
                <a:lnTo>
                  <a:pt x="11520" y="848"/>
                </a:lnTo>
                <a:lnTo>
                  <a:pt x="11520" y="866"/>
                </a:lnTo>
                <a:lnTo>
                  <a:pt x="11159" y="920"/>
                </a:lnTo>
                <a:lnTo>
                  <a:pt x="11159" y="305"/>
                </a:lnTo>
                <a:lnTo>
                  <a:pt x="10680" y="181"/>
                </a:lnTo>
                <a:lnTo>
                  <a:pt x="10612" y="249"/>
                </a:lnTo>
                <a:lnTo>
                  <a:pt x="10612" y="1347"/>
                </a:lnTo>
                <a:lnTo>
                  <a:pt x="10436" y="1266"/>
                </a:lnTo>
                <a:lnTo>
                  <a:pt x="10376" y="1289"/>
                </a:lnTo>
                <a:lnTo>
                  <a:pt x="10373" y="1289"/>
                </a:lnTo>
                <a:lnTo>
                  <a:pt x="10371" y="1288"/>
                </a:lnTo>
                <a:lnTo>
                  <a:pt x="10313" y="1266"/>
                </a:lnTo>
                <a:lnTo>
                  <a:pt x="10015" y="1402"/>
                </a:lnTo>
                <a:lnTo>
                  <a:pt x="10015" y="2226"/>
                </a:lnTo>
                <a:lnTo>
                  <a:pt x="9908" y="2226"/>
                </a:lnTo>
                <a:lnTo>
                  <a:pt x="9908" y="1900"/>
                </a:lnTo>
                <a:lnTo>
                  <a:pt x="9686" y="1850"/>
                </a:lnTo>
                <a:lnTo>
                  <a:pt x="9686" y="934"/>
                </a:lnTo>
                <a:lnTo>
                  <a:pt x="9449" y="900"/>
                </a:lnTo>
                <a:lnTo>
                  <a:pt x="9449" y="759"/>
                </a:lnTo>
                <a:lnTo>
                  <a:pt x="9231" y="609"/>
                </a:lnTo>
                <a:lnTo>
                  <a:pt x="8781" y="662"/>
                </a:lnTo>
                <a:lnTo>
                  <a:pt x="8781" y="1239"/>
                </a:lnTo>
                <a:lnTo>
                  <a:pt x="8554" y="1239"/>
                </a:lnTo>
                <a:lnTo>
                  <a:pt x="8203" y="1397"/>
                </a:lnTo>
                <a:lnTo>
                  <a:pt x="8180" y="1380"/>
                </a:lnTo>
                <a:lnTo>
                  <a:pt x="8180" y="742"/>
                </a:lnTo>
                <a:lnTo>
                  <a:pt x="8130" y="692"/>
                </a:lnTo>
                <a:lnTo>
                  <a:pt x="7879" y="330"/>
                </a:lnTo>
                <a:lnTo>
                  <a:pt x="7879" y="330"/>
                </a:lnTo>
                <a:lnTo>
                  <a:pt x="7532" y="337"/>
                </a:lnTo>
                <a:lnTo>
                  <a:pt x="7360" y="342"/>
                </a:lnTo>
                <a:lnTo>
                  <a:pt x="7261" y="344"/>
                </a:lnTo>
                <a:lnTo>
                  <a:pt x="7261" y="1402"/>
                </a:lnTo>
                <a:lnTo>
                  <a:pt x="6903" y="1239"/>
                </a:lnTo>
                <a:lnTo>
                  <a:pt x="6676" y="1239"/>
                </a:lnTo>
                <a:lnTo>
                  <a:pt x="6676" y="662"/>
                </a:lnTo>
                <a:lnTo>
                  <a:pt x="6225" y="609"/>
                </a:lnTo>
                <a:lnTo>
                  <a:pt x="6008" y="759"/>
                </a:lnTo>
                <a:lnTo>
                  <a:pt x="6008" y="900"/>
                </a:lnTo>
                <a:lnTo>
                  <a:pt x="5770" y="934"/>
                </a:lnTo>
                <a:lnTo>
                  <a:pt x="5770" y="1850"/>
                </a:lnTo>
                <a:lnTo>
                  <a:pt x="5548" y="1900"/>
                </a:lnTo>
                <a:lnTo>
                  <a:pt x="5548" y="2226"/>
                </a:lnTo>
                <a:lnTo>
                  <a:pt x="5441" y="2226"/>
                </a:lnTo>
                <a:lnTo>
                  <a:pt x="5441" y="1402"/>
                </a:lnTo>
                <a:lnTo>
                  <a:pt x="5144" y="1266"/>
                </a:lnTo>
                <a:lnTo>
                  <a:pt x="5083" y="1289"/>
                </a:lnTo>
                <a:lnTo>
                  <a:pt x="5079" y="1288"/>
                </a:lnTo>
                <a:lnTo>
                  <a:pt x="5020" y="1266"/>
                </a:lnTo>
                <a:lnTo>
                  <a:pt x="4844" y="1347"/>
                </a:lnTo>
                <a:lnTo>
                  <a:pt x="4844" y="249"/>
                </a:lnTo>
                <a:lnTo>
                  <a:pt x="4776" y="181"/>
                </a:lnTo>
                <a:lnTo>
                  <a:pt x="4297" y="305"/>
                </a:lnTo>
                <a:lnTo>
                  <a:pt x="4297" y="920"/>
                </a:lnTo>
                <a:lnTo>
                  <a:pt x="3939" y="866"/>
                </a:lnTo>
                <a:lnTo>
                  <a:pt x="3638" y="972"/>
                </a:lnTo>
                <a:lnTo>
                  <a:pt x="3638" y="1239"/>
                </a:lnTo>
                <a:lnTo>
                  <a:pt x="3261" y="1239"/>
                </a:lnTo>
                <a:lnTo>
                  <a:pt x="2903" y="1402"/>
                </a:lnTo>
                <a:lnTo>
                  <a:pt x="2903" y="338"/>
                </a:lnTo>
                <a:lnTo>
                  <a:pt x="2903" y="338"/>
                </a:lnTo>
                <a:lnTo>
                  <a:pt x="2866" y="273"/>
                </a:lnTo>
                <a:lnTo>
                  <a:pt x="2866" y="273"/>
                </a:lnTo>
                <a:lnTo>
                  <a:pt x="2729" y="24"/>
                </a:lnTo>
                <a:lnTo>
                  <a:pt x="2222" y="234"/>
                </a:lnTo>
                <a:lnTo>
                  <a:pt x="2036" y="454"/>
                </a:lnTo>
                <a:lnTo>
                  <a:pt x="2036" y="690"/>
                </a:lnTo>
                <a:lnTo>
                  <a:pt x="1984" y="742"/>
                </a:lnTo>
                <a:lnTo>
                  <a:pt x="1984" y="2092"/>
                </a:lnTo>
                <a:lnTo>
                  <a:pt x="1877" y="2175"/>
                </a:lnTo>
                <a:lnTo>
                  <a:pt x="1877" y="2268"/>
                </a:lnTo>
                <a:lnTo>
                  <a:pt x="1737" y="2268"/>
                </a:lnTo>
                <a:lnTo>
                  <a:pt x="1737" y="1609"/>
                </a:lnTo>
                <a:lnTo>
                  <a:pt x="1382" y="1609"/>
                </a:lnTo>
                <a:lnTo>
                  <a:pt x="1382" y="662"/>
                </a:lnTo>
                <a:lnTo>
                  <a:pt x="933" y="609"/>
                </a:lnTo>
                <a:lnTo>
                  <a:pt x="668" y="791"/>
                </a:lnTo>
                <a:lnTo>
                  <a:pt x="668" y="1312"/>
                </a:lnTo>
                <a:lnTo>
                  <a:pt x="410" y="1266"/>
                </a:lnTo>
                <a:lnTo>
                  <a:pt x="244" y="1431"/>
                </a:lnTo>
                <a:lnTo>
                  <a:pt x="244" y="2615"/>
                </a:lnTo>
                <a:lnTo>
                  <a:pt x="182" y="2594"/>
                </a:lnTo>
                <a:lnTo>
                  <a:pt x="84" y="2594"/>
                </a:lnTo>
                <a:lnTo>
                  <a:pt x="0" y="2636"/>
                </a:lnTo>
                <a:close/>
              </a:path>
            </a:pathLst>
          </a:custGeom>
          <a:solidFill>
            <a:srgbClr val="E7E9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13" name="Straight Connector 212"/>
          <p:cNvCxnSpPr/>
          <p:nvPr/>
        </p:nvCxnSpPr>
        <p:spPr>
          <a:xfrm flipV="1">
            <a:off x="6414814" y="1055571"/>
            <a:ext cx="0" cy="1811875"/>
          </a:xfrm>
          <a:prstGeom prst="line">
            <a:avLst/>
          </a:prstGeom>
          <a:ln w="28575">
            <a:solidFill>
              <a:srgbClr val="EFF0F7"/>
            </a:solidFill>
          </a:ln>
        </p:spPr>
        <p:style>
          <a:lnRef idx="1">
            <a:schemeClr val="accent1"/>
          </a:lnRef>
          <a:fillRef idx="0">
            <a:schemeClr val="accent1"/>
          </a:fillRef>
          <a:effectRef idx="0">
            <a:schemeClr val="accent1"/>
          </a:effectRef>
          <a:fontRef idx="minor">
            <a:schemeClr val="tx1"/>
          </a:fontRef>
        </p:style>
      </p:cxnSp>
      <p:grpSp>
        <p:nvGrpSpPr>
          <p:cNvPr id="112" name="Group 111"/>
          <p:cNvGrpSpPr/>
          <p:nvPr/>
        </p:nvGrpSpPr>
        <p:grpSpPr>
          <a:xfrm>
            <a:off x="6611794" y="195486"/>
            <a:ext cx="602031" cy="2337009"/>
            <a:chOff x="4318843" y="1810161"/>
            <a:chExt cx="638175" cy="2477314"/>
          </a:xfrm>
        </p:grpSpPr>
        <p:grpSp>
          <p:nvGrpSpPr>
            <p:cNvPr id="113" name="Group 112"/>
            <p:cNvGrpSpPr/>
            <p:nvPr/>
          </p:nvGrpSpPr>
          <p:grpSpPr>
            <a:xfrm>
              <a:off x="4318843" y="3212737"/>
              <a:ext cx="638175" cy="1074738"/>
              <a:chOff x="4363293" y="2157263"/>
              <a:chExt cx="638175" cy="1074738"/>
            </a:xfrm>
          </p:grpSpPr>
          <p:sp>
            <p:nvSpPr>
              <p:cNvPr id="115" name="Freeform 63"/>
              <p:cNvSpPr>
                <a:spLocks/>
              </p:cNvSpPr>
              <p:nvPr/>
            </p:nvSpPr>
            <p:spPr bwMode="auto">
              <a:xfrm>
                <a:off x="4561731" y="2157263"/>
                <a:ext cx="241300" cy="130175"/>
              </a:xfrm>
              <a:custGeom>
                <a:avLst/>
                <a:gdLst>
                  <a:gd name="T0" fmla="*/ 185 w 263"/>
                  <a:gd name="T1" fmla="*/ 33 h 142"/>
                  <a:gd name="T2" fmla="*/ 165 w 263"/>
                  <a:gd name="T3" fmla="*/ 33 h 142"/>
                  <a:gd name="T4" fmla="*/ 132 w 263"/>
                  <a:gd name="T5" fmla="*/ 0 h 142"/>
                  <a:gd name="T6" fmla="*/ 99 w 263"/>
                  <a:gd name="T7" fmla="*/ 33 h 142"/>
                  <a:gd name="T8" fmla="*/ 78 w 263"/>
                  <a:gd name="T9" fmla="*/ 33 h 142"/>
                  <a:gd name="T10" fmla="*/ 0 w 263"/>
                  <a:gd name="T11" fmla="*/ 111 h 142"/>
                  <a:gd name="T12" fmla="*/ 0 w 263"/>
                  <a:gd name="T13" fmla="*/ 142 h 142"/>
                  <a:gd name="T14" fmla="*/ 263 w 263"/>
                  <a:gd name="T15" fmla="*/ 142 h 142"/>
                  <a:gd name="T16" fmla="*/ 263 w 263"/>
                  <a:gd name="T17" fmla="*/ 111 h 142"/>
                  <a:gd name="T18" fmla="*/ 185 w 263"/>
                  <a:gd name="T1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142">
                    <a:moveTo>
                      <a:pt x="185" y="33"/>
                    </a:moveTo>
                    <a:cubicBezTo>
                      <a:pt x="165" y="33"/>
                      <a:pt x="165" y="33"/>
                      <a:pt x="165" y="33"/>
                    </a:cubicBezTo>
                    <a:cubicBezTo>
                      <a:pt x="165" y="15"/>
                      <a:pt x="150" y="0"/>
                      <a:pt x="132" y="0"/>
                    </a:cubicBezTo>
                    <a:cubicBezTo>
                      <a:pt x="114" y="0"/>
                      <a:pt x="99" y="15"/>
                      <a:pt x="99" y="33"/>
                    </a:cubicBezTo>
                    <a:cubicBezTo>
                      <a:pt x="78" y="33"/>
                      <a:pt x="78" y="33"/>
                      <a:pt x="78" y="33"/>
                    </a:cubicBezTo>
                    <a:cubicBezTo>
                      <a:pt x="35" y="33"/>
                      <a:pt x="0" y="68"/>
                      <a:pt x="0" y="111"/>
                    </a:cubicBezTo>
                    <a:cubicBezTo>
                      <a:pt x="0" y="142"/>
                      <a:pt x="0" y="142"/>
                      <a:pt x="0" y="142"/>
                    </a:cubicBezTo>
                    <a:cubicBezTo>
                      <a:pt x="263" y="142"/>
                      <a:pt x="263" y="142"/>
                      <a:pt x="263" y="142"/>
                    </a:cubicBezTo>
                    <a:cubicBezTo>
                      <a:pt x="263" y="111"/>
                      <a:pt x="263" y="111"/>
                      <a:pt x="263" y="111"/>
                    </a:cubicBezTo>
                    <a:cubicBezTo>
                      <a:pt x="263" y="68"/>
                      <a:pt x="228" y="33"/>
                      <a:pt x="185" y="33"/>
                    </a:cubicBezTo>
                    <a:close/>
                  </a:path>
                </a:pathLst>
              </a:cu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6" name="Rectangle 64"/>
              <p:cNvSpPr>
                <a:spLocks noChangeArrowheads="1"/>
              </p:cNvSpPr>
              <p:nvPr/>
            </p:nvSpPr>
            <p:spPr bwMode="auto">
              <a:xfrm>
                <a:off x="4561731" y="230331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7" name="Rectangle 65"/>
              <p:cNvSpPr>
                <a:spLocks noChangeArrowheads="1"/>
              </p:cNvSpPr>
              <p:nvPr/>
            </p:nvSpPr>
            <p:spPr bwMode="auto">
              <a:xfrm>
                <a:off x="4561731" y="233506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8" name="Rectangle 66"/>
              <p:cNvSpPr>
                <a:spLocks noChangeArrowheads="1"/>
              </p:cNvSpPr>
              <p:nvPr/>
            </p:nvSpPr>
            <p:spPr bwMode="auto">
              <a:xfrm>
                <a:off x="4561731" y="2368400"/>
                <a:ext cx="241300" cy="14288"/>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9" name="Freeform 67"/>
              <p:cNvSpPr>
                <a:spLocks/>
              </p:cNvSpPr>
              <p:nvPr/>
            </p:nvSpPr>
            <p:spPr bwMode="auto">
              <a:xfrm>
                <a:off x="4363293" y="2401738"/>
                <a:ext cx="638175" cy="830263"/>
              </a:xfrm>
              <a:custGeom>
                <a:avLst/>
                <a:gdLst>
                  <a:gd name="T0" fmla="*/ 350 w 699"/>
                  <a:gd name="T1" fmla="*/ 909 h 909"/>
                  <a:gd name="T2" fmla="*/ 0 w 699"/>
                  <a:gd name="T3" fmla="*/ 559 h 909"/>
                  <a:gd name="T4" fmla="*/ 189 w 699"/>
                  <a:gd name="T5" fmla="*/ 50 h 909"/>
                  <a:gd name="T6" fmla="*/ 239 w 699"/>
                  <a:gd name="T7" fmla="*/ 0 h 909"/>
                  <a:gd name="T8" fmla="*/ 460 w 699"/>
                  <a:gd name="T9" fmla="*/ 0 h 909"/>
                  <a:gd name="T10" fmla="*/ 510 w 699"/>
                  <a:gd name="T11" fmla="*/ 50 h 909"/>
                  <a:gd name="T12" fmla="*/ 510 w 699"/>
                  <a:gd name="T13" fmla="*/ 50 h 909"/>
                  <a:gd name="T14" fmla="*/ 699 w 699"/>
                  <a:gd name="T15" fmla="*/ 559 h 909"/>
                  <a:gd name="T16" fmla="*/ 350 w 699"/>
                  <a:gd name="T17" fmla="*/ 909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9" h="909">
                    <a:moveTo>
                      <a:pt x="350" y="909"/>
                    </a:moveTo>
                    <a:cubicBezTo>
                      <a:pt x="157" y="909"/>
                      <a:pt x="0" y="752"/>
                      <a:pt x="0" y="559"/>
                    </a:cubicBezTo>
                    <a:cubicBezTo>
                      <a:pt x="0" y="380"/>
                      <a:pt x="189" y="180"/>
                      <a:pt x="189" y="50"/>
                    </a:cubicBezTo>
                    <a:cubicBezTo>
                      <a:pt x="189" y="22"/>
                      <a:pt x="212" y="0"/>
                      <a:pt x="239" y="0"/>
                    </a:cubicBezTo>
                    <a:cubicBezTo>
                      <a:pt x="460" y="0"/>
                      <a:pt x="460" y="0"/>
                      <a:pt x="460" y="0"/>
                    </a:cubicBezTo>
                    <a:cubicBezTo>
                      <a:pt x="488" y="0"/>
                      <a:pt x="510" y="22"/>
                      <a:pt x="510" y="50"/>
                    </a:cubicBezTo>
                    <a:cubicBezTo>
                      <a:pt x="510" y="50"/>
                      <a:pt x="510" y="50"/>
                      <a:pt x="510" y="50"/>
                    </a:cubicBezTo>
                    <a:cubicBezTo>
                      <a:pt x="510" y="180"/>
                      <a:pt x="699" y="380"/>
                      <a:pt x="699" y="559"/>
                    </a:cubicBezTo>
                    <a:cubicBezTo>
                      <a:pt x="699" y="752"/>
                      <a:pt x="543" y="909"/>
                      <a:pt x="350" y="909"/>
                    </a:cubicBezTo>
                    <a:close/>
                  </a:path>
                </a:pathLst>
              </a:custGeom>
              <a:solidFill>
                <a:srgbClr val="FEDC6E"/>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20" name="Freeform 69"/>
              <p:cNvSpPr>
                <a:spLocks/>
              </p:cNvSpPr>
              <p:nvPr/>
            </p:nvSpPr>
            <p:spPr bwMode="auto">
              <a:xfrm>
                <a:off x="4709368" y="2609700"/>
                <a:ext cx="92075" cy="293688"/>
              </a:xfrm>
              <a:custGeom>
                <a:avLst/>
                <a:gdLst>
                  <a:gd name="T0" fmla="*/ 6 w 100"/>
                  <a:gd name="T1" fmla="*/ 115 h 322"/>
                  <a:gd name="T2" fmla="*/ 9 w 100"/>
                  <a:gd name="T3" fmla="*/ 4 h 322"/>
                  <a:gd name="T4" fmla="*/ 12 w 100"/>
                  <a:gd name="T5" fmla="*/ 0 h 322"/>
                  <a:gd name="T6" fmla="*/ 13 w 100"/>
                  <a:gd name="T7" fmla="*/ 0 h 322"/>
                  <a:gd name="T8" fmla="*/ 17 w 100"/>
                  <a:gd name="T9" fmla="*/ 3 h 322"/>
                  <a:gd name="T10" fmla="*/ 14 w 100"/>
                  <a:gd name="T11" fmla="*/ 116 h 322"/>
                  <a:gd name="T12" fmla="*/ 8 w 100"/>
                  <a:gd name="T13" fmla="*/ 194 h 322"/>
                  <a:gd name="T14" fmla="*/ 89 w 100"/>
                  <a:gd name="T15" fmla="*/ 313 h 322"/>
                  <a:gd name="T16" fmla="*/ 100 w 100"/>
                  <a:gd name="T17" fmla="*/ 321 h 322"/>
                  <a:gd name="T18" fmla="*/ 95 w 100"/>
                  <a:gd name="T19" fmla="*/ 321 h 322"/>
                  <a:gd name="T20" fmla="*/ 86 w 100"/>
                  <a:gd name="T21" fmla="*/ 322 h 322"/>
                  <a:gd name="T22" fmla="*/ 78 w 100"/>
                  <a:gd name="T23" fmla="*/ 315 h 322"/>
                  <a:gd name="T24" fmla="*/ 0 w 100"/>
                  <a:gd name="T25" fmla="*/ 194 h 322"/>
                  <a:gd name="T26" fmla="*/ 6 w 100"/>
                  <a:gd name="T27" fmla="*/ 11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6" y="115"/>
                    </a:moveTo>
                    <a:cubicBezTo>
                      <a:pt x="11" y="78"/>
                      <a:pt x="15" y="44"/>
                      <a:pt x="9" y="4"/>
                    </a:cubicBezTo>
                    <a:cubicBezTo>
                      <a:pt x="8" y="2"/>
                      <a:pt x="10" y="0"/>
                      <a:pt x="12" y="0"/>
                    </a:cubicBezTo>
                    <a:cubicBezTo>
                      <a:pt x="12" y="0"/>
                      <a:pt x="13" y="0"/>
                      <a:pt x="13" y="0"/>
                    </a:cubicBezTo>
                    <a:cubicBezTo>
                      <a:pt x="15" y="0"/>
                      <a:pt x="17" y="1"/>
                      <a:pt x="17" y="3"/>
                    </a:cubicBezTo>
                    <a:cubicBezTo>
                      <a:pt x="23" y="43"/>
                      <a:pt x="19" y="78"/>
                      <a:pt x="14" y="116"/>
                    </a:cubicBezTo>
                    <a:cubicBezTo>
                      <a:pt x="11" y="140"/>
                      <a:pt x="8" y="166"/>
                      <a:pt x="8" y="194"/>
                    </a:cubicBezTo>
                    <a:cubicBezTo>
                      <a:pt x="8" y="245"/>
                      <a:pt x="63" y="293"/>
                      <a:pt x="89" y="313"/>
                    </a:cubicBezTo>
                    <a:cubicBezTo>
                      <a:pt x="94" y="317"/>
                      <a:pt x="98" y="319"/>
                      <a:pt x="100" y="321"/>
                    </a:cubicBezTo>
                    <a:cubicBezTo>
                      <a:pt x="98" y="321"/>
                      <a:pt x="97" y="321"/>
                      <a:pt x="95" y="321"/>
                    </a:cubicBezTo>
                    <a:cubicBezTo>
                      <a:pt x="92" y="321"/>
                      <a:pt x="89" y="321"/>
                      <a:pt x="86" y="322"/>
                    </a:cubicBezTo>
                    <a:cubicBezTo>
                      <a:pt x="84" y="320"/>
                      <a:pt x="81" y="318"/>
                      <a:pt x="78" y="315"/>
                    </a:cubicBezTo>
                    <a:cubicBezTo>
                      <a:pt x="49" y="293"/>
                      <a:pt x="0" y="246"/>
                      <a:pt x="0" y="194"/>
                    </a:cubicBezTo>
                    <a:cubicBezTo>
                      <a:pt x="0" y="165"/>
                      <a:pt x="3" y="140"/>
                      <a:pt x="6" y="1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70"/>
              <p:cNvSpPr>
                <a:spLocks/>
              </p:cNvSpPr>
              <p:nvPr/>
            </p:nvSpPr>
            <p:spPr bwMode="auto">
              <a:xfrm>
                <a:off x="4563318" y="2609700"/>
                <a:ext cx="90488" cy="293688"/>
              </a:xfrm>
              <a:custGeom>
                <a:avLst/>
                <a:gdLst>
                  <a:gd name="T0" fmla="*/ 0 w 100"/>
                  <a:gd name="T1" fmla="*/ 321 h 322"/>
                  <a:gd name="T2" fmla="*/ 12 w 100"/>
                  <a:gd name="T3" fmla="*/ 313 h 322"/>
                  <a:gd name="T4" fmla="*/ 92 w 100"/>
                  <a:gd name="T5" fmla="*/ 194 h 322"/>
                  <a:gd name="T6" fmla="*/ 86 w 100"/>
                  <a:gd name="T7" fmla="*/ 116 h 322"/>
                  <a:gd name="T8" fmla="*/ 84 w 100"/>
                  <a:gd name="T9" fmla="*/ 3 h 322"/>
                  <a:gd name="T10" fmla="*/ 88 w 100"/>
                  <a:gd name="T11" fmla="*/ 0 h 322"/>
                  <a:gd name="T12" fmla="*/ 88 w 100"/>
                  <a:gd name="T13" fmla="*/ 0 h 322"/>
                  <a:gd name="T14" fmla="*/ 92 w 100"/>
                  <a:gd name="T15" fmla="*/ 4 h 322"/>
                  <a:gd name="T16" fmla="*/ 94 w 100"/>
                  <a:gd name="T17" fmla="*/ 115 h 322"/>
                  <a:gd name="T18" fmla="*/ 100 w 100"/>
                  <a:gd name="T19" fmla="*/ 194 h 322"/>
                  <a:gd name="T20" fmla="*/ 22 w 100"/>
                  <a:gd name="T21" fmla="*/ 315 h 322"/>
                  <a:gd name="T22" fmla="*/ 14 w 100"/>
                  <a:gd name="T23" fmla="*/ 322 h 322"/>
                  <a:gd name="T24" fmla="*/ 5 w 100"/>
                  <a:gd name="T25" fmla="*/ 321 h 322"/>
                  <a:gd name="T26" fmla="*/ 0 w 100"/>
                  <a:gd name="T27"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0" y="321"/>
                    </a:moveTo>
                    <a:cubicBezTo>
                      <a:pt x="3" y="319"/>
                      <a:pt x="7" y="317"/>
                      <a:pt x="12" y="313"/>
                    </a:cubicBezTo>
                    <a:cubicBezTo>
                      <a:pt x="38" y="293"/>
                      <a:pt x="92" y="245"/>
                      <a:pt x="92" y="194"/>
                    </a:cubicBezTo>
                    <a:cubicBezTo>
                      <a:pt x="92" y="166"/>
                      <a:pt x="89" y="140"/>
                      <a:pt x="86" y="116"/>
                    </a:cubicBezTo>
                    <a:cubicBezTo>
                      <a:pt x="82" y="78"/>
                      <a:pt x="77" y="43"/>
                      <a:pt x="84" y="3"/>
                    </a:cubicBezTo>
                    <a:cubicBezTo>
                      <a:pt x="84" y="1"/>
                      <a:pt x="86" y="0"/>
                      <a:pt x="88" y="0"/>
                    </a:cubicBezTo>
                    <a:cubicBezTo>
                      <a:pt x="88" y="0"/>
                      <a:pt x="88" y="0"/>
                      <a:pt x="88" y="0"/>
                    </a:cubicBezTo>
                    <a:cubicBezTo>
                      <a:pt x="91" y="0"/>
                      <a:pt x="92" y="2"/>
                      <a:pt x="92" y="4"/>
                    </a:cubicBezTo>
                    <a:cubicBezTo>
                      <a:pt x="86" y="44"/>
                      <a:pt x="90" y="78"/>
                      <a:pt x="94" y="115"/>
                    </a:cubicBezTo>
                    <a:cubicBezTo>
                      <a:pt x="97" y="140"/>
                      <a:pt x="100" y="165"/>
                      <a:pt x="100" y="194"/>
                    </a:cubicBezTo>
                    <a:cubicBezTo>
                      <a:pt x="100" y="246"/>
                      <a:pt x="51" y="293"/>
                      <a:pt x="22" y="315"/>
                    </a:cubicBezTo>
                    <a:cubicBezTo>
                      <a:pt x="19" y="318"/>
                      <a:pt x="16" y="320"/>
                      <a:pt x="14" y="322"/>
                    </a:cubicBezTo>
                    <a:cubicBezTo>
                      <a:pt x="11" y="321"/>
                      <a:pt x="8" y="321"/>
                      <a:pt x="5" y="321"/>
                    </a:cubicBezTo>
                    <a:cubicBezTo>
                      <a:pt x="4" y="321"/>
                      <a:pt x="2" y="321"/>
                      <a:pt x="0" y="3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71"/>
              <p:cNvSpPr>
                <a:spLocks noEditPoints="1"/>
              </p:cNvSpPr>
              <p:nvPr/>
            </p:nvSpPr>
            <p:spPr bwMode="auto">
              <a:xfrm>
                <a:off x="4782393" y="2884338"/>
                <a:ext cx="65088" cy="39688"/>
              </a:xfrm>
              <a:custGeom>
                <a:avLst/>
                <a:gdLst>
                  <a:gd name="T0" fmla="*/ 35 w 70"/>
                  <a:gd name="T1" fmla="*/ 0 h 43"/>
                  <a:gd name="T2" fmla="*/ 70 w 70"/>
                  <a:gd name="T3" fmla="*/ 22 h 43"/>
                  <a:gd name="T4" fmla="*/ 35 w 70"/>
                  <a:gd name="T5" fmla="*/ 43 h 43"/>
                  <a:gd name="T6" fmla="*/ 0 w 70"/>
                  <a:gd name="T7" fmla="*/ 22 h 43"/>
                  <a:gd name="T8" fmla="*/ 35 w 70"/>
                  <a:gd name="T9" fmla="*/ 0 h 43"/>
                  <a:gd name="T10" fmla="*/ 35 w 70"/>
                  <a:gd name="T11" fmla="*/ 35 h 43"/>
                  <a:gd name="T12" fmla="*/ 62 w 70"/>
                  <a:gd name="T13" fmla="*/ 22 h 43"/>
                  <a:gd name="T14" fmla="*/ 35 w 70"/>
                  <a:gd name="T15" fmla="*/ 8 h 43"/>
                  <a:gd name="T16" fmla="*/ 8 w 70"/>
                  <a:gd name="T17" fmla="*/ 22 h 43"/>
                  <a:gd name="T18" fmla="*/ 35 w 70"/>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3">
                    <a:moveTo>
                      <a:pt x="35" y="0"/>
                    </a:moveTo>
                    <a:cubicBezTo>
                      <a:pt x="55" y="0"/>
                      <a:pt x="70" y="9"/>
                      <a:pt x="70" y="22"/>
                    </a:cubicBezTo>
                    <a:cubicBezTo>
                      <a:pt x="70" y="34"/>
                      <a:pt x="55" y="43"/>
                      <a:pt x="35" y="43"/>
                    </a:cubicBezTo>
                    <a:cubicBezTo>
                      <a:pt x="15" y="43"/>
                      <a:pt x="0" y="34"/>
                      <a:pt x="0" y="22"/>
                    </a:cubicBezTo>
                    <a:cubicBezTo>
                      <a:pt x="0" y="9"/>
                      <a:pt x="15" y="0"/>
                      <a:pt x="35" y="0"/>
                    </a:cubicBezTo>
                    <a:close/>
                    <a:moveTo>
                      <a:pt x="35" y="35"/>
                    </a:moveTo>
                    <a:cubicBezTo>
                      <a:pt x="51" y="35"/>
                      <a:pt x="62" y="28"/>
                      <a:pt x="62" y="22"/>
                    </a:cubicBezTo>
                    <a:cubicBezTo>
                      <a:pt x="62" y="15"/>
                      <a:pt x="51" y="8"/>
                      <a:pt x="35" y="8"/>
                    </a:cubicBezTo>
                    <a:cubicBezTo>
                      <a:pt x="19" y="8"/>
                      <a:pt x="8" y="15"/>
                      <a:pt x="8" y="22"/>
                    </a:cubicBezTo>
                    <a:cubicBezTo>
                      <a:pt x="8" y="28"/>
                      <a:pt x="19" y="35"/>
                      <a:pt x="35"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72"/>
              <p:cNvSpPr>
                <a:spLocks noEditPoints="1"/>
              </p:cNvSpPr>
              <p:nvPr/>
            </p:nvSpPr>
            <p:spPr bwMode="auto">
              <a:xfrm>
                <a:off x="4764931" y="2895450"/>
                <a:ext cx="63500" cy="39688"/>
              </a:xfrm>
              <a:custGeom>
                <a:avLst/>
                <a:gdLst>
                  <a:gd name="T0" fmla="*/ 35 w 70"/>
                  <a:gd name="T1" fmla="*/ 43 h 43"/>
                  <a:gd name="T2" fmla="*/ 70 w 70"/>
                  <a:gd name="T3" fmla="*/ 21 h 43"/>
                  <a:gd name="T4" fmla="*/ 35 w 70"/>
                  <a:gd name="T5" fmla="*/ 0 h 43"/>
                  <a:gd name="T6" fmla="*/ 29 w 70"/>
                  <a:gd name="T7" fmla="*/ 0 h 43"/>
                  <a:gd name="T8" fmla="*/ 18 w 70"/>
                  <a:gd name="T9" fmla="*/ 2 h 43"/>
                  <a:gd name="T10" fmla="*/ 0 w 70"/>
                  <a:gd name="T11" fmla="*/ 21 h 43"/>
                  <a:gd name="T12" fmla="*/ 35 w 70"/>
                  <a:gd name="T13" fmla="*/ 43 h 43"/>
                  <a:gd name="T14" fmla="*/ 26 w 70"/>
                  <a:gd name="T15" fmla="*/ 9 h 43"/>
                  <a:gd name="T16" fmla="*/ 35 w 70"/>
                  <a:gd name="T17" fmla="*/ 8 h 43"/>
                  <a:gd name="T18" fmla="*/ 40 w 70"/>
                  <a:gd name="T19" fmla="*/ 8 h 43"/>
                  <a:gd name="T20" fmla="*/ 62 w 70"/>
                  <a:gd name="T21" fmla="*/ 21 h 43"/>
                  <a:gd name="T22" fmla="*/ 35 w 70"/>
                  <a:gd name="T23" fmla="*/ 35 h 43"/>
                  <a:gd name="T24" fmla="*/ 8 w 70"/>
                  <a:gd name="T25" fmla="*/ 21 h 43"/>
                  <a:gd name="T26" fmla="*/ 26 w 70"/>
                  <a:gd name="T27"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3">
                    <a:moveTo>
                      <a:pt x="35" y="43"/>
                    </a:moveTo>
                    <a:cubicBezTo>
                      <a:pt x="55" y="43"/>
                      <a:pt x="70" y="34"/>
                      <a:pt x="70" y="21"/>
                    </a:cubicBezTo>
                    <a:cubicBezTo>
                      <a:pt x="70" y="9"/>
                      <a:pt x="55" y="0"/>
                      <a:pt x="35" y="0"/>
                    </a:cubicBezTo>
                    <a:cubicBezTo>
                      <a:pt x="33" y="0"/>
                      <a:pt x="31" y="0"/>
                      <a:pt x="29" y="0"/>
                    </a:cubicBezTo>
                    <a:cubicBezTo>
                      <a:pt x="25" y="0"/>
                      <a:pt x="21" y="1"/>
                      <a:pt x="18" y="2"/>
                    </a:cubicBezTo>
                    <a:cubicBezTo>
                      <a:pt x="7" y="6"/>
                      <a:pt x="0" y="13"/>
                      <a:pt x="0" y="21"/>
                    </a:cubicBezTo>
                    <a:cubicBezTo>
                      <a:pt x="0" y="34"/>
                      <a:pt x="15" y="43"/>
                      <a:pt x="35" y="43"/>
                    </a:cubicBezTo>
                    <a:close/>
                    <a:moveTo>
                      <a:pt x="26" y="9"/>
                    </a:moveTo>
                    <a:cubicBezTo>
                      <a:pt x="29" y="8"/>
                      <a:pt x="32" y="8"/>
                      <a:pt x="35" y="8"/>
                    </a:cubicBezTo>
                    <a:cubicBezTo>
                      <a:pt x="37" y="8"/>
                      <a:pt x="38" y="8"/>
                      <a:pt x="40" y="8"/>
                    </a:cubicBezTo>
                    <a:cubicBezTo>
                      <a:pt x="53" y="9"/>
                      <a:pt x="62" y="16"/>
                      <a:pt x="62" y="21"/>
                    </a:cubicBezTo>
                    <a:cubicBezTo>
                      <a:pt x="62" y="28"/>
                      <a:pt x="51" y="35"/>
                      <a:pt x="35" y="35"/>
                    </a:cubicBezTo>
                    <a:cubicBezTo>
                      <a:pt x="19" y="35"/>
                      <a:pt x="8" y="28"/>
                      <a:pt x="8" y="21"/>
                    </a:cubicBezTo>
                    <a:cubicBezTo>
                      <a:pt x="8" y="16"/>
                      <a:pt x="15" y="10"/>
                      <a:pt x="26"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73"/>
              <p:cNvSpPr>
                <a:spLocks noEditPoints="1"/>
              </p:cNvSpPr>
              <p:nvPr/>
            </p:nvSpPr>
            <p:spPr bwMode="auto">
              <a:xfrm>
                <a:off x="4737943"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5"/>
                      <a:pt x="55"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74"/>
              <p:cNvSpPr>
                <a:spLocks noEditPoints="1"/>
              </p:cNvSpPr>
              <p:nvPr/>
            </p:nvSpPr>
            <p:spPr bwMode="auto">
              <a:xfrm>
                <a:off x="4704606" y="29208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75"/>
              <p:cNvSpPr>
                <a:spLocks noEditPoints="1"/>
              </p:cNvSpPr>
              <p:nvPr/>
            </p:nvSpPr>
            <p:spPr bwMode="auto">
              <a:xfrm>
                <a:off x="4669681" y="2928788"/>
                <a:ext cx="63500" cy="41275"/>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8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8"/>
                      <a:pt x="35" y="8"/>
                    </a:cubicBezTo>
                    <a:cubicBezTo>
                      <a:pt x="19" y="8"/>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76"/>
              <p:cNvSpPr>
                <a:spLocks noEditPoints="1"/>
              </p:cNvSpPr>
              <p:nvPr/>
            </p:nvSpPr>
            <p:spPr bwMode="auto">
              <a:xfrm>
                <a:off x="4631581" y="2928788"/>
                <a:ext cx="65088" cy="41275"/>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8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1" y="36"/>
                      <a:pt x="63" y="29"/>
                      <a:pt x="63" y="22"/>
                    </a:cubicBezTo>
                    <a:cubicBezTo>
                      <a:pt x="63" y="16"/>
                      <a:pt x="51" y="8"/>
                      <a:pt x="36" y="8"/>
                    </a:cubicBezTo>
                    <a:cubicBezTo>
                      <a:pt x="20" y="8"/>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77"/>
              <p:cNvSpPr>
                <a:spLocks noEditPoints="1"/>
              </p:cNvSpPr>
              <p:nvPr/>
            </p:nvSpPr>
            <p:spPr bwMode="auto">
              <a:xfrm>
                <a:off x="4595068" y="2920850"/>
                <a:ext cx="65088" cy="39688"/>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9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9"/>
                      <a:pt x="35" y="9"/>
                    </a:cubicBezTo>
                    <a:cubicBezTo>
                      <a:pt x="19" y="9"/>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78"/>
              <p:cNvSpPr>
                <a:spLocks noEditPoints="1"/>
              </p:cNvSpPr>
              <p:nvPr/>
            </p:nvSpPr>
            <p:spPr bwMode="auto">
              <a:xfrm>
                <a:off x="4561731"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9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6" y="0"/>
                      <a:pt x="71" y="10"/>
                      <a:pt x="71" y="22"/>
                    </a:cubicBezTo>
                    <a:cubicBezTo>
                      <a:pt x="71" y="35"/>
                      <a:pt x="56"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9" y="16"/>
                      <a:pt x="9" y="22"/>
                    </a:cubicBezTo>
                    <a:cubicBezTo>
                      <a:pt x="9"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79"/>
              <p:cNvSpPr>
                <a:spLocks noEditPoints="1"/>
              </p:cNvSpPr>
              <p:nvPr/>
            </p:nvSpPr>
            <p:spPr bwMode="auto">
              <a:xfrm>
                <a:off x="4536331" y="2895450"/>
                <a:ext cx="63500" cy="39688"/>
              </a:xfrm>
              <a:custGeom>
                <a:avLst/>
                <a:gdLst>
                  <a:gd name="T0" fmla="*/ 35 w 71"/>
                  <a:gd name="T1" fmla="*/ 43 h 43"/>
                  <a:gd name="T2" fmla="*/ 71 w 71"/>
                  <a:gd name="T3" fmla="*/ 21 h 43"/>
                  <a:gd name="T4" fmla="*/ 52 w 71"/>
                  <a:gd name="T5" fmla="*/ 2 h 43"/>
                  <a:gd name="T6" fmla="*/ 42 w 71"/>
                  <a:gd name="T7" fmla="*/ 0 h 43"/>
                  <a:gd name="T8" fmla="*/ 35 w 71"/>
                  <a:gd name="T9" fmla="*/ 0 h 43"/>
                  <a:gd name="T10" fmla="*/ 0 w 71"/>
                  <a:gd name="T11" fmla="*/ 21 h 43"/>
                  <a:gd name="T12" fmla="*/ 35 w 71"/>
                  <a:gd name="T13" fmla="*/ 43 h 43"/>
                  <a:gd name="T14" fmla="*/ 30 w 71"/>
                  <a:gd name="T15" fmla="*/ 8 h 43"/>
                  <a:gd name="T16" fmla="*/ 35 w 71"/>
                  <a:gd name="T17" fmla="*/ 8 h 43"/>
                  <a:gd name="T18" fmla="*/ 44 w 71"/>
                  <a:gd name="T19" fmla="*/ 9 h 43"/>
                  <a:gd name="T20" fmla="*/ 63 w 71"/>
                  <a:gd name="T21" fmla="*/ 21 h 43"/>
                  <a:gd name="T22" fmla="*/ 35 w 71"/>
                  <a:gd name="T23" fmla="*/ 35 h 43"/>
                  <a:gd name="T24" fmla="*/ 8 w 71"/>
                  <a:gd name="T25" fmla="*/ 21 h 43"/>
                  <a:gd name="T26" fmla="*/ 30 w 71"/>
                  <a:gd name="T27"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3">
                    <a:moveTo>
                      <a:pt x="35" y="43"/>
                    </a:moveTo>
                    <a:cubicBezTo>
                      <a:pt x="55" y="43"/>
                      <a:pt x="71" y="34"/>
                      <a:pt x="71" y="21"/>
                    </a:cubicBezTo>
                    <a:cubicBezTo>
                      <a:pt x="71" y="13"/>
                      <a:pt x="63" y="6"/>
                      <a:pt x="52" y="2"/>
                    </a:cubicBezTo>
                    <a:cubicBezTo>
                      <a:pt x="49" y="1"/>
                      <a:pt x="45" y="0"/>
                      <a:pt x="42" y="0"/>
                    </a:cubicBezTo>
                    <a:cubicBezTo>
                      <a:pt x="40" y="0"/>
                      <a:pt x="38" y="0"/>
                      <a:pt x="35" y="0"/>
                    </a:cubicBezTo>
                    <a:cubicBezTo>
                      <a:pt x="16" y="0"/>
                      <a:pt x="0" y="9"/>
                      <a:pt x="0" y="21"/>
                    </a:cubicBezTo>
                    <a:cubicBezTo>
                      <a:pt x="0" y="34"/>
                      <a:pt x="16" y="43"/>
                      <a:pt x="35" y="43"/>
                    </a:cubicBezTo>
                    <a:close/>
                    <a:moveTo>
                      <a:pt x="30" y="8"/>
                    </a:moveTo>
                    <a:cubicBezTo>
                      <a:pt x="32" y="8"/>
                      <a:pt x="34" y="8"/>
                      <a:pt x="35" y="8"/>
                    </a:cubicBezTo>
                    <a:cubicBezTo>
                      <a:pt x="38" y="8"/>
                      <a:pt x="41" y="8"/>
                      <a:pt x="44" y="9"/>
                    </a:cubicBezTo>
                    <a:cubicBezTo>
                      <a:pt x="55" y="10"/>
                      <a:pt x="63" y="16"/>
                      <a:pt x="63" y="21"/>
                    </a:cubicBezTo>
                    <a:cubicBezTo>
                      <a:pt x="63" y="28"/>
                      <a:pt x="51" y="35"/>
                      <a:pt x="35" y="35"/>
                    </a:cubicBezTo>
                    <a:cubicBezTo>
                      <a:pt x="19" y="35"/>
                      <a:pt x="8" y="28"/>
                      <a:pt x="8" y="21"/>
                    </a:cubicBezTo>
                    <a:cubicBezTo>
                      <a:pt x="8" y="16"/>
                      <a:pt x="17" y="9"/>
                      <a:pt x="3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80"/>
              <p:cNvSpPr>
                <a:spLocks noEditPoints="1"/>
              </p:cNvSpPr>
              <p:nvPr/>
            </p:nvSpPr>
            <p:spPr bwMode="auto">
              <a:xfrm>
                <a:off x="4517281" y="2884338"/>
                <a:ext cx="65088" cy="39688"/>
              </a:xfrm>
              <a:custGeom>
                <a:avLst/>
                <a:gdLst>
                  <a:gd name="T0" fmla="*/ 36 w 71"/>
                  <a:gd name="T1" fmla="*/ 0 h 43"/>
                  <a:gd name="T2" fmla="*/ 71 w 71"/>
                  <a:gd name="T3" fmla="*/ 22 h 43"/>
                  <a:gd name="T4" fmla="*/ 36 w 71"/>
                  <a:gd name="T5" fmla="*/ 43 h 43"/>
                  <a:gd name="T6" fmla="*/ 0 w 71"/>
                  <a:gd name="T7" fmla="*/ 22 h 43"/>
                  <a:gd name="T8" fmla="*/ 36 w 71"/>
                  <a:gd name="T9" fmla="*/ 0 h 43"/>
                  <a:gd name="T10" fmla="*/ 36 w 71"/>
                  <a:gd name="T11" fmla="*/ 35 h 43"/>
                  <a:gd name="T12" fmla="*/ 63 w 71"/>
                  <a:gd name="T13" fmla="*/ 22 h 43"/>
                  <a:gd name="T14" fmla="*/ 36 w 71"/>
                  <a:gd name="T15" fmla="*/ 8 h 43"/>
                  <a:gd name="T16" fmla="*/ 8 w 71"/>
                  <a:gd name="T17" fmla="*/ 22 h 43"/>
                  <a:gd name="T18" fmla="*/ 36 w 71"/>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3">
                    <a:moveTo>
                      <a:pt x="36" y="0"/>
                    </a:moveTo>
                    <a:cubicBezTo>
                      <a:pt x="55" y="0"/>
                      <a:pt x="71" y="9"/>
                      <a:pt x="71" y="22"/>
                    </a:cubicBezTo>
                    <a:cubicBezTo>
                      <a:pt x="71" y="34"/>
                      <a:pt x="55" y="43"/>
                      <a:pt x="36" y="43"/>
                    </a:cubicBezTo>
                    <a:cubicBezTo>
                      <a:pt x="16" y="43"/>
                      <a:pt x="0" y="34"/>
                      <a:pt x="0" y="22"/>
                    </a:cubicBezTo>
                    <a:cubicBezTo>
                      <a:pt x="0" y="9"/>
                      <a:pt x="16" y="0"/>
                      <a:pt x="36" y="0"/>
                    </a:cubicBezTo>
                    <a:close/>
                    <a:moveTo>
                      <a:pt x="36" y="35"/>
                    </a:moveTo>
                    <a:cubicBezTo>
                      <a:pt x="51" y="35"/>
                      <a:pt x="63" y="28"/>
                      <a:pt x="63" y="22"/>
                    </a:cubicBezTo>
                    <a:cubicBezTo>
                      <a:pt x="63" y="15"/>
                      <a:pt x="51" y="8"/>
                      <a:pt x="36" y="8"/>
                    </a:cubicBezTo>
                    <a:cubicBezTo>
                      <a:pt x="20" y="8"/>
                      <a:pt x="8" y="15"/>
                      <a:pt x="8" y="22"/>
                    </a:cubicBezTo>
                    <a:cubicBezTo>
                      <a:pt x="8" y="28"/>
                      <a:pt x="20" y="35"/>
                      <a:pt x="36"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14" name="Straight Connector 113"/>
            <p:cNvCxnSpPr>
              <a:stCxn id="115" idx="2"/>
            </p:cNvCxnSpPr>
            <p:nvPr/>
          </p:nvCxnSpPr>
          <p:spPr>
            <a:xfrm flipV="1">
              <a:off x="4638390" y="1810161"/>
              <a:ext cx="0" cy="1402576"/>
            </a:xfrm>
            <a:prstGeom prst="line">
              <a:avLst/>
            </a:prstGeom>
            <a:ln w="28575">
              <a:solidFill>
                <a:srgbClr val="EFF0F7"/>
              </a:solidFill>
            </a:ln>
          </p:spPr>
          <p:style>
            <a:lnRef idx="1">
              <a:schemeClr val="accent1"/>
            </a:lnRef>
            <a:fillRef idx="0">
              <a:schemeClr val="accent1"/>
            </a:fillRef>
            <a:effectRef idx="0">
              <a:schemeClr val="accent1"/>
            </a:effectRef>
            <a:fontRef idx="minor">
              <a:schemeClr val="tx1"/>
            </a:fontRef>
          </p:style>
        </p:cxnSp>
      </p:grpSp>
      <p:grpSp>
        <p:nvGrpSpPr>
          <p:cNvPr id="294" name="Group 293"/>
          <p:cNvGrpSpPr/>
          <p:nvPr/>
        </p:nvGrpSpPr>
        <p:grpSpPr>
          <a:xfrm>
            <a:off x="1691680" y="1055571"/>
            <a:ext cx="422716" cy="1529061"/>
            <a:chOff x="4873639" y="1131590"/>
            <a:chExt cx="422716" cy="1529061"/>
          </a:xfrm>
        </p:grpSpPr>
        <p:grpSp>
          <p:nvGrpSpPr>
            <p:cNvPr id="93" name="Group 92"/>
            <p:cNvGrpSpPr/>
            <p:nvPr/>
          </p:nvGrpSpPr>
          <p:grpSpPr>
            <a:xfrm>
              <a:off x="4873639" y="1948765"/>
              <a:ext cx="422716" cy="711886"/>
              <a:chOff x="4363293" y="2157263"/>
              <a:chExt cx="638175" cy="1074738"/>
            </a:xfrm>
          </p:grpSpPr>
          <p:sp>
            <p:nvSpPr>
              <p:cNvPr id="95" name="Freeform 63"/>
              <p:cNvSpPr>
                <a:spLocks/>
              </p:cNvSpPr>
              <p:nvPr/>
            </p:nvSpPr>
            <p:spPr bwMode="auto">
              <a:xfrm>
                <a:off x="4561731" y="2157263"/>
                <a:ext cx="241300" cy="130175"/>
              </a:xfrm>
              <a:custGeom>
                <a:avLst/>
                <a:gdLst>
                  <a:gd name="T0" fmla="*/ 185 w 263"/>
                  <a:gd name="T1" fmla="*/ 33 h 142"/>
                  <a:gd name="T2" fmla="*/ 165 w 263"/>
                  <a:gd name="T3" fmla="*/ 33 h 142"/>
                  <a:gd name="T4" fmla="*/ 132 w 263"/>
                  <a:gd name="T5" fmla="*/ 0 h 142"/>
                  <a:gd name="T6" fmla="*/ 99 w 263"/>
                  <a:gd name="T7" fmla="*/ 33 h 142"/>
                  <a:gd name="T8" fmla="*/ 78 w 263"/>
                  <a:gd name="T9" fmla="*/ 33 h 142"/>
                  <a:gd name="T10" fmla="*/ 0 w 263"/>
                  <a:gd name="T11" fmla="*/ 111 h 142"/>
                  <a:gd name="T12" fmla="*/ 0 w 263"/>
                  <a:gd name="T13" fmla="*/ 142 h 142"/>
                  <a:gd name="T14" fmla="*/ 263 w 263"/>
                  <a:gd name="T15" fmla="*/ 142 h 142"/>
                  <a:gd name="T16" fmla="*/ 263 w 263"/>
                  <a:gd name="T17" fmla="*/ 111 h 142"/>
                  <a:gd name="T18" fmla="*/ 185 w 263"/>
                  <a:gd name="T1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142">
                    <a:moveTo>
                      <a:pt x="185" y="33"/>
                    </a:moveTo>
                    <a:cubicBezTo>
                      <a:pt x="165" y="33"/>
                      <a:pt x="165" y="33"/>
                      <a:pt x="165" y="33"/>
                    </a:cubicBezTo>
                    <a:cubicBezTo>
                      <a:pt x="165" y="15"/>
                      <a:pt x="150" y="0"/>
                      <a:pt x="132" y="0"/>
                    </a:cubicBezTo>
                    <a:cubicBezTo>
                      <a:pt x="114" y="0"/>
                      <a:pt x="99" y="15"/>
                      <a:pt x="99" y="33"/>
                    </a:cubicBezTo>
                    <a:cubicBezTo>
                      <a:pt x="78" y="33"/>
                      <a:pt x="78" y="33"/>
                      <a:pt x="78" y="33"/>
                    </a:cubicBezTo>
                    <a:cubicBezTo>
                      <a:pt x="35" y="33"/>
                      <a:pt x="0" y="68"/>
                      <a:pt x="0" y="111"/>
                    </a:cubicBezTo>
                    <a:cubicBezTo>
                      <a:pt x="0" y="142"/>
                      <a:pt x="0" y="142"/>
                      <a:pt x="0" y="142"/>
                    </a:cubicBezTo>
                    <a:cubicBezTo>
                      <a:pt x="263" y="142"/>
                      <a:pt x="263" y="142"/>
                      <a:pt x="263" y="142"/>
                    </a:cubicBezTo>
                    <a:cubicBezTo>
                      <a:pt x="263" y="111"/>
                      <a:pt x="263" y="111"/>
                      <a:pt x="263" y="111"/>
                    </a:cubicBezTo>
                    <a:cubicBezTo>
                      <a:pt x="263" y="68"/>
                      <a:pt x="228" y="33"/>
                      <a:pt x="185" y="33"/>
                    </a:cubicBezTo>
                    <a:close/>
                  </a:path>
                </a:pathLst>
              </a:cu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6" name="Rectangle 64"/>
              <p:cNvSpPr>
                <a:spLocks noChangeArrowheads="1"/>
              </p:cNvSpPr>
              <p:nvPr/>
            </p:nvSpPr>
            <p:spPr bwMode="auto">
              <a:xfrm>
                <a:off x="4561731" y="230331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7" name="Rectangle 65"/>
              <p:cNvSpPr>
                <a:spLocks noChangeArrowheads="1"/>
              </p:cNvSpPr>
              <p:nvPr/>
            </p:nvSpPr>
            <p:spPr bwMode="auto">
              <a:xfrm>
                <a:off x="4561731" y="233506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8" name="Rectangle 66"/>
              <p:cNvSpPr>
                <a:spLocks noChangeArrowheads="1"/>
              </p:cNvSpPr>
              <p:nvPr/>
            </p:nvSpPr>
            <p:spPr bwMode="auto">
              <a:xfrm>
                <a:off x="4561731" y="2368400"/>
                <a:ext cx="241300" cy="14288"/>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9" name="Freeform 67"/>
              <p:cNvSpPr>
                <a:spLocks/>
              </p:cNvSpPr>
              <p:nvPr/>
            </p:nvSpPr>
            <p:spPr bwMode="auto">
              <a:xfrm>
                <a:off x="4363293" y="2401738"/>
                <a:ext cx="638175" cy="830263"/>
              </a:xfrm>
              <a:custGeom>
                <a:avLst/>
                <a:gdLst>
                  <a:gd name="T0" fmla="*/ 350 w 699"/>
                  <a:gd name="T1" fmla="*/ 909 h 909"/>
                  <a:gd name="T2" fmla="*/ 0 w 699"/>
                  <a:gd name="T3" fmla="*/ 559 h 909"/>
                  <a:gd name="T4" fmla="*/ 189 w 699"/>
                  <a:gd name="T5" fmla="*/ 50 h 909"/>
                  <a:gd name="T6" fmla="*/ 239 w 699"/>
                  <a:gd name="T7" fmla="*/ 0 h 909"/>
                  <a:gd name="T8" fmla="*/ 460 w 699"/>
                  <a:gd name="T9" fmla="*/ 0 h 909"/>
                  <a:gd name="T10" fmla="*/ 510 w 699"/>
                  <a:gd name="T11" fmla="*/ 50 h 909"/>
                  <a:gd name="T12" fmla="*/ 510 w 699"/>
                  <a:gd name="T13" fmla="*/ 50 h 909"/>
                  <a:gd name="T14" fmla="*/ 699 w 699"/>
                  <a:gd name="T15" fmla="*/ 559 h 909"/>
                  <a:gd name="T16" fmla="*/ 350 w 699"/>
                  <a:gd name="T17" fmla="*/ 909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9" h="909">
                    <a:moveTo>
                      <a:pt x="350" y="909"/>
                    </a:moveTo>
                    <a:cubicBezTo>
                      <a:pt x="157" y="909"/>
                      <a:pt x="0" y="752"/>
                      <a:pt x="0" y="559"/>
                    </a:cubicBezTo>
                    <a:cubicBezTo>
                      <a:pt x="0" y="380"/>
                      <a:pt x="189" y="180"/>
                      <a:pt x="189" y="50"/>
                    </a:cubicBezTo>
                    <a:cubicBezTo>
                      <a:pt x="189" y="22"/>
                      <a:pt x="212" y="0"/>
                      <a:pt x="239" y="0"/>
                    </a:cubicBezTo>
                    <a:cubicBezTo>
                      <a:pt x="460" y="0"/>
                      <a:pt x="460" y="0"/>
                      <a:pt x="460" y="0"/>
                    </a:cubicBezTo>
                    <a:cubicBezTo>
                      <a:pt x="488" y="0"/>
                      <a:pt x="510" y="22"/>
                      <a:pt x="510" y="50"/>
                    </a:cubicBezTo>
                    <a:cubicBezTo>
                      <a:pt x="510" y="50"/>
                      <a:pt x="510" y="50"/>
                      <a:pt x="510" y="50"/>
                    </a:cubicBezTo>
                    <a:cubicBezTo>
                      <a:pt x="510" y="180"/>
                      <a:pt x="699" y="380"/>
                      <a:pt x="699" y="559"/>
                    </a:cubicBezTo>
                    <a:cubicBezTo>
                      <a:pt x="699" y="752"/>
                      <a:pt x="543" y="909"/>
                      <a:pt x="350" y="909"/>
                    </a:cubicBezTo>
                    <a:close/>
                  </a:path>
                </a:pathLst>
              </a:custGeom>
              <a:solidFill>
                <a:srgbClr val="FEDC6E"/>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0" name="Freeform 69"/>
              <p:cNvSpPr>
                <a:spLocks/>
              </p:cNvSpPr>
              <p:nvPr/>
            </p:nvSpPr>
            <p:spPr bwMode="auto">
              <a:xfrm>
                <a:off x="4709368" y="2609700"/>
                <a:ext cx="92075" cy="293688"/>
              </a:xfrm>
              <a:custGeom>
                <a:avLst/>
                <a:gdLst>
                  <a:gd name="T0" fmla="*/ 6 w 100"/>
                  <a:gd name="T1" fmla="*/ 115 h 322"/>
                  <a:gd name="T2" fmla="*/ 9 w 100"/>
                  <a:gd name="T3" fmla="*/ 4 h 322"/>
                  <a:gd name="T4" fmla="*/ 12 w 100"/>
                  <a:gd name="T5" fmla="*/ 0 h 322"/>
                  <a:gd name="T6" fmla="*/ 13 w 100"/>
                  <a:gd name="T7" fmla="*/ 0 h 322"/>
                  <a:gd name="T8" fmla="*/ 17 w 100"/>
                  <a:gd name="T9" fmla="*/ 3 h 322"/>
                  <a:gd name="T10" fmla="*/ 14 w 100"/>
                  <a:gd name="T11" fmla="*/ 116 h 322"/>
                  <a:gd name="T12" fmla="*/ 8 w 100"/>
                  <a:gd name="T13" fmla="*/ 194 h 322"/>
                  <a:gd name="T14" fmla="*/ 89 w 100"/>
                  <a:gd name="T15" fmla="*/ 313 h 322"/>
                  <a:gd name="T16" fmla="*/ 100 w 100"/>
                  <a:gd name="T17" fmla="*/ 321 h 322"/>
                  <a:gd name="T18" fmla="*/ 95 w 100"/>
                  <a:gd name="T19" fmla="*/ 321 h 322"/>
                  <a:gd name="T20" fmla="*/ 86 w 100"/>
                  <a:gd name="T21" fmla="*/ 322 h 322"/>
                  <a:gd name="T22" fmla="*/ 78 w 100"/>
                  <a:gd name="T23" fmla="*/ 315 h 322"/>
                  <a:gd name="T24" fmla="*/ 0 w 100"/>
                  <a:gd name="T25" fmla="*/ 194 h 322"/>
                  <a:gd name="T26" fmla="*/ 6 w 100"/>
                  <a:gd name="T27" fmla="*/ 11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6" y="115"/>
                    </a:moveTo>
                    <a:cubicBezTo>
                      <a:pt x="11" y="78"/>
                      <a:pt x="15" y="44"/>
                      <a:pt x="9" y="4"/>
                    </a:cubicBezTo>
                    <a:cubicBezTo>
                      <a:pt x="8" y="2"/>
                      <a:pt x="10" y="0"/>
                      <a:pt x="12" y="0"/>
                    </a:cubicBezTo>
                    <a:cubicBezTo>
                      <a:pt x="12" y="0"/>
                      <a:pt x="13" y="0"/>
                      <a:pt x="13" y="0"/>
                    </a:cubicBezTo>
                    <a:cubicBezTo>
                      <a:pt x="15" y="0"/>
                      <a:pt x="17" y="1"/>
                      <a:pt x="17" y="3"/>
                    </a:cubicBezTo>
                    <a:cubicBezTo>
                      <a:pt x="23" y="43"/>
                      <a:pt x="19" y="78"/>
                      <a:pt x="14" y="116"/>
                    </a:cubicBezTo>
                    <a:cubicBezTo>
                      <a:pt x="11" y="140"/>
                      <a:pt x="8" y="166"/>
                      <a:pt x="8" y="194"/>
                    </a:cubicBezTo>
                    <a:cubicBezTo>
                      <a:pt x="8" y="245"/>
                      <a:pt x="63" y="293"/>
                      <a:pt x="89" y="313"/>
                    </a:cubicBezTo>
                    <a:cubicBezTo>
                      <a:pt x="94" y="317"/>
                      <a:pt x="98" y="319"/>
                      <a:pt x="100" y="321"/>
                    </a:cubicBezTo>
                    <a:cubicBezTo>
                      <a:pt x="98" y="321"/>
                      <a:pt x="97" y="321"/>
                      <a:pt x="95" y="321"/>
                    </a:cubicBezTo>
                    <a:cubicBezTo>
                      <a:pt x="92" y="321"/>
                      <a:pt x="89" y="321"/>
                      <a:pt x="86" y="322"/>
                    </a:cubicBezTo>
                    <a:cubicBezTo>
                      <a:pt x="84" y="320"/>
                      <a:pt x="81" y="318"/>
                      <a:pt x="78" y="315"/>
                    </a:cubicBezTo>
                    <a:cubicBezTo>
                      <a:pt x="49" y="293"/>
                      <a:pt x="0" y="246"/>
                      <a:pt x="0" y="194"/>
                    </a:cubicBezTo>
                    <a:cubicBezTo>
                      <a:pt x="0" y="165"/>
                      <a:pt x="3" y="140"/>
                      <a:pt x="6" y="1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70"/>
              <p:cNvSpPr>
                <a:spLocks/>
              </p:cNvSpPr>
              <p:nvPr/>
            </p:nvSpPr>
            <p:spPr bwMode="auto">
              <a:xfrm>
                <a:off x="4563318" y="2609700"/>
                <a:ext cx="90488" cy="293688"/>
              </a:xfrm>
              <a:custGeom>
                <a:avLst/>
                <a:gdLst>
                  <a:gd name="T0" fmla="*/ 0 w 100"/>
                  <a:gd name="T1" fmla="*/ 321 h 322"/>
                  <a:gd name="T2" fmla="*/ 12 w 100"/>
                  <a:gd name="T3" fmla="*/ 313 h 322"/>
                  <a:gd name="T4" fmla="*/ 92 w 100"/>
                  <a:gd name="T5" fmla="*/ 194 h 322"/>
                  <a:gd name="T6" fmla="*/ 86 w 100"/>
                  <a:gd name="T7" fmla="*/ 116 h 322"/>
                  <a:gd name="T8" fmla="*/ 84 w 100"/>
                  <a:gd name="T9" fmla="*/ 3 h 322"/>
                  <a:gd name="T10" fmla="*/ 88 w 100"/>
                  <a:gd name="T11" fmla="*/ 0 h 322"/>
                  <a:gd name="T12" fmla="*/ 88 w 100"/>
                  <a:gd name="T13" fmla="*/ 0 h 322"/>
                  <a:gd name="T14" fmla="*/ 92 w 100"/>
                  <a:gd name="T15" fmla="*/ 4 h 322"/>
                  <a:gd name="T16" fmla="*/ 94 w 100"/>
                  <a:gd name="T17" fmla="*/ 115 h 322"/>
                  <a:gd name="T18" fmla="*/ 100 w 100"/>
                  <a:gd name="T19" fmla="*/ 194 h 322"/>
                  <a:gd name="T20" fmla="*/ 22 w 100"/>
                  <a:gd name="T21" fmla="*/ 315 h 322"/>
                  <a:gd name="T22" fmla="*/ 14 w 100"/>
                  <a:gd name="T23" fmla="*/ 322 h 322"/>
                  <a:gd name="T24" fmla="*/ 5 w 100"/>
                  <a:gd name="T25" fmla="*/ 321 h 322"/>
                  <a:gd name="T26" fmla="*/ 0 w 100"/>
                  <a:gd name="T27"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0" y="321"/>
                    </a:moveTo>
                    <a:cubicBezTo>
                      <a:pt x="3" y="319"/>
                      <a:pt x="7" y="317"/>
                      <a:pt x="12" y="313"/>
                    </a:cubicBezTo>
                    <a:cubicBezTo>
                      <a:pt x="38" y="293"/>
                      <a:pt x="92" y="245"/>
                      <a:pt x="92" y="194"/>
                    </a:cubicBezTo>
                    <a:cubicBezTo>
                      <a:pt x="92" y="166"/>
                      <a:pt x="89" y="140"/>
                      <a:pt x="86" y="116"/>
                    </a:cubicBezTo>
                    <a:cubicBezTo>
                      <a:pt x="82" y="78"/>
                      <a:pt x="77" y="43"/>
                      <a:pt x="84" y="3"/>
                    </a:cubicBezTo>
                    <a:cubicBezTo>
                      <a:pt x="84" y="1"/>
                      <a:pt x="86" y="0"/>
                      <a:pt x="88" y="0"/>
                    </a:cubicBezTo>
                    <a:cubicBezTo>
                      <a:pt x="88" y="0"/>
                      <a:pt x="88" y="0"/>
                      <a:pt x="88" y="0"/>
                    </a:cubicBezTo>
                    <a:cubicBezTo>
                      <a:pt x="91" y="0"/>
                      <a:pt x="92" y="2"/>
                      <a:pt x="92" y="4"/>
                    </a:cubicBezTo>
                    <a:cubicBezTo>
                      <a:pt x="86" y="44"/>
                      <a:pt x="90" y="78"/>
                      <a:pt x="94" y="115"/>
                    </a:cubicBezTo>
                    <a:cubicBezTo>
                      <a:pt x="97" y="140"/>
                      <a:pt x="100" y="165"/>
                      <a:pt x="100" y="194"/>
                    </a:cubicBezTo>
                    <a:cubicBezTo>
                      <a:pt x="100" y="246"/>
                      <a:pt x="51" y="293"/>
                      <a:pt x="22" y="315"/>
                    </a:cubicBezTo>
                    <a:cubicBezTo>
                      <a:pt x="19" y="318"/>
                      <a:pt x="16" y="320"/>
                      <a:pt x="14" y="322"/>
                    </a:cubicBezTo>
                    <a:cubicBezTo>
                      <a:pt x="11" y="321"/>
                      <a:pt x="8" y="321"/>
                      <a:pt x="5" y="321"/>
                    </a:cubicBezTo>
                    <a:cubicBezTo>
                      <a:pt x="4" y="321"/>
                      <a:pt x="2" y="321"/>
                      <a:pt x="0" y="3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71"/>
              <p:cNvSpPr>
                <a:spLocks noEditPoints="1"/>
              </p:cNvSpPr>
              <p:nvPr/>
            </p:nvSpPr>
            <p:spPr bwMode="auto">
              <a:xfrm>
                <a:off x="4782393" y="2884338"/>
                <a:ext cx="65088" cy="39688"/>
              </a:xfrm>
              <a:custGeom>
                <a:avLst/>
                <a:gdLst>
                  <a:gd name="T0" fmla="*/ 35 w 70"/>
                  <a:gd name="T1" fmla="*/ 0 h 43"/>
                  <a:gd name="T2" fmla="*/ 70 w 70"/>
                  <a:gd name="T3" fmla="*/ 22 h 43"/>
                  <a:gd name="T4" fmla="*/ 35 w 70"/>
                  <a:gd name="T5" fmla="*/ 43 h 43"/>
                  <a:gd name="T6" fmla="*/ 0 w 70"/>
                  <a:gd name="T7" fmla="*/ 22 h 43"/>
                  <a:gd name="T8" fmla="*/ 35 w 70"/>
                  <a:gd name="T9" fmla="*/ 0 h 43"/>
                  <a:gd name="T10" fmla="*/ 35 w 70"/>
                  <a:gd name="T11" fmla="*/ 35 h 43"/>
                  <a:gd name="T12" fmla="*/ 62 w 70"/>
                  <a:gd name="T13" fmla="*/ 22 h 43"/>
                  <a:gd name="T14" fmla="*/ 35 w 70"/>
                  <a:gd name="T15" fmla="*/ 8 h 43"/>
                  <a:gd name="T16" fmla="*/ 8 w 70"/>
                  <a:gd name="T17" fmla="*/ 22 h 43"/>
                  <a:gd name="T18" fmla="*/ 35 w 70"/>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3">
                    <a:moveTo>
                      <a:pt x="35" y="0"/>
                    </a:moveTo>
                    <a:cubicBezTo>
                      <a:pt x="55" y="0"/>
                      <a:pt x="70" y="9"/>
                      <a:pt x="70" y="22"/>
                    </a:cubicBezTo>
                    <a:cubicBezTo>
                      <a:pt x="70" y="34"/>
                      <a:pt x="55" y="43"/>
                      <a:pt x="35" y="43"/>
                    </a:cubicBezTo>
                    <a:cubicBezTo>
                      <a:pt x="15" y="43"/>
                      <a:pt x="0" y="34"/>
                      <a:pt x="0" y="22"/>
                    </a:cubicBezTo>
                    <a:cubicBezTo>
                      <a:pt x="0" y="9"/>
                      <a:pt x="15" y="0"/>
                      <a:pt x="35" y="0"/>
                    </a:cubicBezTo>
                    <a:close/>
                    <a:moveTo>
                      <a:pt x="35" y="35"/>
                    </a:moveTo>
                    <a:cubicBezTo>
                      <a:pt x="51" y="35"/>
                      <a:pt x="62" y="28"/>
                      <a:pt x="62" y="22"/>
                    </a:cubicBezTo>
                    <a:cubicBezTo>
                      <a:pt x="62" y="15"/>
                      <a:pt x="51" y="8"/>
                      <a:pt x="35" y="8"/>
                    </a:cubicBezTo>
                    <a:cubicBezTo>
                      <a:pt x="19" y="8"/>
                      <a:pt x="8" y="15"/>
                      <a:pt x="8" y="22"/>
                    </a:cubicBezTo>
                    <a:cubicBezTo>
                      <a:pt x="8" y="28"/>
                      <a:pt x="19" y="35"/>
                      <a:pt x="35"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72"/>
              <p:cNvSpPr>
                <a:spLocks noEditPoints="1"/>
              </p:cNvSpPr>
              <p:nvPr/>
            </p:nvSpPr>
            <p:spPr bwMode="auto">
              <a:xfrm>
                <a:off x="4764931" y="2895450"/>
                <a:ext cx="63500" cy="39688"/>
              </a:xfrm>
              <a:custGeom>
                <a:avLst/>
                <a:gdLst>
                  <a:gd name="T0" fmla="*/ 35 w 70"/>
                  <a:gd name="T1" fmla="*/ 43 h 43"/>
                  <a:gd name="T2" fmla="*/ 70 w 70"/>
                  <a:gd name="T3" fmla="*/ 21 h 43"/>
                  <a:gd name="T4" fmla="*/ 35 w 70"/>
                  <a:gd name="T5" fmla="*/ 0 h 43"/>
                  <a:gd name="T6" fmla="*/ 29 w 70"/>
                  <a:gd name="T7" fmla="*/ 0 h 43"/>
                  <a:gd name="T8" fmla="*/ 18 w 70"/>
                  <a:gd name="T9" fmla="*/ 2 h 43"/>
                  <a:gd name="T10" fmla="*/ 0 w 70"/>
                  <a:gd name="T11" fmla="*/ 21 h 43"/>
                  <a:gd name="T12" fmla="*/ 35 w 70"/>
                  <a:gd name="T13" fmla="*/ 43 h 43"/>
                  <a:gd name="T14" fmla="*/ 26 w 70"/>
                  <a:gd name="T15" fmla="*/ 9 h 43"/>
                  <a:gd name="T16" fmla="*/ 35 w 70"/>
                  <a:gd name="T17" fmla="*/ 8 h 43"/>
                  <a:gd name="T18" fmla="*/ 40 w 70"/>
                  <a:gd name="T19" fmla="*/ 8 h 43"/>
                  <a:gd name="T20" fmla="*/ 62 w 70"/>
                  <a:gd name="T21" fmla="*/ 21 h 43"/>
                  <a:gd name="T22" fmla="*/ 35 w 70"/>
                  <a:gd name="T23" fmla="*/ 35 h 43"/>
                  <a:gd name="T24" fmla="*/ 8 w 70"/>
                  <a:gd name="T25" fmla="*/ 21 h 43"/>
                  <a:gd name="T26" fmla="*/ 26 w 70"/>
                  <a:gd name="T27"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3">
                    <a:moveTo>
                      <a:pt x="35" y="43"/>
                    </a:moveTo>
                    <a:cubicBezTo>
                      <a:pt x="55" y="43"/>
                      <a:pt x="70" y="34"/>
                      <a:pt x="70" y="21"/>
                    </a:cubicBezTo>
                    <a:cubicBezTo>
                      <a:pt x="70" y="9"/>
                      <a:pt x="55" y="0"/>
                      <a:pt x="35" y="0"/>
                    </a:cubicBezTo>
                    <a:cubicBezTo>
                      <a:pt x="33" y="0"/>
                      <a:pt x="31" y="0"/>
                      <a:pt x="29" y="0"/>
                    </a:cubicBezTo>
                    <a:cubicBezTo>
                      <a:pt x="25" y="0"/>
                      <a:pt x="21" y="1"/>
                      <a:pt x="18" y="2"/>
                    </a:cubicBezTo>
                    <a:cubicBezTo>
                      <a:pt x="7" y="6"/>
                      <a:pt x="0" y="13"/>
                      <a:pt x="0" y="21"/>
                    </a:cubicBezTo>
                    <a:cubicBezTo>
                      <a:pt x="0" y="34"/>
                      <a:pt x="15" y="43"/>
                      <a:pt x="35" y="43"/>
                    </a:cubicBezTo>
                    <a:close/>
                    <a:moveTo>
                      <a:pt x="26" y="9"/>
                    </a:moveTo>
                    <a:cubicBezTo>
                      <a:pt x="29" y="8"/>
                      <a:pt x="32" y="8"/>
                      <a:pt x="35" y="8"/>
                    </a:cubicBezTo>
                    <a:cubicBezTo>
                      <a:pt x="37" y="8"/>
                      <a:pt x="38" y="8"/>
                      <a:pt x="40" y="8"/>
                    </a:cubicBezTo>
                    <a:cubicBezTo>
                      <a:pt x="53" y="9"/>
                      <a:pt x="62" y="16"/>
                      <a:pt x="62" y="21"/>
                    </a:cubicBezTo>
                    <a:cubicBezTo>
                      <a:pt x="62" y="28"/>
                      <a:pt x="51" y="35"/>
                      <a:pt x="35" y="35"/>
                    </a:cubicBezTo>
                    <a:cubicBezTo>
                      <a:pt x="19" y="35"/>
                      <a:pt x="8" y="28"/>
                      <a:pt x="8" y="21"/>
                    </a:cubicBezTo>
                    <a:cubicBezTo>
                      <a:pt x="8" y="16"/>
                      <a:pt x="15" y="10"/>
                      <a:pt x="26"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73"/>
              <p:cNvSpPr>
                <a:spLocks noEditPoints="1"/>
              </p:cNvSpPr>
              <p:nvPr/>
            </p:nvSpPr>
            <p:spPr bwMode="auto">
              <a:xfrm>
                <a:off x="4737943"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5"/>
                      <a:pt x="55"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74"/>
              <p:cNvSpPr>
                <a:spLocks noEditPoints="1"/>
              </p:cNvSpPr>
              <p:nvPr/>
            </p:nvSpPr>
            <p:spPr bwMode="auto">
              <a:xfrm>
                <a:off x="4704606" y="29208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75"/>
              <p:cNvSpPr>
                <a:spLocks noEditPoints="1"/>
              </p:cNvSpPr>
              <p:nvPr/>
            </p:nvSpPr>
            <p:spPr bwMode="auto">
              <a:xfrm>
                <a:off x="4669681" y="2928788"/>
                <a:ext cx="63500" cy="41275"/>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8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8"/>
                      <a:pt x="35" y="8"/>
                    </a:cubicBezTo>
                    <a:cubicBezTo>
                      <a:pt x="19" y="8"/>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76"/>
              <p:cNvSpPr>
                <a:spLocks noEditPoints="1"/>
              </p:cNvSpPr>
              <p:nvPr/>
            </p:nvSpPr>
            <p:spPr bwMode="auto">
              <a:xfrm>
                <a:off x="4631581" y="2928788"/>
                <a:ext cx="65088" cy="41275"/>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8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1" y="36"/>
                      <a:pt x="63" y="29"/>
                      <a:pt x="63" y="22"/>
                    </a:cubicBezTo>
                    <a:cubicBezTo>
                      <a:pt x="63" y="16"/>
                      <a:pt x="51" y="8"/>
                      <a:pt x="36" y="8"/>
                    </a:cubicBezTo>
                    <a:cubicBezTo>
                      <a:pt x="20" y="8"/>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77"/>
              <p:cNvSpPr>
                <a:spLocks noEditPoints="1"/>
              </p:cNvSpPr>
              <p:nvPr/>
            </p:nvSpPr>
            <p:spPr bwMode="auto">
              <a:xfrm>
                <a:off x="4595068" y="2920850"/>
                <a:ext cx="65088" cy="39688"/>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9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9"/>
                      <a:pt x="35" y="9"/>
                    </a:cubicBezTo>
                    <a:cubicBezTo>
                      <a:pt x="19" y="9"/>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78"/>
              <p:cNvSpPr>
                <a:spLocks noEditPoints="1"/>
              </p:cNvSpPr>
              <p:nvPr/>
            </p:nvSpPr>
            <p:spPr bwMode="auto">
              <a:xfrm>
                <a:off x="4561731"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9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6" y="0"/>
                      <a:pt x="71" y="10"/>
                      <a:pt x="71" y="22"/>
                    </a:cubicBezTo>
                    <a:cubicBezTo>
                      <a:pt x="71" y="35"/>
                      <a:pt x="56"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9" y="16"/>
                      <a:pt x="9" y="22"/>
                    </a:cubicBezTo>
                    <a:cubicBezTo>
                      <a:pt x="9"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79"/>
              <p:cNvSpPr>
                <a:spLocks noEditPoints="1"/>
              </p:cNvSpPr>
              <p:nvPr/>
            </p:nvSpPr>
            <p:spPr bwMode="auto">
              <a:xfrm>
                <a:off x="4536331" y="2895450"/>
                <a:ext cx="63500" cy="39688"/>
              </a:xfrm>
              <a:custGeom>
                <a:avLst/>
                <a:gdLst>
                  <a:gd name="T0" fmla="*/ 35 w 71"/>
                  <a:gd name="T1" fmla="*/ 43 h 43"/>
                  <a:gd name="T2" fmla="*/ 71 w 71"/>
                  <a:gd name="T3" fmla="*/ 21 h 43"/>
                  <a:gd name="T4" fmla="*/ 52 w 71"/>
                  <a:gd name="T5" fmla="*/ 2 h 43"/>
                  <a:gd name="T6" fmla="*/ 42 w 71"/>
                  <a:gd name="T7" fmla="*/ 0 h 43"/>
                  <a:gd name="T8" fmla="*/ 35 w 71"/>
                  <a:gd name="T9" fmla="*/ 0 h 43"/>
                  <a:gd name="T10" fmla="*/ 0 w 71"/>
                  <a:gd name="T11" fmla="*/ 21 h 43"/>
                  <a:gd name="T12" fmla="*/ 35 w 71"/>
                  <a:gd name="T13" fmla="*/ 43 h 43"/>
                  <a:gd name="T14" fmla="*/ 30 w 71"/>
                  <a:gd name="T15" fmla="*/ 8 h 43"/>
                  <a:gd name="T16" fmla="*/ 35 w 71"/>
                  <a:gd name="T17" fmla="*/ 8 h 43"/>
                  <a:gd name="T18" fmla="*/ 44 w 71"/>
                  <a:gd name="T19" fmla="*/ 9 h 43"/>
                  <a:gd name="T20" fmla="*/ 63 w 71"/>
                  <a:gd name="T21" fmla="*/ 21 h 43"/>
                  <a:gd name="T22" fmla="*/ 35 w 71"/>
                  <a:gd name="T23" fmla="*/ 35 h 43"/>
                  <a:gd name="T24" fmla="*/ 8 w 71"/>
                  <a:gd name="T25" fmla="*/ 21 h 43"/>
                  <a:gd name="T26" fmla="*/ 30 w 71"/>
                  <a:gd name="T27"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3">
                    <a:moveTo>
                      <a:pt x="35" y="43"/>
                    </a:moveTo>
                    <a:cubicBezTo>
                      <a:pt x="55" y="43"/>
                      <a:pt x="71" y="34"/>
                      <a:pt x="71" y="21"/>
                    </a:cubicBezTo>
                    <a:cubicBezTo>
                      <a:pt x="71" y="13"/>
                      <a:pt x="63" y="6"/>
                      <a:pt x="52" y="2"/>
                    </a:cubicBezTo>
                    <a:cubicBezTo>
                      <a:pt x="49" y="1"/>
                      <a:pt x="45" y="0"/>
                      <a:pt x="42" y="0"/>
                    </a:cubicBezTo>
                    <a:cubicBezTo>
                      <a:pt x="40" y="0"/>
                      <a:pt x="38" y="0"/>
                      <a:pt x="35" y="0"/>
                    </a:cubicBezTo>
                    <a:cubicBezTo>
                      <a:pt x="16" y="0"/>
                      <a:pt x="0" y="9"/>
                      <a:pt x="0" y="21"/>
                    </a:cubicBezTo>
                    <a:cubicBezTo>
                      <a:pt x="0" y="34"/>
                      <a:pt x="16" y="43"/>
                      <a:pt x="35" y="43"/>
                    </a:cubicBezTo>
                    <a:close/>
                    <a:moveTo>
                      <a:pt x="30" y="8"/>
                    </a:moveTo>
                    <a:cubicBezTo>
                      <a:pt x="32" y="8"/>
                      <a:pt x="34" y="8"/>
                      <a:pt x="35" y="8"/>
                    </a:cubicBezTo>
                    <a:cubicBezTo>
                      <a:pt x="38" y="8"/>
                      <a:pt x="41" y="8"/>
                      <a:pt x="44" y="9"/>
                    </a:cubicBezTo>
                    <a:cubicBezTo>
                      <a:pt x="55" y="10"/>
                      <a:pt x="63" y="16"/>
                      <a:pt x="63" y="21"/>
                    </a:cubicBezTo>
                    <a:cubicBezTo>
                      <a:pt x="63" y="28"/>
                      <a:pt x="51" y="35"/>
                      <a:pt x="35" y="35"/>
                    </a:cubicBezTo>
                    <a:cubicBezTo>
                      <a:pt x="19" y="35"/>
                      <a:pt x="8" y="28"/>
                      <a:pt x="8" y="21"/>
                    </a:cubicBezTo>
                    <a:cubicBezTo>
                      <a:pt x="8" y="16"/>
                      <a:pt x="17" y="9"/>
                      <a:pt x="3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80"/>
              <p:cNvSpPr>
                <a:spLocks noEditPoints="1"/>
              </p:cNvSpPr>
              <p:nvPr/>
            </p:nvSpPr>
            <p:spPr bwMode="auto">
              <a:xfrm>
                <a:off x="4517281" y="2884338"/>
                <a:ext cx="65088" cy="39688"/>
              </a:xfrm>
              <a:custGeom>
                <a:avLst/>
                <a:gdLst>
                  <a:gd name="T0" fmla="*/ 36 w 71"/>
                  <a:gd name="T1" fmla="*/ 0 h 43"/>
                  <a:gd name="T2" fmla="*/ 71 w 71"/>
                  <a:gd name="T3" fmla="*/ 22 h 43"/>
                  <a:gd name="T4" fmla="*/ 36 w 71"/>
                  <a:gd name="T5" fmla="*/ 43 h 43"/>
                  <a:gd name="T6" fmla="*/ 0 w 71"/>
                  <a:gd name="T7" fmla="*/ 22 h 43"/>
                  <a:gd name="T8" fmla="*/ 36 w 71"/>
                  <a:gd name="T9" fmla="*/ 0 h 43"/>
                  <a:gd name="T10" fmla="*/ 36 w 71"/>
                  <a:gd name="T11" fmla="*/ 35 h 43"/>
                  <a:gd name="T12" fmla="*/ 63 w 71"/>
                  <a:gd name="T13" fmla="*/ 22 h 43"/>
                  <a:gd name="T14" fmla="*/ 36 w 71"/>
                  <a:gd name="T15" fmla="*/ 8 h 43"/>
                  <a:gd name="T16" fmla="*/ 8 w 71"/>
                  <a:gd name="T17" fmla="*/ 22 h 43"/>
                  <a:gd name="T18" fmla="*/ 36 w 71"/>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3">
                    <a:moveTo>
                      <a:pt x="36" y="0"/>
                    </a:moveTo>
                    <a:cubicBezTo>
                      <a:pt x="55" y="0"/>
                      <a:pt x="71" y="9"/>
                      <a:pt x="71" y="22"/>
                    </a:cubicBezTo>
                    <a:cubicBezTo>
                      <a:pt x="71" y="34"/>
                      <a:pt x="55" y="43"/>
                      <a:pt x="36" y="43"/>
                    </a:cubicBezTo>
                    <a:cubicBezTo>
                      <a:pt x="16" y="43"/>
                      <a:pt x="0" y="34"/>
                      <a:pt x="0" y="22"/>
                    </a:cubicBezTo>
                    <a:cubicBezTo>
                      <a:pt x="0" y="9"/>
                      <a:pt x="16" y="0"/>
                      <a:pt x="36" y="0"/>
                    </a:cubicBezTo>
                    <a:close/>
                    <a:moveTo>
                      <a:pt x="36" y="35"/>
                    </a:moveTo>
                    <a:cubicBezTo>
                      <a:pt x="51" y="35"/>
                      <a:pt x="63" y="28"/>
                      <a:pt x="63" y="22"/>
                    </a:cubicBezTo>
                    <a:cubicBezTo>
                      <a:pt x="63" y="15"/>
                      <a:pt x="51" y="8"/>
                      <a:pt x="36" y="8"/>
                    </a:cubicBezTo>
                    <a:cubicBezTo>
                      <a:pt x="20" y="8"/>
                      <a:pt x="8" y="15"/>
                      <a:pt x="8" y="22"/>
                    </a:cubicBezTo>
                    <a:cubicBezTo>
                      <a:pt x="8" y="28"/>
                      <a:pt x="20" y="35"/>
                      <a:pt x="36"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94" name="Straight Connector 93"/>
            <p:cNvCxnSpPr>
              <a:stCxn id="95" idx="2"/>
            </p:cNvCxnSpPr>
            <p:nvPr/>
          </p:nvCxnSpPr>
          <p:spPr>
            <a:xfrm flipV="1">
              <a:off x="5085301" y="1131590"/>
              <a:ext cx="0" cy="817175"/>
            </a:xfrm>
            <a:prstGeom prst="line">
              <a:avLst/>
            </a:prstGeom>
            <a:ln w="28575">
              <a:solidFill>
                <a:srgbClr val="EFF0F7"/>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hasCustomPrompt="1"/>
          </p:nvPr>
        </p:nvSpPr>
        <p:spPr/>
        <p:txBody>
          <a:bodyPr/>
          <a:lstStyle>
            <a:lvl1pPr>
              <a:defRPr baseline="0"/>
            </a:lvl1pPr>
          </a:lstStyle>
          <a:p>
            <a:r>
              <a:rPr lang="en-US" noProof="0" dirty="0" smtClean="0"/>
              <a:t>Hanging Light Bulbs</a:t>
            </a:r>
            <a:endParaRPr lang="en-US" noProof="0" dirty="0"/>
          </a:p>
        </p:txBody>
      </p:sp>
      <p:sp>
        <p:nvSpPr>
          <p:cNvPr id="3" name="Date Placeholder 2"/>
          <p:cNvSpPr>
            <a:spLocks noGrp="1"/>
          </p:cNvSpPr>
          <p:nvPr>
            <p:ph type="dt" sz="half" idx="10"/>
          </p:nvPr>
        </p:nvSpPr>
        <p:spPr/>
        <p:txBody>
          <a:bodyPr/>
          <a:lstStyle>
            <a:lvl1pPr>
              <a:defRPr>
                <a:solidFill>
                  <a:schemeClr val="bg1">
                    <a:lumMod val="65000"/>
                  </a:schemeClr>
                </a:solidFill>
              </a:defRPr>
            </a:lvl1pPr>
          </a:lstStyle>
          <a:p>
            <a:fld id="{FFF30096-E2FA-4C53-8FFA-C198FACBBC31}" type="datetimeFigureOut">
              <a:rPr lang="en-US" smtClean="0"/>
              <a:pPr/>
              <a:t>2/16/2022</a:t>
            </a:fld>
            <a:endParaRPr lang="en-US" dirty="0"/>
          </a:p>
        </p:txBody>
      </p:sp>
      <p:sp>
        <p:nvSpPr>
          <p:cNvPr id="4" name="Footer Placeholder 3"/>
          <p:cNvSpPr>
            <a:spLocks noGrp="1"/>
          </p:cNvSpPr>
          <p:nvPr>
            <p:ph type="ftr" sz="quarter" idx="11"/>
          </p:nvPr>
        </p:nvSpPr>
        <p:spPr/>
        <p:txBody>
          <a:bodyPr/>
          <a:lstStyle>
            <a:lvl1pPr>
              <a:defRPr>
                <a:solidFill>
                  <a:schemeClr val="bg1">
                    <a:lumMod val="6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65000"/>
                  </a:schemeClr>
                </a:solidFill>
              </a:defRPr>
            </a:lvl1pPr>
          </a:lstStyle>
          <a:p>
            <a:fld id="{BE6EB2CE-F8EE-47A0-A8D1-750600A29654}" type="slidenum">
              <a:rPr lang="en-US" smtClean="0"/>
              <a:pPr/>
              <a:t>‹#›</a:t>
            </a:fld>
            <a:endParaRPr lang="en-US" dirty="0"/>
          </a:p>
        </p:txBody>
      </p:sp>
      <p:grpSp>
        <p:nvGrpSpPr>
          <p:cNvPr id="7" name="Group 6"/>
          <p:cNvGrpSpPr/>
          <p:nvPr/>
        </p:nvGrpSpPr>
        <p:grpSpPr>
          <a:xfrm>
            <a:off x="621027" y="2491999"/>
            <a:ext cx="949325" cy="1597026"/>
            <a:chOff x="3275856" y="2671786"/>
            <a:chExt cx="949325" cy="1597026"/>
          </a:xfrm>
        </p:grpSpPr>
        <p:sp>
          <p:nvSpPr>
            <p:cNvPr id="62" name="Freeform 101"/>
            <p:cNvSpPr>
              <a:spLocks/>
            </p:cNvSpPr>
            <p:nvPr/>
          </p:nvSpPr>
          <p:spPr bwMode="auto">
            <a:xfrm>
              <a:off x="3572718" y="2671786"/>
              <a:ext cx="357188" cy="193675"/>
            </a:xfrm>
            <a:custGeom>
              <a:avLst/>
              <a:gdLst>
                <a:gd name="T0" fmla="*/ 275 w 391"/>
                <a:gd name="T1" fmla="*/ 49 h 211"/>
                <a:gd name="T2" fmla="*/ 244 w 391"/>
                <a:gd name="T3" fmla="*/ 49 h 211"/>
                <a:gd name="T4" fmla="*/ 195 w 391"/>
                <a:gd name="T5" fmla="*/ 0 h 211"/>
                <a:gd name="T6" fmla="*/ 146 w 391"/>
                <a:gd name="T7" fmla="*/ 49 h 211"/>
                <a:gd name="T8" fmla="*/ 116 w 391"/>
                <a:gd name="T9" fmla="*/ 49 h 211"/>
                <a:gd name="T10" fmla="*/ 0 w 391"/>
                <a:gd name="T11" fmla="*/ 165 h 211"/>
                <a:gd name="T12" fmla="*/ 0 w 391"/>
                <a:gd name="T13" fmla="*/ 211 h 211"/>
                <a:gd name="T14" fmla="*/ 391 w 391"/>
                <a:gd name="T15" fmla="*/ 211 h 211"/>
                <a:gd name="T16" fmla="*/ 391 w 391"/>
                <a:gd name="T17" fmla="*/ 165 h 211"/>
                <a:gd name="T18" fmla="*/ 275 w 391"/>
                <a:gd name="T19" fmla="*/ 4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1" h="211">
                  <a:moveTo>
                    <a:pt x="275" y="49"/>
                  </a:moveTo>
                  <a:cubicBezTo>
                    <a:pt x="244" y="49"/>
                    <a:pt x="244" y="49"/>
                    <a:pt x="244" y="49"/>
                  </a:cubicBezTo>
                  <a:cubicBezTo>
                    <a:pt x="244" y="22"/>
                    <a:pt x="222" y="0"/>
                    <a:pt x="195" y="0"/>
                  </a:cubicBezTo>
                  <a:cubicBezTo>
                    <a:pt x="168" y="0"/>
                    <a:pt x="146" y="22"/>
                    <a:pt x="146" y="49"/>
                  </a:cubicBezTo>
                  <a:cubicBezTo>
                    <a:pt x="116" y="49"/>
                    <a:pt x="116" y="49"/>
                    <a:pt x="116" y="49"/>
                  </a:cubicBezTo>
                  <a:cubicBezTo>
                    <a:pt x="52" y="49"/>
                    <a:pt x="0" y="101"/>
                    <a:pt x="0" y="165"/>
                  </a:cubicBezTo>
                  <a:cubicBezTo>
                    <a:pt x="0" y="211"/>
                    <a:pt x="0" y="211"/>
                    <a:pt x="0" y="211"/>
                  </a:cubicBezTo>
                  <a:cubicBezTo>
                    <a:pt x="391" y="211"/>
                    <a:pt x="391" y="211"/>
                    <a:pt x="391" y="211"/>
                  </a:cubicBezTo>
                  <a:cubicBezTo>
                    <a:pt x="391" y="165"/>
                    <a:pt x="391" y="165"/>
                    <a:pt x="391" y="165"/>
                  </a:cubicBezTo>
                  <a:cubicBezTo>
                    <a:pt x="391" y="101"/>
                    <a:pt x="339" y="49"/>
                    <a:pt x="275" y="49"/>
                  </a:cubicBezTo>
                  <a:close/>
                </a:path>
              </a:pathLst>
            </a:cu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3" name="Rectangle 102"/>
            <p:cNvSpPr>
              <a:spLocks noChangeArrowheads="1"/>
            </p:cNvSpPr>
            <p:nvPr/>
          </p:nvSpPr>
          <p:spPr bwMode="auto">
            <a:xfrm>
              <a:off x="3572718" y="2889274"/>
              <a:ext cx="357188" cy="2222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4" name="Rectangle 103"/>
            <p:cNvSpPr>
              <a:spLocks noChangeArrowheads="1"/>
            </p:cNvSpPr>
            <p:nvPr/>
          </p:nvSpPr>
          <p:spPr bwMode="auto">
            <a:xfrm>
              <a:off x="3572718" y="2936899"/>
              <a:ext cx="357188" cy="2222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5" name="Rectangle 104"/>
            <p:cNvSpPr>
              <a:spLocks noChangeArrowheads="1"/>
            </p:cNvSpPr>
            <p:nvPr/>
          </p:nvSpPr>
          <p:spPr bwMode="auto">
            <a:xfrm>
              <a:off x="3572718" y="2984524"/>
              <a:ext cx="357188" cy="2222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6" name="Freeform 105"/>
            <p:cNvSpPr>
              <a:spLocks/>
            </p:cNvSpPr>
            <p:nvPr/>
          </p:nvSpPr>
          <p:spPr bwMode="auto">
            <a:xfrm>
              <a:off x="3275856" y="3035324"/>
              <a:ext cx="949325" cy="1233488"/>
            </a:xfrm>
            <a:custGeom>
              <a:avLst/>
              <a:gdLst>
                <a:gd name="T0" fmla="*/ 519 w 1039"/>
                <a:gd name="T1" fmla="*/ 1351 h 1351"/>
                <a:gd name="T2" fmla="*/ 0 w 1039"/>
                <a:gd name="T3" fmla="*/ 831 h 1351"/>
                <a:gd name="T4" fmla="*/ 281 w 1039"/>
                <a:gd name="T5" fmla="*/ 75 h 1351"/>
                <a:gd name="T6" fmla="*/ 281 w 1039"/>
                <a:gd name="T7" fmla="*/ 74 h 1351"/>
                <a:gd name="T8" fmla="*/ 355 w 1039"/>
                <a:gd name="T9" fmla="*/ 0 h 1351"/>
                <a:gd name="T10" fmla="*/ 683 w 1039"/>
                <a:gd name="T11" fmla="*/ 0 h 1351"/>
                <a:gd name="T12" fmla="*/ 757 w 1039"/>
                <a:gd name="T13" fmla="*/ 74 h 1351"/>
                <a:gd name="T14" fmla="*/ 757 w 1039"/>
                <a:gd name="T15" fmla="*/ 75 h 1351"/>
                <a:gd name="T16" fmla="*/ 1039 w 1039"/>
                <a:gd name="T17" fmla="*/ 831 h 1351"/>
                <a:gd name="T18" fmla="*/ 519 w 1039"/>
                <a:gd name="T19" fmla="*/ 1351 h 1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9" h="1351">
                  <a:moveTo>
                    <a:pt x="519" y="1351"/>
                  </a:moveTo>
                  <a:cubicBezTo>
                    <a:pt x="232" y="1351"/>
                    <a:pt x="0" y="1118"/>
                    <a:pt x="0" y="831"/>
                  </a:cubicBezTo>
                  <a:cubicBezTo>
                    <a:pt x="0" y="565"/>
                    <a:pt x="281" y="268"/>
                    <a:pt x="281" y="75"/>
                  </a:cubicBezTo>
                  <a:cubicBezTo>
                    <a:pt x="281" y="74"/>
                    <a:pt x="281" y="74"/>
                    <a:pt x="281" y="74"/>
                  </a:cubicBezTo>
                  <a:cubicBezTo>
                    <a:pt x="281" y="33"/>
                    <a:pt x="314" y="0"/>
                    <a:pt x="355" y="0"/>
                  </a:cubicBezTo>
                  <a:cubicBezTo>
                    <a:pt x="683" y="0"/>
                    <a:pt x="683" y="0"/>
                    <a:pt x="683" y="0"/>
                  </a:cubicBezTo>
                  <a:cubicBezTo>
                    <a:pt x="724" y="0"/>
                    <a:pt x="757" y="33"/>
                    <a:pt x="757" y="74"/>
                  </a:cubicBezTo>
                  <a:cubicBezTo>
                    <a:pt x="757" y="74"/>
                    <a:pt x="757" y="74"/>
                    <a:pt x="757" y="75"/>
                  </a:cubicBezTo>
                  <a:cubicBezTo>
                    <a:pt x="757" y="268"/>
                    <a:pt x="1039" y="565"/>
                    <a:pt x="1039" y="831"/>
                  </a:cubicBezTo>
                  <a:cubicBezTo>
                    <a:pt x="1039" y="1118"/>
                    <a:pt x="806" y="1351"/>
                    <a:pt x="519" y="1351"/>
                  </a:cubicBezTo>
                  <a:close/>
                </a:path>
              </a:pathLst>
            </a:custGeom>
            <a:solidFill>
              <a:srgbClr val="FED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07"/>
            <p:cNvSpPr>
              <a:spLocks/>
            </p:cNvSpPr>
            <p:nvPr/>
          </p:nvSpPr>
          <p:spPr bwMode="auto">
            <a:xfrm>
              <a:off x="3791793" y="3343299"/>
              <a:ext cx="134938" cy="436563"/>
            </a:xfrm>
            <a:custGeom>
              <a:avLst/>
              <a:gdLst>
                <a:gd name="T0" fmla="*/ 9 w 149"/>
                <a:gd name="T1" fmla="*/ 171 h 479"/>
                <a:gd name="T2" fmla="*/ 13 w 149"/>
                <a:gd name="T3" fmla="*/ 8 h 479"/>
                <a:gd name="T4" fmla="*/ 18 w 149"/>
                <a:gd name="T5" fmla="*/ 1 h 479"/>
                <a:gd name="T6" fmla="*/ 19 w 149"/>
                <a:gd name="T7" fmla="*/ 0 h 479"/>
                <a:gd name="T8" fmla="*/ 25 w 149"/>
                <a:gd name="T9" fmla="*/ 6 h 479"/>
                <a:gd name="T10" fmla="*/ 22 w 149"/>
                <a:gd name="T11" fmla="*/ 173 h 479"/>
                <a:gd name="T12" fmla="*/ 13 w 149"/>
                <a:gd name="T13" fmla="*/ 289 h 479"/>
                <a:gd name="T14" fmla="*/ 132 w 149"/>
                <a:gd name="T15" fmla="*/ 466 h 479"/>
                <a:gd name="T16" fmla="*/ 149 w 149"/>
                <a:gd name="T17" fmla="*/ 478 h 479"/>
                <a:gd name="T18" fmla="*/ 141 w 149"/>
                <a:gd name="T19" fmla="*/ 478 h 479"/>
                <a:gd name="T20" fmla="*/ 129 w 149"/>
                <a:gd name="T21" fmla="*/ 479 h 479"/>
                <a:gd name="T22" fmla="*/ 116 w 149"/>
                <a:gd name="T23" fmla="*/ 469 h 479"/>
                <a:gd name="T24" fmla="*/ 0 w 149"/>
                <a:gd name="T25" fmla="*/ 289 h 479"/>
                <a:gd name="T26" fmla="*/ 9 w 149"/>
                <a:gd name="T27" fmla="*/ 171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9" h="479">
                  <a:moveTo>
                    <a:pt x="9" y="171"/>
                  </a:moveTo>
                  <a:cubicBezTo>
                    <a:pt x="16" y="117"/>
                    <a:pt x="22" y="66"/>
                    <a:pt x="13" y="8"/>
                  </a:cubicBezTo>
                  <a:cubicBezTo>
                    <a:pt x="13" y="4"/>
                    <a:pt x="15" y="1"/>
                    <a:pt x="18" y="1"/>
                  </a:cubicBezTo>
                  <a:cubicBezTo>
                    <a:pt x="19" y="0"/>
                    <a:pt x="19" y="0"/>
                    <a:pt x="19" y="0"/>
                  </a:cubicBezTo>
                  <a:cubicBezTo>
                    <a:pt x="22" y="0"/>
                    <a:pt x="25" y="3"/>
                    <a:pt x="25" y="6"/>
                  </a:cubicBezTo>
                  <a:cubicBezTo>
                    <a:pt x="34" y="66"/>
                    <a:pt x="28" y="118"/>
                    <a:pt x="22" y="173"/>
                  </a:cubicBezTo>
                  <a:cubicBezTo>
                    <a:pt x="17" y="210"/>
                    <a:pt x="13" y="247"/>
                    <a:pt x="13" y="289"/>
                  </a:cubicBezTo>
                  <a:cubicBezTo>
                    <a:pt x="13" y="366"/>
                    <a:pt x="93" y="436"/>
                    <a:pt x="132" y="466"/>
                  </a:cubicBezTo>
                  <a:cubicBezTo>
                    <a:pt x="140" y="471"/>
                    <a:pt x="145" y="476"/>
                    <a:pt x="149" y="478"/>
                  </a:cubicBezTo>
                  <a:cubicBezTo>
                    <a:pt x="146" y="478"/>
                    <a:pt x="144" y="478"/>
                    <a:pt x="141" y="478"/>
                  </a:cubicBezTo>
                  <a:cubicBezTo>
                    <a:pt x="137" y="478"/>
                    <a:pt x="133" y="478"/>
                    <a:pt x="129" y="479"/>
                  </a:cubicBezTo>
                  <a:cubicBezTo>
                    <a:pt x="125" y="476"/>
                    <a:pt x="121" y="473"/>
                    <a:pt x="116" y="469"/>
                  </a:cubicBezTo>
                  <a:cubicBezTo>
                    <a:pt x="74" y="436"/>
                    <a:pt x="0" y="367"/>
                    <a:pt x="0" y="289"/>
                  </a:cubicBezTo>
                  <a:cubicBezTo>
                    <a:pt x="0" y="247"/>
                    <a:pt x="5" y="208"/>
                    <a:pt x="9" y="1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8"/>
            <p:cNvSpPr>
              <a:spLocks/>
            </p:cNvSpPr>
            <p:nvPr/>
          </p:nvSpPr>
          <p:spPr bwMode="auto">
            <a:xfrm>
              <a:off x="3574306" y="3343299"/>
              <a:ext cx="134938" cy="436563"/>
            </a:xfrm>
            <a:custGeom>
              <a:avLst/>
              <a:gdLst>
                <a:gd name="T0" fmla="*/ 0 w 148"/>
                <a:gd name="T1" fmla="*/ 478 h 479"/>
                <a:gd name="T2" fmla="*/ 16 w 148"/>
                <a:gd name="T3" fmla="*/ 466 h 479"/>
                <a:gd name="T4" fmla="*/ 136 w 148"/>
                <a:gd name="T5" fmla="*/ 289 h 479"/>
                <a:gd name="T6" fmla="*/ 127 w 148"/>
                <a:gd name="T7" fmla="*/ 173 h 479"/>
                <a:gd name="T8" fmla="*/ 123 w 148"/>
                <a:gd name="T9" fmla="*/ 6 h 479"/>
                <a:gd name="T10" fmla="*/ 129 w 148"/>
                <a:gd name="T11" fmla="*/ 0 h 479"/>
                <a:gd name="T12" fmla="*/ 130 w 148"/>
                <a:gd name="T13" fmla="*/ 1 h 479"/>
                <a:gd name="T14" fmla="*/ 135 w 148"/>
                <a:gd name="T15" fmla="*/ 8 h 479"/>
                <a:gd name="T16" fmla="*/ 139 w 148"/>
                <a:gd name="T17" fmla="*/ 171 h 479"/>
                <a:gd name="T18" fmla="*/ 148 w 148"/>
                <a:gd name="T19" fmla="*/ 289 h 479"/>
                <a:gd name="T20" fmla="*/ 32 w 148"/>
                <a:gd name="T21" fmla="*/ 469 h 479"/>
                <a:gd name="T22" fmla="*/ 20 w 148"/>
                <a:gd name="T23" fmla="*/ 479 h 479"/>
                <a:gd name="T24" fmla="*/ 7 w 148"/>
                <a:gd name="T25" fmla="*/ 478 h 479"/>
                <a:gd name="T26" fmla="*/ 0 w 148"/>
                <a:gd name="T27" fmla="*/ 478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479">
                  <a:moveTo>
                    <a:pt x="0" y="478"/>
                  </a:moveTo>
                  <a:cubicBezTo>
                    <a:pt x="3" y="476"/>
                    <a:pt x="9" y="471"/>
                    <a:pt x="16" y="466"/>
                  </a:cubicBezTo>
                  <a:cubicBezTo>
                    <a:pt x="55" y="436"/>
                    <a:pt x="136" y="366"/>
                    <a:pt x="136" y="289"/>
                  </a:cubicBezTo>
                  <a:cubicBezTo>
                    <a:pt x="136" y="247"/>
                    <a:pt x="131" y="210"/>
                    <a:pt x="127" y="173"/>
                  </a:cubicBezTo>
                  <a:cubicBezTo>
                    <a:pt x="120" y="118"/>
                    <a:pt x="114" y="66"/>
                    <a:pt x="123" y="6"/>
                  </a:cubicBezTo>
                  <a:cubicBezTo>
                    <a:pt x="124" y="3"/>
                    <a:pt x="126" y="0"/>
                    <a:pt x="129" y="0"/>
                  </a:cubicBezTo>
                  <a:cubicBezTo>
                    <a:pt x="130" y="0"/>
                    <a:pt x="130" y="0"/>
                    <a:pt x="130" y="1"/>
                  </a:cubicBezTo>
                  <a:cubicBezTo>
                    <a:pt x="134" y="1"/>
                    <a:pt x="136" y="4"/>
                    <a:pt x="135" y="8"/>
                  </a:cubicBezTo>
                  <a:cubicBezTo>
                    <a:pt x="126" y="66"/>
                    <a:pt x="133" y="117"/>
                    <a:pt x="139" y="171"/>
                  </a:cubicBezTo>
                  <a:cubicBezTo>
                    <a:pt x="144" y="208"/>
                    <a:pt x="148" y="247"/>
                    <a:pt x="148" y="289"/>
                  </a:cubicBezTo>
                  <a:cubicBezTo>
                    <a:pt x="148" y="367"/>
                    <a:pt x="75" y="436"/>
                    <a:pt x="32" y="469"/>
                  </a:cubicBezTo>
                  <a:cubicBezTo>
                    <a:pt x="28" y="473"/>
                    <a:pt x="23" y="476"/>
                    <a:pt x="20" y="479"/>
                  </a:cubicBezTo>
                  <a:cubicBezTo>
                    <a:pt x="16" y="478"/>
                    <a:pt x="12" y="478"/>
                    <a:pt x="7" y="478"/>
                  </a:cubicBezTo>
                  <a:cubicBezTo>
                    <a:pt x="4" y="478"/>
                    <a:pt x="2" y="478"/>
                    <a:pt x="0" y="4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09"/>
            <p:cNvSpPr>
              <a:spLocks noEditPoints="1"/>
            </p:cNvSpPr>
            <p:nvPr/>
          </p:nvSpPr>
          <p:spPr bwMode="auto">
            <a:xfrm>
              <a:off x="3899743" y="3751286"/>
              <a:ext cx="95250" cy="60325"/>
            </a:xfrm>
            <a:custGeom>
              <a:avLst/>
              <a:gdLst>
                <a:gd name="T0" fmla="*/ 53 w 105"/>
                <a:gd name="T1" fmla="*/ 0 h 65"/>
                <a:gd name="T2" fmla="*/ 105 w 105"/>
                <a:gd name="T3" fmla="*/ 32 h 65"/>
                <a:gd name="T4" fmla="*/ 53 w 105"/>
                <a:gd name="T5" fmla="*/ 65 h 65"/>
                <a:gd name="T6" fmla="*/ 0 w 105"/>
                <a:gd name="T7" fmla="*/ 32 h 65"/>
                <a:gd name="T8" fmla="*/ 53 w 105"/>
                <a:gd name="T9" fmla="*/ 0 h 65"/>
                <a:gd name="T10" fmla="*/ 53 w 105"/>
                <a:gd name="T11" fmla="*/ 52 h 65"/>
                <a:gd name="T12" fmla="*/ 93 w 105"/>
                <a:gd name="T13" fmla="*/ 32 h 65"/>
                <a:gd name="T14" fmla="*/ 53 w 105"/>
                <a:gd name="T15" fmla="*/ 12 h 65"/>
                <a:gd name="T16" fmla="*/ 13 w 105"/>
                <a:gd name="T17" fmla="*/ 32 h 65"/>
                <a:gd name="T18" fmla="*/ 53 w 105"/>
                <a:gd name="T19"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3" y="0"/>
                  </a:moveTo>
                  <a:cubicBezTo>
                    <a:pt x="82" y="0"/>
                    <a:pt x="105" y="14"/>
                    <a:pt x="105" y="32"/>
                  </a:cubicBezTo>
                  <a:cubicBezTo>
                    <a:pt x="105" y="50"/>
                    <a:pt x="82" y="65"/>
                    <a:pt x="53" y="65"/>
                  </a:cubicBezTo>
                  <a:cubicBezTo>
                    <a:pt x="23" y="65"/>
                    <a:pt x="0" y="50"/>
                    <a:pt x="0" y="32"/>
                  </a:cubicBezTo>
                  <a:cubicBezTo>
                    <a:pt x="0" y="14"/>
                    <a:pt x="23" y="0"/>
                    <a:pt x="53" y="0"/>
                  </a:cubicBezTo>
                  <a:close/>
                  <a:moveTo>
                    <a:pt x="53" y="52"/>
                  </a:moveTo>
                  <a:cubicBezTo>
                    <a:pt x="77" y="52"/>
                    <a:pt x="93" y="42"/>
                    <a:pt x="93" y="32"/>
                  </a:cubicBezTo>
                  <a:cubicBezTo>
                    <a:pt x="93" y="23"/>
                    <a:pt x="77" y="12"/>
                    <a:pt x="53" y="12"/>
                  </a:cubicBezTo>
                  <a:cubicBezTo>
                    <a:pt x="29" y="12"/>
                    <a:pt x="13" y="23"/>
                    <a:pt x="13" y="32"/>
                  </a:cubicBezTo>
                  <a:cubicBezTo>
                    <a:pt x="13" y="42"/>
                    <a:pt x="29" y="52"/>
                    <a:pt x="5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10"/>
            <p:cNvSpPr>
              <a:spLocks noEditPoints="1"/>
            </p:cNvSpPr>
            <p:nvPr/>
          </p:nvSpPr>
          <p:spPr bwMode="auto">
            <a:xfrm>
              <a:off x="3872756" y="3767161"/>
              <a:ext cx="95250" cy="60325"/>
            </a:xfrm>
            <a:custGeom>
              <a:avLst/>
              <a:gdLst>
                <a:gd name="T0" fmla="*/ 52 w 105"/>
                <a:gd name="T1" fmla="*/ 65 h 65"/>
                <a:gd name="T2" fmla="*/ 105 w 105"/>
                <a:gd name="T3" fmla="*/ 33 h 65"/>
                <a:gd name="T4" fmla="*/ 52 w 105"/>
                <a:gd name="T5" fmla="*/ 0 h 65"/>
                <a:gd name="T6" fmla="*/ 43 w 105"/>
                <a:gd name="T7" fmla="*/ 1 h 65"/>
                <a:gd name="T8" fmla="*/ 27 w 105"/>
                <a:gd name="T9" fmla="*/ 4 h 65"/>
                <a:gd name="T10" fmla="*/ 0 w 105"/>
                <a:gd name="T11" fmla="*/ 33 h 65"/>
                <a:gd name="T12" fmla="*/ 52 w 105"/>
                <a:gd name="T13" fmla="*/ 65 h 65"/>
                <a:gd name="T14" fmla="*/ 40 w 105"/>
                <a:gd name="T15" fmla="*/ 14 h 65"/>
                <a:gd name="T16" fmla="*/ 52 w 105"/>
                <a:gd name="T17" fmla="*/ 13 h 65"/>
                <a:gd name="T18" fmla="*/ 60 w 105"/>
                <a:gd name="T19" fmla="*/ 13 h 65"/>
                <a:gd name="T20" fmla="*/ 93 w 105"/>
                <a:gd name="T21" fmla="*/ 33 h 65"/>
                <a:gd name="T22" fmla="*/ 52 w 105"/>
                <a:gd name="T23" fmla="*/ 53 h 65"/>
                <a:gd name="T24" fmla="*/ 12 w 105"/>
                <a:gd name="T25" fmla="*/ 33 h 65"/>
                <a:gd name="T26" fmla="*/ 40 w 105"/>
                <a:gd name="T27" fmla="*/ 1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65">
                  <a:moveTo>
                    <a:pt x="52" y="65"/>
                  </a:moveTo>
                  <a:cubicBezTo>
                    <a:pt x="82" y="65"/>
                    <a:pt x="105" y="51"/>
                    <a:pt x="105" y="33"/>
                  </a:cubicBezTo>
                  <a:cubicBezTo>
                    <a:pt x="105" y="15"/>
                    <a:pt x="82" y="0"/>
                    <a:pt x="52" y="0"/>
                  </a:cubicBezTo>
                  <a:cubicBezTo>
                    <a:pt x="49" y="0"/>
                    <a:pt x="46" y="1"/>
                    <a:pt x="43" y="1"/>
                  </a:cubicBezTo>
                  <a:cubicBezTo>
                    <a:pt x="37" y="1"/>
                    <a:pt x="32" y="3"/>
                    <a:pt x="27" y="4"/>
                  </a:cubicBezTo>
                  <a:cubicBezTo>
                    <a:pt x="11" y="10"/>
                    <a:pt x="0" y="20"/>
                    <a:pt x="0" y="33"/>
                  </a:cubicBezTo>
                  <a:cubicBezTo>
                    <a:pt x="0" y="51"/>
                    <a:pt x="23" y="65"/>
                    <a:pt x="52" y="65"/>
                  </a:cubicBezTo>
                  <a:close/>
                  <a:moveTo>
                    <a:pt x="40" y="14"/>
                  </a:moveTo>
                  <a:cubicBezTo>
                    <a:pt x="44" y="13"/>
                    <a:pt x="48" y="13"/>
                    <a:pt x="52" y="13"/>
                  </a:cubicBezTo>
                  <a:cubicBezTo>
                    <a:pt x="55" y="13"/>
                    <a:pt x="57" y="13"/>
                    <a:pt x="60" y="13"/>
                  </a:cubicBezTo>
                  <a:cubicBezTo>
                    <a:pt x="80" y="15"/>
                    <a:pt x="93" y="24"/>
                    <a:pt x="93" y="33"/>
                  </a:cubicBezTo>
                  <a:cubicBezTo>
                    <a:pt x="93" y="42"/>
                    <a:pt x="76" y="53"/>
                    <a:pt x="52" y="53"/>
                  </a:cubicBezTo>
                  <a:cubicBezTo>
                    <a:pt x="29" y="53"/>
                    <a:pt x="12" y="42"/>
                    <a:pt x="12" y="33"/>
                  </a:cubicBezTo>
                  <a:cubicBezTo>
                    <a:pt x="12" y="25"/>
                    <a:pt x="23" y="17"/>
                    <a:pt x="4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11"/>
            <p:cNvSpPr>
              <a:spLocks noEditPoints="1"/>
            </p:cNvSpPr>
            <p:nvPr/>
          </p:nvSpPr>
          <p:spPr bwMode="auto">
            <a:xfrm>
              <a:off x="3833068" y="3787799"/>
              <a:ext cx="95250" cy="60325"/>
            </a:xfrm>
            <a:custGeom>
              <a:avLst/>
              <a:gdLst>
                <a:gd name="T0" fmla="*/ 53 w 105"/>
                <a:gd name="T1" fmla="*/ 0 h 65"/>
                <a:gd name="T2" fmla="*/ 105 w 105"/>
                <a:gd name="T3" fmla="*/ 32 h 65"/>
                <a:gd name="T4" fmla="*/ 53 w 105"/>
                <a:gd name="T5" fmla="*/ 65 h 65"/>
                <a:gd name="T6" fmla="*/ 0 w 105"/>
                <a:gd name="T7" fmla="*/ 32 h 65"/>
                <a:gd name="T8" fmla="*/ 53 w 105"/>
                <a:gd name="T9" fmla="*/ 0 h 65"/>
                <a:gd name="T10" fmla="*/ 53 w 105"/>
                <a:gd name="T11" fmla="*/ 52 h 65"/>
                <a:gd name="T12" fmla="*/ 93 w 105"/>
                <a:gd name="T13" fmla="*/ 32 h 65"/>
                <a:gd name="T14" fmla="*/ 53 w 105"/>
                <a:gd name="T15" fmla="*/ 12 h 65"/>
                <a:gd name="T16" fmla="*/ 12 w 105"/>
                <a:gd name="T17" fmla="*/ 32 h 65"/>
                <a:gd name="T18" fmla="*/ 53 w 105"/>
                <a:gd name="T19"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3" y="0"/>
                  </a:moveTo>
                  <a:cubicBezTo>
                    <a:pt x="82" y="0"/>
                    <a:pt x="105" y="14"/>
                    <a:pt x="105" y="32"/>
                  </a:cubicBezTo>
                  <a:cubicBezTo>
                    <a:pt x="105" y="50"/>
                    <a:pt x="82" y="65"/>
                    <a:pt x="53" y="65"/>
                  </a:cubicBezTo>
                  <a:cubicBezTo>
                    <a:pt x="23" y="65"/>
                    <a:pt x="0" y="50"/>
                    <a:pt x="0" y="32"/>
                  </a:cubicBezTo>
                  <a:cubicBezTo>
                    <a:pt x="0" y="14"/>
                    <a:pt x="23" y="0"/>
                    <a:pt x="53" y="0"/>
                  </a:cubicBezTo>
                  <a:close/>
                  <a:moveTo>
                    <a:pt x="53" y="52"/>
                  </a:moveTo>
                  <a:cubicBezTo>
                    <a:pt x="76" y="52"/>
                    <a:pt x="93" y="42"/>
                    <a:pt x="93" y="32"/>
                  </a:cubicBezTo>
                  <a:cubicBezTo>
                    <a:pt x="93" y="22"/>
                    <a:pt x="76" y="12"/>
                    <a:pt x="53" y="12"/>
                  </a:cubicBezTo>
                  <a:cubicBezTo>
                    <a:pt x="29" y="12"/>
                    <a:pt x="12" y="22"/>
                    <a:pt x="12" y="32"/>
                  </a:cubicBezTo>
                  <a:cubicBezTo>
                    <a:pt x="12" y="42"/>
                    <a:pt x="29" y="52"/>
                    <a:pt x="5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12"/>
            <p:cNvSpPr>
              <a:spLocks noEditPoints="1"/>
            </p:cNvSpPr>
            <p:nvPr/>
          </p:nvSpPr>
          <p:spPr bwMode="auto">
            <a:xfrm>
              <a:off x="3783856" y="3806849"/>
              <a:ext cx="95250" cy="58738"/>
            </a:xfrm>
            <a:custGeom>
              <a:avLst/>
              <a:gdLst>
                <a:gd name="T0" fmla="*/ 52 w 105"/>
                <a:gd name="T1" fmla="*/ 0 h 65"/>
                <a:gd name="T2" fmla="*/ 105 w 105"/>
                <a:gd name="T3" fmla="*/ 33 h 65"/>
                <a:gd name="T4" fmla="*/ 52 w 105"/>
                <a:gd name="T5" fmla="*/ 65 h 65"/>
                <a:gd name="T6" fmla="*/ 0 w 105"/>
                <a:gd name="T7" fmla="*/ 33 h 65"/>
                <a:gd name="T8" fmla="*/ 52 w 105"/>
                <a:gd name="T9" fmla="*/ 0 h 65"/>
                <a:gd name="T10" fmla="*/ 52 w 105"/>
                <a:gd name="T11" fmla="*/ 53 h 65"/>
                <a:gd name="T12" fmla="*/ 92 w 105"/>
                <a:gd name="T13" fmla="*/ 33 h 65"/>
                <a:gd name="T14" fmla="*/ 52 w 105"/>
                <a:gd name="T15" fmla="*/ 12 h 65"/>
                <a:gd name="T16" fmla="*/ 12 w 105"/>
                <a:gd name="T17" fmla="*/ 33 h 65"/>
                <a:gd name="T18" fmla="*/ 52 w 105"/>
                <a:gd name="T19"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2" y="0"/>
                  </a:moveTo>
                  <a:cubicBezTo>
                    <a:pt x="82" y="0"/>
                    <a:pt x="105" y="14"/>
                    <a:pt x="105" y="33"/>
                  </a:cubicBezTo>
                  <a:cubicBezTo>
                    <a:pt x="105" y="51"/>
                    <a:pt x="82" y="65"/>
                    <a:pt x="52" y="65"/>
                  </a:cubicBezTo>
                  <a:cubicBezTo>
                    <a:pt x="23" y="65"/>
                    <a:pt x="0" y="51"/>
                    <a:pt x="0" y="33"/>
                  </a:cubicBezTo>
                  <a:cubicBezTo>
                    <a:pt x="0" y="14"/>
                    <a:pt x="23" y="0"/>
                    <a:pt x="52" y="0"/>
                  </a:cubicBezTo>
                  <a:close/>
                  <a:moveTo>
                    <a:pt x="52" y="53"/>
                  </a:moveTo>
                  <a:cubicBezTo>
                    <a:pt x="76" y="53"/>
                    <a:pt x="92" y="42"/>
                    <a:pt x="92" y="33"/>
                  </a:cubicBezTo>
                  <a:cubicBezTo>
                    <a:pt x="92" y="23"/>
                    <a:pt x="76" y="12"/>
                    <a:pt x="52" y="12"/>
                  </a:cubicBezTo>
                  <a:cubicBezTo>
                    <a:pt x="28" y="12"/>
                    <a:pt x="12" y="23"/>
                    <a:pt x="12" y="33"/>
                  </a:cubicBezTo>
                  <a:cubicBezTo>
                    <a:pt x="12" y="42"/>
                    <a:pt x="28" y="53"/>
                    <a:pt x="5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13"/>
            <p:cNvSpPr>
              <a:spLocks noEditPoints="1"/>
            </p:cNvSpPr>
            <p:nvPr/>
          </p:nvSpPr>
          <p:spPr bwMode="auto">
            <a:xfrm>
              <a:off x="3729881" y="3817961"/>
              <a:ext cx="96838" cy="60325"/>
            </a:xfrm>
            <a:custGeom>
              <a:avLst/>
              <a:gdLst>
                <a:gd name="T0" fmla="*/ 52 w 105"/>
                <a:gd name="T1" fmla="*/ 0 h 65"/>
                <a:gd name="T2" fmla="*/ 105 w 105"/>
                <a:gd name="T3" fmla="*/ 33 h 65"/>
                <a:gd name="T4" fmla="*/ 52 w 105"/>
                <a:gd name="T5" fmla="*/ 65 h 65"/>
                <a:gd name="T6" fmla="*/ 0 w 105"/>
                <a:gd name="T7" fmla="*/ 33 h 65"/>
                <a:gd name="T8" fmla="*/ 52 w 105"/>
                <a:gd name="T9" fmla="*/ 0 h 65"/>
                <a:gd name="T10" fmla="*/ 52 w 105"/>
                <a:gd name="T11" fmla="*/ 53 h 65"/>
                <a:gd name="T12" fmla="*/ 93 w 105"/>
                <a:gd name="T13" fmla="*/ 33 h 65"/>
                <a:gd name="T14" fmla="*/ 52 w 105"/>
                <a:gd name="T15" fmla="*/ 13 h 65"/>
                <a:gd name="T16" fmla="*/ 12 w 105"/>
                <a:gd name="T17" fmla="*/ 33 h 65"/>
                <a:gd name="T18" fmla="*/ 52 w 105"/>
                <a:gd name="T19"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2" y="0"/>
                  </a:moveTo>
                  <a:cubicBezTo>
                    <a:pt x="82" y="0"/>
                    <a:pt x="105" y="15"/>
                    <a:pt x="105" y="33"/>
                  </a:cubicBezTo>
                  <a:cubicBezTo>
                    <a:pt x="105" y="51"/>
                    <a:pt x="82" y="65"/>
                    <a:pt x="52" y="65"/>
                  </a:cubicBezTo>
                  <a:cubicBezTo>
                    <a:pt x="23" y="65"/>
                    <a:pt x="0" y="51"/>
                    <a:pt x="0" y="33"/>
                  </a:cubicBezTo>
                  <a:cubicBezTo>
                    <a:pt x="0" y="15"/>
                    <a:pt x="23" y="0"/>
                    <a:pt x="52" y="0"/>
                  </a:cubicBezTo>
                  <a:close/>
                  <a:moveTo>
                    <a:pt x="52" y="53"/>
                  </a:moveTo>
                  <a:cubicBezTo>
                    <a:pt x="76" y="53"/>
                    <a:pt x="93" y="42"/>
                    <a:pt x="93" y="33"/>
                  </a:cubicBezTo>
                  <a:cubicBezTo>
                    <a:pt x="93" y="23"/>
                    <a:pt x="76" y="13"/>
                    <a:pt x="52" y="13"/>
                  </a:cubicBezTo>
                  <a:cubicBezTo>
                    <a:pt x="28" y="13"/>
                    <a:pt x="12" y="23"/>
                    <a:pt x="12" y="33"/>
                  </a:cubicBezTo>
                  <a:cubicBezTo>
                    <a:pt x="12" y="42"/>
                    <a:pt x="28" y="53"/>
                    <a:pt x="5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14"/>
            <p:cNvSpPr>
              <a:spLocks noEditPoints="1"/>
            </p:cNvSpPr>
            <p:nvPr/>
          </p:nvSpPr>
          <p:spPr bwMode="auto">
            <a:xfrm>
              <a:off x="3675906" y="3817961"/>
              <a:ext cx="95250" cy="60325"/>
            </a:xfrm>
            <a:custGeom>
              <a:avLst/>
              <a:gdLst>
                <a:gd name="T0" fmla="*/ 52 w 105"/>
                <a:gd name="T1" fmla="*/ 0 h 65"/>
                <a:gd name="T2" fmla="*/ 105 w 105"/>
                <a:gd name="T3" fmla="*/ 33 h 65"/>
                <a:gd name="T4" fmla="*/ 52 w 105"/>
                <a:gd name="T5" fmla="*/ 65 h 65"/>
                <a:gd name="T6" fmla="*/ 0 w 105"/>
                <a:gd name="T7" fmla="*/ 33 h 65"/>
                <a:gd name="T8" fmla="*/ 52 w 105"/>
                <a:gd name="T9" fmla="*/ 0 h 65"/>
                <a:gd name="T10" fmla="*/ 52 w 105"/>
                <a:gd name="T11" fmla="*/ 53 h 65"/>
                <a:gd name="T12" fmla="*/ 92 w 105"/>
                <a:gd name="T13" fmla="*/ 33 h 65"/>
                <a:gd name="T14" fmla="*/ 52 w 105"/>
                <a:gd name="T15" fmla="*/ 13 h 65"/>
                <a:gd name="T16" fmla="*/ 12 w 105"/>
                <a:gd name="T17" fmla="*/ 33 h 65"/>
                <a:gd name="T18" fmla="*/ 52 w 105"/>
                <a:gd name="T19"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2" y="0"/>
                  </a:moveTo>
                  <a:cubicBezTo>
                    <a:pt x="82" y="0"/>
                    <a:pt x="105" y="15"/>
                    <a:pt x="105" y="33"/>
                  </a:cubicBezTo>
                  <a:cubicBezTo>
                    <a:pt x="105" y="51"/>
                    <a:pt x="82" y="65"/>
                    <a:pt x="52" y="65"/>
                  </a:cubicBezTo>
                  <a:cubicBezTo>
                    <a:pt x="23" y="65"/>
                    <a:pt x="0" y="51"/>
                    <a:pt x="0" y="33"/>
                  </a:cubicBezTo>
                  <a:cubicBezTo>
                    <a:pt x="0" y="15"/>
                    <a:pt x="23" y="0"/>
                    <a:pt x="52" y="0"/>
                  </a:cubicBezTo>
                  <a:close/>
                  <a:moveTo>
                    <a:pt x="52" y="53"/>
                  </a:moveTo>
                  <a:cubicBezTo>
                    <a:pt x="76" y="53"/>
                    <a:pt x="92" y="42"/>
                    <a:pt x="92" y="33"/>
                  </a:cubicBezTo>
                  <a:cubicBezTo>
                    <a:pt x="92" y="23"/>
                    <a:pt x="76" y="13"/>
                    <a:pt x="52" y="13"/>
                  </a:cubicBezTo>
                  <a:cubicBezTo>
                    <a:pt x="28" y="13"/>
                    <a:pt x="12" y="23"/>
                    <a:pt x="12" y="33"/>
                  </a:cubicBezTo>
                  <a:cubicBezTo>
                    <a:pt x="12" y="42"/>
                    <a:pt x="28" y="53"/>
                    <a:pt x="5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15"/>
            <p:cNvSpPr>
              <a:spLocks noEditPoints="1"/>
            </p:cNvSpPr>
            <p:nvPr/>
          </p:nvSpPr>
          <p:spPr bwMode="auto">
            <a:xfrm>
              <a:off x="3621931" y="3806849"/>
              <a:ext cx="95250" cy="58738"/>
            </a:xfrm>
            <a:custGeom>
              <a:avLst/>
              <a:gdLst>
                <a:gd name="T0" fmla="*/ 52 w 105"/>
                <a:gd name="T1" fmla="*/ 0 h 65"/>
                <a:gd name="T2" fmla="*/ 105 w 105"/>
                <a:gd name="T3" fmla="*/ 33 h 65"/>
                <a:gd name="T4" fmla="*/ 52 w 105"/>
                <a:gd name="T5" fmla="*/ 65 h 65"/>
                <a:gd name="T6" fmla="*/ 0 w 105"/>
                <a:gd name="T7" fmla="*/ 33 h 65"/>
                <a:gd name="T8" fmla="*/ 52 w 105"/>
                <a:gd name="T9" fmla="*/ 0 h 65"/>
                <a:gd name="T10" fmla="*/ 52 w 105"/>
                <a:gd name="T11" fmla="*/ 53 h 65"/>
                <a:gd name="T12" fmla="*/ 93 w 105"/>
                <a:gd name="T13" fmla="*/ 33 h 65"/>
                <a:gd name="T14" fmla="*/ 52 w 105"/>
                <a:gd name="T15" fmla="*/ 12 h 65"/>
                <a:gd name="T16" fmla="*/ 12 w 105"/>
                <a:gd name="T17" fmla="*/ 33 h 65"/>
                <a:gd name="T18" fmla="*/ 52 w 105"/>
                <a:gd name="T19"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2" y="0"/>
                  </a:moveTo>
                  <a:cubicBezTo>
                    <a:pt x="82" y="0"/>
                    <a:pt x="105" y="14"/>
                    <a:pt x="105" y="33"/>
                  </a:cubicBezTo>
                  <a:cubicBezTo>
                    <a:pt x="105" y="51"/>
                    <a:pt x="82" y="65"/>
                    <a:pt x="52" y="65"/>
                  </a:cubicBezTo>
                  <a:cubicBezTo>
                    <a:pt x="23" y="65"/>
                    <a:pt x="0" y="51"/>
                    <a:pt x="0" y="33"/>
                  </a:cubicBezTo>
                  <a:cubicBezTo>
                    <a:pt x="0" y="14"/>
                    <a:pt x="23" y="0"/>
                    <a:pt x="52" y="0"/>
                  </a:cubicBezTo>
                  <a:close/>
                  <a:moveTo>
                    <a:pt x="52" y="53"/>
                  </a:moveTo>
                  <a:cubicBezTo>
                    <a:pt x="76" y="53"/>
                    <a:pt x="93" y="42"/>
                    <a:pt x="93" y="33"/>
                  </a:cubicBezTo>
                  <a:cubicBezTo>
                    <a:pt x="93" y="23"/>
                    <a:pt x="76" y="12"/>
                    <a:pt x="52" y="12"/>
                  </a:cubicBezTo>
                  <a:cubicBezTo>
                    <a:pt x="29" y="12"/>
                    <a:pt x="12" y="23"/>
                    <a:pt x="12" y="33"/>
                  </a:cubicBezTo>
                  <a:cubicBezTo>
                    <a:pt x="12" y="42"/>
                    <a:pt x="29" y="53"/>
                    <a:pt x="5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16"/>
            <p:cNvSpPr>
              <a:spLocks noEditPoints="1"/>
            </p:cNvSpPr>
            <p:nvPr/>
          </p:nvSpPr>
          <p:spPr bwMode="auto">
            <a:xfrm>
              <a:off x="3572718" y="3787799"/>
              <a:ext cx="95250" cy="60325"/>
            </a:xfrm>
            <a:custGeom>
              <a:avLst/>
              <a:gdLst>
                <a:gd name="T0" fmla="*/ 53 w 105"/>
                <a:gd name="T1" fmla="*/ 0 h 65"/>
                <a:gd name="T2" fmla="*/ 105 w 105"/>
                <a:gd name="T3" fmla="*/ 32 h 65"/>
                <a:gd name="T4" fmla="*/ 53 w 105"/>
                <a:gd name="T5" fmla="*/ 65 h 65"/>
                <a:gd name="T6" fmla="*/ 0 w 105"/>
                <a:gd name="T7" fmla="*/ 32 h 65"/>
                <a:gd name="T8" fmla="*/ 53 w 105"/>
                <a:gd name="T9" fmla="*/ 0 h 65"/>
                <a:gd name="T10" fmla="*/ 53 w 105"/>
                <a:gd name="T11" fmla="*/ 52 h 65"/>
                <a:gd name="T12" fmla="*/ 93 w 105"/>
                <a:gd name="T13" fmla="*/ 32 h 65"/>
                <a:gd name="T14" fmla="*/ 53 w 105"/>
                <a:gd name="T15" fmla="*/ 12 h 65"/>
                <a:gd name="T16" fmla="*/ 13 w 105"/>
                <a:gd name="T17" fmla="*/ 32 h 65"/>
                <a:gd name="T18" fmla="*/ 53 w 105"/>
                <a:gd name="T19"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3" y="0"/>
                  </a:moveTo>
                  <a:cubicBezTo>
                    <a:pt x="82" y="0"/>
                    <a:pt x="105" y="14"/>
                    <a:pt x="105" y="32"/>
                  </a:cubicBezTo>
                  <a:cubicBezTo>
                    <a:pt x="105" y="50"/>
                    <a:pt x="82" y="65"/>
                    <a:pt x="53" y="65"/>
                  </a:cubicBezTo>
                  <a:cubicBezTo>
                    <a:pt x="23" y="65"/>
                    <a:pt x="0" y="50"/>
                    <a:pt x="0" y="32"/>
                  </a:cubicBezTo>
                  <a:cubicBezTo>
                    <a:pt x="0" y="14"/>
                    <a:pt x="23" y="0"/>
                    <a:pt x="53" y="0"/>
                  </a:cubicBezTo>
                  <a:close/>
                  <a:moveTo>
                    <a:pt x="53" y="52"/>
                  </a:moveTo>
                  <a:cubicBezTo>
                    <a:pt x="77" y="52"/>
                    <a:pt x="93" y="42"/>
                    <a:pt x="93" y="32"/>
                  </a:cubicBezTo>
                  <a:cubicBezTo>
                    <a:pt x="93" y="22"/>
                    <a:pt x="77" y="12"/>
                    <a:pt x="53" y="12"/>
                  </a:cubicBezTo>
                  <a:cubicBezTo>
                    <a:pt x="29" y="12"/>
                    <a:pt x="13" y="22"/>
                    <a:pt x="13" y="32"/>
                  </a:cubicBezTo>
                  <a:cubicBezTo>
                    <a:pt x="13" y="42"/>
                    <a:pt x="29" y="52"/>
                    <a:pt x="5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17"/>
            <p:cNvSpPr>
              <a:spLocks noEditPoints="1"/>
            </p:cNvSpPr>
            <p:nvPr/>
          </p:nvSpPr>
          <p:spPr bwMode="auto">
            <a:xfrm>
              <a:off x="3531443" y="3767161"/>
              <a:ext cx="96838" cy="60325"/>
            </a:xfrm>
            <a:custGeom>
              <a:avLst/>
              <a:gdLst>
                <a:gd name="T0" fmla="*/ 53 w 106"/>
                <a:gd name="T1" fmla="*/ 65 h 65"/>
                <a:gd name="T2" fmla="*/ 106 w 106"/>
                <a:gd name="T3" fmla="*/ 33 h 65"/>
                <a:gd name="T4" fmla="*/ 78 w 106"/>
                <a:gd name="T5" fmla="*/ 4 h 65"/>
                <a:gd name="T6" fmla="*/ 62 w 106"/>
                <a:gd name="T7" fmla="*/ 1 h 65"/>
                <a:gd name="T8" fmla="*/ 53 w 106"/>
                <a:gd name="T9" fmla="*/ 0 h 65"/>
                <a:gd name="T10" fmla="*/ 0 w 106"/>
                <a:gd name="T11" fmla="*/ 33 h 65"/>
                <a:gd name="T12" fmla="*/ 53 w 106"/>
                <a:gd name="T13" fmla="*/ 65 h 65"/>
                <a:gd name="T14" fmla="*/ 46 w 106"/>
                <a:gd name="T15" fmla="*/ 13 h 65"/>
                <a:gd name="T16" fmla="*/ 53 w 106"/>
                <a:gd name="T17" fmla="*/ 13 h 65"/>
                <a:gd name="T18" fmla="*/ 66 w 106"/>
                <a:gd name="T19" fmla="*/ 14 h 65"/>
                <a:gd name="T20" fmla="*/ 93 w 106"/>
                <a:gd name="T21" fmla="*/ 33 h 65"/>
                <a:gd name="T22" fmla="*/ 53 w 106"/>
                <a:gd name="T23" fmla="*/ 53 h 65"/>
                <a:gd name="T24" fmla="*/ 13 w 106"/>
                <a:gd name="T25" fmla="*/ 33 h 65"/>
                <a:gd name="T26" fmla="*/ 46 w 106"/>
                <a:gd name="T27" fmla="*/ 1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65">
                  <a:moveTo>
                    <a:pt x="53" y="65"/>
                  </a:moveTo>
                  <a:cubicBezTo>
                    <a:pt x="82" y="65"/>
                    <a:pt x="106" y="51"/>
                    <a:pt x="106" y="33"/>
                  </a:cubicBezTo>
                  <a:cubicBezTo>
                    <a:pt x="106" y="20"/>
                    <a:pt x="95" y="10"/>
                    <a:pt x="78" y="4"/>
                  </a:cubicBezTo>
                  <a:cubicBezTo>
                    <a:pt x="73" y="3"/>
                    <a:pt x="68" y="1"/>
                    <a:pt x="62" y="1"/>
                  </a:cubicBezTo>
                  <a:cubicBezTo>
                    <a:pt x="59" y="1"/>
                    <a:pt x="56" y="0"/>
                    <a:pt x="53" y="0"/>
                  </a:cubicBezTo>
                  <a:cubicBezTo>
                    <a:pt x="24" y="0"/>
                    <a:pt x="0" y="15"/>
                    <a:pt x="0" y="33"/>
                  </a:cubicBezTo>
                  <a:cubicBezTo>
                    <a:pt x="0" y="51"/>
                    <a:pt x="24" y="65"/>
                    <a:pt x="53" y="65"/>
                  </a:cubicBezTo>
                  <a:close/>
                  <a:moveTo>
                    <a:pt x="46" y="13"/>
                  </a:moveTo>
                  <a:cubicBezTo>
                    <a:pt x="48" y="13"/>
                    <a:pt x="50" y="13"/>
                    <a:pt x="53" y="13"/>
                  </a:cubicBezTo>
                  <a:cubicBezTo>
                    <a:pt x="58" y="13"/>
                    <a:pt x="62" y="13"/>
                    <a:pt x="66" y="14"/>
                  </a:cubicBezTo>
                  <a:cubicBezTo>
                    <a:pt x="82" y="17"/>
                    <a:pt x="93" y="25"/>
                    <a:pt x="93" y="33"/>
                  </a:cubicBezTo>
                  <a:cubicBezTo>
                    <a:pt x="93" y="42"/>
                    <a:pt x="77" y="53"/>
                    <a:pt x="53" y="53"/>
                  </a:cubicBezTo>
                  <a:cubicBezTo>
                    <a:pt x="29" y="53"/>
                    <a:pt x="13" y="42"/>
                    <a:pt x="13" y="33"/>
                  </a:cubicBezTo>
                  <a:cubicBezTo>
                    <a:pt x="13" y="24"/>
                    <a:pt x="26" y="15"/>
                    <a:pt x="46"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18"/>
            <p:cNvSpPr>
              <a:spLocks noEditPoints="1"/>
            </p:cNvSpPr>
            <p:nvPr/>
          </p:nvSpPr>
          <p:spPr bwMode="auto">
            <a:xfrm>
              <a:off x="3506043" y="3751286"/>
              <a:ext cx="95250" cy="60325"/>
            </a:xfrm>
            <a:custGeom>
              <a:avLst/>
              <a:gdLst>
                <a:gd name="T0" fmla="*/ 53 w 105"/>
                <a:gd name="T1" fmla="*/ 0 h 65"/>
                <a:gd name="T2" fmla="*/ 105 w 105"/>
                <a:gd name="T3" fmla="*/ 32 h 65"/>
                <a:gd name="T4" fmla="*/ 53 w 105"/>
                <a:gd name="T5" fmla="*/ 65 h 65"/>
                <a:gd name="T6" fmla="*/ 0 w 105"/>
                <a:gd name="T7" fmla="*/ 32 h 65"/>
                <a:gd name="T8" fmla="*/ 53 w 105"/>
                <a:gd name="T9" fmla="*/ 0 h 65"/>
                <a:gd name="T10" fmla="*/ 53 w 105"/>
                <a:gd name="T11" fmla="*/ 52 h 65"/>
                <a:gd name="T12" fmla="*/ 93 w 105"/>
                <a:gd name="T13" fmla="*/ 32 h 65"/>
                <a:gd name="T14" fmla="*/ 53 w 105"/>
                <a:gd name="T15" fmla="*/ 12 h 65"/>
                <a:gd name="T16" fmla="*/ 12 w 105"/>
                <a:gd name="T17" fmla="*/ 32 h 65"/>
                <a:gd name="T18" fmla="*/ 53 w 105"/>
                <a:gd name="T19"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3" y="0"/>
                  </a:moveTo>
                  <a:cubicBezTo>
                    <a:pt x="82" y="0"/>
                    <a:pt x="105" y="14"/>
                    <a:pt x="105" y="32"/>
                  </a:cubicBezTo>
                  <a:cubicBezTo>
                    <a:pt x="105" y="50"/>
                    <a:pt x="82" y="65"/>
                    <a:pt x="53" y="65"/>
                  </a:cubicBezTo>
                  <a:cubicBezTo>
                    <a:pt x="23" y="65"/>
                    <a:pt x="0" y="50"/>
                    <a:pt x="0" y="32"/>
                  </a:cubicBezTo>
                  <a:cubicBezTo>
                    <a:pt x="0" y="14"/>
                    <a:pt x="23" y="0"/>
                    <a:pt x="53" y="0"/>
                  </a:cubicBezTo>
                  <a:close/>
                  <a:moveTo>
                    <a:pt x="53" y="52"/>
                  </a:moveTo>
                  <a:cubicBezTo>
                    <a:pt x="76" y="52"/>
                    <a:pt x="93" y="42"/>
                    <a:pt x="93" y="32"/>
                  </a:cubicBezTo>
                  <a:cubicBezTo>
                    <a:pt x="93" y="23"/>
                    <a:pt x="76" y="12"/>
                    <a:pt x="53" y="12"/>
                  </a:cubicBezTo>
                  <a:cubicBezTo>
                    <a:pt x="29" y="12"/>
                    <a:pt x="12" y="23"/>
                    <a:pt x="12" y="32"/>
                  </a:cubicBezTo>
                  <a:cubicBezTo>
                    <a:pt x="12" y="42"/>
                    <a:pt x="29" y="52"/>
                    <a:pt x="5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5" name="Straight Connector 14"/>
          <p:cNvCxnSpPr/>
          <p:nvPr/>
        </p:nvCxnSpPr>
        <p:spPr>
          <a:xfrm flipV="1">
            <a:off x="1095689" y="195486"/>
            <a:ext cx="0" cy="2490191"/>
          </a:xfrm>
          <a:prstGeom prst="line">
            <a:avLst/>
          </a:prstGeom>
          <a:ln w="28575">
            <a:solidFill>
              <a:srgbClr val="EFF0F7"/>
            </a:solidFill>
          </a:ln>
        </p:spPr>
        <p:style>
          <a:lnRef idx="1">
            <a:schemeClr val="accent1"/>
          </a:lnRef>
          <a:fillRef idx="0">
            <a:schemeClr val="accent1"/>
          </a:fillRef>
          <a:effectRef idx="0">
            <a:schemeClr val="accent1"/>
          </a:effectRef>
          <a:fontRef idx="minor">
            <a:schemeClr val="tx1"/>
          </a:fontRef>
        </p:style>
      </p:cxnSp>
      <p:grpSp>
        <p:nvGrpSpPr>
          <p:cNvPr id="290" name="Group 289"/>
          <p:cNvGrpSpPr/>
          <p:nvPr/>
        </p:nvGrpSpPr>
        <p:grpSpPr>
          <a:xfrm>
            <a:off x="4067944" y="1086540"/>
            <a:ext cx="638175" cy="1976063"/>
            <a:chOff x="4318843" y="2311412"/>
            <a:chExt cx="638175" cy="1976063"/>
          </a:xfrm>
        </p:grpSpPr>
        <p:grpSp>
          <p:nvGrpSpPr>
            <p:cNvPr id="13" name="Group 12"/>
            <p:cNvGrpSpPr/>
            <p:nvPr/>
          </p:nvGrpSpPr>
          <p:grpSpPr>
            <a:xfrm>
              <a:off x="4318843" y="3212737"/>
              <a:ext cx="638175" cy="1074738"/>
              <a:chOff x="4363293" y="2157263"/>
              <a:chExt cx="638175" cy="1074738"/>
            </a:xfrm>
          </p:grpSpPr>
          <p:sp>
            <p:nvSpPr>
              <p:cNvPr id="24" name="Freeform 63"/>
              <p:cNvSpPr>
                <a:spLocks/>
              </p:cNvSpPr>
              <p:nvPr/>
            </p:nvSpPr>
            <p:spPr bwMode="auto">
              <a:xfrm>
                <a:off x="4561731" y="2157263"/>
                <a:ext cx="241300" cy="130175"/>
              </a:xfrm>
              <a:custGeom>
                <a:avLst/>
                <a:gdLst>
                  <a:gd name="T0" fmla="*/ 185 w 263"/>
                  <a:gd name="T1" fmla="*/ 33 h 142"/>
                  <a:gd name="T2" fmla="*/ 165 w 263"/>
                  <a:gd name="T3" fmla="*/ 33 h 142"/>
                  <a:gd name="T4" fmla="*/ 132 w 263"/>
                  <a:gd name="T5" fmla="*/ 0 h 142"/>
                  <a:gd name="T6" fmla="*/ 99 w 263"/>
                  <a:gd name="T7" fmla="*/ 33 h 142"/>
                  <a:gd name="T8" fmla="*/ 78 w 263"/>
                  <a:gd name="T9" fmla="*/ 33 h 142"/>
                  <a:gd name="T10" fmla="*/ 0 w 263"/>
                  <a:gd name="T11" fmla="*/ 111 h 142"/>
                  <a:gd name="T12" fmla="*/ 0 w 263"/>
                  <a:gd name="T13" fmla="*/ 142 h 142"/>
                  <a:gd name="T14" fmla="*/ 263 w 263"/>
                  <a:gd name="T15" fmla="*/ 142 h 142"/>
                  <a:gd name="T16" fmla="*/ 263 w 263"/>
                  <a:gd name="T17" fmla="*/ 111 h 142"/>
                  <a:gd name="T18" fmla="*/ 185 w 263"/>
                  <a:gd name="T1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142">
                    <a:moveTo>
                      <a:pt x="185" y="33"/>
                    </a:moveTo>
                    <a:cubicBezTo>
                      <a:pt x="165" y="33"/>
                      <a:pt x="165" y="33"/>
                      <a:pt x="165" y="33"/>
                    </a:cubicBezTo>
                    <a:cubicBezTo>
                      <a:pt x="165" y="15"/>
                      <a:pt x="150" y="0"/>
                      <a:pt x="132" y="0"/>
                    </a:cubicBezTo>
                    <a:cubicBezTo>
                      <a:pt x="114" y="0"/>
                      <a:pt x="99" y="15"/>
                      <a:pt x="99" y="33"/>
                    </a:cubicBezTo>
                    <a:cubicBezTo>
                      <a:pt x="78" y="33"/>
                      <a:pt x="78" y="33"/>
                      <a:pt x="78" y="33"/>
                    </a:cubicBezTo>
                    <a:cubicBezTo>
                      <a:pt x="35" y="33"/>
                      <a:pt x="0" y="68"/>
                      <a:pt x="0" y="111"/>
                    </a:cubicBezTo>
                    <a:cubicBezTo>
                      <a:pt x="0" y="142"/>
                      <a:pt x="0" y="142"/>
                      <a:pt x="0" y="142"/>
                    </a:cubicBezTo>
                    <a:cubicBezTo>
                      <a:pt x="263" y="142"/>
                      <a:pt x="263" y="142"/>
                      <a:pt x="263" y="142"/>
                    </a:cubicBezTo>
                    <a:cubicBezTo>
                      <a:pt x="263" y="111"/>
                      <a:pt x="263" y="111"/>
                      <a:pt x="263" y="111"/>
                    </a:cubicBezTo>
                    <a:cubicBezTo>
                      <a:pt x="263" y="68"/>
                      <a:pt x="228" y="33"/>
                      <a:pt x="185" y="33"/>
                    </a:cubicBezTo>
                    <a:close/>
                  </a:path>
                </a:pathLst>
              </a:cu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5" name="Rectangle 64"/>
              <p:cNvSpPr>
                <a:spLocks noChangeArrowheads="1"/>
              </p:cNvSpPr>
              <p:nvPr/>
            </p:nvSpPr>
            <p:spPr bwMode="auto">
              <a:xfrm>
                <a:off x="4561731" y="230331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6" name="Rectangle 65"/>
              <p:cNvSpPr>
                <a:spLocks noChangeArrowheads="1"/>
              </p:cNvSpPr>
              <p:nvPr/>
            </p:nvSpPr>
            <p:spPr bwMode="auto">
              <a:xfrm>
                <a:off x="4561731" y="233506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7" name="Rectangle 66"/>
              <p:cNvSpPr>
                <a:spLocks noChangeArrowheads="1"/>
              </p:cNvSpPr>
              <p:nvPr/>
            </p:nvSpPr>
            <p:spPr bwMode="auto">
              <a:xfrm>
                <a:off x="4561731" y="2368400"/>
                <a:ext cx="241300" cy="14288"/>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8" name="Freeform 67"/>
              <p:cNvSpPr>
                <a:spLocks/>
              </p:cNvSpPr>
              <p:nvPr/>
            </p:nvSpPr>
            <p:spPr bwMode="auto">
              <a:xfrm>
                <a:off x="4363293" y="2401738"/>
                <a:ext cx="638175" cy="830263"/>
              </a:xfrm>
              <a:custGeom>
                <a:avLst/>
                <a:gdLst>
                  <a:gd name="T0" fmla="*/ 350 w 699"/>
                  <a:gd name="T1" fmla="*/ 909 h 909"/>
                  <a:gd name="T2" fmla="*/ 0 w 699"/>
                  <a:gd name="T3" fmla="*/ 559 h 909"/>
                  <a:gd name="T4" fmla="*/ 189 w 699"/>
                  <a:gd name="T5" fmla="*/ 50 h 909"/>
                  <a:gd name="T6" fmla="*/ 239 w 699"/>
                  <a:gd name="T7" fmla="*/ 0 h 909"/>
                  <a:gd name="T8" fmla="*/ 460 w 699"/>
                  <a:gd name="T9" fmla="*/ 0 h 909"/>
                  <a:gd name="T10" fmla="*/ 510 w 699"/>
                  <a:gd name="T11" fmla="*/ 50 h 909"/>
                  <a:gd name="T12" fmla="*/ 510 w 699"/>
                  <a:gd name="T13" fmla="*/ 50 h 909"/>
                  <a:gd name="T14" fmla="*/ 699 w 699"/>
                  <a:gd name="T15" fmla="*/ 559 h 909"/>
                  <a:gd name="T16" fmla="*/ 350 w 699"/>
                  <a:gd name="T17" fmla="*/ 909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9" h="909">
                    <a:moveTo>
                      <a:pt x="350" y="909"/>
                    </a:moveTo>
                    <a:cubicBezTo>
                      <a:pt x="157" y="909"/>
                      <a:pt x="0" y="752"/>
                      <a:pt x="0" y="559"/>
                    </a:cubicBezTo>
                    <a:cubicBezTo>
                      <a:pt x="0" y="380"/>
                      <a:pt x="189" y="180"/>
                      <a:pt x="189" y="50"/>
                    </a:cubicBezTo>
                    <a:cubicBezTo>
                      <a:pt x="189" y="22"/>
                      <a:pt x="212" y="0"/>
                      <a:pt x="239" y="0"/>
                    </a:cubicBezTo>
                    <a:cubicBezTo>
                      <a:pt x="460" y="0"/>
                      <a:pt x="460" y="0"/>
                      <a:pt x="460" y="0"/>
                    </a:cubicBezTo>
                    <a:cubicBezTo>
                      <a:pt x="488" y="0"/>
                      <a:pt x="510" y="22"/>
                      <a:pt x="510" y="50"/>
                    </a:cubicBezTo>
                    <a:cubicBezTo>
                      <a:pt x="510" y="50"/>
                      <a:pt x="510" y="50"/>
                      <a:pt x="510" y="50"/>
                    </a:cubicBezTo>
                    <a:cubicBezTo>
                      <a:pt x="510" y="180"/>
                      <a:pt x="699" y="380"/>
                      <a:pt x="699" y="559"/>
                    </a:cubicBezTo>
                    <a:cubicBezTo>
                      <a:pt x="699" y="752"/>
                      <a:pt x="543" y="909"/>
                      <a:pt x="350" y="909"/>
                    </a:cubicBezTo>
                    <a:close/>
                  </a:path>
                </a:pathLst>
              </a:custGeom>
              <a:solidFill>
                <a:srgbClr val="FEDC6E"/>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0" name="Freeform 69"/>
              <p:cNvSpPr>
                <a:spLocks/>
              </p:cNvSpPr>
              <p:nvPr/>
            </p:nvSpPr>
            <p:spPr bwMode="auto">
              <a:xfrm>
                <a:off x="4709368" y="2609700"/>
                <a:ext cx="92075" cy="293688"/>
              </a:xfrm>
              <a:custGeom>
                <a:avLst/>
                <a:gdLst>
                  <a:gd name="T0" fmla="*/ 6 w 100"/>
                  <a:gd name="T1" fmla="*/ 115 h 322"/>
                  <a:gd name="T2" fmla="*/ 9 w 100"/>
                  <a:gd name="T3" fmla="*/ 4 h 322"/>
                  <a:gd name="T4" fmla="*/ 12 w 100"/>
                  <a:gd name="T5" fmla="*/ 0 h 322"/>
                  <a:gd name="T6" fmla="*/ 13 w 100"/>
                  <a:gd name="T7" fmla="*/ 0 h 322"/>
                  <a:gd name="T8" fmla="*/ 17 w 100"/>
                  <a:gd name="T9" fmla="*/ 3 h 322"/>
                  <a:gd name="T10" fmla="*/ 14 w 100"/>
                  <a:gd name="T11" fmla="*/ 116 h 322"/>
                  <a:gd name="T12" fmla="*/ 8 w 100"/>
                  <a:gd name="T13" fmla="*/ 194 h 322"/>
                  <a:gd name="T14" fmla="*/ 89 w 100"/>
                  <a:gd name="T15" fmla="*/ 313 h 322"/>
                  <a:gd name="T16" fmla="*/ 100 w 100"/>
                  <a:gd name="T17" fmla="*/ 321 h 322"/>
                  <a:gd name="T18" fmla="*/ 95 w 100"/>
                  <a:gd name="T19" fmla="*/ 321 h 322"/>
                  <a:gd name="T20" fmla="*/ 86 w 100"/>
                  <a:gd name="T21" fmla="*/ 322 h 322"/>
                  <a:gd name="T22" fmla="*/ 78 w 100"/>
                  <a:gd name="T23" fmla="*/ 315 h 322"/>
                  <a:gd name="T24" fmla="*/ 0 w 100"/>
                  <a:gd name="T25" fmla="*/ 194 h 322"/>
                  <a:gd name="T26" fmla="*/ 6 w 100"/>
                  <a:gd name="T27" fmla="*/ 11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6" y="115"/>
                    </a:moveTo>
                    <a:cubicBezTo>
                      <a:pt x="11" y="78"/>
                      <a:pt x="15" y="44"/>
                      <a:pt x="9" y="4"/>
                    </a:cubicBezTo>
                    <a:cubicBezTo>
                      <a:pt x="8" y="2"/>
                      <a:pt x="10" y="0"/>
                      <a:pt x="12" y="0"/>
                    </a:cubicBezTo>
                    <a:cubicBezTo>
                      <a:pt x="12" y="0"/>
                      <a:pt x="13" y="0"/>
                      <a:pt x="13" y="0"/>
                    </a:cubicBezTo>
                    <a:cubicBezTo>
                      <a:pt x="15" y="0"/>
                      <a:pt x="17" y="1"/>
                      <a:pt x="17" y="3"/>
                    </a:cubicBezTo>
                    <a:cubicBezTo>
                      <a:pt x="23" y="43"/>
                      <a:pt x="19" y="78"/>
                      <a:pt x="14" y="116"/>
                    </a:cubicBezTo>
                    <a:cubicBezTo>
                      <a:pt x="11" y="140"/>
                      <a:pt x="8" y="166"/>
                      <a:pt x="8" y="194"/>
                    </a:cubicBezTo>
                    <a:cubicBezTo>
                      <a:pt x="8" y="245"/>
                      <a:pt x="63" y="293"/>
                      <a:pt x="89" y="313"/>
                    </a:cubicBezTo>
                    <a:cubicBezTo>
                      <a:pt x="94" y="317"/>
                      <a:pt x="98" y="319"/>
                      <a:pt x="100" y="321"/>
                    </a:cubicBezTo>
                    <a:cubicBezTo>
                      <a:pt x="98" y="321"/>
                      <a:pt x="97" y="321"/>
                      <a:pt x="95" y="321"/>
                    </a:cubicBezTo>
                    <a:cubicBezTo>
                      <a:pt x="92" y="321"/>
                      <a:pt x="89" y="321"/>
                      <a:pt x="86" y="322"/>
                    </a:cubicBezTo>
                    <a:cubicBezTo>
                      <a:pt x="84" y="320"/>
                      <a:pt x="81" y="318"/>
                      <a:pt x="78" y="315"/>
                    </a:cubicBezTo>
                    <a:cubicBezTo>
                      <a:pt x="49" y="293"/>
                      <a:pt x="0" y="246"/>
                      <a:pt x="0" y="194"/>
                    </a:cubicBezTo>
                    <a:cubicBezTo>
                      <a:pt x="0" y="165"/>
                      <a:pt x="3" y="140"/>
                      <a:pt x="6" y="1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0"/>
              <p:cNvSpPr>
                <a:spLocks/>
              </p:cNvSpPr>
              <p:nvPr/>
            </p:nvSpPr>
            <p:spPr bwMode="auto">
              <a:xfrm>
                <a:off x="4563318" y="2609700"/>
                <a:ext cx="90488" cy="293688"/>
              </a:xfrm>
              <a:custGeom>
                <a:avLst/>
                <a:gdLst>
                  <a:gd name="T0" fmla="*/ 0 w 100"/>
                  <a:gd name="T1" fmla="*/ 321 h 322"/>
                  <a:gd name="T2" fmla="*/ 12 w 100"/>
                  <a:gd name="T3" fmla="*/ 313 h 322"/>
                  <a:gd name="T4" fmla="*/ 92 w 100"/>
                  <a:gd name="T5" fmla="*/ 194 h 322"/>
                  <a:gd name="T6" fmla="*/ 86 w 100"/>
                  <a:gd name="T7" fmla="*/ 116 h 322"/>
                  <a:gd name="T8" fmla="*/ 84 w 100"/>
                  <a:gd name="T9" fmla="*/ 3 h 322"/>
                  <a:gd name="T10" fmla="*/ 88 w 100"/>
                  <a:gd name="T11" fmla="*/ 0 h 322"/>
                  <a:gd name="T12" fmla="*/ 88 w 100"/>
                  <a:gd name="T13" fmla="*/ 0 h 322"/>
                  <a:gd name="T14" fmla="*/ 92 w 100"/>
                  <a:gd name="T15" fmla="*/ 4 h 322"/>
                  <a:gd name="T16" fmla="*/ 94 w 100"/>
                  <a:gd name="T17" fmla="*/ 115 h 322"/>
                  <a:gd name="T18" fmla="*/ 100 w 100"/>
                  <a:gd name="T19" fmla="*/ 194 h 322"/>
                  <a:gd name="T20" fmla="*/ 22 w 100"/>
                  <a:gd name="T21" fmla="*/ 315 h 322"/>
                  <a:gd name="T22" fmla="*/ 14 w 100"/>
                  <a:gd name="T23" fmla="*/ 322 h 322"/>
                  <a:gd name="T24" fmla="*/ 5 w 100"/>
                  <a:gd name="T25" fmla="*/ 321 h 322"/>
                  <a:gd name="T26" fmla="*/ 0 w 100"/>
                  <a:gd name="T27"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0" y="321"/>
                    </a:moveTo>
                    <a:cubicBezTo>
                      <a:pt x="3" y="319"/>
                      <a:pt x="7" y="317"/>
                      <a:pt x="12" y="313"/>
                    </a:cubicBezTo>
                    <a:cubicBezTo>
                      <a:pt x="38" y="293"/>
                      <a:pt x="92" y="245"/>
                      <a:pt x="92" y="194"/>
                    </a:cubicBezTo>
                    <a:cubicBezTo>
                      <a:pt x="92" y="166"/>
                      <a:pt x="89" y="140"/>
                      <a:pt x="86" y="116"/>
                    </a:cubicBezTo>
                    <a:cubicBezTo>
                      <a:pt x="82" y="78"/>
                      <a:pt x="77" y="43"/>
                      <a:pt x="84" y="3"/>
                    </a:cubicBezTo>
                    <a:cubicBezTo>
                      <a:pt x="84" y="1"/>
                      <a:pt x="86" y="0"/>
                      <a:pt x="88" y="0"/>
                    </a:cubicBezTo>
                    <a:cubicBezTo>
                      <a:pt x="88" y="0"/>
                      <a:pt x="88" y="0"/>
                      <a:pt x="88" y="0"/>
                    </a:cubicBezTo>
                    <a:cubicBezTo>
                      <a:pt x="91" y="0"/>
                      <a:pt x="92" y="2"/>
                      <a:pt x="92" y="4"/>
                    </a:cubicBezTo>
                    <a:cubicBezTo>
                      <a:pt x="86" y="44"/>
                      <a:pt x="90" y="78"/>
                      <a:pt x="94" y="115"/>
                    </a:cubicBezTo>
                    <a:cubicBezTo>
                      <a:pt x="97" y="140"/>
                      <a:pt x="100" y="165"/>
                      <a:pt x="100" y="194"/>
                    </a:cubicBezTo>
                    <a:cubicBezTo>
                      <a:pt x="100" y="246"/>
                      <a:pt x="51" y="293"/>
                      <a:pt x="22" y="315"/>
                    </a:cubicBezTo>
                    <a:cubicBezTo>
                      <a:pt x="19" y="318"/>
                      <a:pt x="16" y="320"/>
                      <a:pt x="14" y="322"/>
                    </a:cubicBezTo>
                    <a:cubicBezTo>
                      <a:pt x="11" y="321"/>
                      <a:pt x="8" y="321"/>
                      <a:pt x="5" y="321"/>
                    </a:cubicBezTo>
                    <a:cubicBezTo>
                      <a:pt x="4" y="321"/>
                      <a:pt x="2" y="321"/>
                      <a:pt x="0" y="3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1"/>
              <p:cNvSpPr>
                <a:spLocks noEditPoints="1"/>
              </p:cNvSpPr>
              <p:nvPr/>
            </p:nvSpPr>
            <p:spPr bwMode="auto">
              <a:xfrm>
                <a:off x="4782393" y="2884338"/>
                <a:ext cx="65088" cy="39688"/>
              </a:xfrm>
              <a:custGeom>
                <a:avLst/>
                <a:gdLst>
                  <a:gd name="T0" fmla="*/ 35 w 70"/>
                  <a:gd name="T1" fmla="*/ 0 h 43"/>
                  <a:gd name="T2" fmla="*/ 70 w 70"/>
                  <a:gd name="T3" fmla="*/ 22 h 43"/>
                  <a:gd name="T4" fmla="*/ 35 w 70"/>
                  <a:gd name="T5" fmla="*/ 43 h 43"/>
                  <a:gd name="T6" fmla="*/ 0 w 70"/>
                  <a:gd name="T7" fmla="*/ 22 h 43"/>
                  <a:gd name="T8" fmla="*/ 35 w 70"/>
                  <a:gd name="T9" fmla="*/ 0 h 43"/>
                  <a:gd name="T10" fmla="*/ 35 w 70"/>
                  <a:gd name="T11" fmla="*/ 35 h 43"/>
                  <a:gd name="T12" fmla="*/ 62 w 70"/>
                  <a:gd name="T13" fmla="*/ 22 h 43"/>
                  <a:gd name="T14" fmla="*/ 35 w 70"/>
                  <a:gd name="T15" fmla="*/ 8 h 43"/>
                  <a:gd name="T16" fmla="*/ 8 w 70"/>
                  <a:gd name="T17" fmla="*/ 22 h 43"/>
                  <a:gd name="T18" fmla="*/ 35 w 70"/>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3">
                    <a:moveTo>
                      <a:pt x="35" y="0"/>
                    </a:moveTo>
                    <a:cubicBezTo>
                      <a:pt x="55" y="0"/>
                      <a:pt x="70" y="9"/>
                      <a:pt x="70" y="22"/>
                    </a:cubicBezTo>
                    <a:cubicBezTo>
                      <a:pt x="70" y="34"/>
                      <a:pt x="55" y="43"/>
                      <a:pt x="35" y="43"/>
                    </a:cubicBezTo>
                    <a:cubicBezTo>
                      <a:pt x="15" y="43"/>
                      <a:pt x="0" y="34"/>
                      <a:pt x="0" y="22"/>
                    </a:cubicBezTo>
                    <a:cubicBezTo>
                      <a:pt x="0" y="9"/>
                      <a:pt x="15" y="0"/>
                      <a:pt x="35" y="0"/>
                    </a:cubicBezTo>
                    <a:close/>
                    <a:moveTo>
                      <a:pt x="35" y="35"/>
                    </a:moveTo>
                    <a:cubicBezTo>
                      <a:pt x="51" y="35"/>
                      <a:pt x="62" y="28"/>
                      <a:pt x="62" y="22"/>
                    </a:cubicBezTo>
                    <a:cubicBezTo>
                      <a:pt x="62" y="15"/>
                      <a:pt x="51" y="8"/>
                      <a:pt x="35" y="8"/>
                    </a:cubicBezTo>
                    <a:cubicBezTo>
                      <a:pt x="19" y="8"/>
                      <a:pt x="8" y="15"/>
                      <a:pt x="8" y="22"/>
                    </a:cubicBezTo>
                    <a:cubicBezTo>
                      <a:pt x="8" y="28"/>
                      <a:pt x="19" y="35"/>
                      <a:pt x="35"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72"/>
              <p:cNvSpPr>
                <a:spLocks noEditPoints="1"/>
              </p:cNvSpPr>
              <p:nvPr/>
            </p:nvSpPr>
            <p:spPr bwMode="auto">
              <a:xfrm>
                <a:off x="4764931" y="2895450"/>
                <a:ext cx="63500" cy="39688"/>
              </a:xfrm>
              <a:custGeom>
                <a:avLst/>
                <a:gdLst>
                  <a:gd name="T0" fmla="*/ 35 w 70"/>
                  <a:gd name="T1" fmla="*/ 43 h 43"/>
                  <a:gd name="T2" fmla="*/ 70 w 70"/>
                  <a:gd name="T3" fmla="*/ 21 h 43"/>
                  <a:gd name="T4" fmla="*/ 35 w 70"/>
                  <a:gd name="T5" fmla="*/ 0 h 43"/>
                  <a:gd name="T6" fmla="*/ 29 w 70"/>
                  <a:gd name="T7" fmla="*/ 0 h 43"/>
                  <a:gd name="T8" fmla="*/ 18 w 70"/>
                  <a:gd name="T9" fmla="*/ 2 h 43"/>
                  <a:gd name="T10" fmla="*/ 0 w 70"/>
                  <a:gd name="T11" fmla="*/ 21 h 43"/>
                  <a:gd name="T12" fmla="*/ 35 w 70"/>
                  <a:gd name="T13" fmla="*/ 43 h 43"/>
                  <a:gd name="T14" fmla="*/ 26 w 70"/>
                  <a:gd name="T15" fmla="*/ 9 h 43"/>
                  <a:gd name="T16" fmla="*/ 35 w 70"/>
                  <a:gd name="T17" fmla="*/ 8 h 43"/>
                  <a:gd name="T18" fmla="*/ 40 w 70"/>
                  <a:gd name="T19" fmla="*/ 8 h 43"/>
                  <a:gd name="T20" fmla="*/ 62 w 70"/>
                  <a:gd name="T21" fmla="*/ 21 h 43"/>
                  <a:gd name="T22" fmla="*/ 35 w 70"/>
                  <a:gd name="T23" fmla="*/ 35 h 43"/>
                  <a:gd name="T24" fmla="*/ 8 w 70"/>
                  <a:gd name="T25" fmla="*/ 21 h 43"/>
                  <a:gd name="T26" fmla="*/ 26 w 70"/>
                  <a:gd name="T27"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3">
                    <a:moveTo>
                      <a:pt x="35" y="43"/>
                    </a:moveTo>
                    <a:cubicBezTo>
                      <a:pt x="55" y="43"/>
                      <a:pt x="70" y="34"/>
                      <a:pt x="70" y="21"/>
                    </a:cubicBezTo>
                    <a:cubicBezTo>
                      <a:pt x="70" y="9"/>
                      <a:pt x="55" y="0"/>
                      <a:pt x="35" y="0"/>
                    </a:cubicBezTo>
                    <a:cubicBezTo>
                      <a:pt x="33" y="0"/>
                      <a:pt x="31" y="0"/>
                      <a:pt x="29" y="0"/>
                    </a:cubicBezTo>
                    <a:cubicBezTo>
                      <a:pt x="25" y="0"/>
                      <a:pt x="21" y="1"/>
                      <a:pt x="18" y="2"/>
                    </a:cubicBezTo>
                    <a:cubicBezTo>
                      <a:pt x="7" y="6"/>
                      <a:pt x="0" y="13"/>
                      <a:pt x="0" y="21"/>
                    </a:cubicBezTo>
                    <a:cubicBezTo>
                      <a:pt x="0" y="34"/>
                      <a:pt x="15" y="43"/>
                      <a:pt x="35" y="43"/>
                    </a:cubicBezTo>
                    <a:close/>
                    <a:moveTo>
                      <a:pt x="26" y="9"/>
                    </a:moveTo>
                    <a:cubicBezTo>
                      <a:pt x="29" y="8"/>
                      <a:pt x="32" y="8"/>
                      <a:pt x="35" y="8"/>
                    </a:cubicBezTo>
                    <a:cubicBezTo>
                      <a:pt x="37" y="8"/>
                      <a:pt x="38" y="8"/>
                      <a:pt x="40" y="8"/>
                    </a:cubicBezTo>
                    <a:cubicBezTo>
                      <a:pt x="53" y="9"/>
                      <a:pt x="62" y="16"/>
                      <a:pt x="62" y="21"/>
                    </a:cubicBezTo>
                    <a:cubicBezTo>
                      <a:pt x="62" y="28"/>
                      <a:pt x="51" y="35"/>
                      <a:pt x="35" y="35"/>
                    </a:cubicBezTo>
                    <a:cubicBezTo>
                      <a:pt x="19" y="35"/>
                      <a:pt x="8" y="28"/>
                      <a:pt x="8" y="21"/>
                    </a:cubicBezTo>
                    <a:cubicBezTo>
                      <a:pt x="8" y="16"/>
                      <a:pt x="15" y="10"/>
                      <a:pt x="26"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73"/>
              <p:cNvSpPr>
                <a:spLocks noEditPoints="1"/>
              </p:cNvSpPr>
              <p:nvPr/>
            </p:nvSpPr>
            <p:spPr bwMode="auto">
              <a:xfrm>
                <a:off x="4737943"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5"/>
                      <a:pt x="55"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74"/>
              <p:cNvSpPr>
                <a:spLocks noEditPoints="1"/>
              </p:cNvSpPr>
              <p:nvPr/>
            </p:nvSpPr>
            <p:spPr bwMode="auto">
              <a:xfrm>
                <a:off x="4704606" y="29208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75"/>
              <p:cNvSpPr>
                <a:spLocks noEditPoints="1"/>
              </p:cNvSpPr>
              <p:nvPr/>
            </p:nvSpPr>
            <p:spPr bwMode="auto">
              <a:xfrm>
                <a:off x="4669681" y="2928788"/>
                <a:ext cx="63500" cy="41275"/>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8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8"/>
                      <a:pt x="35" y="8"/>
                    </a:cubicBezTo>
                    <a:cubicBezTo>
                      <a:pt x="19" y="8"/>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76"/>
              <p:cNvSpPr>
                <a:spLocks noEditPoints="1"/>
              </p:cNvSpPr>
              <p:nvPr/>
            </p:nvSpPr>
            <p:spPr bwMode="auto">
              <a:xfrm>
                <a:off x="4631581" y="2928788"/>
                <a:ext cx="65088" cy="41275"/>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8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1" y="36"/>
                      <a:pt x="63" y="29"/>
                      <a:pt x="63" y="22"/>
                    </a:cubicBezTo>
                    <a:cubicBezTo>
                      <a:pt x="63" y="16"/>
                      <a:pt x="51" y="8"/>
                      <a:pt x="36" y="8"/>
                    </a:cubicBezTo>
                    <a:cubicBezTo>
                      <a:pt x="20" y="8"/>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77"/>
              <p:cNvSpPr>
                <a:spLocks noEditPoints="1"/>
              </p:cNvSpPr>
              <p:nvPr/>
            </p:nvSpPr>
            <p:spPr bwMode="auto">
              <a:xfrm>
                <a:off x="4595068" y="2920850"/>
                <a:ext cx="65088" cy="39688"/>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9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9"/>
                      <a:pt x="35" y="9"/>
                    </a:cubicBezTo>
                    <a:cubicBezTo>
                      <a:pt x="19" y="9"/>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78"/>
              <p:cNvSpPr>
                <a:spLocks noEditPoints="1"/>
              </p:cNvSpPr>
              <p:nvPr/>
            </p:nvSpPr>
            <p:spPr bwMode="auto">
              <a:xfrm>
                <a:off x="4561731"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9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6" y="0"/>
                      <a:pt x="71" y="10"/>
                      <a:pt x="71" y="22"/>
                    </a:cubicBezTo>
                    <a:cubicBezTo>
                      <a:pt x="71" y="35"/>
                      <a:pt x="56"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9" y="16"/>
                      <a:pt x="9" y="22"/>
                    </a:cubicBezTo>
                    <a:cubicBezTo>
                      <a:pt x="9"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79"/>
              <p:cNvSpPr>
                <a:spLocks noEditPoints="1"/>
              </p:cNvSpPr>
              <p:nvPr/>
            </p:nvSpPr>
            <p:spPr bwMode="auto">
              <a:xfrm>
                <a:off x="4536331" y="2895450"/>
                <a:ext cx="63500" cy="39688"/>
              </a:xfrm>
              <a:custGeom>
                <a:avLst/>
                <a:gdLst>
                  <a:gd name="T0" fmla="*/ 35 w 71"/>
                  <a:gd name="T1" fmla="*/ 43 h 43"/>
                  <a:gd name="T2" fmla="*/ 71 w 71"/>
                  <a:gd name="T3" fmla="*/ 21 h 43"/>
                  <a:gd name="T4" fmla="*/ 52 w 71"/>
                  <a:gd name="T5" fmla="*/ 2 h 43"/>
                  <a:gd name="T6" fmla="*/ 42 w 71"/>
                  <a:gd name="T7" fmla="*/ 0 h 43"/>
                  <a:gd name="T8" fmla="*/ 35 w 71"/>
                  <a:gd name="T9" fmla="*/ 0 h 43"/>
                  <a:gd name="T10" fmla="*/ 0 w 71"/>
                  <a:gd name="T11" fmla="*/ 21 h 43"/>
                  <a:gd name="T12" fmla="*/ 35 w 71"/>
                  <a:gd name="T13" fmla="*/ 43 h 43"/>
                  <a:gd name="T14" fmla="*/ 30 w 71"/>
                  <a:gd name="T15" fmla="*/ 8 h 43"/>
                  <a:gd name="T16" fmla="*/ 35 w 71"/>
                  <a:gd name="T17" fmla="*/ 8 h 43"/>
                  <a:gd name="T18" fmla="*/ 44 w 71"/>
                  <a:gd name="T19" fmla="*/ 9 h 43"/>
                  <a:gd name="T20" fmla="*/ 63 w 71"/>
                  <a:gd name="T21" fmla="*/ 21 h 43"/>
                  <a:gd name="T22" fmla="*/ 35 w 71"/>
                  <a:gd name="T23" fmla="*/ 35 h 43"/>
                  <a:gd name="T24" fmla="*/ 8 w 71"/>
                  <a:gd name="T25" fmla="*/ 21 h 43"/>
                  <a:gd name="T26" fmla="*/ 30 w 71"/>
                  <a:gd name="T27"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3">
                    <a:moveTo>
                      <a:pt x="35" y="43"/>
                    </a:moveTo>
                    <a:cubicBezTo>
                      <a:pt x="55" y="43"/>
                      <a:pt x="71" y="34"/>
                      <a:pt x="71" y="21"/>
                    </a:cubicBezTo>
                    <a:cubicBezTo>
                      <a:pt x="71" y="13"/>
                      <a:pt x="63" y="6"/>
                      <a:pt x="52" y="2"/>
                    </a:cubicBezTo>
                    <a:cubicBezTo>
                      <a:pt x="49" y="1"/>
                      <a:pt x="45" y="0"/>
                      <a:pt x="42" y="0"/>
                    </a:cubicBezTo>
                    <a:cubicBezTo>
                      <a:pt x="40" y="0"/>
                      <a:pt x="38" y="0"/>
                      <a:pt x="35" y="0"/>
                    </a:cubicBezTo>
                    <a:cubicBezTo>
                      <a:pt x="16" y="0"/>
                      <a:pt x="0" y="9"/>
                      <a:pt x="0" y="21"/>
                    </a:cubicBezTo>
                    <a:cubicBezTo>
                      <a:pt x="0" y="34"/>
                      <a:pt x="16" y="43"/>
                      <a:pt x="35" y="43"/>
                    </a:cubicBezTo>
                    <a:close/>
                    <a:moveTo>
                      <a:pt x="30" y="8"/>
                    </a:moveTo>
                    <a:cubicBezTo>
                      <a:pt x="32" y="8"/>
                      <a:pt x="34" y="8"/>
                      <a:pt x="35" y="8"/>
                    </a:cubicBezTo>
                    <a:cubicBezTo>
                      <a:pt x="38" y="8"/>
                      <a:pt x="41" y="8"/>
                      <a:pt x="44" y="9"/>
                    </a:cubicBezTo>
                    <a:cubicBezTo>
                      <a:pt x="55" y="10"/>
                      <a:pt x="63" y="16"/>
                      <a:pt x="63" y="21"/>
                    </a:cubicBezTo>
                    <a:cubicBezTo>
                      <a:pt x="63" y="28"/>
                      <a:pt x="51" y="35"/>
                      <a:pt x="35" y="35"/>
                    </a:cubicBezTo>
                    <a:cubicBezTo>
                      <a:pt x="19" y="35"/>
                      <a:pt x="8" y="28"/>
                      <a:pt x="8" y="21"/>
                    </a:cubicBezTo>
                    <a:cubicBezTo>
                      <a:pt x="8" y="16"/>
                      <a:pt x="17" y="9"/>
                      <a:pt x="3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0"/>
              <p:cNvSpPr>
                <a:spLocks noEditPoints="1"/>
              </p:cNvSpPr>
              <p:nvPr/>
            </p:nvSpPr>
            <p:spPr bwMode="auto">
              <a:xfrm>
                <a:off x="4517281" y="2884338"/>
                <a:ext cx="65088" cy="39688"/>
              </a:xfrm>
              <a:custGeom>
                <a:avLst/>
                <a:gdLst>
                  <a:gd name="T0" fmla="*/ 36 w 71"/>
                  <a:gd name="T1" fmla="*/ 0 h 43"/>
                  <a:gd name="T2" fmla="*/ 71 w 71"/>
                  <a:gd name="T3" fmla="*/ 22 h 43"/>
                  <a:gd name="T4" fmla="*/ 36 w 71"/>
                  <a:gd name="T5" fmla="*/ 43 h 43"/>
                  <a:gd name="T6" fmla="*/ 0 w 71"/>
                  <a:gd name="T7" fmla="*/ 22 h 43"/>
                  <a:gd name="T8" fmla="*/ 36 w 71"/>
                  <a:gd name="T9" fmla="*/ 0 h 43"/>
                  <a:gd name="T10" fmla="*/ 36 w 71"/>
                  <a:gd name="T11" fmla="*/ 35 h 43"/>
                  <a:gd name="T12" fmla="*/ 63 w 71"/>
                  <a:gd name="T13" fmla="*/ 22 h 43"/>
                  <a:gd name="T14" fmla="*/ 36 w 71"/>
                  <a:gd name="T15" fmla="*/ 8 h 43"/>
                  <a:gd name="T16" fmla="*/ 8 w 71"/>
                  <a:gd name="T17" fmla="*/ 22 h 43"/>
                  <a:gd name="T18" fmla="*/ 36 w 71"/>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3">
                    <a:moveTo>
                      <a:pt x="36" y="0"/>
                    </a:moveTo>
                    <a:cubicBezTo>
                      <a:pt x="55" y="0"/>
                      <a:pt x="71" y="9"/>
                      <a:pt x="71" y="22"/>
                    </a:cubicBezTo>
                    <a:cubicBezTo>
                      <a:pt x="71" y="34"/>
                      <a:pt x="55" y="43"/>
                      <a:pt x="36" y="43"/>
                    </a:cubicBezTo>
                    <a:cubicBezTo>
                      <a:pt x="16" y="43"/>
                      <a:pt x="0" y="34"/>
                      <a:pt x="0" y="22"/>
                    </a:cubicBezTo>
                    <a:cubicBezTo>
                      <a:pt x="0" y="9"/>
                      <a:pt x="16" y="0"/>
                      <a:pt x="36" y="0"/>
                    </a:cubicBezTo>
                    <a:close/>
                    <a:moveTo>
                      <a:pt x="36" y="35"/>
                    </a:moveTo>
                    <a:cubicBezTo>
                      <a:pt x="51" y="35"/>
                      <a:pt x="63" y="28"/>
                      <a:pt x="63" y="22"/>
                    </a:cubicBezTo>
                    <a:cubicBezTo>
                      <a:pt x="63" y="15"/>
                      <a:pt x="51" y="8"/>
                      <a:pt x="36" y="8"/>
                    </a:cubicBezTo>
                    <a:cubicBezTo>
                      <a:pt x="20" y="8"/>
                      <a:pt x="8" y="15"/>
                      <a:pt x="8" y="22"/>
                    </a:cubicBezTo>
                    <a:cubicBezTo>
                      <a:pt x="8" y="28"/>
                      <a:pt x="20" y="35"/>
                      <a:pt x="36"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89" name="Straight Connector 88"/>
            <p:cNvCxnSpPr>
              <a:stCxn id="24" idx="2"/>
            </p:cNvCxnSpPr>
            <p:nvPr/>
          </p:nvCxnSpPr>
          <p:spPr>
            <a:xfrm flipV="1">
              <a:off x="4638390" y="2311412"/>
              <a:ext cx="0" cy="901325"/>
            </a:xfrm>
            <a:prstGeom prst="line">
              <a:avLst/>
            </a:prstGeom>
            <a:ln w="28575">
              <a:solidFill>
                <a:srgbClr val="EFF0F7"/>
              </a:solidFill>
            </a:ln>
          </p:spPr>
          <p:style>
            <a:lnRef idx="1">
              <a:schemeClr val="accent1"/>
            </a:lnRef>
            <a:fillRef idx="0">
              <a:schemeClr val="accent1"/>
            </a:fillRef>
            <a:effectRef idx="0">
              <a:schemeClr val="accent1"/>
            </a:effectRef>
            <a:fontRef idx="minor">
              <a:schemeClr val="tx1"/>
            </a:fontRef>
          </p:style>
        </p:cxnSp>
      </p:grpSp>
      <p:sp>
        <p:nvSpPr>
          <p:cNvPr id="132" name="Text Placeholder 4"/>
          <p:cNvSpPr>
            <a:spLocks noGrp="1"/>
          </p:cNvSpPr>
          <p:nvPr>
            <p:ph type="body" sz="quarter" idx="51" hasCustomPrompt="1"/>
          </p:nvPr>
        </p:nvSpPr>
        <p:spPr>
          <a:xfrm>
            <a:off x="2075606" y="1749256"/>
            <a:ext cx="1632298" cy="742744"/>
          </a:xfrm>
        </p:spPr>
        <p:txBody>
          <a:bodyPr anchor="b">
            <a:noAutofit/>
          </a:bodyPr>
          <a:lstStyle>
            <a:lvl1pPr marL="0" indent="0" algn="l">
              <a:buNone/>
              <a:defRPr sz="2400">
                <a:solidFill>
                  <a:schemeClr val="tx1"/>
                </a:solidFill>
                <a:latin typeface="+mn-lt"/>
              </a:defRPr>
            </a:lvl1pPr>
          </a:lstStyle>
          <a:p>
            <a:r>
              <a:rPr lang="en-US" dirty="0" smtClean="0"/>
              <a:t>Your text</a:t>
            </a:r>
            <a:endParaRPr lang="en-US" noProof="0" dirty="0"/>
          </a:p>
        </p:txBody>
      </p:sp>
      <p:sp>
        <p:nvSpPr>
          <p:cNvPr id="133" name="Text Placeholder 4"/>
          <p:cNvSpPr>
            <a:spLocks noGrp="1"/>
          </p:cNvSpPr>
          <p:nvPr>
            <p:ph type="body" sz="quarter" idx="52" hasCustomPrompt="1"/>
          </p:nvPr>
        </p:nvSpPr>
        <p:spPr>
          <a:xfrm>
            <a:off x="1570352" y="3081821"/>
            <a:ext cx="2651580" cy="894503"/>
          </a:xfrm>
        </p:spPr>
        <p:txBody>
          <a:bodyPr anchor="b">
            <a:noAutofit/>
          </a:bodyPr>
          <a:lstStyle>
            <a:lvl1pPr marL="0" indent="0" algn="l">
              <a:buNone/>
              <a:defRPr sz="2400">
                <a:solidFill>
                  <a:schemeClr val="tx1"/>
                </a:solidFill>
                <a:latin typeface="+mn-lt"/>
              </a:defRPr>
            </a:lvl1pPr>
          </a:lstStyle>
          <a:p>
            <a:r>
              <a:rPr lang="en-US" dirty="0" smtClean="0"/>
              <a:t>Insert your desired text here</a:t>
            </a:r>
            <a:endParaRPr lang="en-US" noProof="0" dirty="0"/>
          </a:p>
        </p:txBody>
      </p:sp>
      <p:sp>
        <p:nvSpPr>
          <p:cNvPr id="134" name="Text Placeholder 4"/>
          <p:cNvSpPr>
            <a:spLocks noGrp="1"/>
          </p:cNvSpPr>
          <p:nvPr>
            <p:ph type="body" sz="quarter" idx="53" hasCustomPrompt="1"/>
          </p:nvPr>
        </p:nvSpPr>
        <p:spPr>
          <a:xfrm>
            <a:off x="4706118" y="2155610"/>
            <a:ext cx="1570187" cy="894503"/>
          </a:xfrm>
        </p:spPr>
        <p:txBody>
          <a:bodyPr anchor="b">
            <a:noAutofit/>
          </a:bodyPr>
          <a:lstStyle>
            <a:lvl1pPr marL="0" indent="0" algn="l">
              <a:buNone/>
              <a:defRPr sz="2400">
                <a:solidFill>
                  <a:schemeClr val="tx1"/>
                </a:solidFill>
                <a:latin typeface="+mn-lt"/>
              </a:defRPr>
            </a:lvl1pPr>
          </a:lstStyle>
          <a:p>
            <a:r>
              <a:rPr lang="en-US" dirty="0" smtClean="0"/>
              <a:t>Your text here</a:t>
            </a:r>
            <a:endParaRPr lang="en-US" noProof="0" dirty="0"/>
          </a:p>
        </p:txBody>
      </p:sp>
      <p:grpSp>
        <p:nvGrpSpPr>
          <p:cNvPr id="135" name="Group 134"/>
          <p:cNvGrpSpPr/>
          <p:nvPr/>
        </p:nvGrpSpPr>
        <p:grpSpPr>
          <a:xfrm>
            <a:off x="3720933" y="1086540"/>
            <a:ext cx="472262" cy="1155422"/>
            <a:chOff x="4318843" y="2726135"/>
            <a:chExt cx="638175" cy="1561340"/>
          </a:xfrm>
        </p:grpSpPr>
        <p:grpSp>
          <p:nvGrpSpPr>
            <p:cNvPr id="136" name="Group 135"/>
            <p:cNvGrpSpPr/>
            <p:nvPr/>
          </p:nvGrpSpPr>
          <p:grpSpPr>
            <a:xfrm>
              <a:off x="4318843" y="3212737"/>
              <a:ext cx="638175" cy="1074738"/>
              <a:chOff x="4363293" y="2157263"/>
              <a:chExt cx="638175" cy="1074738"/>
            </a:xfrm>
          </p:grpSpPr>
          <p:sp>
            <p:nvSpPr>
              <p:cNvPr id="139" name="Freeform 63"/>
              <p:cNvSpPr>
                <a:spLocks/>
              </p:cNvSpPr>
              <p:nvPr/>
            </p:nvSpPr>
            <p:spPr bwMode="auto">
              <a:xfrm>
                <a:off x="4561731" y="2157263"/>
                <a:ext cx="241300" cy="130175"/>
              </a:xfrm>
              <a:custGeom>
                <a:avLst/>
                <a:gdLst>
                  <a:gd name="T0" fmla="*/ 185 w 263"/>
                  <a:gd name="T1" fmla="*/ 33 h 142"/>
                  <a:gd name="T2" fmla="*/ 165 w 263"/>
                  <a:gd name="T3" fmla="*/ 33 h 142"/>
                  <a:gd name="T4" fmla="*/ 132 w 263"/>
                  <a:gd name="T5" fmla="*/ 0 h 142"/>
                  <a:gd name="T6" fmla="*/ 99 w 263"/>
                  <a:gd name="T7" fmla="*/ 33 h 142"/>
                  <a:gd name="T8" fmla="*/ 78 w 263"/>
                  <a:gd name="T9" fmla="*/ 33 h 142"/>
                  <a:gd name="T10" fmla="*/ 0 w 263"/>
                  <a:gd name="T11" fmla="*/ 111 h 142"/>
                  <a:gd name="T12" fmla="*/ 0 w 263"/>
                  <a:gd name="T13" fmla="*/ 142 h 142"/>
                  <a:gd name="T14" fmla="*/ 263 w 263"/>
                  <a:gd name="T15" fmla="*/ 142 h 142"/>
                  <a:gd name="T16" fmla="*/ 263 w 263"/>
                  <a:gd name="T17" fmla="*/ 111 h 142"/>
                  <a:gd name="T18" fmla="*/ 185 w 263"/>
                  <a:gd name="T1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142">
                    <a:moveTo>
                      <a:pt x="185" y="33"/>
                    </a:moveTo>
                    <a:cubicBezTo>
                      <a:pt x="165" y="33"/>
                      <a:pt x="165" y="33"/>
                      <a:pt x="165" y="33"/>
                    </a:cubicBezTo>
                    <a:cubicBezTo>
                      <a:pt x="165" y="15"/>
                      <a:pt x="150" y="0"/>
                      <a:pt x="132" y="0"/>
                    </a:cubicBezTo>
                    <a:cubicBezTo>
                      <a:pt x="114" y="0"/>
                      <a:pt x="99" y="15"/>
                      <a:pt x="99" y="33"/>
                    </a:cubicBezTo>
                    <a:cubicBezTo>
                      <a:pt x="78" y="33"/>
                      <a:pt x="78" y="33"/>
                      <a:pt x="78" y="33"/>
                    </a:cubicBezTo>
                    <a:cubicBezTo>
                      <a:pt x="35" y="33"/>
                      <a:pt x="0" y="68"/>
                      <a:pt x="0" y="111"/>
                    </a:cubicBezTo>
                    <a:cubicBezTo>
                      <a:pt x="0" y="142"/>
                      <a:pt x="0" y="142"/>
                      <a:pt x="0" y="142"/>
                    </a:cubicBezTo>
                    <a:cubicBezTo>
                      <a:pt x="263" y="142"/>
                      <a:pt x="263" y="142"/>
                      <a:pt x="263" y="142"/>
                    </a:cubicBezTo>
                    <a:cubicBezTo>
                      <a:pt x="263" y="111"/>
                      <a:pt x="263" y="111"/>
                      <a:pt x="263" y="111"/>
                    </a:cubicBezTo>
                    <a:cubicBezTo>
                      <a:pt x="263" y="68"/>
                      <a:pt x="228" y="33"/>
                      <a:pt x="185" y="33"/>
                    </a:cubicBezTo>
                    <a:close/>
                  </a:path>
                </a:pathLst>
              </a:cu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0" name="Rectangle 64"/>
              <p:cNvSpPr>
                <a:spLocks noChangeArrowheads="1"/>
              </p:cNvSpPr>
              <p:nvPr/>
            </p:nvSpPr>
            <p:spPr bwMode="auto">
              <a:xfrm>
                <a:off x="4561731" y="230331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1" name="Rectangle 65"/>
              <p:cNvSpPr>
                <a:spLocks noChangeArrowheads="1"/>
              </p:cNvSpPr>
              <p:nvPr/>
            </p:nvSpPr>
            <p:spPr bwMode="auto">
              <a:xfrm>
                <a:off x="4561731" y="233506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2" name="Rectangle 66"/>
              <p:cNvSpPr>
                <a:spLocks noChangeArrowheads="1"/>
              </p:cNvSpPr>
              <p:nvPr/>
            </p:nvSpPr>
            <p:spPr bwMode="auto">
              <a:xfrm>
                <a:off x="4561731" y="2368400"/>
                <a:ext cx="241300" cy="14288"/>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3" name="Freeform 67"/>
              <p:cNvSpPr>
                <a:spLocks/>
              </p:cNvSpPr>
              <p:nvPr/>
            </p:nvSpPr>
            <p:spPr bwMode="auto">
              <a:xfrm>
                <a:off x="4363293" y="2401738"/>
                <a:ext cx="638175" cy="830263"/>
              </a:xfrm>
              <a:custGeom>
                <a:avLst/>
                <a:gdLst>
                  <a:gd name="T0" fmla="*/ 350 w 699"/>
                  <a:gd name="T1" fmla="*/ 909 h 909"/>
                  <a:gd name="T2" fmla="*/ 0 w 699"/>
                  <a:gd name="T3" fmla="*/ 559 h 909"/>
                  <a:gd name="T4" fmla="*/ 189 w 699"/>
                  <a:gd name="T5" fmla="*/ 50 h 909"/>
                  <a:gd name="T6" fmla="*/ 239 w 699"/>
                  <a:gd name="T7" fmla="*/ 0 h 909"/>
                  <a:gd name="T8" fmla="*/ 460 w 699"/>
                  <a:gd name="T9" fmla="*/ 0 h 909"/>
                  <a:gd name="T10" fmla="*/ 510 w 699"/>
                  <a:gd name="T11" fmla="*/ 50 h 909"/>
                  <a:gd name="T12" fmla="*/ 510 w 699"/>
                  <a:gd name="T13" fmla="*/ 50 h 909"/>
                  <a:gd name="T14" fmla="*/ 699 w 699"/>
                  <a:gd name="T15" fmla="*/ 559 h 909"/>
                  <a:gd name="T16" fmla="*/ 350 w 699"/>
                  <a:gd name="T17" fmla="*/ 909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9" h="909">
                    <a:moveTo>
                      <a:pt x="350" y="909"/>
                    </a:moveTo>
                    <a:cubicBezTo>
                      <a:pt x="157" y="909"/>
                      <a:pt x="0" y="752"/>
                      <a:pt x="0" y="559"/>
                    </a:cubicBezTo>
                    <a:cubicBezTo>
                      <a:pt x="0" y="380"/>
                      <a:pt x="189" y="180"/>
                      <a:pt x="189" y="50"/>
                    </a:cubicBezTo>
                    <a:cubicBezTo>
                      <a:pt x="189" y="22"/>
                      <a:pt x="212" y="0"/>
                      <a:pt x="239" y="0"/>
                    </a:cubicBezTo>
                    <a:cubicBezTo>
                      <a:pt x="460" y="0"/>
                      <a:pt x="460" y="0"/>
                      <a:pt x="460" y="0"/>
                    </a:cubicBezTo>
                    <a:cubicBezTo>
                      <a:pt x="488" y="0"/>
                      <a:pt x="510" y="22"/>
                      <a:pt x="510" y="50"/>
                    </a:cubicBezTo>
                    <a:cubicBezTo>
                      <a:pt x="510" y="50"/>
                      <a:pt x="510" y="50"/>
                      <a:pt x="510" y="50"/>
                    </a:cubicBezTo>
                    <a:cubicBezTo>
                      <a:pt x="510" y="180"/>
                      <a:pt x="699" y="380"/>
                      <a:pt x="699" y="559"/>
                    </a:cubicBezTo>
                    <a:cubicBezTo>
                      <a:pt x="699" y="752"/>
                      <a:pt x="543" y="909"/>
                      <a:pt x="350" y="909"/>
                    </a:cubicBez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4" name="Freeform 69"/>
              <p:cNvSpPr>
                <a:spLocks/>
              </p:cNvSpPr>
              <p:nvPr/>
            </p:nvSpPr>
            <p:spPr bwMode="auto">
              <a:xfrm>
                <a:off x="4709368" y="2609700"/>
                <a:ext cx="92075" cy="293688"/>
              </a:xfrm>
              <a:custGeom>
                <a:avLst/>
                <a:gdLst>
                  <a:gd name="T0" fmla="*/ 6 w 100"/>
                  <a:gd name="T1" fmla="*/ 115 h 322"/>
                  <a:gd name="T2" fmla="*/ 9 w 100"/>
                  <a:gd name="T3" fmla="*/ 4 h 322"/>
                  <a:gd name="T4" fmla="*/ 12 w 100"/>
                  <a:gd name="T5" fmla="*/ 0 h 322"/>
                  <a:gd name="T6" fmla="*/ 13 w 100"/>
                  <a:gd name="T7" fmla="*/ 0 h 322"/>
                  <a:gd name="T8" fmla="*/ 17 w 100"/>
                  <a:gd name="T9" fmla="*/ 3 h 322"/>
                  <a:gd name="T10" fmla="*/ 14 w 100"/>
                  <a:gd name="T11" fmla="*/ 116 h 322"/>
                  <a:gd name="T12" fmla="*/ 8 w 100"/>
                  <a:gd name="T13" fmla="*/ 194 h 322"/>
                  <a:gd name="T14" fmla="*/ 89 w 100"/>
                  <a:gd name="T15" fmla="*/ 313 h 322"/>
                  <a:gd name="T16" fmla="*/ 100 w 100"/>
                  <a:gd name="T17" fmla="*/ 321 h 322"/>
                  <a:gd name="T18" fmla="*/ 95 w 100"/>
                  <a:gd name="T19" fmla="*/ 321 h 322"/>
                  <a:gd name="T20" fmla="*/ 86 w 100"/>
                  <a:gd name="T21" fmla="*/ 322 h 322"/>
                  <a:gd name="T22" fmla="*/ 78 w 100"/>
                  <a:gd name="T23" fmla="*/ 315 h 322"/>
                  <a:gd name="T24" fmla="*/ 0 w 100"/>
                  <a:gd name="T25" fmla="*/ 194 h 322"/>
                  <a:gd name="T26" fmla="*/ 6 w 100"/>
                  <a:gd name="T27" fmla="*/ 11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6" y="115"/>
                    </a:moveTo>
                    <a:cubicBezTo>
                      <a:pt x="11" y="78"/>
                      <a:pt x="15" y="44"/>
                      <a:pt x="9" y="4"/>
                    </a:cubicBezTo>
                    <a:cubicBezTo>
                      <a:pt x="8" y="2"/>
                      <a:pt x="10" y="0"/>
                      <a:pt x="12" y="0"/>
                    </a:cubicBezTo>
                    <a:cubicBezTo>
                      <a:pt x="12" y="0"/>
                      <a:pt x="13" y="0"/>
                      <a:pt x="13" y="0"/>
                    </a:cubicBezTo>
                    <a:cubicBezTo>
                      <a:pt x="15" y="0"/>
                      <a:pt x="17" y="1"/>
                      <a:pt x="17" y="3"/>
                    </a:cubicBezTo>
                    <a:cubicBezTo>
                      <a:pt x="23" y="43"/>
                      <a:pt x="19" y="78"/>
                      <a:pt x="14" y="116"/>
                    </a:cubicBezTo>
                    <a:cubicBezTo>
                      <a:pt x="11" y="140"/>
                      <a:pt x="8" y="166"/>
                      <a:pt x="8" y="194"/>
                    </a:cubicBezTo>
                    <a:cubicBezTo>
                      <a:pt x="8" y="245"/>
                      <a:pt x="63" y="293"/>
                      <a:pt x="89" y="313"/>
                    </a:cubicBezTo>
                    <a:cubicBezTo>
                      <a:pt x="94" y="317"/>
                      <a:pt x="98" y="319"/>
                      <a:pt x="100" y="321"/>
                    </a:cubicBezTo>
                    <a:cubicBezTo>
                      <a:pt x="98" y="321"/>
                      <a:pt x="97" y="321"/>
                      <a:pt x="95" y="321"/>
                    </a:cubicBezTo>
                    <a:cubicBezTo>
                      <a:pt x="92" y="321"/>
                      <a:pt x="89" y="321"/>
                      <a:pt x="86" y="322"/>
                    </a:cubicBezTo>
                    <a:cubicBezTo>
                      <a:pt x="84" y="320"/>
                      <a:pt x="81" y="318"/>
                      <a:pt x="78" y="315"/>
                    </a:cubicBezTo>
                    <a:cubicBezTo>
                      <a:pt x="49" y="293"/>
                      <a:pt x="0" y="246"/>
                      <a:pt x="0" y="194"/>
                    </a:cubicBezTo>
                    <a:cubicBezTo>
                      <a:pt x="0" y="165"/>
                      <a:pt x="3" y="140"/>
                      <a:pt x="6" y="1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70"/>
              <p:cNvSpPr>
                <a:spLocks/>
              </p:cNvSpPr>
              <p:nvPr/>
            </p:nvSpPr>
            <p:spPr bwMode="auto">
              <a:xfrm>
                <a:off x="4563318" y="2609700"/>
                <a:ext cx="90488" cy="293688"/>
              </a:xfrm>
              <a:custGeom>
                <a:avLst/>
                <a:gdLst>
                  <a:gd name="T0" fmla="*/ 0 w 100"/>
                  <a:gd name="T1" fmla="*/ 321 h 322"/>
                  <a:gd name="T2" fmla="*/ 12 w 100"/>
                  <a:gd name="T3" fmla="*/ 313 h 322"/>
                  <a:gd name="T4" fmla="*/ 92 w 100"/>
                  <a:gd name="T5" fmla="*/ 194 h 322"/>
                  <a:gd name="T6" fmla="*/ 86 w 100"/>
                  <a:gd name="T7" fmla="*/ 116 h 322"/>
                  <a:gd name="T8" fmla="*/ 84 w 100"/>
                  <a:gd name="T9" fmla="*/ 3 h 322"/>
                  <a:gd name="T10" fmla="*/ 88 w 100"/>
                  <a:gd name="T11" fmla="*/ 0 h 322"/>
                  <a:gd name="T12" fmla="*/ 88 w 100"/>
                  <a:gd name="T13" fmla="*/ 0 h 322"/>
                  <a:gd name="T14" fmla="*/ 92 w 100"/>
                  <a:gd name="T15" fmla="*/ 4 h 322"/>
                  <a:gd name="T16" fmla="*/ 94 w 100"/>
                  <a:gd name="T17" fmla="*/ 115 h 322"/>
                  <a:gd name="T18" fmla="*/ 100 w 100"/>
                  <a:gd name="T19" fmla="*/ 194 h 322"/>
                  <a:gd name="T20" fmla="*/ 22 w 100"/>
                  <a:gd name="T21" fmla="*/ 315 h 322"/>
                  <a:gd name="T22" fmla="*/ 14 w 100"/>
                  <a:gd name="T23" fmla="*/ 322 h 322"/>
                  <a:gd name="T24" fmla="*/ 5 w 100"/>
                  <a:gd name="T25" fmla="*/ 321 h 322"/>
                  <a:gd name="T26" fmla="*/ 0 w 100"/>
                  <a:gd name="T27"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0" y="321"/>
                    </a:moveTo>
                    <a:cubicBezTo>
                      <a:pt x="3" y="319"/>
                      <a:pt x="7" y="317"/>
                      <a:pt x="12" y="313"/>
                    </a:cubicBezTo>
                    <a:cubicBezTo>
                      <a:pt x="38" y="293"/>
                      <a:pt x="92" y="245"/>
                      <a:pt x="92" y="194"/>
                    </a:cubicBezTo>
                    <a:cubicBezTo>
                      <a:pt x="92" y="166"/>
                      <a:pt x="89" y="140"/>
                      <a:pt x="86" y="116"/>
                    </a:cubicBezTo>
                    <a:cubicBezTo>
                      <a:pt x="82" y="78"/>
                      <a:pt x="77" y="43"/>
                      <a:pt x="84" y="3"/>
                    </a:cubicBezTo>
                    <a:cubicBezTo>
                      <a:pt x="84" y="1"/>
                      <a:pt x="86" y="0"/>
                      <a:pt x="88" y="0"/>
                    </a:cubicBezTo>
                    <a:cubicBezTo>
                      <a:pt x="88" y="0"/>
                      <a:pt x="88" y="0"/>
                      <a:pt x="88" y="0"/>
                    </a:cubicBezTo>
                    <a:cubicBezTo>
                      <a:pt x="91" y="0"/>
                      <a:pt x="92" y="2"/>
                      <a:pt x="92" y="4"/>
                    </a:cubicBezTo>
                    <a:cubicBezTo>
                      <a:pt x="86" y="44"/>
                      <a:pt x="90" y="78"/>
                      <a:pt x="94" y="115"/>
                    </a:cubicBezTo>
                    <a:cubicBezTo>
                      <a:pt x="97" y="140"/>
                      <a:pt x="100" y="165"/>
                      <a:pt x="100" y="194"/>
                    </a:cubicBezTo>
                    <a:cubicBezTo>
                      <a:pt x="100" y="246"/>
                      <a:pt x="51" y="293"/>
                      <a:pt x="22" y="315"/>
                    </a:cubicBezTo>
                    <a:cubicBezTo>
                      <a:pt x="19" y="318"/>
                      <a:pt x="16" y="320"/>
                      <a:pt x="14" y="322"/>
                    </a:cubicBezTo>
                    <a:cubicBezTo>
                      <a:pt x="11" y="321"/>
                      <a:pt x="8" y="321"/>
                      <a:pt x="5" y="321"/>
                    </a:cubicBezTo>
                    <a:cubicBezTo>
                      <a:pt x="4" y="321"/>
                      <a:pt x="2" y="321"/>
                      <a:pt x="0" y="3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71"/>
              <p:cNvSpPr>
                <a:spLocks noEditPoints="1"/>
              </p:cNvSpPr>
              <p:nvPr/>
            </p:nvSpPr>
            <p:spPr bwMode="auto">
              <a:xfrm>
                <a:off x="4782393" y="2884338"/>
                <a:ext cx="65088" cy="39688"/>
              </a:xfrm>
              <a:custGeom>
                <a:avLst/>
                <a:gdLst>
                  <a:gd name="T0" fmla="*/ 35 w 70"/>
                  <a:gd name="T1" fmla="*/ 0 h 43"/>
                  <a:gd name="T2" fmla="*/ 70 w 70"/>
                  <a:gd name="T3" fmla="*/ 22 h 43"/>
                  <a:gd name="T4" fmla="*/ 35 w 70"/>
                  <a:gd name="T5" fmla="*/ 43 h 43"/>
                  <a:gd name="T6" fmla="*/ 0 w 70"/>
                  <a:gd name="T7" fmla="*/ 22 h 43"/>
                  <a:gd name="T8" fmla="*/ 35 w 70"/>
                  <a:gd name="T9" fmla="*/ 0 h 43"/>
                  <a:gd name="T10" fmla="*/ 35 w 70"/>
                  <a:gd name="T11" fmla="*/ 35 h 43"/>
                  <a:gd name="T12" fmla="*/ 62 w 70"/>
                  <a:gd name="T13" fmla="*/ 22 h 43"/>
                  <a:gd name="T14" fmla="*/ 35 w 70"/>
                  <a:gd name="T15" fmla="*/ 8 h 43"/>
                  <a:gd name="T16" fmla="*/ 8 w 70"/>
                  <a:gd name="T17" fmla="*/ 22 h 43"/>
                  <a:gd name="T18" fmla="*/ 35 w 70"/>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3">
                    <a:moveTo>
                      <a:pt x="35" y="0"/>
                    </a:moveTo>
                    <a:cubicBezTo>
                      <a:pt x="55" y="0"/>
                      <a:pt x="70" y="9"/>
                      <a:pt x="70" y="22"/>
                    </a:cubicBezTo>
                    <a:cubicBezTo>
                      <a:pt x="70" y="34"/>
                      <a:pt x="55" y="43"/>
                      <a:pt x="35" y="43"/>
                    </a:cubicBezTo>
                    <a:cubicBezTo>
                      <a:pt x="15" y="43"/>
                      <a:pt x="0" y="34"/>
                      <a:pt x="0" y="22"/>
                    </a:cubicBezTo>
                    <a:cubicBezTo>
                      <a:pt x="0" y="9"/>
                      <a:pt x="15" y="0"/>
                      <a:pt x="35" y="0"/>
                    </a:cubicBezTo>
                    <a:close/>
                    <a:moveTo>
                      <a:pt x="35" y="35"/>
                    </a:moveTo>
                    <a:cubicBezTo>
                      <a:pt x="51" y="35"/>
                      <a:pt x="62" y="28"/>
                      <a:pt x="62" y="22"/>
                    </a:cubicBezTo>
                    <a:cubicBezTo>
                      <a:pt x="62" y="15"/>
                      <a:pt x="51" y="8"/>
                      <a:pt x="35" y="8"/>
                    </a:cubicBezTo>
                    <a:cubicBezTo>
                      <a:pt x="19" y="8"/>
                      <a:pt x="8" y="15"/>
                      <a:pt x="8" y="22"/>
                    </a:cubicBezTo>
                    <a:cubicBezTo>
                      <a:pt x="8" y="28"/>
                      <a:pt x="19" y="35"/>
                      <a:pt x="35"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72"/>
              <p:cNvSpPr>
                <a:spLocks noEditPoints="1"/>
              </p:cNvSpPr>
              <p:nvPr/>
            </p:nvSpPr>
            <p:spPr bwMode="auto">
              <a:xfrm>
                <a:off x="4764931" y="2895450"/>
                <a:ext cx="63500" cy="39688"/>
              </a:xfrm>
              <a:custGeom>
                <a:avLst/>
                <a:gdLst>
                  <a:gd name="T0" fmla="*/ 35 w 70"/>
                  <a:gd name="T1" fmla="*/ 43 h 43"/>
                  <a:gd name="T2" fmla="*/ 70 w 70"/>
                  <a:gd name="T3" fmla="*/ 21 h 43"/>
                  <a:gd name="T4" fmla="*/ 35 w 70"/>
                  <a:gd name="T5" fmla="*/ 0 h 43"/>
                  <a:gd name="T6" fmla="*/ 29 w 70"/>
                  <a:gd name="T7" fmla="*/ 0 h 43"/>
                  <a:gd name="T8" fmla="*/ 18 w 70"/>
                  <a:gd name="T9" fmla="*/ 2 h 43"/>
                  <a:gd name="T10" fmla="*/ 0 w 70"/>
                  <a:gd name="T11" fmla="*/ 21 h 43"/>
                  <a:gd name="T12" fmla="*/ 35 w 70"/>
                  <a:gd name="T13" fmla="*/ 43 h 43"/>
                  <a:gd name="T14" fmla="*/ 26 w 70"/>
                  <a:gd name="T15" fmla="*/ 9 h 43"/>
                  <a:gd name="T16" fmla="*/ 35 w 70"/>
                  <a:gd name="T17" fmla="*/ 8 h 43"/>
                  <a:gd name="T18" fmla="*/ 40 w 70"/>
                  <a:gd name="T19" fmla="*/ 8 h 43"/>
                  <a:gd name="T20" fmla="*/ 62 w 70"/>
                  <a:gd name="T21" fmla="*/ 21 h 43"/>
                  <a:gd name="T22" fmla="*/ 35 w 70"/>
                  <a:gd name="T23" fmla="*/ 35 h 43"/>
                  <a:gd name="T24" fmla="*/ 8 w 70"/>
                  <a:gd name="T25" fmla="*/ 21 h 43"/>
                  <a:gd name="T26" fmla="*/ 26 w 70"/>
                  <a:gd name="T27"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3">
                    <a:moveTo>
                      <a:pt x="35" y="43"/>
                    </a:moveTo>
                    <a:cubicBezTo>
                      <a:pt x="55" y="43"/>
                      <a:pt x="70" y="34"/>
                      <a:pt x="70" y="21"/>
                    </a:cubicBezTo>
                    <a:cubicBezTo>
                      <a:pt x="70" y="9"/>
                      <a:pt x="55" y="0"/>
                      <a:pt x="35" y="0"/>
                    </a:cubicBezTo>
                    <a:cubicBezTo>
                      <a:pt x="33" y="0"/>
                      <a:pt x="31" y="0"/>
                      <a:pt x="29" y="0"/>
                    </a:cubicBezTo>
                    <a:cubicBezTo>
                      <a:pt x="25" y="0"/>
                      <a:pt x="21" y="1"/>
                      <a:pt x="18" y="2"/>
                    </a:cubicBezTo>
                    <a:cubicBezTo>
                      <a:pt x="7" y="6"/>
                      <a:pt x="0" y="13"/>
                      <a:pt x="0" y="21"/>
                    </a:cubicBezTo>
                    <a:cubicBezTo>
                      <a:pt x="0" y="34"/>
                      <a:pt x="15" y="43"/>
                      <a:pt x="35" y="43"/>
                    </a:cubicBezTo>
                    <a:close/>
                    <a:moveTo>
                      <a:pt x="26" y="9"/>
                    </a:moveTo>
                    <a:cubicBezTo>
                      <a:pt x="29" y="8"/>
                      <a:pt x="32" y="8"/>
                      <a:pt x="35" y="8"/>
                    </a:cubicBezTo>
                    <a:cubicBezTo>
                      <a:pt x="37" y="8"/>
                      <a:pt x="38" y="8"/>
                      <a:pt x="40" y="8"/>
                    </a:cubicBezTo>
                    <a:cubicBezTo>
                      <a:pt x="53" y="9"/>
                      <a:pt x="62" y="16"/>
                      <a:pt x="62" y="21"/>
                    </a:cubicBezTo>
                    <a:cubicBezTo>
                      <a:pt x="62" y="28"/>
                      <a:pt x="51" y="35"/>
                      <a:pt x="35" y="35"/>
                    </a:cubicBezTo>
                    <a:cubicBezTo>
                      <a:pt x="19" y="35"/>
                      <a:pt x="8" y="28"/>
                      <a:pt x="8" y="21"/>
                    </a:cubicBezTo>
                    <a:cubicBezTo>
                      <a:pt x="8" y="16"/>
                      <a:pt x="15" y="10"/>
                      <a:pt x="26"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3"/>
              <p:cNvSpPr>
                <a:spLocks noEditPoints="1"/>
              </p:cNvSpPr>
              <p:nvPr/>
            </p:nvSpPr>
            <p:spPr bwMode="auto">
              <a:xfrm>
                <a:off x="4737943"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5"/>
                      <a:pt x="55"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4"/>
              <p:cNvSpPr>
                <a:spLocks noEditPoints="1"/>
              </p:cNvSpPr>
              <p:nvPr/>
            </p:nvSpPr>
            <p:spPr bwMode="auto">
              <a:xfrm>
                <a:off x="4704606" y="29208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5"/>
              <p:cNvSpPr>
                <a:spLocks noEditPoints="1"/>
              </p:cNvSpPr>
              <p:nvPr/>
            </p:nvSpPr>
            <p:spPr bwMode="auto">
              <a:xfrm>
                <a:off x="4669681" y="2928788"/>
                <a:ext cx="63500" cy="41275"/>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8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8"/>
                      <a:pt x="35" y="8"/>
                    </a:cubicBezTo>
                    <a:cubicBezTo>
                      <a:pt x="19" y="8"/>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6"/>
              <p:cNvSpPr>
                <a:spLocks noEditPoints="1"/>
              </p:cNvSpPr>
              <p:nvPr/>
            </p:nvSpPr>
            <p:spPr bwMode="auto">
              <a:xfrm>
                <a:off x="4631581" y="2928788"/>
                <a:ext cx="65088" cy="41275"/>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8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1" y="36"/>
                      <a:pt x="63" y="29"/>
                      <a:pt x="63" y="22"/>
                    </a:cubicBezTo>
                    <a:cubicBezTo>
                      <a:pt x="63" y="16"/>
                      <a:pt x="51" y="8"/>
                      <a:pt x="36" y="8"/>
                    </a:cubicBezTo>
                    <a:cubicBezTo>
                      <a:pt x="20" y="8"/>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77"/>
              <p:cNvSpPr>
                <a:spLocks noEditPoints="1"/>
              </p:cNvSpPr>
              <p:nvPr/>
            </p:nvSpPr>
            <p:spPr bwMode="auto">
              <a:xfrm>
                <a:off x="4595068" y="2920850"/>
                <a:ext cx="65088" cy="39688"/>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9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9"/>
                      <a:pt x="35" y="9"/>
                    </a:cubicBezTo>
                    <a:cubicBezTo>
                      <a:pt x="19" y="9"/>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78"/>
              <p:cNvSpPr>
                <a:spLocks noEditPoints="1"/>
              </p:cNvSpPr>
              <p:nvPr/>
            </p:nvSpPr>
            <p:spPr bwMode="auto">
              <a:xfrm>
                <a:off x="4561731"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9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6" y="0"/>
                      <a:pt x="71" y="10"/>
                      <a:pt x="71" y="22"/>
                    </a:cubicBezTo>
                    <a:cubicBezTo>
                      <a:pt x="71" y="35"/>
                      <a:pt x="56"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9" y="16"/>
                      <a:pt x="9" y="22"/>
                    </a:cubicBezTo>
                    <a:cubicBezTo>
                      <a:pt x="9"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79"/>
              <p:cNvSpPr>
                <a:spLocks noEditPoints="1"/>
              </p:cNvSpPr>
              <p:nvPr/>
            </p:nvSpPr>
            <p:spPr bwMode="auto">
              <a:xfrm>
                <a:off x="4536331" y="2895450"/>
                <a:ext cx="63500" cy="39688"/>
              </a:xfrm>
              <a:custGeom>
                <a:avLst/>
                <a:gdLst>
                  <a:gd name="T0" fmla="*/ 35 w 71"/>
                  <a:gd name="T1" fmla="*/ 43 h 43"/>
                  <a:gd name="T2" fmla="*/ 71 w 71"/>
                  <a:gd name="T3" fmla="*/ 21 h 43"/>
                  <a:gd name="T4" fmla="*/ 52 w 71"/>
                  <a:gd name="T5" fmla="*/ 2 h 43"/>
                  <a:gd name="T6" fmla="*/ 42 w 71"/>
                  <a:gd name="T7" fmla="*/ 0 h 43"/>
                  <a:gd name="T8" fmla="*/ 35 w 71"/>
                  <a:gd name="T9" fmla="*/ 0 h 43"/>
                  <a:gd name="T10" fmla="*/ 0 w 71"/>
                  <a:gd name="T11" fmla="*/ 21 h 43"/>
                  <a:gd name="T12" fmla="*/ 35 w 71"/>
                  <a:gd name="T13" fmla="*/ 43 h 43"/>
                  <a:gd name="T14" fmla="*/ 30 w 71"/>
                  <a:gd name="T15" fmla="*/ 8 h 43"/>
                  <a:gd name="T16" fmla="*/ 35 w 71"/>
                  <a:gd name="T17" fmla="*/ 8 h 43"/>
                  <a:gd name="T18" fmla="*/ 44 w 71"/>
                  <a:gd name="T19" fmla="*/ 9 h 43"/>
                  <a:gd name="T20" fmla="*/ 63 w 71"/>
                  <a:gd name="T21" fmla="*/ 21 h 43"/>
                  <a:gd name="T22" fmla="*/ 35 w 71"/>
                  <a:gd name="T23" fmla="*/ 35 h 43"/>
                  <a:gd name="T24" fmla="*/ 8 w 71"/>
                  <a:gd name="T25" fmla="*/ 21 h 43"/>
                  <a:gd name="T26" fmla="*/ 30 w 71"/>
                  <a:gd name="T27"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3">
                    <a:moveTo>
                      <a:pt x="35" y="43"/>
                    </a:moveTo>
                    <a:cubicBezTo>
                      <a:pt x="55" y="43"/>
                      <a:pt x="71" y="34"/>
                      <a:pt x="71" y="21"/>
                    </a:cubicBezTo>
                    <a:cubicBezTo>
                      <a:pt x="71" y="13"/>
                      <a:pt x="63" y="6"/>
                      <a:pt x="52" y="2"/>
                    </a:cubicBezTo>
                    <a:cubicBezTo>
                      <a:pt x="49" y="1"/>
                      <a:pt x="45" y="0"/>
                      <a:pt x="42" y="0"/>
                    </a:cubicBezTo>
                    <a:cubicBezTo>
                      <a:pt x="40" y="0"/>
                      <a:pt x="38" y="0"/>
                      <a:pt x="35" y="0"/>
                    </a:cubicBezTo>
                    <a:cubicBezTo>
                      <a:pt x="16" y="0"/>
                      <a:pt x="0" y="9"/>
                      <a:pt x="0" y="21"/>
                    </a:cubicBezTo>
                    <a:cubicBezTo>
                      <a:pt x="0" y="34"/>
                      <a:pt x="16" y="43"/>
                      <a:pt x="35" y="43"/>
                    </a:cubicBezTo>
                    <a:close/>
                    <a:moveTo>
                      <a:pt x="30" y="8"/>
                    </a:moveTo>
                    <a:cubicBezTo>
                      <a:pt x="32" y="8"/>
                      <a:pt x="34" y="8"/>
                      <a:pt x="35" y="8"/>
                    </a:cubicBezTo>
                    <a:cubicBezTo>
                      <a:pt x="38" y="8"/>
                      <a:pt x="41" y="8"/>
                      <a:pt x="44" y="9"/>
                    </a:cubicBezTo>
                    <a:cubicBezTo>
                      <a:pt x="55" y="10"/>
                      <a:pt x="63" y="16"/>
                      <a:pt x="63" y="21"/>
                    </a:cubicBezTo>
                    <a:cubicBezTo>
                      <a:pt x="63" y="28"/>
                      <a:pt x="51" y="35"/>
                      <a:pt x="35" y="35"/>
                    </a:cubicBezTo>
                    <a:cubicBezTo>
                      <a:pt x="19" y="35"/>
                      <a:pt x="8" y="28"/>
                      <a:pt x="8" y="21"/>
                    </a:cubicBezTo>
                    <a:cubicBezTo>
                      <a:pt x="8" y="16"/>
                      <a:pt x="17" y="9"/>
                      <a:pt x="3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80"/>
              <p:cNvSpPr>
                <a:spLocks noEditPoints="1"/>
              </p:cNvSpPr>
              <p:nvPr/>
            </p:nvSpPr>
            <p:spPr bwMode="auto">
              <a:xfrm>
                <a:off x="4517281" y="2884338"/>
                <a:ext cx="65088" cy="39688"/>
              </a:xfrm>
              <a:custGeom>
                <a:avLst/>
                <a:gdLst>
                  <a:gd name="T0" fmla="*/ 36 w 71"/>
                  <a:gd name="T1" fmla="*/ 0 h 43"/>
                  <a:gd name="T2" fmla="*/ 71 w 71"/>
                  <a:gd name="T3" fmla="*/ 22 h 43"/>
                  <a:gd name="T4" fmla="*/ 36 w 71"/>
                  <a:gd name="T5" fmla="*/ 43 h 43"/>
                  <a:gd name="T6" fmla="*/ 0 w 71"/>
                  <a:gd name="T7" fmla="*/ 22 h 43"/>
                  <a:gd name="T8" fmla="*/ 36 w 71"/>
                  <a:gd name="T9" fmla="*/ 0 h 43"/>
                  <a:gd name="T10" fmla="*/ 36 w 71"/>
                  <a:gd name="T11" fmla="*/ 35 h 43"/>
                  <a:gd name="T12" fmla="*/ 63 w 71"/>
                  <a:gd name="T13" fmla="*/ 22 h 43"/>
                  <a:gd name="T14" fmla="*/ 36 w 71"/>
                  <a:gd name="T15" fmla="*/ 8 h 43"/>
                  <a:gd name="T16" fmla="*/ 8 w 71"/>
                  <a:gd name="T17" fmla="*/ 22 h 43"/>
                  <a:gd name="T18" fmla="*/ 36 w 71"/>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3">
                    <a:moveTo>
                      <a:pt x="36" y="0"/>
                    </a:moveTo>
                    <a:cubicBezTo>
                      <a:pt x="55" y="0"/>
                      <a:pt x="71" y="9"/>
                      <a:pt x="71" y="22"/>
                    </a:cubicBezTo>
                    <a:cubicBezTo>
                      <a:pt x="71" y="34"/>
                      <a:pt x="55" y="43"/>
                      <a:pt x="36" y="43"/>
                    </a:cubicBezTo>
                    <a:cubicBezTo>
                      <a:pt x="16" y="43"/>
                      <a:pt x="0" y="34"/>
                      <a:pt x="0" y="22"/>
                    </a:cubicBezTo>
                    <a:cubicBezTo>
                      <a:pt x="0" y="9"/>
                      <a:pt x="16" y="0"/>
                      <a:pt x="36" y="0"/>
                    </a:cubicBezTo>
                    <a:close/>
                    <a:moveTo>
                      <a:pt x="36" y="35"/>
                    </a:moveTo>
                    <a:cubicBezTo>
                      <a:pt x="51" y="35"/>
                      <a:pt x="63" y="28"/>
                      <a:pt x="63" y="22"/>
                    </a:cubicBezTo>
                    <a:cubicBezTo>
                      <a:pt x="63" y="15"/>
                      <a:pt x="51" y="8"/>
                      <a:pt x="36" y="8"/>
                    </a:cubicBezTo>
                    <a:cubicBezTo>
                      <a:pt x="20" y="8"/>
                      <a:pt x="8" y="15"/>
                      <a:pt x="8" y="22"/>
                    </a:cubicBezTo>
                    <a:cubicBezTo>
                      <a:pt x="8" y="28"/>
                      <a:pt x="20" y="35"/>
                      <a:pt x="36"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38" name="Straight Connector 137"/>
            <p:cNvCxnSpPr>
              <a:stCxn id="139" idx="2"/>
            </p:cNvCxnSpPr>
            <p:nvPr/>
          </p:nvCxnSpPr>
          <p:spPr>
            <a:xfrm flipV="1">
              <a:off x="4638390" y="2726135"/>
              <a:ext cx="0" cy="486602"/>
            </a:xfrm>
            <a:prstGeom prst="line">
              <a:avLst/>
            </a:prstGeom>
            <a:ln w="28575">
              <a:solidFill>
                <a:srgbClr val="EFF0F7"/>
              </a:solidFill>
            </a:ln>
          </p:spPr>
          <p:style>
            <a:lnRef idx="1">
              <a:schemeClr val="accent1"/>
            </a:lnRef>
            <a:fillRef idx="0">
              <a:schemeClr val="accent1"/>
            </a:fillRef>
            <a:effectRef idx="0">
              <a:schemeClr val="accent1"/>
            </a:effectRef>
            <a:fontRef idx="minor">
              <a:schemeClr val="tx1"/>
            </a:fontRef>
          </p:style>
        </p:cxnSp>
      </p:grpSp>
      <p:grpSp>
        <p:nvGrpSpPr>
          <p:cNvPr id="156" name="Group 155"/>
          <p:cNvGrpSpPr/>
          <p:nvPr/>
        </p:nvGrpSpPr>
        <p:grpSpPr>
          <a:xfrm>
            <a:off x="443518" y="221242"/>
            <a:ext cx="552717" cy="1246044"/>
            <a:chOff x="4318843" y="2848776"/>
            <a:chExt cx="638175" cy="1438699"/>
          </a:xfrm>
        </p:grpSpPr>
        <p:grpSp>
          <p:nvGrpSpPr>
            <p:cNvPr id="157" name="Group 156"/>
            <p:cNvGrpSpPr/>
            <p:nvPr/>
          </p:nvGrpSpPr>
          <p:grpSpPr>
            <a:xfrm>
              <a:off x="4318843" y="3212737"/>
              <a:ext cx="638175" cy="1074738"/>
              <a:chOff x="4363293" y="2157263"/>
              <a:chExt cx="638175" cy="1074738"/>
            </a:xfrm>
          </p:grpSpPr>
          <p:sp>
            <p:nvSpPr>
              <p:cNvPr id="159" name="Freeform 63"/>
              <p:cNvSpPr>
                <a:spLocks/>
              </p:cNvSpPr>
              <p:nvPr/>
            </p:nvSpPr>
            <p:spPr bwMode="auto">
              <a:xfrm>
                <a:off x="4561731" y="2157263"/>
                <a:ext cx="241300" cy="130175"/>
              </a:xfrm>
              <a:custGeom>
                <a:avLst/>
                <a:gdLst>
                  <a:gd name="T0" fmla="*/ 185 w 263"/>
                  <a:gd name="T1" fmla="*/ 33 h 142"/>
                  <a:gd name="T2" fmla="*/ 165 w 263"/>
                  <a:gd name="T3" fmla="*/ 33 h 142"/>
                  <a:gd name="T4" fmla="*/ 132 w 263"/>
                  <a:gd name="T5" fmla="*/ 0 h 142"/>
                  <a:gd name="T6" fmla="*/ 99 w 263"/>
                  <a:gd name="T7" fmla="*/ 33 h 142"/>
                  <a:gd name="T8" fmla="*/ 78 w 263"/>
                  <a:gd name="T9" fmla="*/ 33 h 142"/>
                  <a:gd name="T10" fmla="*/ 0 w 263"/>
                  <a:gd name="T11" fmla="*/ 111 h 142"/>
                  <a:gd name="T12" fmla="*/ 0 w 263"/>
                  <a:gd name="T13" fmla="*/ 142 h 142"/>
                  <a:gd name="T14" fmla="*/ 263 w 263"/>
                  <a:gd name="T15" fmla="*/ 142 h 142"/>
                  <a:gd name="T16" fmla="*/ 263 w 263"/>
                  <a:gd name="T17" fmla="*/ 111 h 142"/>
                  <a:gd name="T18" fmla="*/ 185 w 263"/>
                  <a:gd name="T1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142">
                    <a:moveTo>
                      <a:pt x="185" y="33"/>
                    </a:moveTo>
                    <a:cubicBezTo>
                      <a:pt x="165" y="33"/>
                      <a:pt x="165" y="33"/>
                      <a:pt x="165" y="33"/>
                    </a:cubicBezTo>
                    <a:cubicBezTo>
                      <a:pt x="165" y="15"/>
                      <a:pt x="150" y="0"/>
                      <a:pt x="132" y="0"/>
                    </a:cubicBezTo>
                    <a:cubicBezTo>
                      <a:pt x="114" y="0"/>
                      <a:pt x="99" y="15"/>
                      <a:pt x="99" y="33"/>
                    </a:cubicBezTo>
                    <a:cubicBezTo>
                      <a:pt x="78" y="33"/>
                      <a:pt x="78" y="33"/>
                      <a:pt x="78" y="33"/>
                    </a:cubicBezTo>
                    <a:cubicBezTo>
                      <a:pt x="35" y="33"/>
                      <a:pt x="0" y="68"/>
                      <a:pt x="0" y="111"/>
                    </a:cubicBezTo>
                    <a:cubicBezTo>
                      <a:pt x="0" y="142"/>
                      <a:pt x="0" y="142"/>
                      <a:pt x="0" y="142"/>
                    </a:cubicBezTo>
                    <a:cubicBezTo>
                      <a:pt x="263" y="142"/>
                      <a:pt x="263" y="142"/>
                      <a:pt x="263" y="142"/>
                    </a:cubicBezTo>
                    <a:cubicBezTo>
                      <a:pt x="263" y="111"/>
                      <a:pt x="263" y="111"/>
                      <a:pt x="263" y="111"/>
                    </a:cubicBezTo>
                    <a:cubicBezTo>
                      <a:pt x="263" y="68"/>
                      <a:pt x="228" y="33"/>
                      <a:pt x="185" y="33"/>
                    </a:cubicBezTo>
                    <a:close/>
                  </a:path>
                </a:pathLst>
              </a:cu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0" name="Rectangle 64"/>
              <p:cNvSpPr>
                <a:spLocks noChangeArrowheads="1"/>
              </p:cNvSpPr>
              <p:nvPr/>
            </p:nvSpPr>
            <p:spPr bwMode="auto">
              <a:xfrm>
                <a:off x="4561731" y="230331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1" name="Rectangle 65"/>
              <p:cNvSpPr>
                <a:spLocks noChangeArrowheads="1"/>
              </p:cNvSpPr>
              <p:nvPr/>
            </p:nvSpPr>
            <p:spPr bwMode="auto">
              <a:xfrm>
                <a:off x="4561731" y="233506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2" name="Rectangle 66"/>
              <p:cNvSpPr>
                <a:spLocks noChangeArrowheads="1"/>
              </p:cNvSpPr>
              <p:nvPr/>
            </p:nvSpPr>
            <p:spPr bwMode="auto">
              <a:xfrm>
                <a:off x="4561731" y="2368400"/>
                <a:ext cx="241300" cy="14288"/>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3" name="Freeform 67"/>
              <p:cNvSpPr>
                <a:spLocks/>
              </p:cNvSpPr>
              <p:nvPr/>
            </p:nvSpPr>
            <p:spPr bwMode="auto">
              <a:xfrm>
                <a:off x="4363293" y="2401738"/>
                <a:ext cx="638175" cy="830263"/>
              </a:xfrm>
              <a:custGeom>
                <a:avLst/>
                <a:gdLst>
                  <a:gd name="T0" fmla="*/ 350 w 699"/>
                  <a:gd name="T1" fmla="*/ 909 h 909"/>
                  <a:gd name="T2" fmla="*/ 0 w 699"/>
                  <a:gd name="T3" fmla="*/ 559 h 909"/>
                  <a:gd name="T4" fmla="*/ 189 w 699"/>
                  <a:gd name="T5" fmla="*/ 50 h 909"/>
                  <a:gd name="T6" fmla="*/ 239 w 699"/>
                  <a:gd name="T7" fmla="*/ 0 h 909"/>
                  <a:gd name="T8" fmla="*/ 460 w 699"/>
                  <a:gd name="T9" fmla="*/ 0 h 909"/>
                  <a:gd name="T10" fmla="*/ 510 w 699"/>
                  <a:gd name="T11" fmla="*/ 50 h 909"/>
                  <a:gd name="T12" fmla="*/ 510 w 699"/>
                  <a:gd name="T13" fmla="*/ 50 h 909"/>
                  <a:gd name="T14" fmla="*/ 699 w 699"/>
                  <a:gd name="T15" fmla="*/ 559 h 909"/>
                  <a:gd name="T16" fmla="*/ 350 w 699"/>
                  <a:gd name="T17" fmla="*/ 909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9" h="909">
                    <a:moveTo>
                      <a:pt x="350" y="909"/>
                    </a:moveTo>
                    <a:cubicBezTo>
                      <a:pt x="157" y="909"/>
                      <a:pt x="0" y="752"/>
                      <a:pt x="0" y="559"/>
                    </a:cubicBezTo>
                    <a:cubicBezTo>
                      <a:pt x="0" y="380"/>
                      <a:pt x="189" y="180"/>
                      <a:pt x="189" y="50"/>
                    </a:cubicBezTo>
                    <a:cubicBezTo>
                      <a:pt x="189" y="22"/>
                      <a:pt x="212" y="0"/>
                      <a:pt x="239" y="0"/>
                    </a:cubicBezTo>
                    <a:cubicBezTo>
                      <a:pt x="460" y="0"/>
                      <a:pt x="460" y="0"/>
                      <a:pt x="460" y="0"/>
                    </a:cubicBezTo>
                    <a:cubicBezTo>
                      <a:pt x="488" y="0"/>
                      <a:pt x="510" y="22"/>
                      <a:pt x="510" y="50"/>
                    </a:cubicBezTo>
                    <a:cubicBezTo>
                      <a:pt x="510" y="50"/>
                      <a:pt x="510" y="50"/>
                      <a:pt x="510" y="50"/>
                    </a:cubicBezTo>
                    <a:cubicBezTo>
                      <a:pt x="510" y="180"/>
                      <a:pt x="699" y="380"/>
                      <a:pt x="699" y="559"/>
                    </a:cubicBezTo>
                    <a:cubicBezTo>
                      <a:pt x="699" y="752"/>
                      <a:pt x="543" y="909"/>
                      <a:pt x="350" y="909"/>
                    </a:cubicBez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4" name="Freeform 69"/>
              <p:cNvSpPr>
                <a:spLocks/>
              </p:cNvSpPr>
              <p:nvPr/>
            </p:nvSpPr>
            <p:spPr bwMode="auto">
              <a:xfrm>
                <a:off x="4709368" y="2609700"/>
                <a:ext cx="92075" cy="293688"/>
              </a:xfrm>
              <a:custGeom>
                <a:avLst/>
                <a:gdLst>
                  <a:gd name="T0" fmla="*/ 6 w 100"/>
                  <a:gd name="T1" fmla="*/ 115 h 322"/>
                  <a:gd name="T2" fmla="*/ 9 w 100"/>
                  <a:gd name="T3" fmla="*/ 4 h 322"/>
                  <a:gd name="T4" fmla="*/ 12 w 100"/>
                  <a:gd name="T5" fmla="*/ 0 h 322"/>
                  <a:gd name="T6" fmla="*/ 13 w 100"/>
                  <a:gd name="T7" fmla="*/ 0 h 322"/>
                  <a:gd name="T8" fmla="*/ 17 w 100"/>
                  <a:gd name="T9" fmla="*/ 3 h 322"/>
                  <a:gd name="T10" fmla="*/ 14 w 100"/>
                  <a:gd name="T11" fmla="*/ 116 h 322"/>
                  <a:gd name="T12" fmla="*/ 8 w 100"/>
                  <a:gd name="T13" fmla="*/ 194 h 322"/>
                  <a:gd name="T14" fmla="*/ 89 w 100"/>
                  <a:gd name="T15" fmla="*/ 313 h 322"/>
                  <a:gd name="T16" fmla="*/ 100 w 100"/>
                  <a:gd name="T17" fmla="*/ 321 h 322"/>
                  <a:gd name="T18" fmla="*/ 95 w 100"/>
                  <a:gd name="T19" fmla="*/ 321 h 322"/>
                  <a:gd name="T20" fmla="*/ 86 w 100"/>
                  <a:gd name="T21" fmla="*/ 322 h 322"/>
                  <a:gd name="T22" fmla="*/ 78 w 100"/>
                  <a:gd name="T23" fmla="*/ 315 h 322"/>
                  <a:gd name="T24" fmla="*/ 0 w 100"/>
                  <a:gd name="T25" fmla="*/ 194 h 322"/>
                  <a:gd name="T26" fmla="*/ 6 w 100"/>
                  <a:gd name="T27" fmla="*/ 11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6" y="115"/>
                    </a:moveTo>
                    <a:cubicBezTo>
                      <a:pt x="11" y="78"/>
                      <a:pt x="15" y="44"/>
                      <a:pt x="9" y="4"/>
                    </a:cubicBezTo>
                    <a:cubicBezTo>
                      <a:pt x="8" y="2"/>
                      <a:pt x="10" y="0"/>
                      <a:pt x="12" y="0"/>
                    </a:cubicBezTo>
                    <a:cubicBezTo>
                      <a:pt x="12" y="0"/>
                      <a:pt x="13" y="0"/>
                      <a:pt x="13" y="0"/>
                    </a:cubicBezTo>
                    <a:cubicBezTo>
                      <a:pt x="15" y="0"/>
                      <a:pt x="17" y="1"/>
                      <a:pt x="17" y="3"/>
                    </a:cubicBezTo>
                    <a:cubicBezTo>
                      <a:pt x="23" y="43"/>
                      <a:pt x="19" y="78"/>
                      <a:pt x="14" y="116"/>
                    </a:cubicBezTo>
                    <a:cubicBezTo>
                      <a:pt x="11" y="140"/>
                      <a:pt x="8" y="166"/>
                      <a:pt x="8" y="194"/>
                    </a:cubicBezTo>
                    <a:cubicBezTo>
                      <a:pt x="8" y="245"/>
                      <a:pt x="63" y="293"/>
                      <a:pt x="89" y="313"/>
                    </a:cubicBezTo>
                    <a:cubicBezTo>
                      <a:pt x="94" y="317"/>
                      <a:pt x="98" y="319"/>
                      <a:pt x="100" y="321"/>
                    </a:cubicBezTo>
                    <a:cubicBezTo>
                      <a:pt x="98" y="321"/>
                      <a:pt x="97" y="321"/>
                      <a:pt x="95" y="321"/>
                    </a:cubicBezTo>
                    <a:cubicBezTo>
                      <a:pt x="92" y="321"/>
                      <a:pt x="89" y="321"/>
                      <a:pt x="86" y="322"/>
                    </a:cubicBezTo>
                    <a:cubicBezTo>
                      <a:pt x="84" y="320"/>
                      <a:pt x="81" y="318"/>
                      <a:pt x="78" y="315"/>
                    </a:cubicBezTo>
                    <a:cubicBezTo>
                      <a:pt x="49" y="293"/>
                      <a:pt x="0" y="246"/>
                      <a:pt x="0" y="194"/>
                    </a:cubicBezTo>
                    <a:cubicBezTo>
                      <a:pt x="0" y="165"/>
                      <a:pt x="3" y="140"/>
                      <a:pt x="6" y="1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70"/>
              <p:cNvSpPr>
                <a:spLocks/>
              </p:cNvSpPr>
              <p:nvPr/>
            </p:nvSpPr>
            <p:spPr bwMode="auto">
              <a:xfrm>
                <a:off x="4563318" y="2609700"/>
                <a:ext cx="90488" cy="293688"/>
              </a:xfrm>
              <a:custGeom>
                <a:avLst/>
                <a:gdLst>
                  <a:gd name="T0" fmla="*/ 0 w 100"/>
                  <a:gd name="T1" fmla="*/ 321 h 322"/>
                  <a:gd name="T2" fmla="*/ 12 w 100"/>
                  <a:gd name="T3" fmla="*/ 313 h 322"/>
                  <a:gd name="T4" fmla="*/ 92 w 100"/>
                  <a:gd name="T5" fmla="*/ 194 h 322"/>
                  <a:gd name="T6" fmla="*/ 86 w 100"/>
                  <a:gd name="T7" fmla="*/ 116 h 322"/>
                  <a:gd name="T8" fmla="*/ 84 w 100"/>
                  <a:gd name="T9" fmla="*/ 3 h 322"/>
                  <a:gd name="T10" fmla="*/ 88 w 100"/>
                  <a:gd name="T11" fmla="*/ 0 h 322"/>
                  <a:gd name="T12" fmla="*/ 88 w 100"/>
                  <a:gd name="T13" fmla="*/ 0 h 322"/>
                  <a:gd name="T14" fmla="*/ 92 w 100"/>
                  <a:gd name="T15" fmla="*/ 4 h 322"/>
                  <a:gd name="T16" fmla="*/ 94 w 100"/>
                  <a:gd name="T17" fmla="*/ 115 h 322"/>
                  <a:gd name="T18" fmla="*/ 100 w 100"/>
                  <a:gd name="T19" fmla="*/ 194 h 322"/>
                  <a:gd name="T20" fmla="*/ 22 w 100"/>
                  <a:gd name="T21" fmla="*/ 315 h 322"/>
                  <a:gd name="T22" fmla="*/ 14 w 100"/>
                  <a:gd name="T23" fmla="*/ 322 h 322"/>
                  <a:gd name="T24" fmla="*/ 5 w 100"/>
                  <a:gd name="T25" fmla="*/ 321 h 322"/>
                  <a:gd name="T26" fmla="*/ 0 w 100"/>
                  <a:gd name="T27"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0" y="321"/>
                    </a:moveTo>
                    <a:cubicBezTo>
                      <a:pt x="3" y="319"/>
                      <a:pt x="7" y="317"/>
                      <a:pt x="12" y="313"/>
                    </a:cubicBezTo>
                    <a:cubicBezTo>
                      <a:pt x="38" y="293"/>
                      <a:pt x="92" y="245"/>
                      <a:pt x="92" y="194"/>
                    </a:cubicBezTo>
                    <a:cubicBezTo>
                      <a:pt x="92" y="166"/>
                      <a:pt x="89" y="140"/>
                      <a:pt x="86" y="116"/>
                    </a:cubicBezTo>
                    <a:cubicBezTo>
                      <a:pt x="82" y="78"/>
                      <a:pt x="77" y="43"/>
                      <a:pt x="84" y="3"/>
                    </a:cubicBezTo>
                    <a:cubicBezTo>
                      <a:pt x="84" y="1"/>
                      <a:pt x="86" y="0"/>
                      <a:pt x="88" y="0"/>
                    </a:cubicBezTo>
                    <a:cubicBezTo>
                      <a:pt x="88" y="0"/>
                      <a:pt x="88" y="0"/>
                      <a:pt x="88" y="0"/>
                    </a:cubicBezTo>
                    <a:cubicBezTo>
                      <a:pt x="91" y="0"/>
                      <a:pt x="92" y="2"/>
                      <a:pt x="92" y="4"/>
                    </a:cubicBezTo>
                    <a:cubicBezTo>
                      <a:pt x="86" y="44"/>
                      <a:pt x="90" y="78"/>
                      <a:pt x="94" y="115"/>
                    </a:cubicBezTo>
                    <a:cubicBezTo>
                      <a:pt x="97" y="140"/>
                      <a:pt x="100" y="165"/>
                      <a:pt x="100" y="194"/>
                    </a:cubicBezTo>
                    <a:cubicBezTo>
                      <a:pt x="100" y="246"/>
                      <a:pt x="51" y="293"/>
                      <a:pt x="22" y="315"/>
                    </a:cubicBezTo>
                    <a:cubicBezTo>
                      <a:pt x="19" y="318"/>
                      <a:pt x="16" y="320"/>
                      <a:pt x="14" y="322"/>
                    </a:cubicBezTo>
                    <a:cubicBezTo>
                      <a:pt x="11" y="321"/>
                      <a:pt x="8" y="321"/>
                      <a:pt x="5" y="321"/>
                    </a:cubicBezTo>
                    <a:cubicBezTo>
                      <a:pt x="4" y="321"/>
                      <a:pt x="2" y="321"/>
                      <a:pt x="0" y="3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71"/>
              <p:cNvSpPr>
                <a:spLocks noEditPoints="1"/>
              </p:cNvSpPr>
              <p:nvPr/>
            </p:nvSpPr>
            <p:spPr bwMode="auto">
              <a:xfrm>
                <a:off x="4782393" y="2884338"/>
                <a:ext cx="65088" cy="39688"/>
              </a:xfrm>
              <a:custGeom>
                <a:avLst/>
                <a:gdLst>
                  <a:gd name="T0" fmla="*/ 35 w 70"/>
                  <a:gd name="T1" fmla="*/ 0 h 43"/>
                  <a:gd name="T2" fmla="*/ 70 w 70"/>
                  <a:gd name="T3" fmla="*/ 22 h 43"/>
                  <a:gd name="T4" fmla="*/ 35 w 70"/>
                  <a:gd name="T5" fmla="*/ 43 h 43"/>
                  <a:gd name="T6" fmla="*/ 0 w 70"/>
                  <a:gd name="T7" fmla="*/ 22 h 43"/>
                  <a:gd name="T8" fmla="*/ 35 w 70"/>
                  <a:gd name="T9" fmla="*/ 0 h 43"/>
                  <a:gd name="T10" fmla="*/ 35 w 70"/>
                  <a:gd name="T11" fmla="*/ 35 h 43"/>
                  <a:gd name="T12" fmla="*/ 62 w 70"/>
                  <a:gd name="T13" fmla="*/ 22 h 43"/>
                  <a:gd name="T14" fmla="*/ 35 w 70"/>
                  <a:gd name="T15" fmla="*/ 8 h 43"/>
                  <a:gd name="T16" fmla="*/ 8 w 70"/>
                  <a:gd name="T17" fmla="*/ 22 h 43"/>
                  <a:gd name="T18" fmla="*/ 35 w 70"/>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3">
                    <a:moveTo>
                      <a:pt x="35" y="0"/>
                    </a:moveTo>
                    <a:cubicBezTo>
                      <a:pt x="55" y="0"/>
                      <a:pt x="70" y="9"/>
                      <a:pt x="70" y="22"/>
                    </a:cubicBezTo>
                    <a:cubicBezTo>
                      <a:pt x="70" y="34"/>
                      <a:pt x="55" y="43"/>
                      <a:pt x="35" y="43"/>
                    </a:cubicBezTo>
                    <a:cubicBezTo>
                      <a:pt x="15" y="43"/>
                      <a:pt x="0" y="34"/>
                      <a:pt x="0" y="22"/>
                    </a:cubicBezTo>
                    <a:cubicBezTo>
                      <a:pt x="0" y="9"/>
                      <a:pt x="15" y="0"/>
                      <a:pt x="35" y="0"/>
                    </a:cubicBezTo>
                    <a:close/>
                    <a:moveTo>
                      <a:pt x="35" y="35"/>
                    </a:moveTo>
                    <a:cubicBezTo>
                      <a:pt x="51" y="35"/>
                      <a:pt x="62" y="28"/>
                      <a:pt x="62" y="22"/>
                    </a:cubicBezTo>
                    <a:cubicBezTo>
                      <a:pt x="62" y="15"/>
                      <a:pt x="51" y="8"/>
                      <a:pt x="35" y="8"/>
                    </a:cubicBezTo>
                    <a:cubicBezTo>
                      <a:pt x="19" y="8"/>
                      <a:pt x="8" y="15"/>
                      <a:pt x="8" y="22"/>
                    </a:cubicBezTo>
                    <a:cubicBezTo>
                      <a:pt x="8" y="28"/>
                      <a:pt x="19" y="35"/>
                      <a:pt x="35"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72"/>
              <p:cNvSpPr>
                <a:spLocks noEditPoints="1"/>
              </p:cNvSpPr>
              <p:nvPr/>
            </p:nvSpPr>
            <p:spPr bwMode="auto">
              <a:xfrm>
                <a:off x="4764931" y="2895450"/>
                <a:ext cx="63500" cy="39688"/>
              </a:xfrm>
              <a:custGeom>
                <a:avLst/>
                <a:gdLst>
                  <a:gd name="T0" fmla="*/ 35 w 70"/>
                  <a:gd name="T1" fmla="*/ 43 h 43"/>
                  <a:gd name="T2" fmla="*/ 70 w 70"/>
                  <a:gd name="T3" fmla="*/ 21 h 43"/>
                  <a:gd name="T4" fmla="*/ 35 w 70"/>
                  <a:gd name="T5" fmla="*/ 0 h 43"/>
                  <a:gd name="T6" fmla="*/ 29 w 70"/>
                  <a:gd name="T7" fmla="*/ 0 h 43"/>
                  <a:gd name="T8" fmla="*/ 18 w 70"/>
                  <a:gd name="T9" fmla="*/ 2 h 43"/>
                  <a:gd name="T10" fmla="*/ 0 w 70"/>
                  <a:gd name="T11" fmla="*/ 21 h 43"/>
                  <a:gd name="T12" fmla="*/ 35 w 70"/>
                  <a:gd name="T13" fmla="*/ 43 h 43"/>
                  <a:gd name="T14" fmla="*/ 26 w 70"/>
                  <a:gd name="T15" fmla="*/ 9 h 43"/>
                  <a:gd name="T16" fmla="*/ 35 w 70"/>
                  <a:gd name="T17" fmla="*/ 8 h 43"/>
                  <a:gd name="T18" fmla="*/ 40 w 70"/>
                  <a:gd name="T19" fmla="*/ 8 h 43"/>
                  <a:gd name="T20" fmla="*/ 62 w 70"/>
                  <a:gd name="T21" fmla="*/ 21 h 43"/>
                  <a:gd name="T22" fmla="*/ 35 w 70"/>
                  <a:gd name="T23" fmla="*/ 35 h 43"/>
                  <a:gd name="T24" fmla="*/ 8 w 70"/>
                  <a:gd name="T25" fmla="*/ 21 h 43"/>
                  <a:gd name="T26" fmla="*/ 26 w 70"/>
                  <a:gd name="T27"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3">
                    <a:moveTo>
                      <a:pt x="35" y="43"/>
                    </a:moveTo>
                    <a:cubicBezTo>
                      <a:pt x="55" y="43"/>
                      <a:pt x="70" y="34"/>
                      <a:pt x="70" y="21"/>
                    </a:cubicBezTo>
                    <a:cubicBezTo>
                      <a:pt x="70" y="9"/>
                      <a:pt x="55" y="0"/>
                      <a:pt x="35" y="0"/>
                    </a:cubicBezTo>
                    <a:cubicBezTo>
                      <a:pt x="33" y="0"/>
                      <a:pt x="31" y="0"/>
                      <a:pt x="29" y="0"/>
                    </a:cubicBezTo>
                    <a:cubicBezTo>
                      <a:pt x="25" y="0"/>
                      <a:pt x="21" y="1"/>
                      <a:pt x="18" y="2"/>
                    </a:cubicBezTo>
                    <a:cubicBezTo>
                      <a:pt x="7" y="6"/>
                      <a:pt x="0" y="13"/>
                      <a:pt x="0" y="21"/>
                    </a:cubicBezTo>
                    <a:cubicBezTo>
                      <a:pt x="0" y="34"/>
                      <a:pt x="15" y="43"/>
                      <a:pt x="35" y="43"/>
                    </a:cubicBezTo>
                    <a:close/>
                    <a:moveTo>
                      <a:pt x="26" y="9"/>
                    </a:moveTo>
                    <a:cubicBezTo>
                      <a:pt x="29" y="8"/>
                      <a:pt x="32" y="8"/>
                      <a:pt x="35" y="8"/>
                    </a:cubicBezTo>
                    <a:cubicBezTo>
                      <a:pt x="37" y="8"/>
                      <a:pt x="38" y="8"/>
                      <a:pt x="40" y="8"/>
                    </a:cubicBezTo>
                    <a:cubicBezTo>
                      <a:pt x="53" y="9"/>
                      <a:pt x="62" y="16"/>
                      <a:pt x="62" y="21"/>
                    </a:cubicBezTo>
                    <a:cubicBezTo>
                      <a:pt x="62" y="28"/>
                      <a:pt x="51" y="35"/>
                      <a:pt x="35" y="35"/>
                    </a:cubicBezTo>
                    <a:cubicBezTo>
                      <a:pt x="19" y="35"/>
                      <a:pt x="8" y="28"/>
                      <a:pt x="8" y="21"/>
                    </a:cubicBezTo>
                    <a:cubicBezTo>
                      <a:pt x="8" y="16"/>
                      <a:pt x="15" y="10"/>
                      <a:pt x="26"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noEditPoints="1"/>
              </p:cNvSpPr>
              <p:nvPr/>
            </p:nvSpPr>
            <p:spPr bwMode="auto">
              <a:xfrm>
                <a:off x="4737943"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5"/>
                      <a:pt x="55"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noEditPoints="1"/>
              </p:cNvSpPr>
              <p:nvPr/>
            </p:nvSpPr>
            <p:spPr bwMode="auto">
              <a:xfrm>
                <a:off x="4704606" y="29208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4669681" y="2928788"/>
                <a:ext cx="63500" cy="41275"/>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8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8"/>
                      <a:pt x="35" y="8"/>
                    </a:cubicBezTo>
                    <a:cubicBezTo>
                      <a:pt x="19" y="8"/>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76"/>
              <p:cNvSpPr>
                <a:spLocks noEditPoints="1"/>
              </p:cNvSpPr>
              <p:nvPr/>
            </p:nvSpPr>
            <p:spPr bwMode="auto">
              <a:xfrm>
                <a:off x="4631581" y="2928788"/>
                <a:ext cx="65088" cy="41275"/>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8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1" y="36"/>
                      <a:pt x="63" y="29"/>
                      <a:pt x="63" y="22"/>
                    </a:cubicBezTo>
                    <a:cubicBezTo>
                      <a:pt x="63" y="16"/>
                      <a:pt x="51" y="8"/>
                      <a:pt x="36" y="8"/>
                    </a:cubicBezTo>
                    <a:cubicBezTo>
                      <a:pt x="20" y="8"/>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77"/>
              <p:cNvSpPr>
                <a:spLocks noEditPoints="1"/>
              </p:cNvSpPr>
              <p:nvPr/>
            </p:nvSpPr>
            <p:spPr bwMode="auto">
              <a:xfrm>
                <a:off x="4595068" y="2920850"/>
                <a:ext cx="65088" cy="39688"/>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9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9"/>
                      <a:pt x="35" y="9"/>
                    </a:cubicBezTo>
                    <a:cubicBezTo>
                      <a:pt x="19" y="9"/>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78"/>
              <p:cNvSpPr>
                <a:spLocks noEditPoints="1"/>
              </p:cNvSpPr>
              <p:nvPr/>
            </p:nvSpPr>
            <p:spPr bwMode="auto">
              <a:xfrm>
                <a:off x="4561731"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9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6" y="0"/>
                      <a:pt x="71" y="10"/>
                      <a:pt x="71" y="22"/>
                    </a:cubicBezTo>
                    <a:cubicBezTo>
                      <a:pt x="71" y="35"/>
                      <a:pt x="56"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9" y="16"/>
                      <a:pt x="9" y="22"/>
                    </a:cubicBezTo>
                    <a:cubicBezTo>
                      <a:pt x="9"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79"/>
              <p:cNvSpPr>
                <a:spLocks noEditPoints="1"/>
              </p:cNvSpPr>
              <p:nvPr/>
            </p:nvSpPr>
            <p:spPr bwMode="auto">
              <a:xfrm>
                <a:off x="4536331" y="2895450"/>
                <a:ext cx="63500" cy="39688"/>
              </a:xfrm>
              <a:custGeom>
                <a:avLst/>
                <a:gdLst>
                  <a:gd name="T0" fmla="*/ 35 w 71"/>
                  <a:gd name="T1" fmla="*/ 43 h 43"/>
                  <a:gd name="T2" fmla="*/ 71 w 71"/>
                  <a:gd name="T3" fmla="*/ 21 h 43"/>
                  <a:gd name="T4" fmla="*/ 52 w 71"/>
                  <a:gd name="T5" fmla="*/ 2 h 43"/>
                  <a:gd name="T6" fmla="*/ 42 w 71"/>
                  <a:gd name="T7" fmla="*/ 0 h 43"/>
                  <a:gd name="T8" fmla="*/ 35 w 71"/>
                  <a:gd name="T9" fmla="*/ 0 h 43"/>
                  <a:gd name="T10" fmla="*/ 0 w 71"/>
                  <a:gd name="T11" fmla="*/ 21 h 43"/>
                  <a:gd name="T12" fmla="*/ 35 w 71"/>
                  <a:gd name="T13" fmla="*/ 43 h 43"/>
                  <a:gd name="T14" fmla="*/ 30 w 71"/>
                  <a:gd name="T15" fmla="*/ 8 h 43"/>
                  <a:gd name="T16" fmla="*/ 35 w 71"/>
                  <a:gd name="T17" fmla="*/ 8 h 43"/>
                  <a:gd name="T18" fmla="*/ 44 w 71"/>
                  <a:gd name="T19" fmla="*/ 9 h 43"/>
                  <a:gd name="T20" fmla="*/ 63 w 71"/>
                  <a:gd name="T21" fmla="*/ 21 h 43"/>
                  <a:gd name="T22" fmla="*/ 35 w 71"/>
                  <a:gd name="T23" fmla="*/ 35 h 43"/>
                  <a:gd name="T24" fmla="*/ 8 w 71"/>
                  <a:gd name="T25" fmla="*/ 21 h 43"/>
                  <a:gd name="T26" fmla="*/ 30 w 71"/>
                  <a:gd name="T27"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3">
                    <a:moveTo>
                      <a:pt x="35" y="43"/>
                    </a:moveTo>
                    <a:cubicBezTo>
                      <a:pt x="55" y="43"/>
                      <a:pt x="71" y="34"/>
                      <a:pt x="71" y="21"/>
                    </a:cubicBezTo>
                    <a:cubicBezTo>
                      <a:pt x="71" y="13"/>
                      <a:pt x="63" y="6"/>
                      <a:pt x="52" y="2"/>
                    </a:cubicBezTo>
                    <a:cubicBezTo>
                      <a:pt x="49" y="1"/>
                      <a:pt x="45" y="0"/>
                      <a:pt x="42" y="0"/>
                    </a:cubicBezTo>
                    <a:cubicBezTo>
                      <a:pt x="40" y="0"/>
                      <a:pt x="38" y="0"/>
                      <a:pt x="35" y="0"/>
                    </a:cubicBezTo>
                    <a:cubicBezTo>
                      <a:pt x="16" y="0"/>
                      <a:pt x="0" y="9"/>
                      <a:pt x="0" y="21"/>
                    </a:cubicBezTo>
                    <a:cubicBezTo>
                      <a:pt x="0" y="34"/>
                      <a:pt x="16" y="43"/>
                      <a:pt x="35" y="43"/>
                    </a:cubicBezTo>
                    <a:close/>
                    <a:moveTo>
                      <a:pt x="30" y="8"/>
                    </a:moveTo>
                    <a:cubicBezTo>
                      <a:pt x="32" y="8"/>
                      <a:pt x="34" y="8"/>
                      <a:pt x="35" y="8"/>
                    </a:cubicBezTo>
                    <a:cubicBezTo>
                      <a:pt x="38" y="8"/>
                      <a:pt x="41" y="8"/>
                      <a:pt x="44" y="9"/>
                    </a:cubicBezTo>
                    <a:cubicBezTo>
                      <a:pt x="55" y="10"/>
                      <a:pt x="63" y="16"/>
                      <a:pt x="63" y="21"/>
                    </a:cubicBezTo>
                    <a:cubicBezTo>
                      <a:pt x="63" y="28"/>
                      <a:pt x="51" y="35"/>
                      <a:pt x="35" y="35"/>
                    </a:cubicBezTo>
                    <a:cubicBezTo>
                      <a:pt x="19" y="35"/>
                      <a:pt x="8" y="28"/>
                      <a:pt x="8" y="21"/>
                    </a:cubicBezTo>
                    <a:cubicBezTo>
                      <a:pt x="8" y="16"/>
                      <a:pt x="17" y="9"/>
                      <a:pt x="3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80"/>
              <p:cNvSpPr>
                <a:spLocks noEditPoints="1"/>
              </p:cNvSpPr>
              <p:nvPr/>
            </p:nvSpPr>
            <p:spPr bwMode="auto">
              <a:xfrm>
                <a:off x="4517281" y="2884338"/>
                <a:ext cx="65088" cy="39688"/>
              </a:xfrm>
              <a:custGeom>
                <a:avLst/>
                <a:gdLst>
                  <a:gd name="T0" fmla="*/ 36 w 71"/>
                  <a:gd name="T1" fmla="*/ 0 h 43"/>
                  <a:gd name="T2" fmla="*/ 71 w 71"/>
                  <a:gd name="T3" fmla="*/ 22 h 43"/>
                  <a:gd name="T4" fmla="*/ 36 w 71"/>
                  <a:gd name="T5" fmla="*/ 43 h 43"/>
                  <a:gd name="T6" fmla="*/ 0 w 71"/>
                  <a:gd name="T7" fmla="*/ 22 h 43"/>
                  <a:gd name="T8" fmla="*/ 36 w 71"/>
                  <a:gd name="T9" fmla="*/ 0 h 43"/>
                  <a:gd name="T10" fmla="*/ 36 w 71"/>
                  <a:gd name="T11" fmla="*/ 35 h 43"/>
                  <a:gd name="T12" fmla="*/ 63 w 71"/>
                  <a:gd name="T13" fmla="*/ 22 h 43"/>
                  <a:gd name="T14" fmla="*/ 36 w 71"/>
                  <a:gd name="T15" fmla="*/ 8 h 43"/>
                  <a:gd name="T16" fmla="*/ 8 w 71"/>
                  <a:gd name="T17" fmla="*/ 22 h 43"/>
                  <a:gd name="T18" fmla="*/ 36 w 71"/>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3">
                    <a:moveTo>
                      <a:pt x="36" y="0"/>
                    </a:moveTo>
                    <a:cubicBezTo>
                      <a:pt x="55" y="0"/>
                      <a:pt x="71" y="9"/>
                      <a:pt x="71" y="22"/>
                    </a:cubicBezTo>
                    <a:cubicBezTo>
                      <a:pt x="71" y="34"/>
                      <a:pt x="55" y="43"/>
                      <a:pt x="36" y="43"/>
                    </a:cubicBezTo>
                    <a:cubicBezTo>
                      <a:pt x="16" y="43"/>
                      <a:pt x="0" y="34"/>
                      <a:pt x="0" y="22"/>
                    </a:cubicBezTo>
                    <a:cubicBezTo>
                      <a:pt x="0" y="9"/>
                      <a:pt x="16" y="0"/>
                      <a:pt x="36" y="0"/>
                    </a:cubicBezTo>
                    <a:close/>
                    <a:moveTo>
                      <a:pt x="36" y="35"/>
                    </a:moveTo>
                    <a:cubicBezTo>
                      <a:pt x="51" y="35"/>
                      <a:pt x="63" y="28"/>
                      <a:pt x="63" y="22"/>
                    </a:cubicBezTo>
                    <a:cubicBezTo>
                      <a:pt x="63" y="15"/>
                      <a:pt x="51" y="8"/>
                      <a:pt x="36" y="8"/>
                    </a:cubicBezTo>
                    <a:cubicBezTo>
                      <a:pt x="20" y="8"/>
                      <a:pt x="8" y="15"/>
                      <a:pt x="8" y="22"/>
                    </a:cubicBezTo>
                    <a:cubicBezTo>
                      <a:pt x="8" y="28"/>
                      <a:pt x="20" y="35"/>
                      <a:pt x="36"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58" name="Straight Connector 157"/>
            <p:cNvCxnSpPr>
              <a:stCxn id="159" idx="2"/>
            </p:cNvCxnSpPr>
            <p:nvPr/>
          </p:nvCxnSpPr>
          <p:spPr>
            <a:xfrm flipH="1" flipV="1">
              <a:off x="4637930" y="2848776"/>
              <a:ext cx="460" cy="363961"/>
            </a:xfrm>
            <a:prstGeom prst="line">
              <a:avLst/>
            </a:prstGeom>
            <a:ln w="28575">
              <a:solidFill>
                <a:srgbClr val="EFF0F7"/>
              </a:solidFill>
            </a:ln>
          </p:spPr>
          <p:style>
            <a:lnRef idx="1">
              <a:schemeClr val="accent1"/>
            </a:lnRef>
            <a:fillRef idx="0">
              <a:schemeClr val="accent1"/>
            </a:fillRef>
            <a:effectRef idx="0">
              <a:schemeClr val="accent1"/>
            </a:effectRef>
            <a:fontRef idx="minor">
              <a:schemeClr val="tx1"/>
            </a:fontRef>
          </p:style>
        </p:cxnSp>
      </p:grpSp>
      <p:grpSp>
        <p:nvGrpSpPr>
          <p:cNvPr id="195" name="Group 194"/>
          <p:cNvGrpSpPr/>
          <p:nvPr/>
        </p:nvGrpSpPr>
        <p:grpSpPr>
          <a:xfrm>
            <a:off x="6001177" y="2875647"/>
            <a:ext cx="827274" cy="1391703"/>
            <a:chOff x="3275856" y="2671786"/>
            <a:chExt cx="949325" cy="1597026"/>
          </a:xfrm>
        </p:grpSpPr>
        <p:sp>
          <p:nvSpPr>
            <p:cNvPr id="196" name="Freeform 101"/>
            <p:cNvSpPr>
              <a:spLocks/>
            </p:cNvSpPr>
            <p:nvPr/>
          </p:nvSpPr>
          <p:spPr bwMode="auto">
            <a:xfrm>
              <a:off x="3572718" y="2671786"/>
              <a:ext cx="357188" cy="193675"/>
            </a:xfrm>
            <a:custGeom>
              <a:avLst/>
              <a:gdLst>
                <a:gd name="T0" fmla="*/ 275 w 391"/>
                <a:gd name="T1" fmla="*/ 49 h 211"/>
                <a:gd name="T2" fmla="*/ 244 w 391"/>
                <a:gd name="T3" fmla="*/ 49 h 211"/>
                <a:gd name="T4" fmla="*/ 195 w 391"/>
                <a:gd name="T5" fmla="*/ 0 h 211"/>
                <a:gd name="T6" fmla="*/ 146 w 391"/>
                <a:gd name="T7" fmla="*/ 49 h 211"/>
                <a:gd name="T8" fmla="*/ 116 w 391"/>
                <a:gd name="T9" fmla="*/ 49 h 211"/>
                <a:gd name="T10" fmla="*/ 0 w 391"/>
                <a:gd name="T11" fmla="*/ 165 h 211"/>
                <a:gd name="T12" fmla="*/ 0 w 391"/>
                <a:gd name="T13" fmla="*/ 211 h 211"/>
                <a:gd name="T14" fmla="*/ 391 w 391"/>
                <a:gd name="T15" fmla="*/ 211 h 211"/>
                <a:gd name="T16" fmla="*/ 391 w 391"/>
                <a:gd name="T17" fmla="*/ 165 h 211"/>
                <a:gd name="T18" fmla="*/ 275 w 391"/>
                <a:gd name="T19" fmla="*/ 4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1" h="211">
                  <a:moveTo>
                    <a:pt x="275" y="49"/>
                  </a:moveTo>
                  <a:cubicBezTo>
                    <a:pt x="244" y="49"/>
                    <a:pt x="244" y="49"/>
                    <a:pt x="244" y="49"/>
                  </a:cubicBezTo>
                  <a:cubicBezTo>
                    <a:pt x="244" y="22"/>
                    <a:pt x="222" y="0"/>
                    <a:pt x="195" y="0"/>
                  </a:cubicBezTo>
                  <a:cubicBezTo>
                    <a:pt x="168" y="0"/>
                    <a:pt x="146" y="22"/>
                    <a:pt x="146" y="49"/>
                  </a:cubicBezTo>
                  <a:cubicBezTo>
                    <a:pt x="116" y="49"/>
                    <a:pt x="116" y="49"/>
                    <a:pt x="116" y="49"/>
                  </a:cubicBezTo>
                  <a:cubicBezTo>
                    <a:pt x="52" y="49"/>
                    <a:pt x="0" y="101"/>
                    <a:pt x="0" y="165"/>
                  </a:cubicBezTo>
                  <a:cubicBezTo>
                    <a:pt x="0" y="211"/>
                    <a:pt x="0" y="211"/>
                    <a:pt x="0" y="211"/>
                  </a:cubicBezTo>
                  <a:cubicBezTo>
                    <a:pt x="391" y="211"/>
                    <a:pt x="391" y="211"/>
                    <a:pt x="391" y="211"/>
                  </a:cubicBezTo>
                  <a:cubicBezTo>
                    <a:pt x="391" y="165"/>
                    <a:pt x="391" y="165"/>
                    <a:pt x="391" y="165"/>
                  </a:cubicBezTo>
                  <a:cubicBezTo>
                    <a:pt x="391" y="101"/>
                    <a:pt x="339" y="49"/>
                    <a:pt x="275" y="49"/>
                  </a:cubicBezTo>
                  <a:close/>
                </a:path>
              </a:pathLst>
            </a:cu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97" name="Rectangle 102"/>
            <p:cNvSpPr>
              <a:spLocks noChangeArrowheads="1"/>
            </p:cNvSpPr>
            <p:nvPr/>
          </p:nvSpPr>
          <p:spPr bwMode="auto">
            <a:xfrm>
              <a:off x="3572718" y="2889274"/>
              <a:ext cx="357188" cy="2222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98" name="Rectangle 103"/>
            <p:cNvSpPr>
              <a:spLocks noChangeArrowheads="1"/>
            </p:cNvSpPr>
            <p:nvPr/>
          </p:nvSpPr>
          <p:spPr bwMode="auto">
            <a:xfrm>
              <a:off x="3572718" y="2936899"/>
              <a:ext cx="357188" cy="2222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99" name="Rectangle 104"/>
            <p:cNvSpPr>
              <a:spLocks noChangeArrowheads="1"/>
            </p:cNvSpPr>
            <p:nvPr/>
          </p:nvSpPr>
          <p:spPr bwMode="auto">
            <a:xfrm>
              <a:off x="3572718" y="2984524"/>
              <a:ext cx="357188" cy="2222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0" name="Freeform 105"/>
            <p:cNvSpPr>
              <a:spLocks/>
            </p:cNvSpPr>
            <p:nvPr/>
          </p:nvSpPr>
          <p:spPr bwMode="auto">
            <a:xfrm>
              <a:off x="3275856" y="3035324"/>
              <a:ext cx="949325" cy="1233488"/>
            </a:xfrm>
            <a:custGeom>
              <a:avLst/>
              <a:gdLst>
                <a:gd name="T0" fmla="*/ 519 w 1039"/>
                <a:gd name="T1" fmla="*/ 1351 h 1351"/>
                <a:gd name="T2" fmla="*/ 0 w 1039"/>
                <a:gd name="T3" fmla="*/ 831 h 1351"/>
                <a:gd name="T4" fmla="*/ 281 w 1039"/>
                <a:gd name="T5" fmla="*/ 75 h 1351"/>
                <a:gd name="T6" fmla="*/ 281 w 1039"/>
                <a:gd name="T7" fmla="*/ 74 h 1351"/>
                <a:gd name="T8" fmla="*/ 355 w 1039"/>
                <a:gd name="T9" fmla="*/ 0 h 1351"/>
                <a:gd name="T10" fmla="*/ 683 w 1039"/>
                <a:gd name="T11" fmla="*/ 0 h 1351"/>
                <a:gd name="T12" fmla="*/ 757 w 1039"/>
                <a:gd name="T13" fmla="*/ 74 h 1351"/>
                <a:gd name="T14" fmla="*/ 757 w 1039"/>
                <a:gd name="T15" fmla="*/ 75 h 1351"/>
                <a:gd name="T16" fmla="*/ 1039 w 1039"/>
                <a:gd name="T17" fmla="*/ 831 h 1351"/>
                <a:gd name="T18" fmla="*/ 519 w 1039"/>
                <a:gd name="T19" fmla="*/ 1351 h 1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9" h="1351">
                  <a:moveTo>
                    <a:pt x="519" y="1351"/>
                  </a:moveTo>
                  <a:cubicBezTo>
                    <a:pt x="232" y="1351"/>
                    <a:pt x="0" y="1118"/>
                    <a:pt x="0" y="831"/>
                  </a:cubicBezTo>
                  <a:cubicBezTo>
                    <a:pt x="0" y="565"/>
                    <a:pt x="281" y="268"/>
                    <a:pt x="281" y="75"/>
                  </a:cubicBezTo>
                  <a:cubicBezTo>
                    <a:pt x="281" y="74"/>
                    <a:pt x="281" y="74"/>
                    <a:pt x="281" y="74"/>
                  </a:cubicBezTo>
                  <a:cubicBezTo>
                    <a:pt x="281" y="33"/>
                    <a:pt x="314" y="0"/>
                    <a:pt x="355" y="0"/>
                  </a:cubicBezTo>
                  <a:cubicBezTo>
                    <a:pt x="683" y="0"/>
                    <a:pt x="683" y="0"/>
                    <a:pt x="683" y="0"/>
                  </a:cubicBezTo>
                  <a:cubicBezTo>
                    <a:pt x="724" y="0"/>
                    <a:pt x="757" y="33"/>
                    <a:pt x="757" y="74"/>
                  </a:cubicBezTo>
                  <a:cubicBezTo>
                    <a:pt x="757" y="74"/>
                    <a:pt x="757" y="74"/>
                    <a:pt x="757" y="75"/>
                  </a:cubicBezTo>
                  <a:cubicBezTo>
                    <a:pt x="757" y="268"/>
                    <a:pt x="1039" y="565"/>
                    <a:pt x="1039" y="831"/>
                  </a:cubicBezTo>
                  <a:cubicBezTo>
                    <a:pt x="1039" y="1118"/>
                    <a:pt x="806" y="1351"/>
                    <a:pt x="519" y="1351"/>
                  </a:cubicBezTo>
                  <a:close/>
                </a:path>
              </a:pathLst>
            </a:custGeom>
            <a:solidFill>
              <a:srgbClr val="FED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107"/>
            <p:cNvSpPr>
              <a:spLocks/>
            </p:cNvSpPr>
            <p:nvPr/>
          </p:nvSpPr>
          <p:spPr bwMode="auto">
            <a:xfrm>
              <a:off x="3791793" y="3343299"/>
              <a:ext cx="134938" cy="436563"/>
            </a:xfrm>
            <a:custGeom>
              <a:avLst/>
              <a:gdLst>
                <a:gd name="T0" fmla="*/ 9 w 149"/>
                <a:gd name="T1" fmla="*/ 171 h 479"/>
                <a:gd name="T2" fmla="*/ 13 w 149"/>
                <a:gd name="T3" fmla="*/ 8 h 479"/>
                <a:gd name="T4" fmla="*/ 18 w 149"/>
                <a:gd name="T5" fmla="*/ 1 h 479"/>
                <a:gd name="T6" fmla="*/ 19 w 149"/>
                <a:gd name="T7" fmla="*/ 0 h 479"/>
                <a:gd name="T8" fmla="*/ 25 w 149"/>
                <a:gd name="T9" fmla="*/ 6 h 479"/>
                <a:gd name="T10" fmla="*/ 22 w 149"/>
                <a:gd name="T11" fmla="*/ 173 h 479"/>
                <a:gd name="T12" fmla="*/ 13 w 149"/>
                <a:gd name="T13" fmla="*/ 289 h 479"/>
                <a:gd name="T14" fmla="*/ 132 w 149"/>
                <a:gd name="T15" fmla="*/ 466 h 479"/>
                <a:gd name="T16" fmla="*/ 149 w 149"/>
                <a:gd name="T17" fmla="*/ 478 h 479"/>
                <a:gd name="T18" fmla="*/ 141 w 149"/>
                <a:gd name="T19" fmla="*/ 478 h 479"/>
                <a:gd name="T20" fmla="*/ 129 w 149"/>
                <a:gd name="T21" fmla="*/ 479 h 479"/>
                <a:gd name="T22" fmla="*/ 116 w 149"/>
                <a:gd name="T23" fmla="*/ 469 h 479"/>
                <a:gd name="T24" fmla="*/ 0 w 149"/>
                <a:gd name="T25" fmla="*/ 289 h 479"/>
                <a:gd name="T26" fmla="*/ 9 w 149"/>
                <a:gd name="T27" fmla="*/ 171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9" h="479">
                  <a:moveTo>
                    <a:pt x="9" y="171"/>
                  </a:moveTo>
                  <a:cubicBezTo>
                    <a:pt x="16" y="117"/>
                    <a:pt x="22" y="66"/>
                    <a:pt x="13" y="8"/>
                  </a:cubicBezTo>
                  <a:cubicBezTo>
                    <a:pt x="13" y="4"/>
                    <a:pt x="15" y="1"/>
                    <a:pt x="18" y="1"/>
                  </a:cubicBezTo>
                  <a:cubicBezTo>
                    <a:pt x="19" y="0"/>
                    <a:pt x="19" y="0"/>
                    <a:pt x="19" y="0"/>
                  </a:cubicBezTo>
                  <a:cubicBezTo>
                    <a:pt x="22" y="0"/>
                    <a:pt x="25" y="3"/>
                    <a:pt x="25" y="6"/>
                  </a:cubicBezTo>
                  <a:cubicBezTo>
                    <a:pt x="34" y="66"/>
                    <a:pt x="28" y="118"/>
                    <a:pt x="22" y="173"/>
                  </a:cubicBezTo>
                  <a:cubicBezTo>
                    <a:pt x="17" y="210"/>
                    <a:pt x="13" y="247"/>
                    <a:pt x="13" y="289"/>
                  </a:cubicBezTo>
                  <a:cubicBezTo>
                    <a:pt x="13" y="366"/>
                    <a:pt x="93" y="436"/>
                    <a:pt x="132" y="466"/>
                  </a:cubicBezTo>
                  <a:cubicBezTo>
                    <a:pt x="140" y="471"/>
                    <a:pt x="145" y="476"/>
                    <a:pt x="149" y="478"/>
                  </a:cubicBezTo>
                  <a:cubicBezTo>
                    <a:pt x="146" y="478"/>
                    <a:pt x="144" y="478"/>
                    <a:pt x="141" y="478"/>
                  </a:cubicBezTo>
                  <a:cubicBezTo>
                    <a:pt x="137" y="478"/>
                    <a:pt x="133" y="478"/>
                    <a:pt x="129" y="479"/>
                  </a:cubicBezTo>
                  <a:cubicBezTo>
                    <a:pt x="125" y="476"/>
                    <a:pt x="121" y="473"/>
                    <a:pt x="116" y="469"/>
                  </a:cubicBezTo>
                  <a:cubicBezTo>
                    <a:pt x="74" y="436"/>
                    <a:pt x="0" y="367"/>
                    <a:pt x="0" y="289"/>
                  </a:cubicBezTo>
                  <a:cubicBezTo>
                    <a:pt x="0" y="247"/>
                    <a:pt x="5" y="208"/>
                    <a:pt x="9" y="1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108"/>
            <p:cNvSpPr>
              <a:spLocks/>
            </p:cNvSpPr>
            <p:nvPr/>
          </p:nvSpPr>
          <p:spPr bwMode="auto">
            <a:xfrm>
              <a:off x="3574306" y="3343299"/>
              <a:ext cx="134938" cy="436563"/>
            </a:xfrm>
            <a:custGeom>
              <a:avLst/>
              <a:gdLst>
                <a:gd name="T0" fmla="*/ 0 w 148"/>
                <a:gd name="T1" fmla="*/ 478 h 479"/>
                <a:gd name="T2" fmla="*/ 16 w 148"/>
                <a:gd name="T3" fmla="*/ 466 h 479"/>
                <a:gd name="T4" fmla="*/ 136 w 148"/>
                <a:gd name="T5" fmla="*/ 289 h 479"/>
                <a:gd name="T6" fmla="*/ 127 w 148"/>
                <a:gd name="T7" fmla="*/ 173 h 479"/>
                <a:gd name="T8" fmla="*/ 123 w 148"/>
                <a:gd name="T9" fmla="*/ 6 h 479"/>
                <a:gd name="T10" fmla="*/ 129 w 148"/>
                <a:gd name="T11" fmla="*/ 0 h 479"/>
                <a:gd name="T12" fmla="*/ 130 w 148"/>
                <a:gd name="T13" fmla="*/ 1 h 479"/>
                <a:gd name="T14" fmla="*/ 135 w 148"/>
                <a:gd name="T15" fmla="*/ 8 h 479"/>
                <a:gd name="T16" fmla="*/ 139 w 148"/>
                <a:gd name="T17" fmla="*/ 171 h 479"/>
                <a:gd name="T18" fmla="*/ 148 w 148"/>
                <a:gd name="T19" fmla="*/ 289 h 479"/>
                <a:gd name="T20" fmla="*/ 32 w 148"/>
                <a:gd name="T21" fmla="*/ 469 h 479"/>
                <a:gd name="T22" fmla="*/ 20 w 148"/>
                <a:gd name="T23" fmla="*/ 479 h 479"/>
                <a:gd name="T24" fmla="*/ 7 w 148"/>
                <a:gd name="T25" fmla="*/ 478 h 479"/>
                <a:gd name="T26" fmla="*/ 0 w 148"/>
                <a:gd name="T27" fmla="*/ 478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479">
                  <a:moveTo>
                    <a:pt x="0" y="478"/>
                  </a:moveTo>
                  <a:cubicBezTo>
                    <a:pt x="3" y="476"/>
                    <a:pt x="9" y="471"/>
                    <a:pt x="16" y="466"/>
                  </a:cubicBezTo>
                  <a:cubicBezTo>
                    <a:pt x="55" y="436"/>
                    <a:pt x="136" y="366"/>
                    <a:pt x="136" y="289"/>
                  </a:cubicBezTo>
                  <a:cubicBezTo>
                    <a:pt x="136" y="247"/>
                    <a:pt x="131" y="210"/>
                    <a:pt x="127" y="173"/>
                  </a:cubicBezTo>
                  <a:cubicBezTo>
                    <a:pt x="120" y="118"/>
                    <a:pt x="114" y="66"/>
                    <a:pt x="123" y="6"/>
                  </a:cubicBezTo>
                  <a:cubicBezTo>
                    <a:pt x="124" y="3"/>
                    <a:pt x="126" y="0"/>
                    <a:pt x="129" y="0"/>
                  </a:cubicBezTo>
                  <a:cubicBezTo>
                    <a:pt x="130" y="0"/>
                    <a:pt x="130" y="0"/>
                    <a:pt x="130" y="1"/>
                  </a:cubicBezTo>
                  <a:cubicBezTo>
                    <a:pt x="134" y="1"/>
                    <a:pt x="136" y="4"/>
                    <a:pt x="135" y="8"/>
                  </a:cubicBezTo>
                  <a:cubicBezTo>
                    <a:pt x="126" y="66"/>
                    <a:pt x="133" y="117"/>
                    <a:pt x="139" y="171"/>
                  </a:cubicBezTo>
                  <a:cubicBezTo>
                    <a:pt x="144" y="208"/>
                    <a:pt x="148" y="247"/>
                    <a:pt x="148" y="289"/>
                  </a:cubicBezTo>
                  <a:cubicBezTo>
                    <a:pt x="148" y="367"/>
                    <a:pt x="75" y="436"/>
                    <a:pt x="32" y="469"/>
                  </a:cubicBezTo>
                  <a:cubicBezTo>
                    <a:pt x="28" y="473"/>
                    <a:pt x="23" y="476"/>
                    <a:pt x="20" y="479"/>
                  </a:cubicBezTo>
                  <a:cubicBezTo>
                    <a:pt x="16" y="478"/>
                    <a:pt x="12" y="478"/>
                    <a:pt x="7" y="478"/>
                  </a:cubicBezTo>
                  <a:cubicBezTo>
                    <a:pt x="4" y="478"/>
                    <a:pt x="2" y="478"/>
                    <a:pt x="0" y="4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109"/>
            <p:cNvSpPr>
              <a:spLocks noEditPoints="1"/>
            </p:cNvSpPr>
            <p:nvPr/>
          </p:nvSpPr>
          <p:spPr bwMode="auto">
            <a:xfrm>
              <a:off x="3899743" y="3751286"/>
              <a:ext cx="95250" cy="60325"/>
            </a:xfrm>
            <a:custGeom>
              <a:avLst/>
              <a:gdLst>
                <a:gd name="T0" fmla="*/ 53 w 105"/>
                <a:gd name="T1" fmla="*/ 0 h 65"/>
                <a:gd name="T2" fmla="*/ 105 w 105"/>
                <a:gd name="T3" fmla="*/ 32 h 65"/>
                <a:gd name="T4" fmla="*/ 53 w 105"/>
                <a:gd name="T5" fmla="*/ 65 h 65"/>
                <a:gd name="T6" fmla="*/ 0 w 105"/>
                <a:gd name="T7" fmla="*/ 32 h 65"/>
                <a:gd name="T8" fmla="*/ 53 w 105"/>
                <a:gd name="T9" fmla="*/ 0 h 65"/>
                <a:gd name="T10" fmla="*/ 53 w 105"/>
                <a:gd name="T11" fmla="*/ 52 h 65"/>
                <a:gd name="T12" fmla="*/ 93 w 105"/>
                <a:gd name="T13" fmla="*/ 32 h 65"/>
                <a:gd name="T14" fmla="*/ 53 w 105"/>
                <a:gd name="T15" fmla="*/ 12 h 65"/>
                <a:gd name="T16" fmla="*/ 13 w 105"/>
                <a:gd name="T17" fmla="*/ 32 h 65"/>
                <a:gd name="T18" fmla="*/ 53 w 105"/>
                <a:gd name="T19"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3" y="0"/>
                  </a:moveTo>
                  <a:cubicBezTo>
                    <a:pt x="82" y="0"/>
                    <a:pt x="105" y="14"/>
                    <a:pt x="105" y="32"/>
                  </a:cubicBezTo>
                  <a:cubicBezTo>
                    <a:pt x="105" y="50"/>
                    <a:pt x="82" y="65"/>
                    <a:pt x="53" y="65"/>
                  </a:cubicBezTo>
                  <a:cubicBezTo>
                    <a:pt x="23" y="65"/>
                    <a:pt x="0" y="50"/>
                    <a:pt x="0" y="32"/>
                  </a:cubicBezTo>
                  <a:cubicBezTo>
                    <a:pt x="0" y="14"/>
                    <a:pt x="23" y="0"/>
                    <a:pt x="53" y="0"/>
                  </a:cubicBezTo>
                  <a:close/>
                  <a:moveTo>
                    <a:pt x="53" y="52"/>
                  </a:moveTo>
                  <a:cubicBezTo>
                    <a:pt x="77" y="52"/>
                    <a:pt x="93" y="42"/>
                    <a:pt x="93" y="32"/>
                  </a:cubicBezTo>
                  <a:cubicBezTo>
                    <a:pt x="93" y="23"/>
                    <a:pt x="77" y="12"/>
                    <a:pt x="53" y="12"/>
                  </a:cubicBezTo>
                  <a:cubicBezTo>
                    <a:pt x="29" y="12"/>
                    <a:pt x="13" y="23"/>
                    <a:pt x="13" y="32"/>
                  </a:cubicBezTo>
                  <a:cubicBezTo>
                    <a:pt x="13" y="42"/>
                    <a:pt x="29" y="52"/>
                    <a:pt x="5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110"/>
            <p:cNvSpPr>
              <a:spLocks noEditPoints="1"/>
            </p:cNvSpPr>
            <p:nvPr/>
          </p:nvSpPr>
          <p:spPr bwMode="auto">
            <a:xfrm>
              <a:off x="3872756" y="3767161"/>
              <a:ext cx="95250" cy="60325"/>
            </a:xfrm>
            <a:custGeom>
              <a:avLst/>
              <a:gdLst>
                <a:gd name="T0" fmla="*/ 52 w 105"/>
                <a:gd name="T1" fmla="*/ 65 h 65"/>
                <a:gd name="T2" fmla="*/ 105 w 105"/>
                <a:gd name="T3" fmla="*/ 33 h 65"/>
                <a:gd name="T4" fmla="*/ 52 w 105"/>
                <a:gd name="T5" fmla="*/ 0 h 65"/>
                <a:gd name="T6" fmla="*/ 43 w 105"/>
                <a:gd name="T7" fmla="*/ 1 h 65"/>
                <a:gd name="T8" fmla="*/ 27 w 105"/>
                <a:gd name="T9" fmla="*/ 4 h 65"/>
                <a:gd name="T10" fmla="*/ 0 w 105"/>
                <a:gd name="T11" fmla="*/ 33 h 65"/>
                <a:gd name="T12" fmla="*/ 52 w 105"/>
                <a:gd name="T13" fmla="*/ 65 h 65"/>
                <a:gd name="T14" fmla="*/ 40 w 105"/>
                <a:gd name="T15" fmla="*/ 14 h 65"/>
                <a:gd name="T16" fmla="*/ 52 w 105"/>
                <a:gd name="T17" fmla="*/ 13 h 65"/>
                <a:gd name="T18" fmla="*/ 60 w 105"/>
                <a:gd name="T19" fmla="*/ 13 h 65"/>
                <a:gd name="T20" fmla="*/ 93 w 105"/>
                <a:gd name="T21" fmla="*/ 33 h 65"/>
                <a:gd name="T22" fmla="*/ 52 w 105"/>
                <a:gd name="T23" fmla="*/ 53 h 65"/>
                <a:gd name="T24" fmla="*/ 12 w 105"/>
                <a:gd name="T25" fmla="*/ 33 h 65"/>
                <a:gd name="T26" fmla="*/ 40 w 105"/>
                <a:gd name="T27" fmla="*/ 1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65">
                  <a:moveTo>
                    <a:pt x="52" y="65"/>
                  </a:moveTo>
                  <a:cubicBezTo>
                    <a:pt x="82" y="65"/>
                    <a:pt x="105" y="51"/>
                    <a:pt x="105" y="33"/>
                  </a:cubicBezTo>
                  <a:cubicBezTo>
                    <a:pt x="105" y="15"/>
                    <a:pt x="82" y="0"/>
                    <a:pt x="52" y="0"/>
                  </a:cubicBezTo>
                  <a:cubicBezTo>
                    <a:pt x="49" y="0"/>
                    <a:pt x="46" y="1"/>
                    <a:pt x="43" y="1"/>
                  </a:cubicBezTo>
                  <a:cubicBezTo>
                    <a:pt x="37" y="1"/>
                    <a:pt x="32" y="3"/>
                    <a:pt x="27" y="4"/>
                  </a:cubicBezTo>
                  <a:cubicBezTo>
                    <a:pt x="11" y="10"/>
                    <a:pt x="0" y="20"/>
                    <a:pt x="0" y="33"/>
                  </a:cubicBezTo>
                  <a:cubicBezTo>
                    <a:pt x="0" y="51"/>
                    <a:pt x="23" y="65"/>
                    <a:pt x="52" y="65"/>
                  </a:cubicBezTo>
                  <a:close/>
                  <a:moveTo>
                    <a:pt x="40" y="14"/>
                  </a:moveTo>
                  <a:cubicBezTo>
                    <a:pt x="44" y="13"/>
                    <a:pt x="48" y="13"/>
                    <a:pt x="52" y="13"/>
                  </a:cubicBezTo>
                  <a:cubicBezTo>
                    <a:pt x="55" y="13"/>
                    <a:pt x="57" y="13"/>
                    <a:pt x="60" y="13"/>
                  </a:cubicBezTo>
                  <a:cubicBezTo>
                    <a:pt x="80" y="15"/>
                    <a:pt x="93" y="24"/>
                    <a:pt x="93" y="33"/>
                  </a:cubicBezTo>
                  <a:cubicBezTo>
                    <a:pt x="93" y="42"/>
                    <a:pt x="76" y="53"/>
                    <a:pt x="52" y="53"/>
                  </a:cubicBezTo>
                  <a:cubicBezTo>
                    <a:pt x="29" y="53"/>
                    <a:pt x="12" y="42"/>
                    <a:pt x="12" y="33"/>
                  </a:cubicBezTo>
                  <a:cubicBezTo>
                    <a:pt x="12" y="25"/>
                    <a:pt x="23" y="17"/>
                    <a:pt x="4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111"/>
            <p:cNvSpPr>
              <a:spLocks noEditPoints="1"/>
            </p:cNvSpPr>
            <p:nvPr/>
          </p:nvSpPr>
          <p:spPr bwMode="auto">
            <a:xfrm>
              <a:off x="3833068" y="3787799"/>
              <a:ext cx="95250" cy="60325"/>
            </a:xfrm>
            <a:custGeom>
              <a:avLst/>
              <a:gdLst>
                <a:gd name="T0" fmla="*/ 53 w 105"/>
                <a:gd name="T1" fmla="*/ 0 h 65"/>
                <a:gd name="T2" fmla="*/ 105 w 105"/>
                <a:gd name="T3" fmla="*/ 32 h 65"/>
                <a:gd name="T4" fmla="*/ 53 w 105"/>
                <a:gd name="T5" fmla="*/ 65 h 65"/>
                <a:gd name="T6" fmla="*/ 0 w 105"/>
                <a:gd name="T7" fmla="*/ 32 h 65"/>
                <a:gd name="T8" fmla="*/ 53 w 105"/>
                <a:gd name="T9" fmla="*/ 0 h 65"/>
                <a:gd name="T10" fmla="*/ 53 w 105"/>
                <a:gd name="T11" fmla="*/ 52 h 65"/>
                <a:gd name="T12" fmla="*/ 93 w 105"/>
                <a:gd name="T13" fmla="*/ 32 h 65"/>
                <a:gd name="T14" fmla="*/ 53 w 105"/>
                <a:gd name="T15" fmla="*/ 12 h 65"/>
                <a:gd name="T16" fmla="*/ 12 w 105"/>
                <a:gd name="T17" fmla="*/ 32 h 65"/>
                <a:gd name="T18" fmla="*/ 53 w 105"/>
                <a:gd name="T19"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3" y="0"/>
                  </a:moveTo>
                  <a:cubicBezTo>
                    <a:pt x="82" y="0"/>
                    <a:pt x="105" y="14"/>
                    <a:pt x="105" y="32"/>
                  </a:cubicBezTo>
                  <a:cubicBezTo>
                    <a:pt x="105" y="50"/>
                    <a:pt x="82" y="65"/>
                    <a:pt x="53" y="65"/>
                  </a:cubicBezTo>
                  <a:cubicBezTo>
                    <a:pt x="23" y="65"/>
                    <a:pt x="0" y="50"/>
                    <a:pt x="0" y="32"/>
                  </a:cubicBezTo>
                  <a:cubicBezTo>
                    <a:pt x="0" y="14"/>
                    <a:pt x="23" y="0"/>
                    <a:pt x="53" y="0"/>
                  </a:cubicBezTo>
                  <a:close/>
                  <a:moveTo>
                    <a:pt x="53" y="52"/>
                  </a:moveTo>
                  <a:cubicBezTo>
                    <a:pt x="76" y="52"/>
                    <a:pt x="93" y="42"/>
                    <a:pt x="93" y="32"/>
                  </a:cubicBezTo>
                  <a:cubicBezTo>
                    <a:pt x="93" y="22"/>
                    <a:pt x="76" y="12"/>
                    <a:pt x="53" y="12"/>
                  </a:cubicBezTo>
                  <a:cubicBezTo>
                    <a:pt x="29" y="12"/>
                    <a:pt x="12" y="22"/>
                    <a:pt x="12" y="32"/>
                  </a:cubicBezTo>
                  <a:cubicBezTo>
                    <a:pt x="12" y="42"/>
                    <a:pt x="29" y="52"/>
                    <a:pt x="5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112"/>
            <p:cNvSpPr>
              <a:spLocks noEditPoints="1"/>
            </p:cNvSpPr>
            <p:nvPr/>
          </p:nvSpPr>
          <p:spPr bwMode="auto">
            <a:xfrm>
              <a:off x="3783856" y="3806849"/>
              <a:ext cx="95250" cy="58738"/>
            </a:xfrm>
            <a:custGeom>
              <a:avLst/>
              <a:gdLst>
                <a:gd name="T0" fmla="*/ 52 w 105"/>
                <a:gd name="T1" fmla="*/ 0 h 65"/>
                <a:gd name="T2" fmla="*/ 105 w 105"/>
                <a:gd name="T3" fmla="*/ 33 h 65"/>
                <a:gd name="T4" fmla="*/ 52 w 105"/>
                <a:gd name="T5" fmla="*/ 65 h 65"/>
                <a:gd name="T6" fmla="*/ 0 w 105"/>
                <a:gd name="T7" fmla="*/ 33 h 65"/>
                <a:gd name="T8" fmla="*/ 52 w 105"/>
                <a:gd name="T9" fmla="*/ 0 h 65"/>
                <a:gd name="T10" fmla="*/ 52 w 105"/>
                <a:gd name="T11" fmla="*/ 53 h 65"/>
                <a:gd name="T12" fmla="*/ 92 w 105"/>
                <a:gd name="T13" fmla="*/ 33 h 65"/>
                <a:gd name="T14" fmla="*/ 52 w 105"/>
                <a:gd name="T15" fmla="*/ 12 h 65"/>
                <a:gd name="T16" fmla="*/ 12 w 105"/>
                <a:gd name="T17" fmla="*/ 33 h 65"/>
                <a:gd name="T18" fmla="*/ 52 w 105"/>
                <a:gd name="T19"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2" y="0"/>
                  </a:moveTo>
                  <a:cubicBezTo>
                    <a:pt x="82" y="0"/>
                    <a:pt x="105" y="14"/>
                    <a:pt x="105" y="33"/>
                  </a:cubicBezTo>
                  <a:cubicBezTo>
                    <a:pt x="105" y="51"/>
                    <a:pt x="82" y="65"/>
                    <a:pt x="52" y="65"/>
                  </a:cubicBezTo>
                  <a:cubicBezTo>
                    <a:pt x="23" y="65"/>
                    <a:pt x="0" y="51"/>
                    <a:pt x="0" y="33"/>
                  </a:cubicBezTo>
                  <a:cubicBezTo>
                    <a:pt x="0" y="14"/>
                    <a:pt x="23" y="0"/>
                    <a:pt x="52" y="0"/>
                  </a:cubicBezTo>
                  <a:close/>
                  <a:moveTo>
                    <a:pt x="52" y="53"/>
                  </a:moveTo>
                  <a:cubicBezTo>
                    <a:pt x="76" y="53"/>
                    <a:pt x="92" y="42"/>
                    <a:pt x="92" y="33"/>
                  </a:cubicBezTo>
                  <a:cubicBezTo>
                    <a:pt x="92" y="23"/>
                    <a:pt x="76" y="12"/>
                    <a:pt x="52" y="12"/>
                  </a:cubicBezTo>
                  <a:cubicBezTo>
                    <a:pt x="28" y="12"/>
                    <a:pt x="12" y="23"/>
                    <a:pt x="12" y="33"/>
                  </a:cubicBezTo>
                  <a:cubicBezTo>
                    <a:pt x="12" y="42"/>
                    <a:pt x="28" y="53"/>
                    <a:pt x="5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113"/>
            <p:cNvSpPr>
              <a:spLocks noEditPoints="1"/>
            </p:cNvSpPr>
            <p:nvPr/>
          </p:nvSpPr>
          <p:spPr bwMode="auto">
            <a:xfrm>
              <a:off x="3729881" y="3817961"/>
              <a:ext cx="96838" cy="60325"/>
            </a:xfrm>
            <a:custGeom>
              <a:avLst/>
              <a:gdLst>
                <a:gd name="T0" fmla="*/ 52 w 105"/>
                <a:gd name="T1" fmla="*/ 0 h 65"/>
                <a:gd name="T2" fmla="*/ 105 w 105"/>
                <a:gd name="T3" fmla="*/ 33 h 65"/>
                <a:gd name="T4" fmla="*/ 52 w 105"/>
                <a:gd name="T5" fmla="*/ 65 h 65"/>
                <a:gd name="T6" fmla="*/ 0 w 105"/>
                <a:gd name="T7" fmla="*/ 33 h 65"/>
                <a:gd name="T8" fmla="*/ 52 w 105"/>
                <a:gd name="T9" fmla="*/ 0 h 65"/>
                <a:gd name="T10" fmla="*/ 52 w 105"/>
                <a:gd name="T11" fmla="*/ 53 h 65"/>
                <a:gd name="T12" fmla="*/ 93 w 105"/>
                <a:gd name="T13" fmla="*/ 33 h 65"/>
                <a:gd name="T14" fmla="*/ 52 w 105"/>
                <a:gd name="T15" fmla="*/ 13 h 65"/>
                <a:gd name="T16" fmla="*/ 12 w 105"/>
                <a:gd name="T17" fmla="*/ 33 h 65"/>
                <a:gd name="T18" fmla="*/ 52 w 105"/>
                <a:gd name="T19"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2" y="0"/>
                  </a:moveTo>
                  <a:cubicBezTo>
                    <a:pt x="82" y="0"/>
                    <a:pt x="105" y="15"/>
                    <a:pt x="105" y="33"/>
                  </a:cubicBezTo>
                  <a:cubicBezTo>
                    <a:pt x="105" y="51"/>
                    <a:pt x="82" y="65"/>
                    <a:pt x="52" y="65"/>
                  </a:cubicBezTo>
                  <a:cubicBezTo>
                    <a:pt x="23" y="65"/>
                    <a:pt x="0" y="51"/>
                    <a:pt x="0" y="33"/>
                  </a:cubicBezTo>
                  <a:cubicBezTo>
                    <a:pt x="0" y="15"/>
                    <a:pt x="23" y="0"/>
                    <a:pt x="52" y="0"/>
                  </a:cubicBezTo>
                  <a:close/>
                  <a:moveTo>
                    <a:pt x="52" y="53"/>
                  </a:moveTo>
                  <a:cubicBezTo>
                    <a:pt x="76" y="53"/>
                    <a:pt x="93" y="42"/>
                    <a:pt x="93" y="33"/>
                  </a:cubicBezTo>
                  <a:cubicBezTo>
                    <a:pt x="93" y="23"/>
                    <a:pt x="76" y="13"/>
                    <a:pt x="52" y="13"/>
                  </a:cubicBezTo>
                  <a:cubicBezTo>
                    <a:pt x="28" y="13"/>
                    <a:pt x="12" y="23"/>
                    <a:pt x="12" y="33"/>
                  </a:cubicBezTo>
                  <a:cubicBezTo>
                    <a:pt x="12" y="42"/>
                    <a:pt x="28" y="53"/>
                    <a:pt x="5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114"/>
            <p:cNvSpPr>
              <a:spLocks noEditPoints="1"/>
            </p:cNvSpPr>
            <p:nvPr/>
          </p:nvSpPr>
          <p:spPr bwMode="auto">
            <a:xfrm>
              <a:off x="3675906" y="3817961"/>
              <a:ext cx="95250" cy="60325"/>
            </a:xfrm>
            <a:custGeom>
              <a:avLst/>
              <a:gdLst>
                <a:gd name="T0" fmla="*/ 52 w 105"/>
                <a:gd name="T1" fmla="*/ 0 h 65"/>
                <a:gd name="T2" fmla="*/ 105 w 105"/>
                <a:gd name="T3" fmla="*/ 33 h 65"/>
                <a:gd name="T4" fmla="*/ 52 w 105"/>
                <a:gd name="T5" fmla="*/ 65 h 65"/>
                <a:gd name="T6" fmla="*/ 0 w 105"/>
                <a:gd name="T7" fmla="*/ 33 h 65"/>
                <a:gd name="T8" fmla="*/ 52 w 105"/>
                <a:gd name="T9" fmla="*/ 0 h 65"/>
                <a:gd name="T10" fmla="*/ 52 w 105"/>
                <a:gd name="T11" fmla="*/ 53 h 65"/>
                <a:gd name="T12" fmla="*/ 92 w 105"/>
                <a:gd name="T13" fmla="*/ 33 h 65"/>
                <a:gd name="T14" fmla="*/ 52 w 105"/>
                <a:gd name="T15" fmla="*/ 13 h 65"/>
                <a:gd name="T16" fmla="*/ 12 w 105"/>
                <a:gd name="T17" fmla="*/ 33 h 65"/>
                <a:gd name="T18" fmla="*/ 52 w 105"/>
                <a:gd name="T19"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2" y="0"/>
                  </a:moveTo>
                  <a:cubicBezTo>
                    <a:pt x="82" y="0"/>
                    <a:pt x="105" y="15"/>
                    <a:pt x="105" y="33"/>
                  </a:cubicBezTo>
                  <a:cubicBezTo>
                    <a:pt x="105" y="51"/>
                    <a:pt x="82" y="65"/>
                    <a:pt x="52" y="65"/>
                  </a:cubicBezTo>
                  <a:cubicBezTo>
                    <a:pt x="23" y="65"/>
                    <a:pt x="0" y="51"/>
                    <a:pt x="0" y="33"/>
                  </a:cubicBezTo>
                  <a:cubicBezTo>
                    <a:pt x="0" y="15"/>
                    <a:pt x="23" y="0"/>
                    <a:pt x="52" y="0"/>
                  </a:cubicBezTo>
                  <a:close/>
                  <a:moveTo>
                    <a:pt x="52" y="53"/>
                  </a:moveTo>
                  <a:cubicBezTo>
                    <a:pt x="76" y="53"/>
                    <a:pt x="92" y="42"/>
                    <a:pt x="92" y="33"/>
                  </a:cubicBezTo>
                  <a:cubicBezTo>
                    <a:pt x="92" y="23"/>
                    <a:pt x="76" y="13"/>
                    <a:pt x="52" y="13"/>
                  </a:cubicBezTo>
                  <a:cubicBezTo>
                    <a:pt x="28" y="13"/>
                    <a:pt x="12" y="23"/>
                    <a:pt x="12" y="33"/>
                  </a:cubicBezTo>
                  <a:cubicBezTo>
                    <a:pt x="12" y="42"/>
                    <a:pt x="28" y="53"/>
                    <a:pt x="5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15"/>
            <p:cNvSpPr>
              <a:spLocks noEditPoints="1"/>
            </p:cNvSpPr>
            <p:nvPr/>
          </p:nvSpPr>
          <p:spPr bwMode="auto">
            <a:xfrm>
              <a:off x="3621931" y="3806849"/>
              <a:ext cx="95250" cy="58738"/>
            </a:xfrm>
            <a:custGeom>
              <a:avLst/>
              <a:gdLst>
                <a:gd name="T0" fmla="*/ 52 w 105"/>
                <a:gd name="T1" fmla="*/ 0 h 65"/>
                <a:gd name="T2" fmla="*/ 105 w 105"/>
                <a:gd name="T3" fmla="*/ 33 h 65"/>
                <a:gd name="T4" fmla="*/ 52 w 105"/>
                <a:gd name="T5" fmla="*/ 65 h 65"/>
                <a:gd name="T6" fmla="*/ 0 w 105"/>
                <a:gd name="T7" fmla="*/ 33 h 65"/>
                <a:gd name="T8" fmla="*/ 52 w 105"/>
                <a:gd name="T9" fmla="*/ 0 h 65"/>
                <a:gd name="T10" fmla="*/ 52 w 105"/>
                <a:gd name="T11" fmla="*/ 53 h 65"/>
                <a:gd name="T12" fmla="*/ 93 w 105"/>
                <a:gd name="T13" fmla="*/ 33 h 65"/>
                <a:gd name="T14" fmla="*/ 52 w 105"/>
                <a:gd name="T15" fmla="*/ 12 h 65"/>
                <a:gd name="T16" fmla="*/ 12 w 105"/>
                <a:gd name="T17" fmla="*/ 33 h 65"/>
                <a:gd name="T18" fmla="*/ 52 w 105"/>
                <a:gd name="T19"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2" y="0"/>
                  </a:moveTo>
                  <a:cubicBezTo>
                    <a:pt x="82" y="0"/>
                    <a:pt x="105" y="14"/>
                    <a:pt x="105" y="33"/>
                  </a:cubicBezTo>
                  <a:cubicBezTo>
                    <a:pt x="105" y="51"/>
                    <a:pt x="82" y="65"/>
                    <a:pt x="52" y="65"/>
                  </a:cubicBezTo>
                  <a:cubicBezTo>
                    <a:pt x="23" y="65"/>
                    <a:pt x="0" y="51"/>
                    <a:pt x="0" y="33"/>
                  </a:cubicBezTo>
                  <a:cubicBezTo>
                    <a:pt x="0" y="14"/>
                    <a:pt x="23" y="0"/>
                    <a:pt x="52" y="0"/>
                  </a:cubicBezTo>
                  <a:close/>
                  <a:moveTo>
                    <a:pt x="52" y="53"/>
                  </a:moveTo>
                  <a:cubicBezTo>
                    <a:pt x="76" y="53"/>
                    <a:pt x="93" y="42"/>
                    <a:pt x="93" y="33"/>
                  </a:cubicBezTo>
                  <a:cubicBezTo>
                    <a:pt x="93" y="23"/>
                    <a:pt x="76" y="12"/>
                    <a:pt x="52" y="12"/>
                  </a:cubicBezTo>
                  <a:cubicBezTo>
                    <a:pt x="29" y="12"/>
                    <a:pt x="12" y="23"/>
                    <a:pt x="12" y="33"/>
                  </a:cubicBezTo>
                  <a:cubicBezTo>
                    <a:pt x="12" y="42"/>
                    <a:pt x="29" y="53"/>
                    <a:pt x="5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116"/>
            <p:cNvSpPr>
              <a:spLocks noEditPoints="1"/>
            </p:cNvSpPr>
            <p:nvPr/>
          </p:nvSpPr>
          <p:spPr bwMode="auto">
            <a:xfrm>
              <a:off x="3572718" y="3787799"/>
              <a:ext cx="95250" cy="60325"/>
            </a:xfrm>
            <a:custGeom>
              <a:avLst/>
              <a:gdLst>
                <a:gd name="T0" fmla="*/ 53 w 105"/>
                <a:gd name="T1" fmla="*/ 0 h 65"/>
                <a:gd name="T2" fmla="*/ 105 w 105"/>
                <a:gd name="T3" fmla="*/ 32 h 65"/>
                <a:gd name="T4" fmla="*/ 53 w 105"/>
                <a:gd name="T5" fmla="*/ 65 h 65"/>
                <a:gd name="T6" fmla="*/ 0 w 105"/>
                <a:gd name="T7" fmla="*/ 32 h 65"/>
                <a:gd name="T8" fmla="*/ 53 w 105"/>
                <a:gd name="T9" fmla="*/ 0 h 65"/>
                <a:gd name="T10" fmla="*/ 53 w 105"/>
                <a:gd name="T11" fmla="*/ 52 h 65"/>
                <a:gd name="T12" fmla="*/ 93 w 105"/>
                <a:gd name="T13" fmla="*/ 32 h 65"/>
                <a:gd name="T14" fmla="*/ 53 w 105"/>
                <a:gd name="T15" fmla="*/ 12 h 65"/>
                <a:gd name="T16" fmla="*/ 13 w 105"/>
                <a:gd name="T17" fmla="*/ 32 h 65"/>
                <a:gd name="T18" fmla="*/ 53 w 105"/>
                <a:gd name="T19"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3" y="0"/>
                  </a:moveTo>
                  <a:cubicBezTo>
                    <a:pt x="82" y="0"/>
                    <a:pt x="105" y="14"/>
                    <a:pt x="105" y="32"/>
                  </a:cubicBezTo>
                  <a:cubicBezTo>
                    <a:pt x="105" y="50"/>
                    <a:pt x="82" y="65"/>
                    <a:pt x="53" y="65"/>
                  </a:cubicBezTo>
                  <a:cubicBezTo>
                    <a:pt x="23" y="65"/>
                    <a:pt x="0" y="50"/>
                    <a:pt x="0" y="32"/>
                  </a:cubicBezTo>
                  <a:cubicBezTo>
                    <a:pt x="0" y="14"/>
                    <a:pt x="23" y="0"/>
                    <a:pt x="53" y="0"/>
                  </a:cubicBezTo>
                  <a:close/>
                  <a:moveTo>
                    <a:pt x="53" y="52"/>
                  </a:moveTo>
                  <a:cubicBezTo>
                    <a:pt x="77" y="52"/>
                    <a:pt x="93" y="42"/>
                    <a:pt x="93" y="32"/>
                  </a:cubicBezTo>
                  <a:cubicBezTo>
                    <a:pt x="93" y="22"/>
                    <a:pt x="77" y="12"/>
                    <a:pt x="53" y="12"/>
                  </a:cubicBezTo>
                  <a:cubicBezTo>
                    <a:pt x="29" y="12"/>
                    <a:pt x="13" y="22"/>
                    <a:pt x="13" y="32"/>
                  </a:cubicBezTo>
                  <a:cubicBezTo>
                    <a:pt x="13" y="42"/>
                    <a:pt x="29" y="52"/>
                    <a:pt x="5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117"/>
            <p:cNvSpPr>
              <a:spLocks noEditPoints="1"/>
            </p:cNvSpPr>
            <p:nvPr/>
          </p:nvSpPr>
          <p:spPr bwMode="auto">
            <a:xfrm>
              <a:off x="3531443" y="3767161"/>
              <a:ext cx="96838" cy="60325"/>
            </a:xfrm>
            <a:custGeom>
              <a:avLst/>
              <a:gdLst>
                <a:gd name="T0" fmla="*/ 53 w 106"/>
                <a:gd name="T1" fmla="*/ 65 h 65"/>
                <a:gd name="T2" fmla="*/ 106 w 106"/>
                <a:gd name="T3" fmla="*/ 33 h 65"/>
                <a:gd name="T4" fmla="*/ 78 w 106"/>
                <a:gd name="T5" fmla="*/ 4 h 65"/>
                <a:gd name="T6" fmla="*/ 62 w 106"/>
                <a:gd name="T7" fmla="*/ 1 h 65"/>
                <a:gd name="T8" fmla="*/ 53 w 106"/>
                <a:gd name="T9" fmla="*/ 0 h 65"/>
                <a:gd name="T10" fmla="*/ 0 w 106"/>
                <a:gd name="T11" fmla="*/ 33 h 65"/>
                <a:gd name="T12" fmla="*/ 53 w 106"/>
                <a:gd name="T13" fmla="*/ 65 h 65"/>
                <a:gd name="T14" fmla="*/ 46 w 106"/>
                <a:gd name="T15" fmla="*/ 13 h 65"/>
                <a:gd name="T16" fmla="*/ 53 w 106"/>
                <a:gd name="T17" fmla="*/ 13 h 65"/>
                <a:gd name="T18" fmla="*/ 66 w 106"/>
                <a:gd name="T19" fmla="*/ 14 h 65"/>
                <a:gd name="T20" fmla="*/ 93 w 106"/>
                <a:gd name="T21" fmla="*/ 33 h 65"/>
                <a:gd name="T22" fmla="*/ 53 w 106"/>
                <a:gd name="T23" fmla="*/ 53 h 65"/>
                <a:gd name="T24" fmla="*/ 13 w 106"/>
                <a:gd name="T25" fmla="*/ 33 h 65"/>
                <a:gd name="T26" fmla="*/ 46 w 106"/>
                <a:gd name="T27" fmla="*/ 1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65">
                  <a:moveTo>
                    <a:pt x="53" y="65"/>
                  </a:moveTo>
                  <a:cubicBezTo>
                    <a:pt x="82" y="65"/>
                    <a:pt x="106" y="51"/>
                    <a:pt x="106" y="33"/>
                  </a:cubicBezTo>
                  <a:cubicBezTo>
                    <a:pt x="106" y="20"/>
                    <a:pt x="95" y="10"/>
                    <a:pt x="78" y="4"/>
                  </a:cubicBezTo>
                  <a:cubicBezTo>
                    <a:pt x="73" y="3"/>
                    <a:pt x="68" y="1"/>
                    <a:pt x="62" y="1"/>
                  </a:cubicBezTo>
                  <a:cubicBezTo>
                    <a:pt x="59" y="1"/>
                    <a:pt x="56" y="0"/>
                    <a:pt x="53" y="0"/>
                  </a:cubicBezTo>
                  <a:cubicBezTo>
                    <a:pt x="24" y="0"/>
                    <a:pt x="0" y="15"/>
                    <a:pt x="0" y="33"/>
                  </a:cubicBezTo>
                  <a:cubicBezTo>
                    <a:pt x="0" y="51"/>
                    <a:pt x="24" y="65"/>
                    <a:pt x="53" y="65"/>
                  </a:cubicBezTo>
                  <a:close/>
                  <a:moveTo>
                    <a:pt x="46" y="13"/>
                  </a:moveTo>
                  <a:cubicBezTo>
                    <a:pt x="48" y="13"/>
                    <a:pt x="50" y="13"/>
                    <a:pt x="53" y="13"/>
                  </a:cubicBezTo>
                  <a:cubicBezTo>
                    <a:pt x="58" y="13"/>
                    <a:pt x="62" y="13"/>
                    <a:pt x="66" y="14"/>
                  </a:cubicBezTo>
                  <a:cubicBezTo>
                    <a:pt x="82" y="17"/>
                    <a:pt x="93" y="25"/>
                    <a:pt x="93" y="33"/>
                  </a:cubicBezTo>
                  <a:cubicBezTo>
                    <a:pt x="93" y="42"/>
                    <a:pt x="77" y="53"/>
                    <a:pt x="53" y="53"/>
                  </a:cubicBezTo>
                  <a:cubicBezTo>
                    <a:pt x="29" y="53"/>
                    <a:pt x="13" y="42"/>
                    <a:pt x="13" y="33"/>
                  </a:cubicBezTo>
                  <a:cubicBezTo>
                    <a:pt x="13" y="24"/>
                    <a:pt x="26" y="15"/>
                    <a:pt x="46"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118"/>
            <p:cNvSpPr>
              <a:spLocks noEditPoints="1"/>
            </p:cNvSpPr>
            <p:nvPr/>
          </p:nvSpPr>
          <p:spPr bwMode="auto">
            <a:xfrm>
              <a:off x="3506043" y="3751286"/>
              <a:ext cx="95250" cy="60325"/>
            </a:xfrm>
            <a:custGeom>
              <a:avLst/>
              <a:gdLst>
                <a:gd name="T0" fmla="*/ 53 w 105"/>
                <a:gd name="T1" fmla="*/ 0 h 65"/>
                <a:gd name="T2" fmla="*/ 105 w 105"/>
                <a:gd name="T3" fmla="*/ 32 h 65"/>
                <a:gd name="T4" fmla="*/ 53 w 105"/>
                <a:gd name="T5" fmla="*/ 65 h 65"/>
                <a:gd name="T6" fmla="*/ 0 w 105"/>
                <a:gd name="T7" fmla="*/ 32 h 65"/>
                <a:gd name="T8" fmla="*/ 53 w 105"/>
                <a:gd name="T9" fmla="*/ 0 h 65"/>
                <a:gd name="T10" fmla="*/ 53 w 105"/>
                <a:gd name="T11" fmla="*/ 52 h 65"/>
                <a:gd name="T12" fmla="*/ 93 w 105"/>
                <a:gd name="T13" fmla="*/ 32 h 65"/>
                <a:gd name="T14" fmla="*/ 53 w 105"/>
                <a:gd name="T15" fmla="*/ 12 h 65"/>
                <a:gd name="T16" fmla="*/ 12 w 105"/>
                <a:gd name="T17" fmla="*/ 32 h 65"/>
                <a:gd name="T18" fmla="*/ 53 w 105"/>
                <a:gd name="T19"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3" y="0"/>
                  </a:moveTo>
                  <a:cubicBezTo>
                    <a:pt x="82" y="0"/>
                    <a:pt x="105" y="14"/>
                    <a:pt x="105" y="32"/>
                  </a:cubicBezTo>
                  <a:cubicBezTo>
                    <a:pt x="105" y="50"/>
                    <a:pt x="82" y="65"/>
                    <a:pt x="53" y="65"/>
                  </a:cubicBezTo>
                  <a:cubicBezTo>
                    <a:pt x="23" y="65"/>
                    <a:pt x="0" y="50"/>
                    <a:pt x="0" y="32"/>
                  </a:cubicBezTo>
                  <a:cubicBezTo>
                    <a:pt x="0" y="14"/>
                    <a:pt x="23" y="0"/>
                    <a:pt x="53" y="0"/>
                  </a:cubicBezTo>
                  <a:close/>
                  <a:moveTo>
                    <a:pt x="53" y="52"/>
                  </a:moveTo>
                  <a:cubicBezTo>
                    <a:pt x="76" y="52"/>
                    <a:pt x="93" y="42"/>
                    <a:pt x="93" y="32"/>
                  </a:cubicBezTo>
                  <a:cubicBezTo>
                    <a:pt x="93" y="23"/>
                    <a:pt x="76" y="12"/>
                    <a:pt x="53" y="12"/>
                  </a:cubicBezTo>
                  <a:cubicBezTo>
                    <a:pt x="29" y="12"/>
                    <a:pt x="12" y="23"/>
                    <a:pt x="12" y="32"/>
                  </a:cubicBezTo>
                  <a:cubicBezTo>
                    <a:pt x="12" y="42"/>
                    <a:pt x="29" y="52"/>
                    <a:pt x="5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4" name="Text Placeholder 4"/>
          <p:cNvSpPr>
            <a:spLocks noGrp="1"/>
          </p:cNvSpPr>
          <p:nvPr>
            <p:ph type="body" sz="quarter" idx="54" hasCustomPrompt="1"/>
          </p:nvPr>
        </p:nvSpPr>
        <p:spPr>
          <a:xfrm>
            <a:off x="6924203" y="3238548"/>
            <a:ext cx="1632298" cy="894503"/>
          </a:xfrm>
        </p:spPr>
        <p:txBody>
          <a:bodyPr anchor="b">
            <a:noAutofit/>
          </a:bodyPr>
          <a:lstStyle>
            <a:lvl1pPr marL="0" indent="0" algn="l">
              <a:buNone/>
              <a:defRPr sz="2400">
                <a:solidFill>
                  <a:schemeClr val="tx1"/>
                </a:solidFill>
                <a:latin typeface="+mn-lt"/>
              </a:defRPr>
            </a:lvl1pPr>
          </a:lstStyle>
          <a:p>
            <a:r>
              <a:rPr lang="en-US" dirty="0" smtClean="0"/>
              <a:t>Insert your text here</a:t>
            </a:r>
            <a:endParaRPr lang="en-US" noProof="0" dirty="0"/>
          </a:p>
        </p:txBody>
      </p:sp>
      <p:sp>
        <p:nvSpPr>
          <p:cNvPr id="215" name="Text Placeholder 4"/>
          <p:cNvSpPr>
            <a:spLocks noGrp="1"/>
          </p:cNvSpPr>
          <p:nvPr>
            <p:ph type="body" sz="quarter" idx="55" hasCustomPrompt="1"/>
          </p:nvPr>
        </p:nvSpPr>
        <p:spPr>
          <a:xfrm>
            <a:off x="7213825" y="1591640"/>
            <a:ext cx="1462631" cy="718017"/>
          </a:xfrm>
        </p:spPr>
        <p:txBody>
          <a:bodyPr anchor="b">
            <a:noAutofit/>
          </a:bodyPr>
          <a:lstStyle>
            <a:lvl1pPr marL="0" indent="0" algn="l">
              <a:buNone/>
              <a:defRPr sz="2400">
                <a:solidFill>
                  <a:schemeClr val="tx1"/>
                </a:solidFill>
                <a:latin typeface="+mn-lt"/>
              </a:defRPr>
            </a:lvl1pPr>
          </a:lstStyle>
          <a:p>
            <a:r>
              <a:rPr lang="en-US" dirty="0" smtClean="0"/>
              <a:t>Your text</a:t>
            </a:r>
            <a:endParaRPr lang="en-US" noProof="0" dirty="0"/>
          </a:p>
        </p:txBody>
      </p:sp>
      <p:sp>
        <p:nvSpPr>
          <p:cNvPr id="176" name="Freeform 6"/>
          <p:cNvSpPr>
            <a:spLocks/>
          </p:cNvSpPr>
          <p:nvPr userDrawn="1"/>
        </p:nvSpPr>
        <p:spPr bwMode="auto">
          <a:xfrm>
            <a:off x="0" y="3062461"/>
            <a:ext cx="9144000" cy="2092325"/>
          </a:xfrm>
          <a:custGeom>
            <a:avLst/>
            <a:gdLst>
              <a:gd name="T0" fmla="*/ 79 w 11520"/>
              <a:gd name="T1" fmla="*/ 2576 h 2636"/>
              <a:gd name="T2" fmla="*/ 226 w 11520"/>
              <a:gd name="T3" fmla="*/ 1424 h 2636"/>
              <a:gd name="T4" fmla="*/ 650 w 11520"/>
              <a:gd name="T5" fmla="*/ 781 h 2636"/>
              <a:gd name="T6" fmla="*/ 1401 w 11520"/>
              <a:gd name="T7" fmla="*/ 1591 h 2636"/>
              <a:gd name="T8" fmla="*/ 1858 w 11520"/>
              <a:gd name="T9" fmla="*/ 2250 h 2636"/>
              <a:gd name="T10" fmla="*/ 1965 w 11520"/>
              <a:gd name="T11" fmla="*/ 735 h 2636"/>
              <a:gd name="T12" fmla="*/ 2212 w 11520"/>
              <a:gd name="T13" fmla="*/ 219 h 2636"/>
              <a:gd name="T14" fmla="*/ 2741 w 11520"/>
              <a:gd name="T15" fmla="*/ 7 h 2636"/>
              <a:gd name="T16" fmla="*/ 2882 w 11520"/>
              <a:gd name="T17" fmla="*/ 264 h 2636"/>
              <a:gd name="T18" fmla="*/ 2921 w 11520"/>
              <a:gd name="T19" fmla="*/ 336 h 2636"/>
              <a:gd name="T20" fmla="*/ 3620 w 11520"/>
              <a:gd name="T21" fmla="*/ 1221 h 2636"/>
              <a:gd name="T22" fmla="*/ 3939 w 11520"/>
              <a:gd name="T23" fmla="*/ 848 h 2636"/>
              <a:gd name="T24" fmla="*/ 4285 w 11520"/>
              <a:gd name="T25" fmla="*/ 289 h 2636"/>
              <a:gd name="T26" fmla="*/ 4863 w 11520"/>
              <a:gd name="T27" fmla="*/ 1318 h 2636"/>
              <a:gd name="T28" fmla="*/ 5145 w 11520"/>
              <a:gd name="T29" fmla="*/ 1246 h 2636"/>
              <a:gd name="T30" fmla="*/ 5530 w 11520"/>
              <a:gd name="T31" fmla="*/ 2207 h 2636"/>
              <a:gd name="T32" fmla="*/ 5752 w 11520"/>
              <a:gd name="T33" fmla="*/ 919 h 2636"/>
              <a:gd name="T34" fmla="*/ 6221 w 11520"/>
              <a:gd name="T35" fmla="*/ 590 h 2636"/>
              <a:gd name="T36" fmla="*/ 6906 w 11520"/>
              <a:gd name="T37" fmla="*/ 1221 h 2636"/>
              <a:gd name="T38" fmla="*/ 7243 w 11520"/>
              <a:gd name="T39" fmla="*/ 333 h 2636"/>
              <a:gd name="T40" fmla="*/ 7246 w 11520"/>
              <a:gd name="T41" fmla="*/ 328 h 2636"/>
              <a:gd name="T42" fmla="*/ 7278 w 11520"/>
              <a:gd name="T43" fmla="*/ 326 h 2636"/>
              <a:gd name="T44" fmla="*/ 7351 w 11520"/>
              <a:gd name="T45" fmla="*/ 323 h 2636"/>
              <a:gd name="T46" fmla="*/ 7882 w 11520"/>
              <a:gd name="T47" fmla="*/ 312 h 2636"/>
              <a:gd name="T48" fmla="*/ 8199 w 11520"/>
              <a:gd name="T49" fmla="*/ 735 h 2636"/>
              <a:gd name="T50" fmla="*/ 8550 w 11520"/>
              <a:gd name="T51" fmla="*/ 1221 h 2636"/>
              <a:gd name="T52" fmla="*/ 9236 w 11520"/>
              <a:gd name="T53" fmla="*/ 590 h 2636"/>
              <a:gd name="T54" fmla="*/ 9704 w 11520"/>
              <a:gd name="T55" fmla="*/ 919 h 2636"/>
              <a:gd name="T56" fmla="*/ 9927 w 11520"/>
              <a:gd name="T57" fmla="*/ 2207 h 2636"/>
              <a:gd name="T58" fmla="*/ 10312 w 11520"/>
              <a:gd name="T59" fmla="*/ 1246 h 2636"/>
              <a:gd name="T60" fmla="*/ 10594 w 11520"/>
              <a:gd name="T61" fmla="*/ 1318 h 2636"/>
              <a:gd name="T62" fmla="*/ 11178 w 11520"/>
              <a:gd name="T63" fmla="*/ 291 h 2636"/>
              <a:gd name="T64" fmla="*/ 11520 w 11520"/>
              <a:gd name="T65" fmla="*/ 866 h 2636"/>
              <a:gd name="T66" fmla="*/ 10680 w 11520"/>
              <a:gd name="T67" fmla="*/ 181 h 2636"/>
              <a:gd name="T68" fmla="*/ 10436 w 11520"/>
              <a:gd name="T69" fmla="*/ 1266 h 2636"/>
              <a:gd name="T70" fmla="*/ 10371 w 11520"/>
              <a:gd name="T71" fmla="*/ 1288 h 2636"/>
              <a:gd name="T72" fmla="*/ 10015 w 11520"/>
              <a:gd name="T73" fmla="*/ 2226 h 2636"/>
              <a:gd name="T74" fmla="*/ 9686 w 11520"/>
              <a:gd name="T75" fmla="*/ 1850 h 2636"/>
              <a:gd name="T76" fmla="*/ 9449 w 11520"/>
              <a:gd name="T77" fmla="*/ 759 h 2636"/>
              <a:gd name="T78" fmla="*/ 8781 w 11520"/>
              <a:gd name="T79" fmla="*/ 1239 h 2636"/>
              <a:gd name="T80" fmla="*/ 8180 w 11520"/>
              <a:gd name="T81" fmla="*/ 1380 h 2636"/>
              <a:gd name="T82" fmla="*/ 7879 w 11520"/>
              <a:gd name="T83" fmla="*/ 330 h 2636"/>
              <a:gd name="T84" fmla="*/ 7360 w 11520"/>
              <a:gd name="T85" fmla="*/ 342 h 2636"/>
              <a:gd name="T86" fmla="*/ 6903 w 11520"/>
              <a:gd name="T87" fmla="*/ 1239 h 2636"/>
              <a:gd name="T88" fmla="*/ 6225 w 11520"/>
              <a:gd name="T89" fmla="*/ 609 h 2636"/>
              <a:gd name="T90" fmla="*/ 5770 w 11520"/>
              <a:gd name="T91" fmla="*/ 934 h 2636"/>
              <a:gd name="T92" fmla="*/ 5548 w 11520"/>
              <a:gd name="T93" fmla="*/ 2226 h 2636"/>
              <a:gd name="T94" fmla="*/ 5144 w 11520"/>
              <a:gd name="T95" fmla="*/ 1266 h 2636"/>
              <a:gd name="T96" fmla="*/ 5020 w 11520"/>
              <a:gd name="T97" fmla="*/ 1266 h 2636"/>
              <a:gd name="T98" fmla="*/ 4776 w 11520"/>
              <a:gd name="T99" fmla="*/ 181 h 2636"/>
              <a:gd name="T100" fmla="*/ 3939 w 11520"/>
              <a:gd name="T101" fmla="*/ 866 h 2636"/>
              <a:gd name="T102" fmla="*/ 3261 w 11520"/>
              <a:gd name="T103" fmla="*/ 1239 h 2636"/>
              <a:gd name="T104" fmla="*/ 2903 w 11520"/>
              <a:gd name="T105" fmla="*/ 338 h 2636"/>
              <a:gd name="T106" fmla="*/ 2729 w 11520"/>
              <a:gd name="T107" fmla="*/ 24 h 2636"/>
              <a:gd name="T108" fmla="*/ 2036 w 11520"/>
              <a:gd name="T109" fmla="*/ 690 h 2636"/>
              <a:gd name="T110" fmla="*/ 1877 w 11520"/>
              <a:gd name="T111" fmla="*/ 2175 h 2636"/>
              <a:gd name="T112" fmla="*/ 1737 w 11520"/>
              <a:gd name="T113" fmla="*/ 1609 h 2636"/>
              <a:gd name="T114" fmla="*/ 933 w 11520"/>
              <a:gd name="T115" fmla="*/ 609 h 2636"/>
              <a:gd name="T116" fmla="*/ 410 w 11520"/>
              <a:gd name="T117" fmla="*/ 1266 h 2636"/>
              <a:gd name="T118" fmla="*/ 182 w 11520"/>
              <a:gd name="T119" fmla="*/ 2594 h 2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2636">
                <a:moveTo>
                  <a:pt x="0" y="2636"/>
                </a:moveTo>
                <a:lnTo>
                  <a:pt x="0" y="2615"/>
                </a:lnTo>
                <a:lnTo>
                  <a:pt x="79" y="2576"/>
                </a:lnTo>
                <a:lnTo>
                  <a:pt x="185" y="2576"/>
                </a:lnTo>
                <a:lnTo>
                  <a:pt x="226" y="2589"/>
                </a:lnTo>
                <a:lnTo>
                  <a:pt x="226" y="1424"/>
                </a:lnTo>
                <a:lnTo>
                  <a:pt x="403" y="1246"/>
                </a:lnTo>
                <a:lnTo>
                  <a:pt x="650" y="1289"/>
                </a:lnTo>
                <a:lnTo>
                  <a:pt x="650" y="781"/>
                </a:lnTo>
                <a:lnTo>
                  <a:pt x="929" y="590"/>
                </a:lnTo>
                <a:lnTo>
                  <a:pt x="1401" y="645"/>
                </a:lnTo>
                <a:lnTo>
                  <a:pt x="1401" y="1591"/>
                </a:lnTo>
                <a:lnTo>
                  <a:pt x="1756" y="1591"/>
                </a:lnTo>
                <a:lnTo>
                  <a:pt x="1756" y="2250"/>
                </a:lnTo>
                <a:lnTo>
                  <a:pt x="1858" y="2250"/>
                </a:lnTo>
                <a:lnTo>
                  <a:pt x="1858" y="2166"/>
                </a:lnTo>
                <a:lnTo>
                  <a:pt x="1965" y="2083"/>
                </a:lnTo>
                <a:lnTo>
                  <a:pt x="1965" y="735"/>
                </a:lnTo>
                <a:lnTo>
                  <a:pt x="2017" y="683"/>
                </a:lnTo>
                <a:lnTo>
                  <a:pt x="2017" y="447"/>
                </a:lnTo>
                <a:lnTo>
                  <a:pt x="2212" y="219"/>
                </a:lnTo>
                <a:lnTo>
                  <a:pt x="2214" y="217"/>
                </a:lnTo>
                <a:lnTo>
                  <a:pt x="2737" y="0"/>
                </a:lnTo>
                <a:lnTo>
                  <a:pt x="2741" y="7"/>
                </a:lnTo>
                <a:lnTo>
                  <a:pt x="2741" y="7"/>
                </a:lnTo>
                <a:lnTo>
                  <a:pt x="2882" y="264"/>
                </a:lnTo>
                <a:lnTo>
                  <a:pt x="2882" y="264"/>
                </a:lnTo>
                <a:lnTo>
                  <a:pt x="2920" y="332"/>
                </a:lnTo>
                <a:lnTo>
                  <a:pt x="2921" y="333"/>
                </a:lnTo>
                <a:lnTo>
                  <a:pt x="2921" y="336"/>
                </a:lnTo>
                <a:lnTo>
                  <a:pt x="2921" y="1373"/>
                </a:lnTo>
                <a:lnTo>
                  <a:pt x="3257" y="1221"/>
                </a:lnTo>
                <a:lnTo>
                  <a:pt x="3620" y="1221"/>
                </a:lnTo>
                <a:lnTo>
                  <a:pt x="3620" y="960"/>
                </a:lnTo>
                <a:lnTo>
                  <a:pt x="3936" y="848"/>
                </a:lnTo>
                <a:lnTo>
                  <a:pt x="3939" y="848"/>
                </a:lnTo>
                <a:lnTo>
                  <a:pt x="4279" y="898"/>
                </a:lnTo>
                <a:lnTo>
                  <a:pt x="4279" y="291"/>
                </a:lnTo>
                <a:lnTo>
                  <a:pt x="4285" y="289"/>
                </a:lnTo>
                <a:lnTo>
                  <a:pt x="4782" y="160"/>
                </a:lnTo>
                <a:lnTo>
                  <a:pt x="4863" y="242"/>
                </a:lnTo>
                <a:lnTo>
                  <a:pt x="4863" y="1318"/>
                </a:lnTo>
                <a:lnTo>
                  <a:pt x="5019" y="1246"/>
                </a:lnTo>
                <a:lnTo>
                  <a:pt x="5081" y="1269"/>
                </a:lnTo>
                <a:lnTo>
                  <a:pt x="5145" y="1246"/>
                </a:lnTo>
                <a:lnTo>
                  <a:pt x="5459" y="1389"/>
                </a:lnTo>
                <a:lnTo>
                  <a:pt x="5459" y="2207"/>
                </a:lnTo>
                <a:lnTo>
                  <a:pt x="5530" y="2207"/>
                </a:lnTo>
                <a:lnTo>
                  <a:pt x="5530" y="1885"/>
                </a:lnTo>
                <a:lnTo>
                  <a:pt x="5752" y="1835"/>
                </a:lnTo>
                <a:lnTo>
                  <a:pt x="5752" y="919"/>
                </a:lnTo>
                <a:lnTo>
                  <a:pt x="5989" y="883"/>
                </a:lnTo>
                <a:lnTo>
                  <a:pt x="5989" y="749"/>
                </a:lnTo>
                <a:lnTo>
                  <a:pt x="6221" y="590"/>
                </a:lnTo>
                <a:lnTo>
                  <a:pt x="6694" y="645"/>
                </a:lnTo>
                <a:lnTo>
                  <a:pt x="6694" y="1221"/>
                </a:lnTo>
                <a:lnTo>
                  <a:pt x="6906" y="1221"/>
                </a:lnTo>
                <a:lnTo>
                  <a:pt x="6909" y="1222"/>
                </a:lnTo>
                <a:lnTo>
                  <a:pt x="7243" y="1373"/>
                </a:lnTo>
                <a:lnTo>
                  <a:pt x="7243" y="333"/>
                </a:lnTo>
                <a:lnTo>
                  <a:pt x="7244" y="332"/>
                </a:lnTo>
                <a:lnTo>
                  <a:pt x="7244" y="332"/>
                </a:lnTo>
                <a:lnTo>
                  <a:pt x="7246" y="328"/>
                </a:lnTo>
                <a:lnTo>
                  <a:pt x="7251" y="327"/>
                </a:lnTo>
                <a:lnTo>
                  <a:pt x="7260" y="326"/>
                </a:lnTo>
                <a:lnTo>
                  <a:pt x="7278" y="326"/>
                </a:lnTo>
                <a:lnTo>
                  <a:pt x="7278" y="326"/>
                </a:lnTo>
                <a:lnTo>
                  <a:pt x="7351" y="323"/>
                </a:lnTo>
                <a:lnTo>
                  <a:pt x="7351" y="323"/>
                </a:lnTo>
                <a:lnTo>
                  <a:pt x="7567" y="318"/>
                </a:lnTo>
                <a:lnTo>
                  <a:pt x="7567" y="318"/>
                </a:lnTo>
                <a:lnTo>
                  <a:pt x="7882" y="312"/>
                </a:lnTo>
                <a:lnTo>
                  <a:pt x="7888" y="311"/>
                </a:lnTo>
                <a:lnTo>
                  <a:pt x="8145" y="681"/>
                </a:lnTo>
                <a:lnTo>
                  <a:pt x="8199" y="735"/>
                </a:lnTo>
                <a:lnTo>
                  <a:pt x="8199" y="1371"/>
                </a:lnTo>
                <a:lnTo>
                  <a:pt x="8206" y="1377"/>
                </a:lnTo>
                <a:lnTo>
                  <a:pt x="8550" y="1221"/>
                </a:lnTo>
                <a:lnTo>
                  <a:pt x="8762" y="1221"/>
                </a:lnTo>
                <a:lnTo>
                  <a:pt x="8762" y="645"/>
                </a:lnTo>
                <a:lnTo>
                  <a:pt x="9236" y="590"/>
                </a:lnTo>
                <a:lnTo>
                  <a:pt x="9467" y="749"/>
                </a:lnTo>
                <a:lnTo>
                  <a:pt x="9467" y="883"/>
                </a:lnTo>
                <a:lnTo>
                  <a:pt x="9704" y="919"/>
                </a:lnTo>
                <a:lnTo>
                  <a:pt x="9704" y="1835"/>
                </a:lnTo>
                <a:lnTo>
                  <a:pt x="9927" y="1885"/>
                </a:lnTo>
                <a:lnTo>
                  <a:pt x="9927" y="2207"/>
                </a:lnTo>
                <a:lnTo>
                  <a:pt x="9997" y="2207"/>
                </a:lnTo>
                <a:lnTo>
                  <a:pt x="9997" y="1389"/>
                </a:lnTo>
                <a:lnTo>
                  <a:pt x="10312" y="1246"/>
                </a:lnTo>
                <a:lnTo>
                  <a:pt x="10375" y="1269"/>
                </a:lnTo>
                <a:lnTo>
                  <a:pt x="10437" y="1246"/>
                </a:lnTo>
                <a:lnTo>
                  <a:pt x="10594" y="1318"/>
                </a:lnTo>
                <a:lnTo>
                  <a:pt x="10594" y="242"/>
                </a:lnTo>
                <a:lnTo>
                  <a:pt x="10674" y="160"/>
                </a:lnTo>
                <a:lnTo>
                  <a:pt x="11178" y="291"/>
                </a:lnTo>
                <a:lnTo>
                  <a:pt x="11178" y="898"/>
                </a:lnTo>
                <a:lnTo>
                  <a:pt x="11520" y="848"/>
                </a:lnTo>
                <a:lnTo>
                  <a:pt x="11520" y="866"/>
                </a:lnTo>
                <a:lnTo>
                  <a:pt x="11159" y="920"/>
                </a:lnTo>
                <a:lnTo>
                  <a:pt x="11159" y="305"/>
                </a:lnTo>
                <a:lnTo>
                  <a:pt x="10680" y="181"/>
                </a:lnTo>
                <a:lnTo>
                  <a:pt x="10612" y="249"/>
                </a:lnTo>
                <a:lnTo>
                  <a:pt x="10612" y="1347"/>
                </a:lnTo>
                <a:lnTo>
                  <a:pt x="10436" y="1266"/>
                </a:lnTo>
                <a:lnTo>
                  <a:pt x="10376" y="1289"/>
                </a:lnTo>
                <a:lnTo>
                  <a:pt x="10373" y="1289"/>
                </a:lnTo>
                <a:lnTo>
                  <a:pt x="10371" y="1288"/>
                </a:lnTo>
                <a:lnTo>
                  <a:pt x="10313" y="1266"/>
                </a:lnTo>
                <a:lnTo>
                  <a:pt x="10015" y="1402"/>
                </a:lnTo>
                <a:lnTo>
                  <a:pt x="10015" y="2226"/>
                </a:lnTo>
                <a:lnTo>
                  <a:pt x="9908" y="2226"/>
                </a:lnTo>
                <a:lnTo>
                  <a:pt x="9908" y="1900"/>
                </a:lnTo>
                <a:lnTo>
                  <a:pt x="9686" y="1850"/>
                </a:lnTo>
                <a:lnTo>
                  <a:pt x="9686" y="934"/>
                </a:lnTo>
                <a:lnTo>
                  <a:pt x="9449" y="900"/>
                </a:lnTo>
                <a:lnTo>
                  <a:pt x="9449" y="759"/>
                </a:lnTo>
                <a:lnTo>
                  <a:pt x="9231" y="609"/>
                </a:lnTo>
                <a:lnTo>
                  <a:pt x="8781" y="662"/>
                </a:lnTo>
                <a:lnTo>
                  <a:pt x="8781" y="1239"/>
                </a:lnTo>
                <a:lnTo>
                  <a:pt x="8554" y="1239"/>
                </a:lnTo>
                <a:lnTo>
                  <a:pt x="8203" y="1397"/>
                </a:lnTo>
                <a:lnTo>
                  <a:pt x="8180" y="1380"/>
                </a:lnTo>
                <a:lnTo>
                  <a:pt x="8180" y="742"/>
                </a:lnTo>
                <a:lnTo>
                  <a:pt x="8130" y="692"/>
                </a:lnTo>
                <a:lnTo>
                  <a:pt x="7879" y="330"/>
                </a:lnTo>
                <a:lnTo>
                  <a:pt x="7879" y="330"/>
                </a:lnTo>
                <a:lnTo>
                  <a:pt x="7532" y="337"/>
                </a:lnTo>
                <a:lnTo>
                  <a:pt x="7360" y="342"/>
                </a:lnTo>
                <a:lnTo>
                  <a:pt x="7261" y="344"/>
                </a:lnTo>
                <a:lnTo>
                  <a:pt x="7261" y="1402"/>
                </a:lnTo>
                <a:lnTo>
                  <a:pt x="6903" y="1239"/>
                </a:lnTo>
                <a:lnTo>
                  <a:pt x="6676" y="1239"/>
                </a:lnTo>
                <a:lnTo>
                  <a:pt x="6676" y="662"/>
                </a:lnTo>
                <a:lnTo>
                  <a:pt x="6225" y="609"/>
                </a:lnTo>
                <a:lnTo>
                  <a:pt x="6008" y="759"/>
                </a:lnTo>
                <a:lnTo>
                  <a:pt x="6008" y="900"/>
                </a:lnTo>
                <a:lnTo>
                  <a:pt x="5770" y="934"/>
                </a:lnTo>
                <a:lnTo>
                  <a:pt x="5770" y="1850"/>
                </a:lnTo>
                <a:lnTo>
                  <a:pt x="5548" y="1900"/>
                </a:lnTo>
                <a:lnTo>
                  <a:pt x="5548" y="2226"/>
                </a:lnTo>
                <a:lnTo>
                  <a:pt x="5441" y="2226"/>
                </a:lnTo>
                <a:lnTo>
                  <a:pt x="5441" y="1402"/>
                </a:lnTo>
                <a:lnTo>
                  <a:pt x="5144" y="1266"/>
                </a:lnTo>
                <a:lnTo>
                  <a:pt x="5083" y="1289"/>
                </a:lnTo>
                <a:lnTo>
                  <a:pt x="5079" y="1288"/>
                </a:lnTo>
                <a:lnTo>
                  <a:pt x="5020" y="1266"/>
                </a:lnTo>
                <a:lnTo>
                  <a:pt x="4844" y="1347"/>
                </a:lnTo>
                <a:lnTo>
                  <a:pt x="4844" y="249"/>
                </a:lnTo>
                <a:lnTo>
                  <a:pt x="4776" y="181"/>
                </a:lnTo>
                <a:lnTo>
                  <a:pt x="4297" y="305"/>
                </a:lnTo>
                <a:lnTo>
                  <a:pt x="4297" y="920"/>
                </a:lnTo>
                <a:lnTo>
                  <a:pt x="3939" y="866"/>
                </a:lnTo>
                <a:lnTo>
                  <a:pt x="3638" y="972"/>
                </a:lnTo>
                <a:lnTo>
                  <a:pt x="3638" y="1239"/>
                </a:lnTo>
                <a:lnTo>
                  <a:pt x="3261" y="1239"/>
                </a:lnTo>
                <a:lnTo>
                  <a:pt x="2903" y="1402"/>
                </a:lnTo>
                <a:lnTo>
                  <a:pt x="2903" y="338"/>
                </a:lnTo>
                <a:lnTo>
                  <a:pt x="2903" y="338"/>
                </a:lnTo>
                <a:lnTo>
                  <a:pt x="2866" y="273"/>
                </a:lnTo>
                <a:lnTo>
                  <a:pt x="2866" y="273"/>
                </a:lnTo>
                <a:lnTo>
                  <a:pt x="2729" y="24"/>
                </a:lnTo>
                <a:lnTo>
                  <a:pt x="2222" y="234"/>
                </a:lnTo>
                <a:lnTo>
                  <a:pt x="2036" y="454"/>
                </a:lnTo>
                <a:lnTo>
                  <a:pt x="2036" y="690"/>
                </a:lnTo>
                <a:lnTo>
                  <a:pt x="1984" y="742"/>
                </a:lnTo>
                <a:lnTo>
                  <a:pt x="1984" y="2092"/>
                </a:lnTo>
                <a:lnTo>
                  <a:pt x="1877" y="2175"/>
                </a:lnTo>
                <a:lnTo>
                  <a:pt x="1877" y="2268"/>
                </a:lnTo>
                <a:lnTo>
                  <a:pt x="1737" y="2268"/>
                </a:lnTo>
                <a:lnTo>
                  <a:pt x="1737" y="1609"/>
                </a:lnTo>
                <a:lnTo>
                  <a:pt x="1382" y="1609"/>
                </a:lnTo>
                <a:lnTo>
                  <a:pt x="1382" y="662"/>
                </a:lnTo>
                <a:lnTo>
                  <a:pt x="933" y="609"/>
                </a:lnTo>
                <a:lnTo>
                  <a:pt x="668" y="791"/>
                </a:lnTo>
                <a:lnTo>
                  <a:pt x="668" y="1312"/>
                </a:lnTo>
                <a:lnTo>
                  <a:pt x="410" y="1266"/>
                </a:lnTo>
                <a:lnTo>
                  <a:pt x="244" y="1431"/>
                </a:lnTo>
                <a:lnTo>
                  <a:pt x="244" y="2615"/>
                </a:lnTo>
                <a:lnTo>
                  <a:pt x="182" y="2594"/>
                </a:lnTo>
                <a:lnTo>
                  <a:pt x="84" y="2594"/>
                </a:lnTo>
                <a:lnTo>
                  <a:pt x="0" y="2636"/>
                </a:lnTo>
                <a:close/>
              </a:path>
            </a:pathLst>
          </a:custGeom>
          <a:solidFill>
            <a:srgbClr val="E7E9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177" name="Straight Connector 176"/>
          <p:cNvCxnSpPr/>
          <p:nvPr userDrawn="1"/>
        </p:nvCxnSpPr>
        <p:spPr>
          <a:xfrm flipV="1">
            <a:off x="6414814" y="1055571"/>
            <a:ext cx="0" cy="1811875"/>
          </a:xfrm>
          <a:prstGeom prst="line">
            <a:avLst/>
          </a:prstGeom>
          <a:ln w="28575">
            <a:solidFill>
              <a:srgbClr val="EFF0F7"/>
            </a:solidFill>
          </a:ln>
        </p:spPr>
        <p:style>
          <a:lnRef idx="1">
            <a:schemeClr val="accent1"/>
          </a:lnRef>
          <a:fillRef idx="0">
            <a:schemeClr val="accent1"/>
          </a:fillRef>
          <a:effectRef idx="0">
            <a:schemeClr val="accent1"/>
          </a:effectRef>
          <a:fontRef idx="minor">
            <a:schemeClr val="tx1"/>
          </a:fontRef>
        </p:style>
      </p:cxnSp>
      <p:grpSp>
        <p:nvGrpSpPr>
          <p:cNvPr id="178" name="Group 177"/>
          <p:cNvGrpSpPr/>
          <p:nvPr userDrawn="1"/>
        </p:nvGrpSpPr>
        <p:grpSpPr>
          <a:xfrm>
            <a:off x="6611794" y="195486"/>
            <a:ext cx="602031" cy="2337009"/>
            <a:chOff x="4318843" y="1810161"/>
            <a:chExt cx="638175" cy="2477314"/>
          </a:xfrm>
        </p:grpSpPr>
        <p:grpSp>
          <p:nvGrpSpPr>
            <p:cNvPr id="179" name="Group 178"/>
            <p:cNvGrpSpPr/>
            <p:nvPr userDrawn="1"/>
          </p:nvGrpSpPr>
          <p:grpSpPr>
            <a:xfrm>
              <a:off x="4318843" y="3212737"/>
              <a:ext cx="638175" cy="1074738"/>
              <a:chOff x="4363293" y="2157263"/>
              <a:chExt cx="638175" cy="1074738"/>
            </a:xfrm>
          </p:grpSpPr>
          <p:sp>
            <p:nvSpPr>
              <p:cNvPr id="181" name="Freeform 63"/>
              <p:cNvSpPr>
                <a:spLocks/>
              </p:cNvSpPr>
              <p:nvPr/>
            </p:nvSpPr>
            <p:spPr bwMode="auto">
              <a:xfrm>
                <a:off x="4561731" y="2157263"/>
                <a:ext cx="241300" cy="130175"/>
              </a:xfrm>
              <a:custGeom>
                <a:avLst/>
                <a:gdLst>
                  <a:gd name="T0" fmla="*/ 185 w 263"/>
                  <a:gd name="T1" fmla="*/ 33 h 142"/>
                  <a:gd name="T2" fmla="*/ 165 w 263"/>
                  <a:gd name="T3" fmla="*/ 33 h 142"/>
                  <a:gd name="T4" fmla="*/ 132 w 263"/>
                  <a:gd name="T5" fmla="*/ 0 h 142"/>
                  <a:gd name="T6" fmla="*/ 99 w 263"/>
                  <a:gd name="T7" fmla="*/ 33 h 142"/>
                  <a:gd name="T8" fmla="*/ 78 w 263"/>
                  <a:gd name="T9" fmla="*/ 33 h 142"/>
                  <a:gd name="T10" fmla="*/ 0 w 263"/>
                  <a:gd name="T11" fmla="*/ 111 h 142"/>
                  <a:gd name="T12" fmla="*/ 0 w 263"/>
                  <a:gd name="T13" fmla="*/ 142 h 142"/>
                  <a:gd name="T14" fmla="*/ 263 w 263"/>
                  <a:gd name="T15" fmla="*/ 142 h 142"/>
                  <a:gd name="T16" fmla="*/ 263 w 263"/>
                  <a:gd name="T17" fmla="*/ 111 h 142"/>
                  <a:gd name="T18" fmla="*/ 185 w 263"/>
                  <a:gd name="T1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142">
                    <a:moveTo>
                      <a:pt x="185" y="33"/>
                    </a:moveTo>
                    <a:cubicBezTo>
                      <a:pt x="165" y="33"/>
                      <a:pt x="165" y="33"/>
                      <a:pt x="165" y="33"/>
                    </a:cubicBezTo>
                    <a:cubicBezTo>
                      <a:pt x="165" y="15"/>
                      <a:pt x="150" y="0"/>
                      <a:pt x="132" y="0"/>
                    </a:cubicBezTo>
                    <a:cubicBezTo>
                      <a:pt x="114" y="0"/>
                      <a:pt x="99" y="15"/>
                      <a:pt x="99" y="33"/>
                    </a:cubicBezTo>
                    <a:cubicBezTo>
                      <a:pt x="78" y="33"/>
                      <a:pt x="78" y="33"/>
                      <a:pt x="78" y="33"/>
                    </a:cubicBezTo>
                    <a:cubicBezTo>
                      <a:pt x="35" y="33"/>
                      <a:pt x="0" y="68"/>
                      <a:pt x="0" y="111"/>
                    </a:cubicBezTo>
                    <a:cubicBezTo>
                      <a:pt x="0" y="142"/>
                      <a:pt x="0" y="142"/>
                      <a:pt x="0" y="142"/>
                    </a:cubicBezTo>
                    <a:cubicBezTo>
                      <a:pt x="263" y="142"/>
                      <a:pt x="263" y="142"/>
                      <a:pt x="263" y="142"/>
                    </a:cubicBezTo>
                    <a:cubicBezTo>
                      <a:pt x="263" y="111"/>
                      <a:pt x="263" y="111"/>
                      <a:pt x="263" y="111"/>
                    </a:cubicBezTo>
                    <a:cubicBezTo>
                      <a:pt x="263" y="68"/>
                      <a:pt x="228" y="33"/>
                      <a:pt x="185" y="33"/>
                    </a:cubicBezTo>
                    <a:close/>
                  </a:path>
                </a:pathLst>
              </a:cu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82" name="Rectangle 64"/>
              <p:cNvSpPr>
                <a:spLocks noChangeArrowheads="1"/>
              </p:cNvSpPr>
              <p:nvPr/>
            </p:nvSpPr>
            <p:spPr bwMode="auto">
              <a:xfrm>
                <a:off x="4561731" y="230331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83" name="Rectangle 65"/>
              <p:cNvSpPr>
                <a:spLocks noChangeArrowheads="1"/>
              </p:cNvSpPr>
              <p:nvPr/>
            </p:nvSpPr>
            <p:spPr bwMode="auto">
              <a:xfrm>
                <a:off x="4561731" y="233506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84" name="Rectangle 66"/>
              <p:cNvSpPr>
                <a:spLocks noChangeArrowheads="1"/>
              </p:cNvSpPr>
              <p:nvPr/>
            </p:nvSpPr>
            <p:spPr bwMode="auto">
              <a:xfrm>
                <a:off x="4561731" y="2368400"/>
                <a:ext cx="241300" cy="14288"/>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85" name="Freeform 67"/>
              <p:cNvSpPr>
                <a:spLocks/>
              </p:cNvSpPr>
              <p:nvPr userDrawn="1"/>
            </p:nvSpPr>
            <p:spPr bwMode="auto">
              <a:xfrm>
                <a:off x="4363293" y="2401738"/>
                <a:ext cx="638175" cy="830263"/>
              </a:xfrm>
              <a:custGeom>
                <a:avLst/>
                <a:gdLst>
                  <a:gd name="T0" fmla="*/ 350 w 699"/>
                  <a:gd name="T1" fmla="*/ 909 h 909"/>
                  <a:gd name="T2" fmla="*/ 0 w 699"/>
                  <a:gd name="T3" fmla="*/ 559 h 909"/>
                  <a:gd name="T4" fmla="*/ 189 w 699"/>
                  <a:gd name="T5" fmla="*/ 50 h 909"/>
                  <a:gd name="T6" fmla="*/ 239 w 699"/>
                  <a:gd name="T7" fmla="*/ 0 h 909"/>
                  <a:gd name="T8" fmla="*/ 460 w 699"/>
                  <a:gd name="T9" fmla="*/ 0 h 909"/>
                  <a:gd name="T10" fmla="*/ 510 w 699"/>
                  <a:gd name="T11" fmla="*/ 50 h 909"/>
                  <a:gd name="T12" fmla="*/ 510 w 699"/>
                  <a:gd name="T13" fmla="*/ 50 h 909"/>
                  <a:gd name="T14" fmla="*/ 699 w 699"/>
                  <a:gd name="T15" fmla="*/ 559 h 909"/>
                  <a:gd name="T16" fmla="*/ 350 w 699"/>
                  <a:gd name="T17" fmla="*/ 909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9" h="909">
                    <a:moveTo>
                      <a:pt x="350" y="909"/>
                    </a:moveTo>
                    <a:cubicBezTo>
                      <a:pt x="157" y="909"/>
                      <a:pt x="0" y="752"/>
                      <a:pt x="0" y="559"/>
                    </a:cubicBezTo>
                    <a:cubicBezTo>
                      <a:pt x="0" y="380"/>
                      <a:pt x="189" y="180"/>
                      <a:pt x="189" y="50"/>
                    </a:cubicBezTo>
                    <a:cubicBezTo>
                      <a:pt x="189" y="22"/>
                      <a:pt x="212" y="0"/>
                      <a:pt x="239" y="0"/>
                    </a:cubicBezTo>
                    <a:cubicBezTo>
                      <a:pt x="460" y="0"/>
                      <a:pt x="460" y="0"/>
                      <a:pt x="460" y="0"/>
                    </a:cubicBezTo>
                    <a:cubicBezTo>
                      <a:pt x="488" y="0"/>
                      <a:pt x="510" y="22"/>
                      <a:pt x="510" y="50"/>
                    </a:cubicBezTo>
                    <a:cubicBezTo>
                      <a:pt x="510" y="50"/>
                      <a:pt x="510" y="50"/>
                      <a:pt x="510" y="50"/>
                    </a:cubicBezTo>
                    <a:cubicBezTo>
                      <a:pt x="510" y="180"/>
                      <a:pt x="699" y="380"/>
                      <a:pt x="699" y="559"/>
                    </a:cubicBezTo>
                    <a:cubicBezTo>
                      <a:pt x="699" y="752"/>
                      <a:pt x="543" y="909"/>
                      <a:pt x="350" y="909"/>
                    </a:cubicBezTo>
                    <a:close/>
                  </a:path>
                </a:pathLst>
              </a:custGeom>
              <a:solidFill>
                <a:srgbClr val="FEDC6E"/>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86" name="Freeform 69"/>
              <p:cNvSpPr>
                <a:spLocks/>
              </p:cNvSpPr>
              <p:nvPr/>
            </p:nvSpPr>
            <p:spPr bwMode="auto">
              <a:xfrm>
                <a:off x="4709368" y="2609700"/>
                <a:ext cx="92075" cy="293688"/>
              </a:xfrm>
              <a:custGeom>
                <a:avLst/>
                <a:gdLst>
                  <a:gd name="T0" fmla="*/ 6 w 100"/>
                  <a:gd name="T1" fmla="*/ 115 h 322"/>
                  <a:gd name="T2" fmla="*/ 9 w 100"/>
                  <a:gd name="T3" fmla="*/ 4 h 322"/>
                  <a:gd name="T4" fmla="*/ 12 w 100"/>
                  <a:gd name="T5" fmla="*/ 0 h 322"/>
                  <a:gd name="T6" fmla="*/ 13 w 100"/>
                  <a:gd name="T7" fmla="*/ 0 h 322"/>
                  <a:gd name="T8" fmla="*/ 17 w 100"/>
                  <a:gd name="T9" fmla="*/ 3 h 322"/>
                  <a:gd name="T10" fmla="*/ 14 w 100"/>
                  <a:gd name="T11" fmla="*/ 116 h 322"/>
                  <a:gd name="T12" fmla="*/ 8 w 100"/>
                  <a:gd name="T13" fmla="*/ 194 h 322"/>
                  <a:gd name="T14" fmla="*/ 89 w 100"/>
                  <a:gd name="T15" fmla="*/ 313 h 322"/>
                  <a:gd name="T16" fmla="*/ 100 w 100"/>
                  <a:gd name="T17" fmla="*/ 321 h 322"/>
                  <a:gd name="T18" fmla="*/ 95 w 100"/>
                  <a:gd name="T19" fmla="*/ 321 h 322"/>
                  <a:gd name="T20" fmla="*/ 86 w 100"/>
                  <a:gd name="T21" fmla="*/ 322 h 322"/>
                  <a:gd name="T22" fmla="*/ 78 w 100"/>
                  <a:gd name="T23" fmla="*/ 315 h 322"/>
                  <a:gd name="T24" fmla="*/ 0 w 100"/>
                  <a:gd name="T25" fmla="*/ 194 h 322"/>
                  <a:gd name="T26" fmla="*/ 6 w 100"/>
                  <a:gd name="T27" fmla="*/ 11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6" y="115"/>
                    </a:moveTo>
                    <a:cubicBezTo>
                      <a:pt x="11" y="78"/>
                      <a:pt x="15" y="44"/>
                      <a:pt x="9" y="4"/>
                    </a:cubicBezTo>
                    <a:cubicBezTo>
                      <a:pt x="8" y="2"/>
                      <a:pt x="10" y="0"/>
                      <a:pt x="12" y="0"/>
                    </a:cubicBezTo>
                    <a:cubicBezTo>
                      <a:pt x="12" y="0"/>
                      <a:pt x="13" y="0"/>
                      <a:pt x="13" y="0"/>
                    </a:cubicBezTo>
                    <a:cubicBezTo>
                      <a:pt x="15" y="0"/>
                      <a:pt x="17" y="1"/>
                      <a:pt x="17" y="3"/>
                    </a:cubicBezTo>
                    <a:cubicBezTo>
                      <a:pt x="23" y="43"/>
                      <a:pt x="19" y="78"/>
                      <a:pt x="14" y="116"/>
                    </a:cubicBezTo>
                    <a:cubicBezTo>
                      <a:pt x="11" y="140"/>
                      <a:pt x="8" y="166"/>
                      <a:pt x="8" y="194"/>
                    </a:cubicBezTo>
                    <a:cubicBezTo>
                      <a:pt x="8" y="245"/>
                      <a:pt x="63" y="293"/>
                      <a:pt x="89" y="313"/>
                    </a:cubicBezTo>
                    <a:cubicBezTo>
                      <a:pt x="94" y="317"/>
                      <a:pt x="98" y="319"/>
                      <a:pt x="100" y="321"/>
                    </a:cubicBezTo>
                    <a:cubicBezTo>
                      <a:pt x="98" y="321"/>
                      <a:pt x="97" y="321"/>
                      <a:pt x="95" y="321"/>
                    </a:cubicBezTo>
                    <a:cubicBezTo>
                      <a:pt x="92" y="321"/>
                      <a:pt x="89" y="321"/>
                      <a:pt x="86" y="322"/>
                    </a:cubicBezTo>
                    <a:cubicBezTo>
                      <a:pt x="84" y="320"/>
                      <a:pt x="81" y="318"/>
                      <a:pt x="78" y="315"/>
                    </a:cubicBezTo>
                    <a:cubicBezTo>
                      <a:pt x="49" y="293"/>
                      <a:pt x="0" y="246"/>
                      <a:pt x="0" y="194"/>
                    </a:cubicBezTo>
                    <a:cubicBezTo>
                      <a:pt x="0" y="165"/>
                      <a:pt x="3" y="140"/>
                      <a:pt x="6" y="1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70"/>
              <p:cNvSpPr>
                <a:spLocks/>
              </p:cNvSpPr>
              <p:nvPr/>
            </p:nvSpPr>
            <p:spPr bwMode="auto">
              <a:xfrm>
                <a:off x="4563318" y="2609700"/>
                <a:ext cx="90488" cy="293688"/>
              </a:xfrm>
              <a:custGeom>
                <a:avLst/>
                <a:gdLst>
                  <a:gd name="T0" fmla="*/ 0 w 100"/>
                  <a:gd name="T1" fmla="*/ 321 h 322"/>
                  <a:gd name="T2" fmla="*/ 12 w 100"/>
                  <a:gd name="T3" fmla="*/ 313 h 322"/>
                  <a:gd name="T4" fmla="*/ 92 w 100"/>
                  <a:gd name="T5" fmla="*/ 194 h 322"/>
                  <a:gd name="T6" fmla="*/ 86 w 100"/>
                  <a:gd name="T7" fmla="*/ 116 h 322"/>
                  <a:gd name="T8" fmla="*/ 84 w 100"/>
                  <a:gd name="T9" fmla="*/ 3 h 322"/>
                  <a:gd name="T10" fmla="*/ 88 w 100"/>
                  <a:gd name="T11" fmla="*/ 0 h 322"/>
                  <a:gd name="T12" fmla="*/ 88 w 100"/>
                  <a:gd name="T13" fmla="*/ 0 h 322"/>
                  <a:gd name="T14" fmla="*/ 92 w 100"/>
                  <a:gd name="T15" fmla="*/ 4 h 322"/>
                  <a:gd name="T16" fmla="*/ 94 w 100"/>
                  <a:gd name="T17" fmla="*/ 115 h 322"/>
                  <a:gd name="T18" fmla="*/ 100 w 100"/>
                  <a:gd name="T19" fmla="*/ 194 h 322"/>
                  <a:gd name="T20" fmla="*/ 22 w 100"/>
                  <a:gd name="T21" fmla="*/ 315 h 322"/>
                  <a:gd name="T22" fmla="*/ 14 w 100"/>
                  <a:gd name="T23" fmla="*/ 322 h 322"/>
                  <a:gd name="T24" fmla="*/ 5 w 100"/>
                  <a:gd name="T25" fmla="*/ 321 h 322"/>
                  <a:gd name="T26" fmla="*/ 0 w 100"/>
                  <a:gd name="T27"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0" y="321"/>
                    </a:moveTo>
                    <a:cubicBezTo>
                      <a:pt x="3" y="319"/>
                      <a:pt x="7" y="317"/>
                      <a:pt x="12" y="313"/>
                    </a:cubicBezTo>
                    <a:cubicBezTo>
                      <a:pt x="38" y="293"/>
                      <a:pt x="92" y="245"/>
                      <a:pt x="92" y="194"/>
                    </a:cubicBezTo>
                    <a:cubicBezTo>
                      <a:pt x="92" y="166"/>
                      <a:pt x="89" y="140"/>
                      <a:pt x="86" y="116"/>
                    </a:cubicBezTo>
                    <a:cubicBezTo>
                      <a:pt x="82" y="78"/>
                      <a:pt x="77" y="43"/>
                      <a:pt x="84" y="3"/>
                    </a:cubicBezTo>
                    <a:cubicBezTo>
                      <a:pt x="84" y="1"/>
                      <a:pt x="86" y="0"/>
                      <a:pt x="88" y="0"/>
                    </a:cubicBezTo>
                    <a:cubicBezTo>
                      <a:pt x="88" y="0"/>
                      <a:pt x="88" y="0"/>
                      <a:pt x="88" y="0"/>
                    </a:cubicBezTo>
                    <a:cubicBezTo>
                      <a:pt x="91" y="0"/>
                      <a:pt x="92" y="2"/>
                      <a:pt x="92" y="4"/>
                    </a:cubicBezTo>
                    <a:cubicBezTo>
                      <a:pt x="86" y="44"/>
                      <a:pt x="90" y="78"/>
                      <a:pt x="94" y="115"/>
                    </a:cubicBezTo>
                    <a:cubicBezTo>
                      <a:pt x="97" y="140"/>
                      <a:pt x="100" y="165"/>
                      <a:pt x="100" y="194"/>
                    </a:cubicBezTo>
                    <a:cubicBezTo>
                      <a:pt x="100" y="246"/>
                      <a:pt x="51" y="293"/>
                      <a:pt x="22" y="315"/>
                    </a:cubicBezTo>
                    <a:cubicBezTo>
                      <a:pt x="19" y="318"/>
                      <a:pt x="16" y="320"/>
                      <a:pt x="14" y="322"/>
                    </a:cubicBezTo>
                    <a:cubicBezTo>
                      <a:pt x="11" y="321"/>
                      <a:pt x="8" y="321"/>
                      <a:pt x="5" y="321"/>
                    </a:cubicBezTo>
                    <a:cubicBezTo>
                      <a:pt x="4" y="321"/>
                      <a:pt x="2" y="321"/>
                      <a:pt x="0" y="3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71"/>
              <p:cNvSpPr>
                <a:spLocks noEditPoints="1"/>
              </p:cNvSpPr>
              <p:nvPr/>
            </p:nvSpPr>
            <p:spPr bwMode="auto">
              <a:xfrm>
                <a:off x="4782393" y="2884338"/>
                <a:ext cx="65088" cy="39688"/>
              </a:xfrm>
              <a:custGeom>
                <a:avLst/>
                <a:gdLst>
                  <a:gd name="T0" fmla="*/ 35 w 70"/>
                  <a:gd name="T1" fmla="*/ 0 h 43"/>
                  <a:gd name="T2" fmla="*/ 70 w 70"/>
                  <a:gd name="T3" fmla="*/ 22 h 43"/>
                  <a:gd name="T4" fmla="*/ 35 w 70"/>
                  <a:gd name="T5" fmla="*/ 43 h 43"/>
                  <a:gd name="T6" fmla="*/ 0 w 70"/>
                  <a:gd name="T7" fmla="*/ 22 h 43"/>
                  <a:gd name="T8" fmla="*/ 35 w 70"/>
                  <a:gd name="T9" fmla="*/ 0 h 43"/>
                  <a:gd name="T10" fmla="*/ 35 w 70"/>
                  <a:gd name="T11" fmla="*/ 35 h 43"/>
                  <a:gd name="T12" fmla="*/ 62 w 70"/>
                  <a:gd name="T13" fmla="*/ 22 h 43"/>
                  <a:gd name="T14" fmla="*/ 35 w 70"/>
                  <a:gd name="T15" fmla="*/ 8 h 43"/>
                  <a:gd name="T16" fmla="*/ 8 w 70"/>
                  <a:gd name="T17" fmla="*/ 22 h 43"/>
                  <a:gd name="T18" fmla="*/ 35 w 70"/>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3">
                    <a:moveTo>
                      <a:pt x="35" y="0"/>
                    </a:moveTo>
                    <a:cubicBezTo>
                      <a:pt x="55" y="0"/>
                      <a:pt x="70" y="9"/>
                      <a:pt x="70" y="22"/>
                    </a:cubicBezTo>
                    <a:cubicBezTo>
                      <a:pt x="70" y="34"/>
                      <a:pt x="55" y="43"/>
                      <a:pt x="35" y="43"/>
                    </a:cubicBezTo>
                    <a:cubicBezTo>
                      <a:pt x="15" y="43"/>
                      <a:pt x="0" y="34"/>
                      <a:pt x="0" y="22"/>
                    </a:cubicBezTo>
                    <a:cubicBezTo>
                      <a:pt x="0" y="9"/>
                      <a:pt x="15" y="0"/>
                      <a:pt x="35" y="0"/>
                    </a:cubicBezTo>
                    <a:close/>
                    <a:moveTo>
                      <a:pt x="35" y="35"/>
                    </a:moveTo>
                    <a:cubicBezTo>
                      <a:pt x="51" y="35"/>
                      <a:pt x="62" y="28"/>
                      <a:pt x="62" y="22"/>
                    </a:cubicBezTo>
                    <a:cubicBezTo>
                      <a:pt x="62" y="15"/>
                      <a:pt x="51" y="8"/>
                      <a:pt x="35" y="8"/>
                    </a:cubicBezTo>
                    <a:cubicBezTo>
                      <a:pt x="19" y="8"/>
                      <a:pt x="8" y="15"/>
                      <a:pt x="8" y="22"/>
                    </a:cubicBezTo>
                    <a:cubicBezTo>
                      <a:pt x="8" y="28"/>
                      <a:pt x="19" y="35"/>
                      <a:pt x="35"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72"/>
              <p:cNvSpPr>
                <a:spLocks noEditPoints="1"/>
              </p:cNvSpPr>
              <p:nvPr/>
            </p:nvSpPr>
            <p:spPr bwMode="auto">
              <a:xfrm>
                <a:off x="4764931" y="2895450"/>
                <a:ext cx="63500" cy="39688"/>
              </a:xfrm>
              <a:custGeom>
                <a:avLst/>
                <a:gdLst>
                  <a:gd name="T0" fmla="*/ 35 w 70"/>
                  <a:gd name="T1" fmla="*/ 43 h 43"/>
                  <a:gd name="T2" fmla="*/ 70 w 70"/>
                  <a:gd name="T3" fmla="*/ 21 h 43"/>
                  <a:gd name="T4" fmla="*/ 35 w 70"/>
                  <a:gd name="T5" fmla="*/ 0 h 43"/>
                  <a:gd name="T6" fmla="*/ 29 w 70"/>
                  <a:gd name="T7" fmla="*/ 0 h 43"/>
                  <a:gd name="T8" fmla="*/ 18 w 70"/>
                  <a:gd name="T9" fmla="*/ 2 h 43"/>
                  <a:gd name="T10" fmla="*/ 0 w 70"/>
                  <a:gd name="T11" fmla="*/ 21 h 43"/>
                  <a:gd name="T12" fmla="*/ 35 w 70"/>
                  <a:gd name="T13" fmla="*/ 43 h 43"/>
                  <a:gd name="T14" fmla="*/ 26 w 70"/>
                  <a:gd name="T15" fmla="*/ 9 h 43"/>
                  <a:gd name="T16" fmla="*/ 35 w 70"/>
                  <a:gd name="T17" fmla="*/ 8 h 43"/>
                  <a:gd name="T18" fmla="*/ 40 w 70"/>
                  <a:gd name="T19" fmla="*/ 8 h 43"/>
                  <a:gd name="T20" fmla="*/ 62 w 70"/>
                  <a:gd name="T21" fmla="*/ 21 h 43"/>
                  <a:gd name="T22" fmla="*/ 35 w 70"/>
                  <a:gd name="T23" fmla="*/ 35 h 43"/>
                  <a:gd name="T24" fmla="*/ 8 w 70"/>
                  <a:gd name="T25" fmla="*/ 21 h 43"/>
                  <a:gd name="T26" fmla="*/ 26 w 70"/>
                  <a:gd name="T27"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3">
                    <a:moveTo>
                      <a:pt x="35" y="43"/>
                    </a:moveTo>
                    <a:cubicBezTo>
                      <a:pt x="55" y="43"/>
                      <a:pt x="70" y="34"/>
                      <a:pt x="70" y="21"/>
                    </a:cubicBezTo>
                    <a:cubicBezTo>
                      <a:pt x="70" y="9"/>
                      <a:pt x="55" y="0"/>
                      <a:pt x="35" y="0"/>
                    </a:cubicBezTo>
                    <a:cubicBezTo>
                      <a:pt x="33" y="0"/>
                      <a:pt x="31" y="0"/>
                      <a:pt x="29" y="0"/>
                    </a:cubicBezTo>
                    <a:cubicBezTo>
                      <a:pt x="25" y="0"/>
                      <a:pt x="21" y="1"/>
                      <a:pt x="18" y="2"/>
                    </a:cubicBezTo>
                    <a:cubicBezTo>
                      <a:pt x="7" y="6"/>
                      <a:pt x="0" y="13"/>
                      <a:pt x="0" y="21"/>
                    </a:cubicBezTo>
                    <a:cubicBezTo>
                      <a:pt x="0" y="34"/>
                      <a:pt x="15" y="43"/>
                      <a:pt x="35" y="43"/>
                    </a:cubicBezTo>
                    <a:close/>
                    <a:moveTo>
                      <a:pt x="26" y="9"/>
                    </a:moveTo>
                    <a:cubicBezTo>
                      <a:pt x="29" y="8"/>
                      <a:pt x="32" y="8"/>
                      <a:pt x="35" y="8"/>
                    </a:cubicBezTo>
                    <a:cubicBezTo>
                      <a:pt x="37" y="8"/>
                      <a:pt x="38" y="8"/>
                      <a:pt x="40" y="8"/>
                    </a:cubicBezTo>
                    <a:cubicBezTo>
                      <a:pt x="53" y="9"/>
                      <a:pt x="62" y="16"/>
                      <a:pt x="62" y="21"/>
                    </a:cubicBezTo>
                    <a:cubicBezTo>
                      <a:pt x="62" y="28"/>
                      <a:pt x="51" y="35"/>
                      <a:pt x="35" y="35"/>
                    </a:cubicBezTo>
                    <a:cubicBezTo>
                      <a:pt x="19" y="35"/>
                      <a:pt x="8" y="28"/>
                      <a:pt x="8" y="21"/>
                    </a:cubicBezTo>
                    <a:cubicBezTo>
                      <a:pt x="8" y="16"/>
                      <a:pt x="15" y="10"/>
                      <a:pt x="26"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73"/>
              <p:cNvSpPr>
                <a:spLocks noEditPoints="1"/>
              </p:cNvSpPr>
              <p:nvPr/>
            </p:nvSpPr>
            <p:spPr bwMode="auto">
              <a:xfrm>
                <a:off x="4737943"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5"/>
                      <a:pt x="55"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74"/>
              <p:cNvSpPr>
                <a:spLocks noEditPoints="1"/>
              </p:cNvSpPr>
              <p:nvPr/>
            </p:nvSpPr>
            <p:spPr bwMode="auto">
              <a:xfrm>
                <a:off x="4704606" y="29208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75"/>
              <p:cNvSpPr>
                <a:spLocks noEditPoints="1"/>
              </p:cNvSpPr>
              <p:nvPr/>
            </p:nvSpPr>
            <p:spPr bwMode="auto">
              <a:xfrm>
                <a:off x="4669681" y="2928788"/>
                <a:ext cx="63500" cy="41275"/>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8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8"/>
                      <a:pt x="35" y="8"/>
                    </a:cubicBezTo>
                    <a:cubicBezTo>
                      <a:pt x="19" y="8"/>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6"/>
              <p:cNvSpPr>
                <a:spLocks noEditPoints="1"/>
              </p:cNvSpPr>
              <p:nvPr/>
            </p:nvSpPr>
            <p:spPr bwMode="auto">
              <a:xfrm>
                <a:off x="4631581" y="2928788"/>
                <a:ext cx="65088" cy="41275"/>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8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1" y="36"/>
                      <a:pt x="63" y="29"/>
                      <a:pt x="63" y="22"/>
                    </a:cubicBezTo>
                    <a:cubicBezTo>
                      <a:pt x="63" y="16"/>
                      <a:pt x="51" y="8"/>
                      <a:pt x="36" y="8"/>
                    </a:cubicBezTo>
                    <a:cubicBezTo>
                      <a:pt x="20" y="8"/>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7"/>
              <p:cNvSpPr>
                <a:spLocks noEditPoints="1"/>
              </p:cNvSpPr>
              <p:nvPr/>
            </p:nvSpPr>
            <p:spPr bwMode="auto">
              <a:xfrm>
                <a:off x="4595068" y="2920850"/>
                <a:ext cx="65088" cy="39688"/>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9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9"/>
                      <a:pt x="35" y="9"/>
                    </a:cubicBezTo>
                    <a:cubicBezTo>
                      <a:pt x="19" y="9"/>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78"/>
              <p:cNvSpPr>
                <a:spLocks noEditPoints="1"/>
              </p:cNvSpPr>
              <p:nvPr/>
            </p:nvSpPr>
            <p:spPr bwMode="auto">
              <a:xfrm>
                <a:off x="4561731"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9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6" y="0"/>
                      <a:pt x="71" y="10"/>
                      <a:pt x="71" y="22"/>
                    </a:cubicBezTo>
                    <a:cubicBezTo>
                      <a:pt x="71" y="35"/>
                      <a:pt x="56"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9" y="16"/>
                      <a:pt x="9" y="22"/>
                    </a:cubicBezTo>
                    <a:cubicBezTo>
                      <a:pt x="9"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79"/>
              <p:cNvSpPr>
                <a:spLocks noEditPoints="1"/>
              </p:cNvSpPr>
              <p:nvPr/>
            </p:nvSpPr>
            <p:spPr bwMode="auto">
              <a:xfrm>
                <a:off x="4536331" y="2895450"/>
                <a:ext cx="63500" cy="39688"/>
              </a:xfrm>
              <a:custGeom>
                <a:avLst/>
                <a:gdLst>
                  <a:gd name="T0" fmla="*/ 35 w 71"/>
                  <a:gd name="T1" fmla="*/ 43 h 43"/>
                  <a:gd name="T2" fmla="*/ 71 w 71"/>
                  <a:gd name="T3" fmla="*/ 21 h 43"/>
                  <a:gd name="T4" fmla="*/ 52 w 71"/>
                  <a:gd name="T5" fmla="*/ 2 h 43"/>
                  <a:gd name="T6" fmla="*/ 42 w 71"/>
                  <a:gd name="T7" fmla="*/ 0 h 43"/>
                  <a:gd name="T8" fmla="*/ 35 w 71"/>
                  <a:gd name="T9" fmla="*/ 0 h 43"/>
                  <a:gd name="T10" fmla="*/ 0 w 71"/>
                  <a:gd name="T11" fmla="*/ 21 h 43"/>
                  <a:gd name="T12" fmla="*/ 35 w 71"/>
                  <a:gd name="T13" fmla="*/ 43 h 43"/>
                  <a:gd name="T14" fmla="*/ 30 w 71"/>
                  <a:gd name="T15" fmla="*/ 8 h 43"/>
                  <a:gd name="T16" fmla="*/ 35 w 71"/>
                  <a:gd name="T17" fmla="*/ 8 h 43"/>
                  <a:gd name="T18" fmla="*/ 44 w 71"/>
                  <a:gd name="T19" fmla="*/ 9 h 43"/>
                  <a:gd name="T20" fmla="*/ 63 w 71"/>
                  <a:gd name="T21" fmla="*/ 21 h 43"/>
                  <a:gd name="T22" fmla="*/ 35 w 71"/>
                  <a:gd name="T23" fmla="*/ 35 h 43"/>
                  <a:gd name="T24" fmla="*/ 8 w 71"/>
                  <a:gd name="T25" fmla="*/ 21 h 43"/>
                  <a:gd name="T26" fmla="*/ 30 w 71"/>
                  <a:gd name="T27"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3">
                    <a:moveTo>
                      <a:pt x="35" y="43"/>
                    </a:moveTo>
                    <a:cubicBezTo>
                      <a:pt x="55" y="43"/>
                      <a:pt x="71" y="34"/>
                      <a:pt x="71" y="21"/>
                    </a:cubicBezTo>
                    <a:cubicBezTo>
                      <a:pt x="71" y="13"/>
                      <a:pt x="63" y="6"/>
                      <a:pt x="52" y="2"/>
                    </a:cubicBezTo>
                    <a:cubicBezTo>
                      <a:pt x="49" y="1"/>
                      <a:pt x="45" y="0"/>
                      <a:pt x="42" y="0"/>
                    </a:cubicBezTo>
                    <a:cubicBezTo>
                      <a:pt x="40" y="0"/>
                      <a:pt x="38" y="0"/>
                      <a:pt x="35" y="0"/>
                    </a:cubicBezTo>
                    <a:cubicBezTo>
                      <a:pt x="16" y="0"/>
                      <a:pt x="0" y="9"/>
                      <a:pt x="0" y="21"/>
                    </a:cubicBezTo>
                    <a:cubicBezTo>
                      <a:pt x="0" y="34"/>
                      <a:pt x="16" y="43"/>
                      <a:pt x="35" y="43"/>
                    </a:cubicBezTo>
                    <a:close/>
                    <a:moveTo>
                      <a:pt x="30" y="8"/>
                    </a:moveTo>
                    <a:cubicBezTo>
                      <a:pt x="32" y="8"/>
                      <a:pt x="34" y="8"/>
                      <a:pt x="35" y="8"/>
                    </a:cubicBezTo>
                    <a:cubicBezTo>
                      <a:pt x="38" y="8"/>
                      <a:pt x="41" y="8"/>
                      <a:pt x="44" y="9"/>
                    </a:cubicBezTo>
                    <a:cubicBezTo>
                      <a:pt x="55" y="10"/>
                      <a:pt x="63" y="16"/>
                      <a:pt x="63" y="21"/>
                    </a:cubicBezTo>
                    <a:cubicBezTo>
                      <a:pt x="63" y="28"/>
                      <a:pt x="51" y="35"/>
                      <a:pt x="35" y="35"/>
                    </a:cubicBezTo>
                    <a:cubicBezTo>
                      <a:pt x="19" y="35"/>
                      <a:pt x="8" y="28"/>
                      <a:pt x="8" y="21"/>
                    </a:cubicBezTo>
                    <a:cubicBezTo>
                      <a:pt x="8" y="16"/>
                      <a:pt x="17" y="9"/>
                      <a:pt x="3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80"/>
              <p:cNvSpPr>
                <a:spLocks noEditPoints="1"/>
              </p:cNvSpPr>
              <p:nvPr/>
            </p:nvSpPr>
            <p:spPr bwMode="auto">
              <a:xfrm>
                <a:off x="4517281" y="2884338"/>
                <a:ext cx="65088" cy="39688"/>
              </a:xfrm>
              <a:custGeom>
                <a:avLst/>
                <a:gdLst>
                  <a:gd name="T0" fmla="*/ 36 w 71"/>
                  <a:gd name="T1" fmla="*/ 0 h 43"/>
                  <a:gd name="T2" fmla="*/ 71 w 71"/>
                  <a:gd name="T3" fmla="*/ 22 h 43"/>
                  <a:gd name="T4" fmla="*/ 36 w 71"/>
                  <a:gd name="T5" fmla="*/ 43 h 43"/>
                  <a:gd name="T6" fmla="*/ 0 w 71"/>
                  <a:gd name="T7" fmla="*/ 22 h 43"/>
                  <a:gd name="T8" fmla="*/ 36 w 71"/>
                  <a:gd name="T9" fmla="*/ 0 h 43"/>
                  <a:gd name="T10" fmla="*/ 36 w 71"/>
                  <a:gd name="T11" fmla="*/ 35 h 43"/>
                  <a:gd name="T12" fmla="*/ 63 w 71"/>
                  <a:gd name="T13" fmla="*/ 22 h 43"/>
                  <a:gd name="T14" fmla="*/ 36 w 71"/>
                  <a:gd name="T15" fmla="*/ 8 h 43"/>
                  <a:gd name="T16" fmla="*/ 8 w 71"/>
                  <a:gd name="T17" fmla="*/ 22 h 43"/>
                  <a:gd name="T18" fmla="*/ 36 w 71"/>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3">
                    <a:moveTo>
                      <a:pt x="36" y="0"/>
                    </a:moveTo>
                    <a:cubicBezTo>
                      <a:pt x="55" y="0"/>
                      <a:pt x="71" y="9"/>
                      <a:pt x="71" y="22"/>
                    </a:cubicBezTo>
                    <a:cubicBezTo>
                      <a:pt x="71" y="34"/>
                      <a:pt x="55" y="43"/>
                      <a:pt x="36" y="43"/>
                    </a:cubicBezTo>
                    <a:cubicBezTo>
                      <a:pt x="16" y="43"/>
                      <a:pt x="0" y="34"/>
                      <a:pt x="0" y="22"/>
                    </a:cubicBezTo>
                    <a:cubicBezTo>
                      <a:pt x="0" y="9"/>
                      <a:pt x="16" y="0"/>
                      <a:pt x="36" y="0"/>
                    </a:cubicBezTo>
                    <a:close/>
                    <a:moveTo>
                      <a:pt x="36" y="35"/>
                    </a:moveTo>
                    <a:cubicBezTo>
                      <a:pt x="51" y="35"/>
                      <a:pt x="63" y="28"/>
                      <a:pt x="63" y="22"/>
                    </a:cubicBezTo>
                    <a:cubicBezTo>
                      <a:pt x="63" y="15"/>
                      <a:pt x="51" y="8"/>
                      <a:pt x="36" y="8"/>
                    </a:cubicBezTo>
                    <a:cubicBezTo>
                      <a:pt x="20" y="8"/>
                      <a:pt x="8" y="15"/>
                      <a:pt x="8" y="22"/>
                    </a:cubicBezTo>
                    <a:cubicBezTo>
                      <a:pt x="8" y="28"/>
                      <a:pt x="20" y="35"/>
                      <a:pt x="36"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80" name="Straight Connector 179"/>
            <p:cNvCxnSpPr>
              <a:stCxn id="115" idx="2"/>
            </p:cNvCxnSpPr>
            <p:nvPr userDrawn="1"/>
          </p:nvCxnSpPr>
          <p:spPr>
            <a:xfrm flipV="1">
              <a:off x="4638390" y="1810161"/>
              <a:ext cx="0" cy="1402576"/>
            </a:xfrm>
            <a:prstGeom prst="line">
              <a:avLst/>
            </a:prstGeom>
            <a:ln w="28575">
              <a:solidFill>
                <a:srgbClr val="EFF0F7"/>
              </a:solidFill>
            </a:ln>
          </p:spPr>
          <p:style>
            <a:lnRef idx="1">
              <a:schemeClr val="accent1"/>
            </a:lnRef>
            <a:fillRef idx="0">
              <a:schemeClr val="accent1"/>
            </a:fillRef>
            <a:effectRef idx="0">
              <a:schemeClr val="accent1"/>
            </a:effectRef>
            <a:fontRef idx="minor">
              <a:schemeClr val="tx1"/>
            </a:fontRef>
          </p:style>
        </p:cxnSp>
      </p:grpSp>
      <p:grpSp>
        <p:nvGrpSpPr>
          <p:cNvPr id="220" name="Group 219"/>
          <p:cNvGrpSpPr/>
          <p:nvPr userDrawn="1"/>
        </p:nvGrpSpPr>
        <p:grpSpPr>
          <a:xfrm>
            <a:off x="1691680" y="1055571"/>
            <a:ext cx="422716" cy="1529061"/>
            <a:chOff x="4873639" y="1131590"/>
            <a:chExt cx="422716" cy="1529061"/>
          </a:xfrm>
        </p:grpSpPr>
        <p:grpSp>
          <p:nvGrpSpPr>
            <p:cNvPr id="221" name="Group 220"/>
            <p:cNvGrpSpPr/>
            <p:nvPr userDrawn="1"/>
          </p:nvGrpSpPr>
          <p:grpSpPr>
            <a:xfrm>
              <a:off x="4873639" y="1948765"/>
              <a:ext cx="422716" cy="711886"/>
              <a:chOff x="4363293" y="2157263"/>
              <a:chExt cx="638175" cy="1074738"/>
            </a:xfrm>
          </p:grpSpPr>
          <p:sp>
            <p:nvSpPr>
              <p:cNvPr id="223" name="Freeform 63"/>
              <p:cNvSpPr>
                <a:spLocks/>
              </p:cNvSpPr>
              <p:nvPr/>
            </p:nvSpPr>
            <p:spPr bwMode="auto">
              <a:xfrm>
                <a:off x="4561731" y="2157263"/>
                <a:ext cx="241300" cy="130175"/>
              </a:xfrm>
              <a:custGeom>
                <a:avLst/>
                <a:gdLst>
                  <a:gd name="T0" fmla="*/ 185 w 263"/>
                  <a:gd name="T1" fmla="*/ 33 h 142"/>
                  <a:gd name="T2" fmla="*/ 165 w 263"/>
                  <a:gd name="T3" fmla="*/ 33 h 142"/>
                  <a:gd name="T4" fmla="*/ 132 w 263"/>
                  <a:gd name="T5" fmla="*/ 0 h 142"/>
                  <a:gd name="T6" fmla="*/ 99 w 263"/>
                  <a:gd name="T7" fmla="*/ 33 h 142"/>
                  <a:gd name="T8" fmla="*/ 78 w 263"/>
                  <a:gd name="T9" fmla="*/ 33 h 142"/>
                  <a:gd name="T10" fmla="*/ 0 w 263"/>
                  <a:gd name="T11" fmla="*/ 111 h 142"/>
                  <a:gd name="T12" fmla="*/ 0 w 263"/>
                  <a:gd name="T13" fmla="*/ 142 h 142"/>
                  <a:gd name="T14" fmla="*/ 263 w 263"/>
                  <a:gd name="T15" fmla="*/ 142 h 142"/>
                  <a:gd name="T16" fmla="*/ 263 w 263"/>
                  <a:gd name="T17" fmla="*/ 111 h 142"/>
                  <a:gd name="T18" fmla="*/ 185 w 263"/>
                  <a:gd name="T1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142">
                    <a:moveTo>
                      <a:pt x="185" y="33"/>
                    </a:moveTo>
                    <a:cubicBezTo>
                      <a:pt x="165" y="33"/>
                      <a:pt x="165" y="33"/>
                      <a:pt x="165" y="33"/>
                    </a:cubicBezTo>
                    <a:cubicBezTo>
                      <a:pt x="165" y="15"/>
                      <a:pt x="150" y="0"/>
                      <a:pt x="132" y="0"/>
                    </a:cubicBezTo>
                    <a:cubicBezTo>
                      <a:pt x="114" y="0"/>
                      <a:pt x="99" y="15"/>
                      <a:pt x="99" y="33"/>
                    </a:cubicBezTo>
                    <a:cubicBezTo>
                      <a:pt x="78" y="33"/>
                      <a:pt x="78" y="33"/>
                      <a:pt x="78" y="33"/>
                    </a:cubicBezTo>
                    <a:cubicBezTo>
                      <a:pt x="35" y="33"/>
                      <a:pt x="0" y="68"/>
                      <a:pt x="0" y="111"/>
                    </a:cubicBezTo>
                    <a:cubicBezTo>
                      <a:pt x="0" y="142"/>
                      <a:pt x="0" y="142"/>
                      <a:pt x="0" y="142"/>
                    </a:cubicBezTo>
                    <a:cubicBezTo>
                      <a:pt x="263" y="142"/>
                      <a:pt x="263" y="142"/>
                      <a:pt x="263" y="142"/>
                    </a:cubicBezTo>
                    <a:cubicBezTo>
                      <a:pt x="263" y="111"/>
                      <a:pt x="263" y="111"/>
                      <a:pt x="263" y="111"/>
                    </a:cubicBezTo>
                    <a:cubicBezTo>
                      <a:pt x="263" y="68"/>
                      <a:pt x="228" y="33"/>
                      <a:pt x="185" y="33"/>
                    </a:cubicBezTo>
                    <a:close/>
                  </a:path>
                </a:pathLst>
              </a:cu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4" name="Rectangle 64"/>
              <p:cNvSpPr>
                <a:spLocks noChangeArrowheads="1"/>
              </p:cNvSpPr>
              <p:nvPr/>
            </p:nvSpPr>
            <p:spPr bwMode="auto">
              <a:xfrm>
                <a:off x="4561731" y="230331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5" name="Rectangle 65"/>
              <p:cNvSpPr>
                <a:spLocks noChangeArrowheads="1"/>
              </p:cNvSpPr>
              <p:nvPr/>
            </p:nvSpPr>
            <p:spPr bwMode="auto">
              <a:xfrm>
                <a:off x="4561731" y="233506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6" name="Rectangle 66"/>
              <p:cNvSpPr>
                <a:spLocks noChangeArrowheads="1"/>
              </p:cNvSpPr>
              <p:nvPr/>
            </p:nvSpPr>
            <p:spPr bwMode="auto">
              <a:xfrm>
                <a:off x="4561731" y="2368400"/>
                <a:ext cx="241300" cy="14288"/>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7" name="Freeform 67"/>
              <p:cNvSpPr>
                <a:spLocks/>
              </p:cNvSpPr>
              <p:nvPr userDrawn="1"/>
            </p:nvSpPr>
            <p:spPr bwMode="auto">
              <a:xfrm>
                <a:off x="4363293" y="2401738"/>
                <a:ext cx="638175" cy="830263"/>
              </a:xfrm>
              <a:custGeom>
                <a:avLst/>
                <a:gdLst>
                  <a:gd name="T0" fmla="*/ 350 w 699"/>
                  <a:gd name="T1" fmla="*/ 909 h 909"/>
                  <a:gd name="T2" fmla="*/ 0 w 699"/>
                  <a:gd name="T3" fmla="*/ 559 h 909"/>
                  <a:gd name="T4" fmla="*/ 189 w 699"/>
                  <a:gd name="T5" fmla="*/ 50 h 909"/>
                  <a:gd name="T6" fmla="*/ 239 w 699"/>
                  <a:gd name="T7" fmla="*/ 0 h 909"/>
                  <a:gd name="T8" fmla="*/ 460 w 699"/>
                  <a:gd name="T9" fmla="*/ 0 h 909"/>
                  <a:gd name="T10" fmla="*/ 510 w 699"/>
                  <a:gd name="T11" fmla="*/ 50 h 909"/>
                  <a:gd name="T12" fmla="*/ 510 w 699"/>
                  <a:gd name="T13" fmla="*/ 50 h 909"/>
                  <a:gd name="T14" fmla="*/ 699 w 699"/>
                  <a:gd name="T15" fmla="*/ 559 h 909"/>
                  <a:gd name="T16" fmla="*/ 350 w 699"/>
                  <a:gd name="T17" fmla="*/ 909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9" h="909">
                    <a:moveTo>
                      <a:pt x="350" y="909"/>
                    </a:moveTo>
                    <a:cubicBezTo>
                      <a:pt x="157" y="909"/>
                      <a:pt x="0" y="752"/>
                      <a:pt x="0" y="559"/>
                    </a:cubicBezTo>
                    <a:cubicBezTo>
                      <a:pt x="0" y="380"/>
                      <a:pt x="189" y="180"/>
                      <a:pt x="189" y="50"/>
                    </a:cubicBezTo>
                    <a:cubicBezTo>
                      <a:pt x="189" y="22"/>
                      <a:pt x="212" y="0"/>
                      <a:pt x="239" y="0"/>
                    </a:cubicBezTo>
                    <a:cubicBezTo>
                      <a:pt x="460" y="0"/>
                      <a:pt x="460" y="0"/>
                      <a:pt x="460" y="0"/>
                    </a:cubicBezTo>
                    <a:cubicBezTo>
                      <a:pt x="488" y="0"/>
                      <a:pt x="510" y="22"/>
                      <a:pt x="510" y="50"/>
                    </a:cubicBezTo>
                    <a:cubicBezTo>
                      <a:pt x="510" y="50"/>
                      <a:pt x="510" y="50"/>
                      <a:pt x="510" y="50"/>
                    </a:cubicBezTo>
                    <a:cubicBezTo>
                      <a:pt x="510" y="180"/>
                      <a:pt x="699" y="380"/>
                      <a:pt x="699" y="559"/>
                    </a:cubicBezTo>
                    <a:cubicBezTo>
                      <a:pt x="699" y="752"/>
                      <a:pt x="543" y="909"/>
                      <a:pt x="350" y="909"/>
                    </a:cubicBezTo>
                    <a:close/>
                  </a:path>
                </a:pathLst>
              </a:custGeom>
              <a:solidFill>
                <a:srgbClr val="FEDC6E"/>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8" name="Freeform 69"/>
              <p:cNvSpPr>
                <a:spLocks/>
              </p:cNvSpPr>
              <p:nvPr/>
            </p:nvSpPr>
            <p:spPr bwMode="auto">
              <a:xfrm>
                <a:off x="4709368" y="2609700"/>
                <a:ext cx="92075" cy="293688"/>
              </a:xfrm>
              <a:custGeom>
                <a:avLst/>
                <a:gdLst>
                  <a:gd name="T0" fmla="*/ 6 w 100"/>
                  <a:gd name="T1" fmla="*/ 115 h 322"/>
                  <a:gd name="T2" fmla="*/ 9 w 100"/>
                  <a:gd name="T3" fmla="*/ 4 h 322"/>
                  <a:gd name="T4" fmla="*/ 12 w 100"/>
                  <a:gd name="T5" fmla="*/ 0 h 322"/>
                  <a:gd name="T6" fmla="*/ 13 w 100"/>
                  <a:gd name="T7" fmla="*/ 0 h 322"/>
                  <a:gd name="T8" fmla="*/ 17 w 100"/>
                  <a:gd name="T9" fmla="*/ 3 h 322"/>
                  <a:gd name="T10" fmla="*/ 14 w 100"/>
                  <a:gd name="T11" fmla="*/ 116 h 322"/>
                  <a:gd name="T12" fmla="*/ 8 w 100"/>
                  <a:gd name="T13" fmla="*/ 194 h 322"/>
                  <a:gd name="T14" fmla="*/ 89 w 100"/>
                  <a:gd name="T15" fmla="*/ 313 h 322"/>
                  <a:gd name="T16" fmla="*/ 100 w 100"/>
                  <a:gd name="T17" fmla="*/ 321 h 322"/>
                  <a:gd name="T18" fmla="*/ 95 w 100"/>
                  <a:gd name="T19" fmla="*/ 321 h 322"/>
                  <a:gd name="T20" fmla="*/ 86 w 100"/>
                  <a:gd name="T21" fmla="*/ 322 h 322"/>
                  <a:gd name="T22" fmla="*/ 78 w 100"/>
                  <a:gd name="T23" fmla="*/ 315 h 322"/>
                  <a:gd name="T24" fmla="*/ 0 w 100"/>
                  <a:gd name="T25" fmla="*/ 194 h 322"/>
                  <a:gd name="T26" fmla="*/ 6 w 100"/>
                  <a:gd name="T27" fmla="*/ 11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6" y="115"/>
                    </a:moveTo>
                    <a:cubicBezTo>
                      <a:pt x="11" y="78"/>
                      <a:pt x="15" y="44"/>
                      <a:pt x="9" y="4"/>
                    </a:cubicBezTo>
                    <a:cubicBezTo>
                      <a:pt x="8" y="2"/>
                      <a:pt x="10" y="0"/>
                      <a:pt x="12" y="0"/>
                    </a:cubicBezTo>
                    <a:cubicBezTo>
                      <a:pt x="12" y="0"/>
                      <a:pt x="13" y="0"/>
                      <a:pt x="13" y="0"/>
                    </a:cubicBezTo>
                    <a:cubicBezTo>
                      <a:pt x="15" y="0"/>
                      <a:pt x="17" y="1"/>
                      <a:pt x="17" y="3"/>
                    </a:cubicBezTo>
                    <a:cubicBezTo>
                      <a:pt x="23" y="43"/>
                      <a:pt x="19" y="78"/>
                      <a:pt x="14" y="116"/>
                    </a:cubicBezTo>
                    <a:cubicBezTo>
                      <a:pt x="11" y="140"/>
                      <a:pt x="8" y="166"/>
                      <a:pt x="8" y="194"/>
                    </a:cubicBezTo>
                    <a:cubicBezTo>
                      <a:pt x="8" y="245"/>
                      <a:pt x="63" y="293"/>
                      <a:pt x="89" y="313"/>
                    </a:cubicBezTo>
                    <a:cubicBezTo>
                      <a:pt x="94" y="317"/>
                      <a:pt x="98" y="319"/>
                      <a:pt x="100" y="321"/>
                    </a:cubicBezTo>
                    <a:cubicBezTo>
                      <a:pt x="98" y="321"/>
                      <a:pt x="97" y="321"/>
                      <a:pt x="95" y="321"/>
                    </a:cubicBezTo>
                    <a:cubicBezTo>
                      <a:pt x="92" y="321"/>
                      <a:pt x="89" y="321"/>
                      <a:pt x="86" y="322"/>
                    </a:cubicBezTo>
                    <a:cubicBezTo>
                      <a:pt x="84" y="320"/>
                      <a:pt x="81" y="318"/>
                      <a:pt x="78" y="315"/>
                    </a:cubicBezTo>
                    <a:cubicBezTo>
                      <a:pt x="49" y="293"/>
                      <a:pt x="0" y="246"/>
                      <a:pt x="0" y="194"/>
                    </a:cubicBezTo>
                    <a:cubicBezTo>
                      <a:pt x="0" y="165"/>
                      <a:pt x="3" y="140"/>
                      <a:pt x="6" y="1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0"/>
              <p:cNvSpPr>
                <a:spLocks/>
              </p:cNvSpPr>
              <p:nvPr/>
            </p:nvSpPr>
            <p:spPr bwMode="auto">
              <a:xfrm>
                <a:off x="4563318" y="2609700"/>
                <a:ext cx="90488" cy="293688"/>
              </a:xfrm>
              <a:custGeom>
                <a:avLst/>
                <a:gdLst>
                  <a:gd name="T0" fmla="*/ 0 w 100"/>
                  <a:gd name="T1" fmla="*/ 321 h 322"/>
                  <a:gd name="T2" fmla="*/ 12 w 100"/>
                  <a:gd name="T3" fmla="*/ 313 h 322"/>
                  <a:gd name="T4" fmla="*/ 92 w 100"/>
                  <a:gd name="T5" fmla="*/ 194 h 322"/>
                  <a:gd name="T6" fmla="*/ 86 w 100"/>
                  <a:gd name="T7" fmla="*/ 116 h 322"/>
                  <a:gd name="T8" fmla="*/ 84 w 100"/>
                  <a:gd name="T9" fmla="*/ 3 h 322"/>
                  <a:gd name="T10" fmla="*/ 88 w 100"/>
                  <a:gd name="T11" fmla="*/ 0 h 322"/>
                  <a:gd name="T12" fmla="*/ 88 w 100"/>
                  <a:gd name="T13" fmla="*/ 0 h 322"/>
                  <a:gd name="T14" fmla="*/ 92 w 100"/>
                  <a:gd name="T15" fmla="*/ 4 h 322"/>
                  <a:gd name="T16" fmla="*/ 94 w 100"/>
                  <a:gd name="T17" fmla="*/ 115 h 322"/>
                  <a:gd name="T18" fmla="*/ 100 w 100"/>
                  <a:gd name="T19" fmla="*/ 194 h 322"/>
                  <a:gd name="T20" fmla="*/ 22 w 100"/>
                  <a:gd name="T21" fmla="*/ 315 h 322"/>
                  <a:gd name="T22" fmla="*/ 14 w 100"/>
                  <a:gd name="T23" fmla="*/ 322 h 322"/>
                  <a:gd name="T24" fmla="*/ 5 w 100"/>
                  <a:gd name="T25" fmla="*/ 321 h 322"/>
                  <a:gd name="T26" fmla="*/ 0 w 100"/>
                  <a:gd name="T27"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0" y="321"/>
                    </a:moveTo>
                    <a:cubicBezTo>
                      <a:pt x="3" y="319"/>
                      <a:pt x="7" y="317"/>
                      <a:pt x="12" y="313"/>
                    </a:cubicBezTo>
                    <a:cubicBezTo>
                      <a:pt x="38" y="293"/>
                      <a:pt x="92" y="245"/>
                      <a:pt x="92" y="194"/>
                    </a:cubicBezTo>
                    <a:cubicBezTo>
                      <a:pt x="92" y="166"/>
                      <a:pt x="89" y="140"/>
                      <a:pt x="86" y="116"/>
                    </a:cubicBezTo>
                    <a:cubicBezTo>
                      <a:pt x="82" y="78"/>
                      <a:pt x="77" y="43"/>
                      <a:pt x="84" y="3"/>
                    </a:cubicBezTo>
                    <a:cubicBezTo>
                      <a:pt x="84" y="1"/>
                      <a:pt x="86" y="0"/>
                      <a:pt x="88" y="0"/>
                    </a:cubicBezTo>
                    <a:cubicBezTo>
                      <a:pt x="88" y="0"/>
                      <a:pt x="88" y="0"/>
                      <a:pt x="88" y="0"/>
                    </a:cubicBezTo>
                    <a:cubicBezTo>
                      <a:pt x="91" y="0"/>
                      <a:pt x="92" y="2"/>
                      <a:pt x="92" y="4"/>
                    </a:cubicBezTo>
                    <a:cubicBezTo>
                      <a:pt x="86" y="44"/>
                      <a:pt x="90" y="78"/>
                      <a:pt x="94" y="115"/>
                    </a:cubicBezTo>
                    <a:cubicBezTo>
                      <a:pt x="97" y="140"/>
                      <a:pt x="100" y="165"/>
                      <a:pt x="100" y="194"/>
                    </a:cubicBezTo>
                    <a:cubicBezTo>
                      <a:pt x="100" y="246"/>
                      <a:pt x="51" y="293"/>
                      <a:pt x="22" y="315"/>
                    </a:cubicBezTo>
                    <a:cubicBezTo>
                      <a:pt x="19" y="318"/>
                      <a:pt x="16" y="320"/>
                      <a:pt x="14" y="322"/>
                    </a:cubicBezTo>
                    <a:cubicBezTo>
                      <a:pt x="11" y="321"/>
                      <a:pt x="8" y="321"/>
                      <a:pt x="5" y="321"/>
                    </a:cubicBezTo>
                    <a:cubicBezTo>
                      <a:pt x="4" y="321"/>
                      <a:pt x="2" y="321"/>
                      <a:pt x="0" y="3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71"/>
              <p:cNvSpPr>
                <a:spLocks noEditPoints="1"/>
              </p:cNvSpPr>
              <p:nvPr/>
            </p:nvSpPr>
            <p:spPr bwMode="auto">
              <a:xfrm>
                <a:off x="4782393" y="2884338"/>
                <a:ext cx="65088" cy="39688"/>
              </a:xfrm>
              <a:custGeom>
                <a:avLst/>
                <a:gdLst>
                  <a:gd name="T0" fmla="*/ 35 w 70"/>
                  <a:gd name="T1" fmla="*/ 0 h 43"/>
                  <a:gd name="T2" fmla="*/ 70 w 70"/>
                  <a:gd name="T3" fmla="*/ 22 h 43"/>
                  <a:gd name="T4" fmla="*/ 35 w 70"/>
                  <a:gd name="T5" fmla="*/ 43 h 43"/>
                  <a:gd name="T6" fmla="*/ 0 w 70"/>
                  <a:gd name="T7" fmla="*/ 22 h 43"/>
                  <a:gd name="T8" fmla="*/ 35 w 70"/>
                  <a:gd name="T9" fmla="*/ 0 h 43"/>
                  <a:gd name="T10" fmla="*/ 35 w 70"/>
                  <a:gd name="T11" fmla="*/ 35 h 43"/>
                  <a:gd name="T12" fmla="*/ 62 w 70"/>
                  <a:gd name="T13" fmla="*/ 22 h 43"/>
                  <a:gd name="T14" fmla="*/ 35 w 70"/>
                  <a:gd name="T15" fmla="*/ 8 h 43"/>
                  <a:gd name="T16" fmla="*/ 8 w 70"/>
                  <a:gd name="T17" fmla="*/ 22 h 43"/>
                  <a:gd name="T18" fmla="*/ 35 w 70"/>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3">
                    <a:moveTo>
                      <a:pt x="35" y="0"/>
                    </a:moveTo>
                    <a:cubicBezTo>
                      <a:pt x="55" y="0"/>
                      <a:pt x="70" y="9"/>
                      <a:pt x="70" y="22"/>
                    </a:cubicBezTo>
                    <a:cubicBezTo>
                      <a:pt x="70" y="34"/>
                      <a:pt x="55" y="43"/>
                      <a:pt x="35" y="43"/>
                    </a:cubicBezTo>
                    <a:cubicBezTo>
                      <a:pt x="15" y="43"/>
                      <a:pt x="0" y="34"/>
                      <a:pt x="0" y="22"/>
                    </a:cubicBezTo>
                    <a:cubicBezTo>
                      <a:pt x="0" y="9"/>
                      <a:pt x="15" y="0"/>
                      <a:pt x="35" y="0"/>
                    </a:cubicBezTo>
                    <a:close/>
                    <a:moveTo>
                      <a:pt x="35" y="35"/>
                    </a:moveTo>
                    <a:cubicBezTo>
                      <a:pt x="51" y="35"/>
                      <a:pt x="62" y="28"/>
                      <a:pt x="62" y="22"/>
                    </a:cubicBezTo>
                    <a:cubicBezTo>
                      <a:pt x="62" y="15"/>
                      <a:pt x="51" y="8"/>
                      <a:pt x="35" y="8"/>
                    </a:cubicBezTo>
                    <a:cubicBezTo>
                      <a:pt x="19" y="8"/>
                      <a:pt x="8" y="15"/>
                      <a:pt x="8" y="22"/>
                    </a:cubicBezTo>
                    <a:cubicBezTo>
                      <a:pt x="8" y="28"/>
                      <a:pt x="19" y="35"/>
                      <a:pt x="35"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72"/>
              <p:cNvSpPr>
                <a:spLocks noEditPoints="1"/>
              </p:cNvSpPr>
              <p:nvPr/>
            </p:nvSpPr>
            <p:spPr bwMode="auto">
              <a:xfrm>
                <a:off x="4764931" y="2895450"/>
                <a:ext cx="63500" cy="39688"/>
              </a:xfrm>
              <a:custGeom>
                <a:avLst/>
                <a:gdLst>
                  <a:gd name="T0" fmla="*/ 35 w 70"/>
                  <a:gd name="T1" fmla="*/ 43 h 43"/>
                  <a:gd name="T2" fmla="*/ 70 w 70"/>
                  <a:gd name="T3" fmla="*/ 21 h 43"/>
                  <a:gd name="T4" fmla="*/ 35 w 70"/>
                  <a:gd name="T5" fmla="*/ 0 h 43"/>
                  <a:gd name="T6" fmla="*/ 29 w 70"/>
                  <a:gd name="T7" fmla="*/ 0 h 43"/>
                  <a:gd name="T8" fmla="*/ 18 w 70"/>
                  <a:gd name="T9" fmla="*/ 2 h 43"/>
                  <a:gd name="T10" fmla="*/ 0 w 70"/>
                  <a:gd name="T11" fmla="*/ 21 h 43"/>
                  <a:gd name="T12" fmla="*/ 35 w 70"/>
                  <a:gd name="T13" fmla="*/ 43 h 43"/>
                  <a:gd name="T14" fmla="*/ 26 w 70"/>
                  <a:gd name="T15" fmla="*/ 9 h 43"/>
                  <a:gd name="T16" fmla="*/ 35 w 70"/>
                  <a:gd name="T17" fmla="*/ 8 h 43"/>
                  <a:gd name="T18" fmla="*/ 40 w 70"/>
                  <a:gd name="T19" fmla="*/ 8 h 43"/>
                  <a:gd name="T20" fmla="*/ 62 w 70"/>
                  <a:gd name="T21" fmla="*/ 21 h 43"/>
                  <a:gd name="T22" fmla="*/ 35 w 70"/>
                  <a:gd name="T23" fmla="*/ 35 h 43"/>
                  <a:gd name="T24" fmla="*/ 8 w 70"/>
                  <a:gd name="T25" fmla="*/ 21 h 43"/>
                  <a:gd name="T26" fmla="*/ 26 w 70"/>
                  <a:gd name="T27"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3">
                    <a:moveTo>
                      <a:pt x="35" y="43"/>
                    </a:moveTo>
                    <a:cubicBezTo>
                      <a:pt x="55" y="43"/>
                      <a:pt x="70" y="34"/>
                      <a:pt x="70" y="21"/>
                    </a:cubicBezTo>
                    <a:cubicBezTo>
                      <a:pt x="70" y="9"/>
                      <a:pt x="55" y="0"/>
                      <a:pt x="35" y="0"/>
                    </a:cubicBezTo>
                    <a:cubicBezTo>
                      <a:pt x="33" y="0"/>
                      <a:pt x="31" y="0"/>
                      <a:pt x="29" y="0"/>
                    </a:cubicBezTo>
                    <a:cubicBezTo>
                      <a:pt x="25" y="0"/>
                      <a:pt x="21" y="1"/>
                      <a:pt x="18" y="2"/>
                    </a:cubicBezTo>
                    <a:cubicBezTo>
                      <a:pt x="7" y="6"/>
                      <a:pt x="0" y="13"/>
                      <a:pt x="0" y="21"/>
                    </a:cubicBezTo>
                    <a:cubicBezTo>
                      <a:pt x="0" y="34"/>
                      <a:pt x="15" y="43"/>
                      <a:pt x="35" y="43"/>
                    </a:cubicBezTo>
                    <a:close/>
                    <a:moveTo>
                      <a:pt x="26" y="9"/>
                    </a:moveTo>
                    <a:cubicBezTo>
                      <a:pt x="29" y="8"/>
                      <a:pt x="32" y="8"/>
                      <a:pt x="35" y="8"/>
                    </a:cubicBezTo>
                    <a:cubicBezTo>
                      <a:pt x="37" y="8"/>
                      <a:pt x="38" y="8"/>
                      <a:pt x="40" y="8"/>
                    </a:cubicBezTo>
                    <a:cubicBezTo>
                      <a:pt x="53" y="9"/>
                      <a:pt x="62" y="16"/>
                      <a:pt x="62" y="21"/>
                    </a:cubicBezTo>
                    <a:cubicBezTo>
                      <a:pt x="62" y="28"/>
                      <a:pt x="51" y="35"/>
                      <a:pt x="35" y="35"/>
                    </a:cubicBezTo>
                    <a:cubicBezTo>
                      <a:pt x="19" y="35"/>
                      <a:pt x="8" y="28"/>
                      <a:pt x="8" y="21"/>
                    </a:cubicBezTo>
                    <a:cubicBezTo>
                      <a:pt x="8" y="16"/>
                      <a:pt x="15" y="10"/>
                      <a:pt x="26"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73"/>
              <p:cNvSpPr>
                <a:spLocks noEditPoints="1"/>
              </p:cNvSpPr>
              <p:nvPr/>
            </p:nvSpPr>
            <p:spPr bwMode="auto">
              <a:xfrm>
                <a:off x="4737943"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5"/>
                      <a:pt x="55"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74"/>
              <p:cNvSpPr>
                <a:spLocks noEditPoints="1"/>
              </p:cNvSpPr>
              <p:nvPr/>
            </p:nvSpPr>
            <p:spPr bwMode="auto">
              <a:xfrm>
                <a:off x="4704606" y="29208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75"/>
              <p:cNvSpPr>
                <a:spLocks noEditPoints="1"/>
              </p:cNvSpPr>
              <p:nvPr/>
            </p:nvSpPr>
            <p:spPr bwMode="auto">
              <a:xfrm>
                <a:off x="4669681" y="2928788"/>
                <a:ext cx="63500" cy="41275"/>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8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8"/>
                      <a:pt x="35" y="8"/>
                    </a:cubicBezTo>
                    <a:cubicBezTo>
                      <a:pt x="19" y="8"/>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76"/>
              <p:cNvSpPr>
                <a:spLocks noEditPoints="1"/>
              </p:cNvSpPr>
              <p:nvPr/>
            </p:nvSpPr>
            <p:spPr bwMode="auto">
              <a:xfrm>
                <a:off x="4631581" y="2928788"/>
                <a:ext cx="65088" cy="41275"/>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8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1" y="36"/>
                      <a:pt x="63" y="29"/>
                      <a:pt x="63" y="22"/>
                    </a:cubicBezTo>
                    <a:cubicBezTo>
                      <a:pt x="63" y="16"/>
                      <a:pt x="51" y="8"/>
                      <a:pt x="36" y="8"/>
                    </a:cubicBezTo>
                    <a:cubicBezTo>
                      <a:pt x="20" y="8"/>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77"/>
              <p:cNvSpPr>
                <a:spLocks noEditPoints="1"/>
              </p:cNvSpPr>
              <p:nvPr/>
            </p:nvSpPr>
            <p:spPr bwMode="auto">
              <a:xfrm>
                <a:off x="4595068" y="2920850"/>
                <a:ext cx="65088" cy="39688"/>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9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9"/>
                      <a:pt x="35" y="9"/>
                    </a:cubicBezTo>
                    <a:cubicBezTo>
                      <a:pt x="19" y="9"/>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78"/>
              <p:cNvSpPr>
                <a:spLocks noEditPoints="1"/>
              </p:cNvSpPr>
              <p:nvPr/>
            </p:nvSpPr>
            <p:spPr bwMode="auto">
              <a:xfrm>
                <a:off x="4561731"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9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6" y="0"/>
                      <a:pt x="71" y="10"/>
                      <a:pt x="71" y="22"/>
                    </a:cubicBezTo>
                    <a:cubicBezTo>
                      <a:pt x="71" y="35"/>
                      <a:pt x="56"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9" y="16"/>
                      <a:pt x="9" y="22"/>
                    </a:cubicBezTo>
                    <a:cubicBezTo>
                      <a:pt x="9"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79"/>
              <p:cNvSpPr>
                <a:spLocks noEditPoints="1"/>
              </p:cNvSpPr>
              <p:nvPr/>
            </p:nvSpPr>
            <p:spPr bwMode="auto">
              <a:xfrm>
                <a:off x="4536331" y="2895450"/>
                <a:ext cx="63500" cy="39688"/>
              </a:xfrm>
              <a:custGeom>
                <a:avLst/>
                <a:gdLst>
                  <a:gd name="T0" fmla="*/ 35 w 71"/>
                  <a:gd name="T1" fmla="*/ 43 h 43"/>
                  <a:gd name="T2" fmla="*/ 71 w 71"/>
                  <a:gd name="T3" fmla="*/ 21 h 43"/>
                  <a:gd name="T4" fmla="*/ 52 w 71"/>
                  <a:gd name="T5" fmla="*/ 2 h 43"/>
                  <a:gd name="T6" fmla="*/ 42 w 71"/>
                  <a:gd name="T7" fmla="*/ 0 h 43"/>
                  <a:gd name="T8" fmla="*/ 35 w 71"/>
                  <a:gd name="T9" fmla="*/ 0 h 43"/>
                  <a:gd name="T10" fmla="*/ 0 w 71"/>
                  <a:gd name="T11" fmla="*/ 21 h 43"/>
                  <a:gd name="T12" fmla="*/ 35 w 71"/>
                  <a:gd name="T13" fmla="*/ 43 h 43"/>
                  <a:gd name="T14" fmla="*/ 30 w 71"/>
                  <a:gd name="T15" fmla="*/ 8 h 43"/>
                  <a:gd name="T16" fmla="*/ 35 w 71"/>
                  <a:gd name="T17" fmla="*/ 8 h 43"/>
                  <a:gd name="T18" fmla="*/ 44 w 71"/>
                  <a:gd name="T19" fmla="*/ 9 h 43"/>
                  <a:gd name="T20" fmla="*/ 63 w 71"/>
                  <a:gd name="T21" fmla="*/ 21 h 43"/>
                  <a:gd name="T22" fmla="*/ 35 w 71"/>
                  <a:gd name="T23" fmla="*/ 35 h 43"/>
                  <a:gd name="T24" fmla="*/ 8 w 71"/>
                  <a:gd name="T25" fmla="*/ 21 h 43"/>
                  <a:gd name="T26" fmla="*/ 30 w 71"/>
                  <a:gd name="T27"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3">
                    <a:moveTo>
                      <a:pt x="35" y="43"/>
                    </a:moveTo>
                    <a:cubicBezTo>
                      <a:pt x="55" y="43"/>
                      <a:pt x="71" y="34"/>
                      <a:pt x="71" y="21"/>
                    </a:cubicBezTo>
                    <a:cubicBezTo>
                      <a:pt x="71" y="13"/>
                      <a:pt x="63" y="6"/>
                      <a:pt x="52" y="2"/>
                    </a:cubicBezTo>
                    <a:cubicBezTo>
                      <a:pt x="49" y="1"/>
                      <a:pt x="45" y="0"/>
                      <a:pt x="42" y="0"/>
                    </a:cubicBezTo>
                    <a:cubicBezTo>
                      <a:pt x="40" y="0"/>
                      <a:pt x="38" y="0"/>
                      <a:pt x="35" y="0"/>
                    </a:cubicBezTo>
                    <a:cubicBezTo>
                      <a:pt x="16" y="0"/>
                      <a:pt x="0" y="9"/>
                      <a:pt x="0" y="21"/>
                    </a:cubicBezTo>
                    <a:cubicBezTo>
                      <a:pt x="0" y="34"/>
                      <a:pt x="16" y="43"/>
                      <a:pt x="35" y="43"/>
                    </a:cubicBezTo>
                    <a:close/>
                    <a:moveTo>
                      <a:pt x="30" y="8"/>
                    </a:moveTo>
                    <a:cubicBezTo>
                      <a:pt x="32" y="8"/>
                      <a:pt x="34" y="8"/>
                      <a:pt x="35" y="8"/>
                    </a:cubicBezTo>
                    <a:cubicBezTo>
                      <a:pt x="38" y="8"/>
                      <a:pt x="41" y="8"/>
                      <a:pt x="44" y="9"/>
                    </a:cubicBezTo>
                    <a:cubicBezTo>
                      <a:pt x="55" y="10"/>
                      <a:pt x="63" y="16"/>
                      <a:pt x="63" y="21"/>
                    </a:cubicBezTo>
                    <a:cubicBezTo>
                      <a:pt x="63" y="28"/>
                      <a:pt x="51" y="35"/>
                      <a:pt x="35" y="35"/>
                    </a:cubicBezTo>
                    <a:cubicBezTo>
                      <a:pt x="19" y="35"/>
                      <a:pt x="8" y="28"/>
                      <a:pt x="8" y="21"/>
                    </a:cubicBezTo>
                    <a:cubicBezTo>
                      <a:pt x="8" y="16"/>
                      <a:pt x="17" y="9"/>
                      <a:pt x="3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80"/>
              <p:cNvSpPr>
                <a:spLocks noEditPoints="1"/>
              </p:cNvSpPr>
              <p:nvPr/>
            </p:nvSpPr>
            <p:spPr bwMode="auto">
              <a:xfrm>
                <a:off x="4517281" y="2884338"/>
                <a:ext cx="65088" cy="39688"/>
              </a:xfrm>
              <a:custGeom>
                <a:avLst/>
                <a:gdLst>
                  <a:gd name="T0" fmla="*/ 36 w 71"/>
                  <a:gd name="T1" fmla="*/ 0 h 43"/>
                  <a:gd name="T2" fmla="*/ 71 w 71"/>
                  <a:gd name="T3" fmla="*/ 22 h 43"/>
                  <a:gd name="T4" fmla="*/ 36 w 71"/>
                  <a:gd name="T5" fmla="*/ 43 h 43"/>
                  <a:gd name="T6" fmla="*/ 0 w 71"/>
                  <a:gd name="T7" fmla="*/ 22 h 43"/>
                  <a:gd name="T8" fmla="*/ 36 w 71"/>
                  <a:gd name="T9" fmla="*/ 0 h 43"/>
                  <a:gd name="T10" fmla="*/ 36 w 71"/>
                  <a:gd name="T11" fmla="*/ 35 h 43"/>
                  <a:gd name="T12" fmla="*/ 63 w 71"/>
                  <a:gd name="T13" fmla="*/ 22 h 43"/>
                  <a:gd name="T14" fmla="*/ 36 w 71"/>
                  <a:gd name="T15" fmla="*/ 8 h 43"/>
                  <a:gd name="T16" fmla="*/ 8 w 71"/>
                  <a:gd name="T17" fmla="*/ 22 h 43"/>
                  <a:gd name="T18" fmla="*/ 36 w 71"/>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3">
                    <a:moveTo>
                      <a:pt x="36" y="0"/>
                    </a:moveTo>
                    <a:cubicBezTo>
                      <a:pt x="55" y="0"/>
                      <a:pt x="71" y="9"/>
                      <a:pt x="71" y="22"/>
                    </a:cubicBezTo>
                    <a:cubicBezTo>
                      <a:pt x="71" y="34"/>
                      <a:pt x="55" y="43"/>
                      <a:pt x="36" y="43"/>
                    </a:cubicBezTo>
                    <a:cubicBezTo>
                      <a:pt x="16" y="43"/>
                      <a:pt x="0" y="34"/>
                      <a:pt x="0" y="22"/>
                    </a:cubicBezTo>
                    <a:cubicBezTo>
                      <a:pt x="0" y="9"/>
                      <a:pt x="16" y="0"/>
                      <a:pt x="36" y="0"/>
                    </a:cubicBezTo>
                    <a:close/>
                    <a:moveTo>
                      <a:pt x="36" y="35"/>
                    </a:moveTo>
                    <a:cubicBezTo>
                      <a:pt x="51" y="35"/>
                      <a:pt x="63" y="28"/>
                      <a:pt x="63" y="22"/>
                    </a:cubicBezTo>
                    <a:cubicBezTo>
                      <a:pt x="63" y="15"/>
                      <a:pt x="51" y="8"/>
                      <a:pt x="36" y="8"/>
                    </a:cubicBezTo>
                    <a:cubicBezTo>
                      <a:pt x="20" y="8"/>
                      <a:pt x="8" y="15"/>
                      <a:pt x="8" y="22"/>
                    </a:cubicBezTo>
                    <a:cubicBezTo>
                      <a:pt x="8" y="28"/>
                      <a:pt x="20" y="35"/>
                      <a:pt x="36"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222" name="Straight Connector 221"/>
            <p:cNvCxnSpPr>
              <a:stCxn id="95" idx="2"/>
            </p:cNvCxnSpPr>
            <p:nvPr userDrawn="1"/>
          </p:nvCxnSpPr>
          <p:spPr>
            <a:xfrm flipV="1">
              <a:off x="5085301" y="1131590"/>
              <a:ext cx="0" cy="817175"/>
            </a:xfrm>
            <a:prstGeom prst="line">
              <a:avLst/>
            </a:prstGeom>
            <a:ln w="28575">
              <a:solidFill>
                <a:srgbClr val="EFF0F7"/>
              </a:solidFill>
            </a:ln>
          </p:spPr>
          <p:style>
            <a:lnRef idx="1">
              <a:schemeClr val="accent1"/>
            </a:lnRef>
            <a:fillRef idx="0">
              <a:schemeClr val="accent1"/>
            </a:fillRef>
            <a:effectRef idx="0">
              <a:schemeClr val="accent1"/>
            </a:effectRef>
            <a:fontRef idx="minor">
              <a:schemeClr val="tx1"/>
            </a:fontRef>
          </p:style>
        </p:cxnSp>
      </p:grpSp>
      <p:sp>
        <p:nvSpPr>
          <p:cNvPr id="240" name="Title 1"/>
          <p:cNvSpPr>
            <a:spLocks noGrp="1"/>
          </p:cNvSpPr>
          <p:nvPr>
            <p:ph type="title" hasCustomPrompt="1"/>
          </p:nvPr>
        </p:nvSpPr>
        <p:spPr>
          <a:xfrm>
            <a:off x="685332" y="463888"/>
            <a:ext cx="7773338" cy="1197133"/>
          </a:xfrm>
        </p:spPr>
        <p:txBody>
          <a:bodyPr/>
          <a:lstStyle>
            <a:lvl1pPr>
              <a:defRPr baseline="0"/>
            </a:lvl1pPr>
          </a:lstStyle>
          <a:p>
            <a:r>
              <a:rPr lang="en-US" noProof="0" dirty="0" smtClean="0"/>
              <a:t>Hanging Light Bulbs</a:t>
            </a:r>
            <a:endParaRPr lang="en-US" noProof="0" dirty="0"/>
          </a:p>
        </p:txBody>
      </p:sp>
      <p:sp>
        <p:nvSpPr>
          <p:cNvPr id="241" name="Date Placeholder 2"/>
          <p:cNvSpPr>
            <a:spLocks noGrp="1"/>
          </p:cNvSpPr>
          <p:nvPr>
            <p:ph type="dt" sz="half" idx="10"/>
          </p:nvPr>
        </p:nvSpPr>
        <p:spPr>
          <a:xfrm>
            <a:off x="5759053" y="4412457"/>
            <a:ext cx="2057400" cy="273844"/>
          </a:xfrm>
        </p:spPr>
        <p:txBody>
          <a:bodyPr/>
          <a:lstStyle>
            <a:lvl1pPr>
              <a:defRPr>
                <a:solidFill>
                  <a:schemeClr val="bg1">
                    <a:lumMod val="65000"/>
                  </a:schemeClr>
                </a:solidFill>
              </a:defRPr>
            </a:lvl1pPr>
          </a:lstStyle>
          <a:p>
            <a:fld id="{FFF30096-E2FA-4C53-8FFA-C198FACBBC31}" type="datetimeFigureOut">
              <a:rPr lang="en-US" smtClean="0"/>
              <a:pPr/>
              <a:t>2/16/2022</a:t>
            </a:fld>
            <a:endParaRPr lang="en-US" dirty="0"/>
          </a:p>
        </p:txBody>
      </p:sp>
      <p:sp>
        <p:nvSpPr>
          <p:cNvPr id="242" name="Footer Placeholder 3"/>
          <p:cNvSpPr>
            <a:spLocks noGrp="1"/>
          </p:cNvSpPr>
          <p:nvPr>
            <p:ph type="ftr" sz="quarter" idx="11"/>
          </p:nvPr>
        </p:nvSpPr>
        <p:spPr>
          <a:xfrm>
            <a:off x="685331" y="4412457"/>
            <a:ext cx="5004665" cy="273844"/>
          </a:xfrm>
        </p:spPr>
        <p:txBody>
          <a:bodyPr/>
          <a:lstStyle>
            <a:lvl1pPr>
              <a:defRPr>
                <a:solidFill>
                  <a:schemeClr val="bg1">
                    <a:lumMod val="65000"/>
                  </a:schemeClr>
                </a:solidFill>
              </a:defRPr>
            </a:lvl1pPr>
          </a:lstStyle>
          <a:p>
            <a:endParaRPr lang="en-US" dirty="0"/>
          </a:p>
        </p:txBody>
      </p:sp>
      <p:sp>
        <p:nvSpPr>
          <p:cNvPr id="243" name="Slide Number Placeholder 4"/>
          <p:cNvSpPr>
            <a:spLocks noGrp="1"/>
          </p:cNvSpPr>
          <p:nvPr>
            <p:ph type="sldNum" sz="quarter" idx="12"/>
          </p:nvPr>
        </p:nvSpPr>
        <p:spPr>
          <a:xfrm>
            <a:off x="7885509" y="4412457"/>
            <a:ext cx="573161" cy="273844"/>
          </a:xfrm>
        </p:spPr>
        <p:txBody>
          <a:bodyPr/>
          <a:lstStyle>
            <a:lvl1pPr>
              <a:defRPr>
                <a:solidFill>
                  <a:schemeClr val="bg1">
                    <a:lumMod val="65000"/>
                  </a:schemeClr>
                </a:solidFill>
              </a:defRPr>
            </a:lvl1pPr>
          </a:lstStyle>
          <a:p>
            <a:fld id="{BE6EB2CE-F8EE-47A0-A8D1-750600A29654}" type="slidenum">
              <a:rPr lang="en-US" smtClean="0"/>
              <a:pPr/>
              <a:t>‹#›</a:t>
            </a:fld>
            <a:endParaRPr lang="en-US" dirty="0"/>
          </a:p>
        </p:txBody>
      </p:sp>
      <p:grpSp>
        <p:nvGrpSpPr>
          <p:cNvPr id="244" name="Group 243"/>
          <p:cNvGrpSpPr/>
          <p:nvPr userDrawn="1"/>
        </p:nvGrpSpPr>
        <p:grpSpPr>
          <a:xfrm>
            <a:off x="621027" y="2491999"/>
            <a:ext cx="949325" cy="1597026"/>
            <a:chOff x="3275856" y="2671786"/>
            <a:chExt cx="949325" cy="1597026"/>
          </a:xfrm>
        </p:grpSpPr>
        <p:sp>
          <p:nvSpPr>
            <p:cNvPr id="245" name="Freeform 101"/>
            <p:cNvSpPr>
              <a:spLocks/>
            </p:cNvSpPr>
            <p:nvPr/>
          </p:nvSpPr>
          <p:spPr bwMode="auto">
            <a:xfrm>
              <a:off x="3572718" y="2671786"/>
              <a:ext cx="357188" cy="193675"/>
            </a:xfrm>
            <a:custGeom>
              <a:avLst/>
              <a:gdLst>
                <a:gd name="T0" fmla="*/ 275 w 391"/>
                <a:gd name="T1" fmla="*/ 49 h 211"/>
                <a:gd name="T2" fmla="*/ 244 w 391"/>
                <a:gd name="T3" fmla="*/ 49 h 211"/>
                <a:gd name="T4" fmla="*/ 195 w 391"/>
                <a:gd name="T5" fmla="*/ 0 h 211"/>
                <a:gd name="T6" fmla="*/ 146 w 391"/>
                <a:gd name="T7" fmla="*/ 49 h 211"/>
                <a:gd name="T8" fmla="*/ 116 w 391"/>
                <a:gd name="T9" fmla="*/ 49 h 211"/>
                <a:gd name="T10" fmla="*/ 0 w 391"/>
                <a:gd name="T11" fmla="*/ 165 h 211"/>
                <a:gd name="T12" fmla="*/ 0 w 391"/>
                <a:gd name="T13" fmla="*/ 211 h 211"/>
                <a:gd name="T14" fmla="*/ 391 w 391"/>
                <a:gd name="T15" fmla="*/ 211 h 211"/>
                <a:gd name="T16" fmla="*/ 391 w 391"/>
                <a:gd name="T17" fmla="*/ 165 h 211"/>
                <a:gd name="T18" fmla="*/ 275 w 391"/>
                <a:gd name="T19" fmla="*/ 4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1" h="211">
                  <a:moveTo>
                    <a:pt x="275" y="49"/>
                  </a:moveTo>
                  <a:cubicBezTo>
                    <a:pt x="244" y="49"/>
                    <a:pt x="244" y="49"/>
                    <a:pt x="244" y="49"/>
                  </a:cubicBezTo>
                  <a:cubicBezTo>
                    <a:pt x="244" y="22"/>
                    <a:pt x="222" y="0"/>
                    <a:pt x="195" y="0"/>
                  </a:cubicBezTo>
                  <a:cubicBezTo>
                    <a:pt x="168" y="0"/>
                    <a:pt x="146" y="22"/>
                    <a:pt x="146" y="49"/>
                  </a:cubicBezTo>
                  <a:cubicBezTo>
                    <a:pt x="116" y="49"/>
                    <a:pt x="116" y="49"/>
                    <a:pt x="116" y="49"/>
                  </a:cubicBezTo>
                  <a:cubicBezTo>
                    <a:pt x="52" y="49"/>
                    <a:pt x="0" y="101"/>
                    <a:pt x="0" y="165"/>
                  </a:cubicBezTo>
                  <a:cubicBezTo>
                    <a:pt x="0" y="211"/>
                    <a:pt x="0" y="211"/>
                    <a:pt x="0" y="211"/>
                  </a:cubicBezTo>
                  <a:cubicBezTo>
                    <a:pt x="391" y="211"/>
                    <a:pt x="391" y="211"/>
                    <a:pt x="391" y="211"/>
                  </a:cubicBezTo>
                  <a:cubicBezTo>
                    <a:pt x="391" y="165"/>
                    <a:pt x="391" y="165"/>
                    <a:pt x="391" y="165"/>
                  </a:cubicBezTo>
                  <a:cubicBezTo>
                    <a:pt x="391" y="101"/>
                    <a:pt x="339" y="49"/>
                    <a:pt x="275" y="49"/>
                  </a:cubicBezTo>
                  <a:close/>
                </a:path>
              </a:pathLst>
            </a:cu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6" name="Rectangle 102"/>
            <p:cNvSpPr>
              <a:spLocks noChangeArrowheads="1"/>
            </p:cNvSpPr>
            <p:nvPr/>
          </p:nvSpPr>
          <p:spPr bwMode="auto">
            <a:xfrm>
              <a:off x="3572718" y="2889274"/>
              <a:ext cx="357188" cy="2222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7" name="Rectangle 103"/>
            <p:cNvSpPr>
              <a:spLocks noChangeArrowheads="1"/>
            </p:cNvSpPr>
            <p:nvPr/>
          </p:nvSpPr>
          <p:spPr bwMode="auto">
            <a:xfrm>
              <a:off x="3572718" y="2936899"/>
              <a:ext cx="357188" cy="2222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8" name="Rectangle 104"/>
            <p:cNvSpPr>
              <a:spLocks noChangeArrowheads="1"/>
            </p:cNvSpPr>
            <p:nvPr/>
          </p:nvSpPr>
          <p:spPr bwMode="auto">
            <a:xfrm>
              <a:off x="3572718" y="2984524"/>
              <a:ext cx="357188" cy="2222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9" name="Freeform 105"/>
            <p:cNvSpPr>
              <a:spLocks/>
            </p:cNvSpPr>
            <p:nvPr/>
          </p:nvSpPr>
          <p:spPr bwMode="auto">
            <a:xfrm>
              <a:off x="3275856" y="3035324"/>
              <a:ext cx="949325" cy="1233488"/>
            </a:xfrm>
            <a:custGeom>
              <a:avLst/>
              <a:gdLst>
                <a:gd name="T0" fmla="*/ 519 w 1039"/>
                <a:gd name="T1" fmla="*/ 1351 h 1351"/>
                <a:gd name="T2" fmla="*/ 0 w 1039"/>
                <a:gd name="T3" fmla="*/ 831 h 1351"/>
                <a:gd name="T4" fmla="*/ 281 w 1039"/>
                <a:gd name="T5" fmla="*/ 75 h 1351"/>
                <a:gd name="T6" fmla="*/ 281 w 1039"/>
                <a:gd name="T7" fmla="*/ 74 h 1351"/>
                <a:gd name="T8" fmla="*/ 355 w 1039"/>
                <a:gd name="T9" fmla="*/ 0 h 1351"/>
                <a:gd name="T10" fmla="*/ 683 w 1039"/>
                <a:gd name="T11" fmla="*/ 0 h 1351"/>
                <a:gd name="T12" fmla="*/ 757 w 1039"/>
                <a:gd name="T13" fmla="*/ 74 h 1351"/>
                <a:gd name="T14" fmla="*/ 757 w 1039"/>
                <a:gd name="T15" fmla="*/ 75 h 1351"/>
                <a:gd name="T16" fmla="*/ 1039 w 1039"/>
                <a:gd name="T17" fmla="*/ 831 h 1351"/>
                <a:gd name="T18" fmla="*/ 519 w 1039"/>
                <a:gd name="T19" fmla="*/ 1351 h 1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9" h="1351">
                  <a:moveTo>
                    <a:pt x="519" y="1351"/>
                  </a:moveTo>
                  <a:cubicBezTo>
                    <a:pt x="232" y="1351"/>
                    <a:pt x="0" y="1118"/>
                    <a:pt x="0" y="831"/>
                  </a:cubicBezTo>
                  <a:cubicBezTo>
                    <a:pt x="0" y="565"/>
                    <a:pt x="281" y="268"/>
                    <a:pt x="281" y="75"/>
                  </a:cubicBezTo>
                  <a:cubicBezTo>
                    <a:pt x="281" y="74"/>
                    <a:pt x="281" y="74"/>
                    <a:pt x="281" y="74"/>
                  </a:cubicBezTo>
                  <a:cubicBezTo>
                    <a:pt x="281" y="33"/>
                    <a:pt x="314" y="0"/>
                    <a:pt x="355" y="0"/>
                  </a:cubicBezTo>
                  <a:cubicBezTo>
                    <a:pt x="683" y="0"/>
                    <a:pt x="683" y="0"/>
                    <a:pt x="683" y="0"/>
                  </a:cubicBezTo>
                  <a:cubicBezTo>
                    <a:pt x="724" y="0"/>
                    <a:pt x="757" y="33"/>
                    <a:pt x="757" y="74"/>
                  </a:cubicBezTo>
                  <a:cubicBezTo>
                    <a:pt x="757" y="74"/>
                    <a:pt x="757" y="74"/>
                    <a:pt x="757" y="75"/>
                  </a:cubicBezTo>
                  <a:cubicBezTo>
                    <a:pt x="757" y="268"/>
                    <a:pt x="1039" y="565"/>
                    <a:pt x="1039" y="831"/>
                  </a:cubicBezTo>
                  <a:cubicBezTo>
                    <a:pt x="1039" y="1118"/>
                    <a:pt x="806" y="1351"/>
                    <a:pt x="519" y="1351"/>
                  </a:cubicBezTo>
                  <a:close/>
                </a:path>
              </a:pathLst>
            </a:custGeom>
            <a:solidFill>
              <a:srgbClr val="FED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107"/>
            <p:cNvSpPr>
              <a:spLocks/>
            </p:cNvSpPr>
            <p:nvPr/>
          </p:nvSpPr>
          <p:spPr bwMode="auto">
            <a:xfrm>
              <a:off x="3791793" y="3343299"/>
              <a:ext cx="134938" cy="436563"/>
            </a:xfrm>
            <a:custGeom>
              <a:avLst/>
              <a:gdLst>
                <a:gd name="T0" fmla="*/ 9 w 149"/>
                <a:gd name="T1" fmla="*/ 171 h 479"/>
                <a:gd name="T2" fmla="*/ 13 w 149"/>
                <a:gd name="T3" fmla="*/ 8 h 479"/>
                <a:gd name="T4" fmla="*/ 18 w 149"/>
                <a:gd name="T5" fmla="*/ 1 h 479"/>
                <a:gd name="T6" fmla="*/ 19 w 149"/>
                <a:gd name="T7" fmla="*/ 0 h 479"/>
                <a:gd name="T8" fmla="*/ 25 w 149"/>
                <a:gd name="T9" fmla="*/ 6 h 479"/>
                <a:gd name="T10" fmla="*/ 22 w 149"/>
                <a:gd name="T11" fmla="*/ 173 h 479"/>
                <a:gd name="T12" fmla="*/ 13 w 149"/>
                <a:gd name="T13" fmla="*/ 289 h 479"/>
                <a:gd name="T14" fmla="*/ 132 w 149"/>
                <a:gd name="T15" fmla="*/ 466 h 479"/>
                <a:gd name="T16" fmla="*/ 149 w 149"/>
                <a:gd name="T17" fmla="*/ 478 h 479"/>
                <a:gd name="T18" fmla="*/ 141 w 149"/>
                <a:gd name="T19" fmla="*/ 478 h 479"/>
                <a:gd name="T20" fmla="*/ 129 w 149"/>
                <a:gd name="T21" fmla="*/ 479 h 479"/>
                <a:gd name="T22" fmla="*/ 116 w 149"/>
                <a:gd name="T23" fmla="*/ 469 h 479"/>
                <a:gd name="T24" fmla="*/ 0 w 149"/>
                <a:gd name="T25" fmla="*/ 289 h 479"/>
                <a:gd name="T26" fmla="*/ 9 w 149"/>
                <a:gd name="T27" fmla="*/ 171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9" h="479">
                  <a:moveTo>
                    <a:pt x="9" y="171"/>
                  </a:moveTo>
                  <a:cubicBezTo>
                    <a:pt x="16" y="117"/>
                    <a:pt x="22" y="66"/>
                    <a:pt x="13" y="8"/>
                  </a:cubicBezTo>
                  <a:cubicBezTo>
                    <a:pt x="13" y="4"/>
                    <a:pt x="15" y="1"/>
                    <a:pt x="18" y="1"/>
                  </a:cubicBezTo>
                  <a:cubicBezTo>
                    <a:pt x="19" y="0"/>
                    <a:pt x="19" y="0"/>
                    <a:pt x="19" y="0"/>
                  </a:cubicBezTo>
                  <a:cubicBezTo>
                    <a:pt x="22" y="0"/>
                    <a:pt x="25" y="3"/>
                    <a:pt x="25" y="6"/>
                  </a:cubicBezTo>
                  <a:cubicBezTo>
                    <a:pt x="34" y="66"/>
                    <a:pt x="28" y="118"/>
                    <a:pt x="22" y="173"/>
                  </a:cubicBezTo>
                  <a:cubicBezTo>
                    <a:pt x="17" y="210"/>
                    <a:pt x="13" y="247"/>
                    <a:pt x="13" y="289"/>
                  </a:cubicBezTo>
                  <a:cubicBezTo>
                    <a:pt x="13" y="366"/>
                    <a:pt x="93" y="436"/>
                    <a:pt x="132" y="466"/>
                  </a:cubicBezTo>
                  <a:cubicBezTo>
                    <a:pt x="140" y="471"/>
                    <a:pt x="145" y="476"/>
                    <a:pt x="149" y="478"/>
                  </a:cubicBezTo>
                  <a:cubicBezTo>
                    <a:pt x="146" y="478"/>
                    <a:pt x="144" y="478"/>
                    <a:pt x="141" y="478"/>
                  </a:cubicBezTo>
                  <a:cubicBezTo>
                    <a:pt x="137" y="478"/>
                    <a:pt x="133" y="478"/>
                    <a:pt x="129" y="479"/>
                  </a:cubicBezTo>
                  <a:cubicBezTo>
                    <a:pt x="125" y="476"/>
                    <a:pt x="121" y="473"/>
                    <a:pt x="116" y="469"/>
                  </a:cubicBezTo>
                  <a:cubicBezTo>
                    <a:pt x="74" y="436"/>
                    <a:pt x="0" y="367"/>
                    <a:pt x="0" y="289"/>
                  </a:cubicBezTo>
                  <a:cubicBezTo>
                    <a:pt x="0" y="247"/>
                    <a:pt x="5" y="208"/>
                    <a:pt x="9" y="1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108"/>
            <p:cNvSpPr>
              <a:spLocks/>
            </p:cNvSpPr>
            <p:nvPr/>
          </p:nvSpPr>
          <p:spPr bwMode="auto">
            <a:xfrm>
              <a:off x="3574306" y="3343299"/>
              <a:ext cx="134938" cy="436563"/>
            </a:xfrm>
            <a:custGeom>
              <a:avLst/>
              <a:gdLst>
                <a:gd name="T0" fmla="*/ 0 w 148"/>
                <a:gd name="T1" fmla="*/ 478 h 479"/>
                <a:gd name="T2" fmla="*/ 16 w 148"/>
                <a:gd name="T3" fmla="*/ 466 h 479"/>
                <a:gd name="T4" fmla="*/ 136 w 148"/>
                <a:gd name="T5" fmla="*/ 289 h 479"/>
                <a:gd name="T6" fmla="*/ 127 w 148"/>
                <a:gd name="T7" fmla="*/ 173 h 479"/>
                <a:gd name="T8" fmla="*/ 123 w 148"/>
                <a:gd name="T9" fmla="*/ 6 h 479"/>
                <a:gd name="T10" fmla="*/ 129 w 148"/>
                <a:gd name="T11" fmla="*/ 0 h 479"/>
                <a:gd name="T12" fmla="*/ 130 w 148"/>
                <a:gd name="T13" fmla="*/ 1 h 479"/>
                <a:gd name="T14" fmla="*/ 135 w 148"/>
                <a:gd name="T15" fmla="*/ 8 h 479"/>
                <a:gd name="T16" fmla="*/ 139 w 148"/>
                <a:gd name="T17" fmla="*/ 171 h 479"/>
                <a:gd name="T18" fmla="*/ 148 w 148"/>
                <a:gd name="T19" fmla="*/ 289 h 479"/>
                <a:gd name="T20" fmla="*/ 32 w 148"/>
                <a:gd name="T21" fmla="*/ 469 h 479"/>
                <a:gd name="T22" fmla="*/ 20 w 148"/>
                <a:gd name="T23" fmla="*/ 479 h 479"/>
                <a:gd name="T24" fmla="*/ 7 w 148"/>
                <a:gd name="T25" fmla="*/ 478 h 479"/>
                <a:gd name="T26" fmla="*/ 0 w 148"/>
                <a:gd name="T27" fmla="*/ 478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479">
                  <a:moveTo>
                    <a:pt x="0" y="478"/>
                  </a:moveTo>
                  <a:cubicBezTo>
                    <a:pt x="3" y="476"/>
                    <a:pt x="9" y="471"/>
                    <a:pt x="16" y="466"/>
                  </a:cubicBezTo>
                  <a:cubicBezTo>
                    <a:pt x="55" y="436"/>
                    <a:pt x="136" y="366"/>
                    <a:pt x="136" y="289"/>
                  </a:cubicBezTo>
                  <a:cubicBezTo>
                    <a:pt x="136" y="247"/>
                    <a:pt x="131" y="210"/>
                    <a:pt x="127" y="173"/>
                  </a:cubicBezTo>
                  <a:cubicBezTo>
                    <a:pt x="120" y="118"/>
                    <a:pt x="114" y="66"/>
                    <a:pt x="123" y="6"/>
                  </a:cubicBezTo>
                  <a:cubicBezTo>
                    <a:pt x="124" y="3"/>
                    <a:pt x="126" y="0"/>
                    <a:pt x="129" y="0"/>
                  </a:cubicBezTo>
                  <a:cubicBezTo>
                    <a:pt x="130" y="0"/>
                    <a:pt x="130" y="0"/>
                    <a:pt x="130" y="1"/>
                  </a:cubicBezTo>
                  <a:cubicBezTo>
                    <a:pt x="134" y="1"/>
                    <a:pt x="136" y="4"/>
                    <a:pt x="135" y="8"/>
                  </a:cubicBezTo>
                  <a:cubicBezTo>
                    <a:pt x="126" y="66"/>
                    <a:pt x="133" y="117"/>
                    <a:pt x="139" y="171"/>
                  </a:cubicBezTo>
                  <a:cubicBezTo>
                    <a:pt x="144" y="208"/>
                    <a:pt x="148" y="247"/>
                    <a:pt x="148" y="289"/>
                  </a:cubicBezTo>
                  <a:cubicBezTo>
                    <a:pt x="148" y="367"/>
                    <a:pt x="75" y="436"/>
                    <a:pt x="32" y="469"/>
                  </a:cubicBezTo>
                  <a:cubicBezTo>
                    <a:pt x="28" y="473"/>
                    <a:pt x="23" y="476"/>
                    <a:pt x="20" y="479"/>
                  </a:cubicBezTo>
                  <a:cubicBezTo>
                    <a:pt x="16" y="478"/>
                    <a:pt x="12" y="478"/>
                    <a:pt x="7" y="478"/>
                  </a:cubicBezTo>
                  <a:cubicBezTo>
                    <a:pt x="4" y="478"/>
                    <a:pt x="2" y="478"/>
                    <a:pt x="0" y="4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109"/>
            <p:cNvSpPr>
              <a:spLocks noEditPoints="1"/>
            </p:cNvSpPr>
            <p:nvPr/>
          </p:nvSpPr>
          <p:spPr bwMode="auto">
            <a:xfrm>
              <a:off x="3899743" y="3751286"/>
              <a:ext cx="95250" cy="60325"/>
            </a:xfrm>
            <a:custGeom>
              <a:avLst/>
              <a:gdLst>
                <a:gd name="T0" fmla="*/ 53 w 105"/>
                <a:gd name="T1" fmla="*/ 0 h 65"/>
                <a:gd name="T2" fmla="*/ 105 w 105"/>
                <a:gd name="T3" fmla="*/ 32 h 65"/>
                <a:gd name="T4" fmla="*/ 53 w 105"/>
                <a:gd name="T5" fmla="*/ 65 h 65"/>
                <a:gd name="T6" fmla="*/ 0 w 105"/>
                <a:gd name="T7" fmla="*/ 32 h 65"/>
                <a:gd name="T8" fmla="*/ 53 w 105"/>
                <a:gd name="T9" fmla="*/ 0 h 65"/>
                <a:gd name="T10" fmla="*/ 53 w 105"/>
                <a:gd name="T11" fmla="*/ 52 h 65"/>
                <a:gd name="T12" fmla="*/ 93 w 105"/>
                <a:gd name="T13" fmla="*/ 32 h 65"/>
                <a:gd name="T14" fmla="*/ 53 w 105"/>
                <a:gd name="T15" fmla="*/ 12 h 65"/>
                <a:gd name="T16" fmla="*/ 13 w 105"/>
                <a:gd name="T17" fmla="*/ 32 h 65"/>
                <a:gd name="T18" fmla="*/ 53 w 105"/>
                <a:gd name="T19"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3" y="0"/>
                  </a:moveTo>
                  <a:cubicBezTo>
                    <a:pt x="82" y="0"/>
                    <a:pt x="105" y="14"/>
                    <a:pt x="105" y="32"/>
                  </a:cubicBezTo>
                  <a:cubicBezTo>
                    <a:pt x="105" y="50"/>
                    <a:pt x="82" y="65"/>
                    <a:pt x="53" y="65"/>
                  </a:cubicBezTo>
                  <a:cubicBezTo>
                    <a:pt x="23" y="65"/>
                    <a:pt x="0" y="50"/>
                    <a:pt x="0" y="32"/>
                  </a:cubicBezTo>
                  <a:cubicBezTo>
                    <a:pt x="0" y="14"/>
                    <a:pt x="23" y="0"/>
                    <a:pt x="53" y="0"/>
                  </a:cubicBezTo>
                  <a:close/>
                  <a:moveTo>
                    <a:pt x="53" y="52"/>
                  </a:moveTo>
                  <a:cubicBezTo>
                    <a:pt x="77" y="52"/>
                    <a:pt x="93" y="42"/>
                    <a:pt x="93" y="32"/>
                  </a:cubicBezTo>
                  <a:cubicBezTo>
                    <a:pt x="93" y="23"/>
                    <a:pt x="77" y="12"/>
                    <a:pt x="53" y="12"/>
                  </a:cubicBezTo>
                  <a:cubicBezTo>
                    <a:pt x="29" y="12"/>
                    <a:pt x="13" y="23"/>
                    <a:pt x="13" y="32"/>
                  </a:cubicBezTo>
                  <a:cubicBezTo>
                    <a:pt x="13" y="42"/>
                    <a:pt x="29" y="52"/>
                    <a:pt x="5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110"/>
            <p:cNvSpPr>
              <a:spLocks noEditPoints="1"/>
            </p:cNvSpPr>
            <p:nvPr/>
          </p:nvSpPr>
          <p:spPr bwMode="auto">
            <a:xfrm>
              <a:off x="3872756" y="3767161"/>
              <a:ext cx="95250" cy="60325"/>
            </a:xfrm>
            <a:custGeom>
              <a:avLst/>
              <a:gdLst>
                <a:gd name="T0" fmla="*/ 52 w 105"/>
                <a:gd name="T1" fmla="*/ 65 h 65"/>
                <a:gd name="T2" fmla="*/ 105 w 105"/>
                <a:gd name="T3" fmla="*/ 33 h 65"/>
                <a:gd name="T4" fmla="*/ 52 w 105"/>
                <a:gd name="T5" fmla="*/ 0 h 65"/>
                <a:gd name="T6" fmla="*/ 43 w 105"/>
                <a:gd name="T7" fmla="*/ 1 h 65"/>
                <a:gd name="T8" fmla="*/ 27 w 105"/>
                <a:gd name="T9" fmla="*/ 4 h 65"/>
                <a:gd name="T10" fmla="*/ 0 w 105"/>
                <a:gd name="T11" fmla="*/ 33 h 65"/>
                <a:gd name="T12" fmla="*/ 52 w 105"/>
                <a:gd name="T13" fmla="*/ 65 h 65"/>
                <a:gd name="T14" fmla="*/ 40 w 105"/>
                <a:gd name="T15" fmla="*/ 14 h 65"/>
                <a:gd name="T16" fmla="*/ 52 w 105"/>
                <a:gd name="T17" fmla="*/ 13 h 65"/>
                <a:gd name="T18" fmla="*/ 60 w 105"/>
                <a:gd name="T19" fmla="*/ 13 h 65"/>
                <a:gd name="T20" fmla="*/ 93 w 105"/>
                <a:gd name="T21" fmla="*/ 33 h 65"/>
                <a:gd name="T22" fmla="*/ 52 w 105"/>
                <a:gd name="T23" fmla="*/ 53 h 65"/>
                <a:gd name="T24" fmla="*/ 12 w 105"/>
                <a:gd name="T25" fmla="*/ 33 h 65"/>
                <a:gd name="T26" fmla="*/ 40 w 105"/>
                <a:gd name="T27" fmla="*/ 1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65">
                  <a:moveTo>
                    <a:pt x="52" y="65"/>
                  </a:moveTo>
                  <a:cubicBezTo>
                    <a:pt x="82" y="65"/>
                    <a:pt x="105" y="51"/>
                    <a:pt x="105" y="33"/>
                  </a:cubicBezTo>
                  <a:cubicBezTo>
                    <a:pt x="105" y="15"/>
                    <a:pt x="82" y="0"/>
                    <a:pt x="52" y="0"/>
                  </a:cubicBezTo>
                  <a:cubicBezTo>
                    <a:pt x="49" y="0"/>
                    <a:pt x="46" y="1"/>
                    <a:pt x="43" y="1"/>
                  </a:cubicBezTo>
                  <a:cubicBezTo>
                    <a:pt x="37" y="1"/>
                    <a:pt x="32" y="3"/>
                    <a:pt x="27" y="4"/>
                  </a:cubicBezTo>
                  <a:cubicBezTo>
                    <a:pt x="11" y="10"/>
                    <a:pt x="0" y="20"/>
                    <a:pt x="0" y="33"/>
                  </a:cubicBezTo>
                  <a:cubicBezTo>
                    <a:pt x="0" y="51"/>
                    <a:pt x="23" y="65"/>
                    <a:pt x="52" y="65"/>
                  </a:cubicBezTo>
                  <a:close/>
                  <a:moveTo>
                    <a:pt x="40" y="14"/>
                  </a:moveTo>
                  <a:cubicBezTo>
                    <a:pt x="44" y="13"/>
                    <a:pt x="48" y="13"/>
                    <a:pt x="52" y="13"/>
                  </a:cubicBezTo>
                  <a:cubicBezTo>
                    <a:pt x="55" y="13"/>
                    <a:pt x="57" y="13"/>
                    <a:pt x="60" y="13"/>
                  </a:cubicBezTo>
                  <a:cubicBezTo>
                    <a:pt x="80" y="15"/>
                    <a:pt x="93" y="24"/>
                    <a:pt x="93" y="33"/>
                  </a:cubicBezTo>
                  <a:cubicBezTo>
                    <a:pt x="93" y="42"/>
                    <a:pt x="76" y="53"/>
                    <a:pt x="52" y="53"/>
                  </a:cubicBezTo>
                  <a:cubicBezTo>
                    <a:pt x="29" y="53"/>
                    <a:pt x="12" y="42"/>
                    <a:pt x="12" y="33"/>
                  </a:cubicBezTo>
                  <a:cubicBezTo>
                    <a:pt x="12" y="25"/>
                    <a:pt x="23" y="17"/>
                    <a:pt x="4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111"/>
            <p:cNvSpPr>
              <a:spLocks noEditPoints="1"/>
            </p:cNvSpPr>
            <p:nvPr/>
          </p:nvSpPr>
          <p:spPr bwMode="auto">
            <a:xfrm>
              <a:off x="3833068" y="3787799"/>
              <a:ext cx="95250" cy="60325"/>
            </a:xfrm>
            <a:custGeom>
              <a:avLst/>
              <a:gdLst>
                <a:gd name="T0" fmla="*/ 53 w 105"/>
                <a:gd name="T1" fmla="*/ 0 h 65"/>
                <a:gd name="T2" fmla="*/ 105 w 105"/>
                <a:gd name="T3" fmla="*/ 32 h 65"/>
                <a:gd name="T4" fmla="*/ 53 w 105"/>
                <a:gd name="T5" fmla="*/ 65 h 65"/>
                <a:gd name="T6" fmla="*/ 0 w 105"/>
                <a:gd name="T7" fmla="*/ 32 h 65"/>
                <a:gd name="T8" fmla="*/ 53 w 105"/>
                <a:gd name="T9" fmla="*/ 0 h 65"/>
                <a:gd name="T10" fmla="*/ 53 w 105"/>
                <a:gd name="T11" fmla="*/ 52 h 65"/>
                <a:gd name="T12" fmla="*/ 93 w 105"/>
                <a:gd name="T13" fmla="*/ 32 h 65"/>
                <a:gd name="T14" fmla="*/ 53 w 105"/>
                <a:gd name="T15" fmla="*/ 12 h 65"/>
                <a:gd name="T16" fmla="*/ 12 w 105"/>
                <a:gd name="T17" fmla="*/ 32 h 65"/>
                <a:gd name="T18" fmla="*/ 53 w 105"/>
                <a:gd name="T19"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3" y="0"/>
                  </a:moveTo>
                  <a:cubicBezTo>
                    <a:pt x="82" y="0"/>
                    <a:pt x="105" y="14"/>
                    <a:pt x="105" y="32"/>
                  </a:cubicBezTo>
                  <a:cubicBezTo>
                    <a:pt x="105" y="50"/>
                    <a:pt x="82" y="65"/>
                    <a:pt x="53" y="65"/>
                  </a:cubicBezTo>
                  <a:cubicBezTo>
                    <a:pt x="23" y="65"/>
                    <a:pt x="0" y="50"/>
                    <a:pt x="0" y="32"/>
                  </a:cubicBezTo>
                  <a:cubicBezTo>
                    <a:pt x="0" y="14"/>
                    <a:pt x="23" y="0"/>
                    <a:pt x="53" y="0"/>
                  </a:cubicBezTo>
                  <a:close/>
                  <a:moveTo>
                    <a:pt x="53" y="52"/>
                  </a:moveTo>
                  <a:cubicBezTo>
                    <a:pt x="76" y="52"/>
                    <a:pt x="93" y="42"/>
                    <a:pt x="93" y="32"/>
                  </a:cubicBezTo>
                  <a:cubicBezTo>
                    <a:pt x="93" y="22"/>
                    <a:pt x="76" y="12"/>
                    <a:pt x="53" y="12"/>
                  </a:cubicBezTo>
                  <a:cubicBezTo>
                    <a:pt x="29" y="12"/>
                    <a:pt x="12" y="22"/>
                    <a:pt x="12" y="32"/>
                  </a:cubicBezTo>
                  <a:cubicBezTo>
                    <a:pt x="12" y="42"/>
                    <a:pt x="29" y="52"/>
                    <a:pt x="5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112"/>
            <p:cNvSpPr>
              <a:spLocks noEditPoints="1"/>
            </p:cNvSpPr>
            <p:nvPr/>
          </p:nvSpPr>
          <p:spPr bwMode="auto">
            <a:xfrm>
              <a:off x="3783856" y="3806849"/>
              <a:ext cx="95250" cy="58738"/>
            </a:xfrm>
            <a:custGeom>
              <a:avLst/>
              <a:gdLst>
                <a:gd name="T0" fmla="*/ 52 w 105"/>
                <a:gd name="T1" fmla="*/ 0 h 65"/>
                <a:gd name="T2" fmla="*/ 105 w 105"/>
                <a:gd name="T3" fmla="*/ 33 h 65"/>
                <a:gd name="T4" fmla="*/ 52 w 105"/>
                <a:gd name="T5" fmla="*/ 65 h 65"/>
                <a:gd name="T6" fmla="*/ 0 w 105"/>
                <a:gd name="T7" fmla="*/ 33 h 65"/>
                <a:gd name="T8" fmla="*/ 52 w 105"/>
                <a:gd name="T9" fmla="*/ 0 h 65"/>
                <a:gd name="T10" fmla="*/ 52 w 105"/>
                <a:gd name="T11" fmla="*/ 53 h 65"/>
                <a:gd name="T12" fmla="*/ 92 w 105"/>
                <a:gd name="T13" fmla="*/ 33 h 65"/>
                <a:gd name="T14" fmla="*/ 52 w 105"/>
                <a:gd name="T15" fmla="*/ 12 h 65"/>
                <a:gd name="T16" fmla="*/ 12 w 105"/>
                <a:gd name="T17" fmla="*/ 33 h 65"/>
                <a:gd name="T18" fmla="*/ 52 w 105"/>
                <a:gd name="T19"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2" y="0"/>
                  </a:moveTo>
                  <a:cubicBezTo>
                    <a:pt x="82" y="0"/>
                    <a:pt x="105" y="14"/>
                    <a:pt x="105" y="33"/>
                  </a:cubicBezTo>
                  <a:cubicBezTo>
                    <a:pt x="105" y="51"/>
                    <a:pt x="82" y="65"/>
                    <a:pt x="52" y="65"/>
                  </a:cubicBezTo>
                  <a:cubicBezTo>
                    <a:pt x="23" y="65"/>
                    <a:pt x="0" y="51"/>
                    <a:pt x="0" y="33"/>
                  </a:cubicBezTo>
                  <a:cubicBezTo>
                    <a:pt x="0" y="14"/>
                    <a:pt x="23" y="0"/>
                    <a:pt x="52" y="0"/>
                  </a:cubicBezTo>
                  <a:close/>
                  <a:moveTo>
                    <a:pt x="52" y="53"/>
                  </a:moveTo>
                  <a:cubicBezTo>
                    <a:pt x="76" y="53"/>
                    <a:pt x="92" y="42"/>
                    <a:pt x="92" y="33"/>
                  </a:cubicBezTo>
                  <a:cubicBezTo>
                    <a:pt x="92" y="23"/>
                    <a:pt x="76" y="12"/>
                    <a:pt x="52" y="12"/>
                  </a:cubicBezTo>
                  <a:cubicBezTo>
                    <a:pt x="28" y="12"/>
                    <a:pt x="12" y="23"/>
                    <a:pt x="12" y="33"/>
                  </a:cubicBezTo>
                  <a:cubicBezTo>
                    <a:pt x="12" y="42"/>
                    <a:pt x="28" y="53"/>
                    <a:pt x="5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113"/>
            <p:cNvSpPr>
              <a:spLocks noEditPoints="1"/>
            </p:cNvSpPr>
            <p:nvPr/>
          </p:nvSpPr>
          <p:spPr bwMode="auto">
            <a:xfrm>
              <a:off x="3729881" y="3817961"/>
              <a:ext cx="96838" cy="60325"/>
            </a:xfrm>
            <a:custGeom>
              <a:avLst/>
              <a:gdLst>
                <a:gd name="T0" fmla="*/ 52 w 105"/>
                <a:gd name="T1" fmla="*/ 0 h 65"/>
                <a:gd name="T2" fmla="*/ 105 w 105"/>
                <a:gd name="T3" fmla="*/ 33 h 65"/>
                <a:gd name="T4" fmla="*/ 52 w 105"/>
                <a:gd name="T5" fmla="*/ 65 h 65"/>
                <a:gd name="T6" fmla="*/ 0 w 105"/>
                <a:gd name="T7" fmla="*/ 33 h 65"/>
                <a:gd name="T8" fmla="*/ 52 w 105"/>
                <a:gd name="T9" fmla="*/ 0 h 65"/>
                <a:gd name="T10" fmla="*/ 52 w 105"/>
                <a:gd name="T11" fmla="*/ 53 h 65"/>
                <a:gd name="T12" fmla="*/ 93 w 105"/>
                <a:gd name="T13" fmla="*/ 33 h 65"/>
                <a:gd name="T14" fmla="*/ 52 w 105"/>
                <a:gd name="T15" fmla="*/ 13 h 65"/>
                <a:gd name="T16" fmla="*/ 12 w 105"/>
                <a:gd name="T17" fmla="*/ 33 h 65"/>
                <a:gd name="T18" fmla="*/ 52 w 105"/>
                <a:gd name="T19"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2" y="0"/>
                  </a:moveTo>
                  <a:cubicBezTo>
                    <a:pt x="82" y="0"/>
                    <a:pt x="105" y="15"/>
                    <a:pt x="105" y="33"/>
                  </a:cubicBezTo>
                  <a:cubicBezTo>
                    <a:pt x="105" y="51"/>
                    <a:pt x="82" y="65"/>
                    <a:pt x="52" y="65"/>
                  </a:cubicBezTo>
                  <a:cubicBezTo>
                    <a:pt x="23" y="65"/>
                    <a:pt x="0" y="51"/>
                    <a:pt x="0" y="33"/>
                  </a:cubicBezTo>
                  <a:cubicBezTo>
                    <a:pt x="0" y="15"/>
                    <a:pt x="23" y="0"/>
                    <a:pt x="52" y="0"/>
                  </a:cubicBezTo>
                  <a:close/>
                  <a:moveTo>
                    <a:pt x="52" y="53"/>
                  </a:moveTo>
                  <a:cubicBezTo>
                    <a:pt x="76" y="53"/>
                    <a:pt x="93" y="42"/>
                    <a:pt x="93" y="33"/>
                  </a:cubicBezTo>
                  <a:cubicBezTo>
                    <a:pt x="93" y="23"/>
                    <a:pt x="76" y="13"/>
                    <a:pt x="52" y="13"/>
                  </a:cubicBezTo>
                  <a:cubicBezTo>
                    <a:pt x="28" y="13"/>
                    <a:pt x="12" y="23"/>
                    <a:pt x="12" y="33"/>
                  </a:cubicBezTo>
                  <a:cubicBezTo>
                    <a:pt x="12" y="42"/>
                    <a:pt x="28" y="53"/>
                    <a:pt x="5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114"/>
            <p:cNvSpPr>
              <a:spLocks noEditPoints="1"/>
            </p:cNvSpPr>
            <p:nvPr/>
          </p:nvSpPr>
          <p:spPr bwMode="auto">
            <a:xfrm>
              <a:off x="3675906" y="3817961"/>
              <a:ext cx="95250" cy="60325"/>
            </a:xfrm>
            <a:custGeom>
              <a:avLst/>
              <a:gdLst>
                <a:gd name="T0" fmla="*/ 52 w 105"/>
                <a:gd name="T1" fmla="*/ 0 h 65"/>
                <a:gd name="T2" fmla="*/ 105 w 105"/>
                <a:gd name="T3" fmla="*/ 33 h 65"/>
                <a:gd name="T4" fmla="*/ 52 w 105"/>
                <a:gd name="T5" fmla="*/ 65 h 65"/>
                <a:gd name="T6" fmla="*/ 0 w 105"/>
                <a:gd name="T7" fmla="*/ 33 h 65"/>
                <a:gd name="T8" fmla="*/ 52 w 105"/>
                <a:gd name="T9" fmla="*/ 0 h 65"/>
                <a:gd name="T10" fmla="*/ 52 w 105"/>
                <a:gd name="T11" fmla="*/ 53 h 65"/>
                <a:gd name="T12" fmla="*/ 92 w 105"/>
                <a:gd name="T13" fmla="*/ 33 h 65"/>
                <a:gd name="T14" fmla="*/ 52 w 105"/>
                <a:gd name="T15" fmla="*/ 13 h 65"/>
                <a:gd name="T16" fmla="*/ 12 w 105"/>
                <a:gd name="T17" fmla="*/ 33 h 65"/>
                <a:gd name="T18" fmla="*/ 52 w 105"/>
                <a:gd name="T19"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2" y="0"/>
                  </a:moveTo>
                  <a:cubicBezTo>
                    <a:pt x="82" y="0"/>
                    <a:pt x="105" y="15"/>
                    <a:pt x="105" y="33"/>
                  </a:cubicBezTo>
                  <a:cubicBezTo>
                    <a:pt x="105" y="51"/>
                    <a:pt x="82" y="65"/>
                    <a:pt x="52" y="65"/>
                  </a:cubicBezTo>
                  <a:cubicBezTo>
                    <a:pt x="23" y="65"/>
                    <a:pt x="0" y="51"/>
                    <a:pt x="0" y="33"/>
                  </a:cubicBezTo>
                  <a:cubicBezTo>
                    <a:pt x="0" y="15"/>
                    <a:pt x="23" y="0"/>
                    <a:pt x="52" y="0"/>
                  </a:cubicBezTo>
                  <a:close/>
                  <a:moveTo>
                    <a:pt x="52" y="53"/>
                  </a:moveTo>
                  <a:cubicBezTo>
                    <a:pt x="76" y="53"/>
                    <a:pt x="92" y="42"/>
                    <a:pt x="92" y="33"/>
                  </a:cubicBezTo>
                  <a:cubicBezTo>
                    <a:pt x="92" y="23"/>
                    <a:pt x="76" y="13"/>
                    <a:pt x="52" y="13"/>
                  </a:cubicBezTo>
                  <a:cubicBezTo>
                    <a:pt x="28" y="13"/>
                    <a:pt x="12" y="23"/>
                    <a:pt x="12" y="33"/>
                  </a:cubicBezTo>
                  <a:cubicBezTo>
                    <a:pt x="12" y="42"/>
                    <a:pt x="28" y="53"/>
                    <a:pt x="5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115"/>
            <p:cNvSpPr>
              <a:spLocks noEditPoints="1"/>
            </p:cNvSpPr>
            <p:nvPr/>
          </p:nvSpPr>
          <p:spPr bwMode="auto">
            <a:xfrm>
              <a:off x="3621931" y="3806849"/>
              <a:ext cx="95250" cy="58738"/>
            </a:xfrm>
            <a:custGeom>
              <a:avLst/>
              <a:gdLst>
                <a:gd name="T0" fmla="*/ 52 w 105"/>
                <a:gd name="T1" fmla="*/ 0 h 65"/>
                <a:gd name="T2" fmla="*/ 105 w 105"/>
                <a:gd name="T3" fmla="*/ 33 h 65"/>
                <a:gd name="T4" fmla="*/ 52 w 105"/>
                <a:gd name="T5" fmla="*/ 65 h 65"/>
                <a:gd name="T6" fmla="*/ 0 w 105"/>
                <a:gd name="T7" fmla="*/ 33 h 65"/>
                <a:gd name="T8" fmla="*/ 52 w 105"/>
                <a:gd name="T9" fmla="*/ 0 h 65"/>
                <a:gd name="T10" fmla="*/ 52 w 105"/>
                <a:gd name="T11" fmla="*/ 53 h 65"/>
                <a:gd name="T12" fmla="*/ 93 w 105"/>
                <a:gd name="T13" fmla="*/ 33 h 65"/>
                <a:gd name="T14" fmla="*/ 52 w 105"/>
                <a:gd name="T15" fmla="*/ 12 h 65"/>
                <a:gd name="T16" fmla="*/ 12 w 105"/>
                <a:gd name="T17" fmla="*/ 33 h 65"/>
                <a:gd name="T18" fmla="*/ 52 w 105"/>
                <a:gd name="T19"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2" y="0"/>
                  </a:moveTo>
                  <a:cubicBezTo>
                    <a:pt x="82" y="0"/>
                    <a:pt x="105" y="14"/>
                    <a:pt x="105" y="33"/>
                  </a:cubicBezTo>
                  <a:cubicBezTo>
                    <a:pt x="105" y="51"/>
                    <a:pt x="82" y="65"/>
                    <a:pt x="52" y="65"/>
                  </a:cubicBezTo>
                  <a:cubicBezTo>
                    <a:pt x="23" y="65"/>
                    <a:pt x="0" y="51"/>
                    <a:pt x="0" y="33"/>
                  </a:cubicBezTo>
                  <a:cubicBezTo>
                    <a:pt x="0" y="14"/>
                    <a:pt x="23" y="0"/>
                    <a:pt x="52" y="0"/>
                  </a:cubicBezTo>
                  <a:close/>
                  <a:moveTo>
                    <a:pt x="52" y="53"/>
                  </a:moveTo>
                  <a:cubicBezTo>
                    <a:pt x="76" y="53"/>
                    <a:pt x="93" y="42"/>
                    <a:pt x="93" y="33"/>
                  </a:cubicBezTo>
                  <a:cubicBezTo>
                    <a:pt x="93" y="23"/>
                    <a:pt x="76" y="12"/>
                    <a:pt x="52" y="12"/>
                  </a:cubicBezTo>
                  <a:cubicBezTo>
                    <a:pt x="29" y="12"/>
                    <a:pt x="12" y="23"/>
                    <a:pt x="12" y="33"/>
                  </a:cubicBezTo>
                  <a:cubicBezTo>
                    <a:pt x="12" y="42"/>
                    <a:pt x="29" y="53"/>
                    <a:pt x="5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116"/>
            <p:cNvSpPr>
              <a:spLocks noEditPoints="1"/>
            </p:cNvSpPr>
            <p:nvPr/>
          </p:nvSpPr>
          <p:spPr bwMode="auto">
            <a:xfrm>
              <a:off x="3572718" y="3787799"/>
              <a:ext cx="95250" cy="60325"/>
            </a:xfrm>
            <a:custGeom>
              <a:avLst/>
              <a:gdLst>
                <a:gd name="T0" fmla="*/ 53 w 105"/>
                <a:gd name="T1" fmla="*/ 0 h 65"/>
                <a:gd name="T2" fmla="*/ 105 w 105"/>
                <a:gd name="T3" fmla="*/ 32 h 65"/>
                <a:gd name="T4" fmla="*/ 53 w 105"/>
                <a:gd name="T5" fmla="*/ 65 h 65"/>
                <a:gd name="T6" fmla="*/ 0 w 105"/>
                <a:gd name="T7" fmla="*/ 32 h 65"/>
                <a:gd name="T8" fmla="*/ 53 w 105"/>
                <a:gd name="T9" fmla="*/ 0 h 65"/>
                <a:gd name="T10" fmla="*/ 53 w 105"/>
                <a:gd name="T11" fmla="*/ 52 h 65"/>
                <a:gd name="T12" fmla="*/ 93 w 105"/>
                <a:gd name="T13" fmla="*/ 32 h 65"/>
                <a:gd name="T14" fmla="*/ 53 w 105"/>
                <a:gd name="T15" fmla="*/ 12 h 65"/>
                <a:gd name="T16" fmla="*/ 13 w 105"/>
                <a:gd name="T17" fmla="*/ 32 h 65"/>
                <a:gd name="T18" fmla="*/ 53 w 105"/>
                <a:gd name="T19"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3" y="0"/>
                  </a:moveTo>
                  <a:cubicBezTo>
                    <a:pt x="82" y="0"/>
                    <a:pt x="105" y="14"/>
                    <a:pt x="105" y="32"/>
                  </a:cubicBezTo>
                  <a:cubicBezTo>
                    <a:pt x="105" y="50"/>
                    <a:pt x="82" y="65"/>
                    <a:pt x="53" y="65"/>
                  </a:cubicBezTo>
                  <a:cubicBezTo>
                    <a:pt x="23" y="65"/>
                    <a:pt x="0" y="50"/>
                    <a:pt x="0" y="32"/>
                  </a:cubicBezTo>
                  <a:cubicBezTo>
                    <a:pt x="0" y="14"/>
                    <a:pt x="23" y="0"/>
                    <a:pt x="53" y="0"/>
                  </a:cubicBezTo>
                  <a:close/>
                  <a:moveTo>
                    <a:pt x="53" y="52"/>
                  </a:moveTo>
                  <a:cubicBezTo>
                    <a:pt x="77" y="52"/>
                    <a:pt x="93" y="42"/>
                    <a:pt x="93" y="32"/>
                  </a:cubicBezTo>
                  <a:cubicBezTo>
                    <a:pt x="93" y="22"/>
                    <a:pt x="77" y="12"/>
                    <a:pt x="53" y="12"/>
                  </a:cubicBezTo>
                  <a:cubicBezTo>
                    <a:pt x="29" y="12"/>
                    <a:pt x="13" y="22"/>
                    <a:pt x="13" y="32"/>
                  </a:cubicBezTo>
                  <a:cubicBezTo>
                    <a:pt x="13" y="42"/>
                    <a:pt x="29" y="52"/>
                    <a:pt x="5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117"/>
            <p:cNvSpPr>
              <a:spLocks noEditPoints="1"/>
            </p:cNvSpPr>
            <p:nvPr/>
          </p:nvSpPr>
          <p:spPr bwMode="auto">
            <a:xfrm>
              <a:off x="3531443" y="3767161"/>
              <a:ext cx="96838" cy="60325"/>
            </a:xfrm>
            <a:custGeom>
              <a:avLst/>
              <a:gdLst>
                <a:gd name="T0" fmla="*/ 53 w 106"/>
                <a:gd name="T1" fmla="*/ 65 h 65"/>
                <a:gd name="T2" fmla="*/ 106 w 106"/>
                <a:gd name="T3" fmla="*/ 33 h 65"/>
                <a:gd name="T4" fmla="*/ 78 w 106"/>
                <a:gd name="T5" fmla="*/ 4 h 65"/>
                <a:gd name="T6" fmla="*/ 62 w 106"/>
                <a:gd name="T7" fmla="*/ 1 h 65"/>
                <a:gd name="T8" fmla="*/ 53 w 106"/>
                <a:gd name="T9" fmla="*/ 0 h 65"/>
                <a:gd name="T10" fmla="*/ 0 w 106"/>
                <a:gd name="T11" fmla="*/ 33 h 65"/>
                <a:gd name="T12" fmla="*/ 53 w 106"/>
                <a:gd name="T13" fmla="*/ 65 h 65"/>
                <a:gd name="T14" fmla="*/ 46 w 106"/>
                <a:gd name="T15" fmla="*/ 13 h 65"/>
                <a:gd name="T16" fmla="*/ 53 w 106"/>
                <a:gd name="T17" fmla="*/ 13 h 65"/>
                <a:gd name="T18" fmla="*/ 66 w 106"/>
                <a:gd name="T19" fmla="*/ 14 h 65"/>
                <a:gd name="T20" fmla="*/ 93 w 106"/>
                <a:gd name="T21" fmla="*/ 33 h 65"/>
                <a:gd name="T22" fmla="*/ 53 w 106"/>
                <a:gd name="T23" fmla="*/ 53 h 65"/>
                <a:gd name="T24" fmla="*/ 13 w 106"/>
                <a:gd name="T25" fmla="*/ 33 h 65"/>
                <a:gd name="T26" fmla="*/ 46 w 106"/>
                <a:gd name="T27" fmla="*/ 1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65">
                  <a:moveTo>
                    <a:pt x="53" y="65"/>
                  </a:moveTo>
                  <a:cubicBezTo>
                    <a:pt x="82" y="65"/>
                    <a:pt x="106" y="51"/>
                    <a:pt x="106" y="33"/>
                  </a:cubicBezTo>
                  <a:cubicBezTo>
                    <a:pt x="106" y="20"/>
                    <a:pt x="95" y="10"/>
                    <a:pt x="78" y="4"/>
                  </a:cubicBezTo>
                  <a:cubicBezTo>
                    <a:pt x="73" y="3"/>
                    <a:pt x="68" y="1"/>
                    <a:pt x="62" y="1"/>
                  </a:cubicBezTo>
                  <a:cubicBezTo>
                    <a:pt x="59" y="1"/>
                    <a:pt x="56" y="0"/>
                    <a:pt x="53" y="0"/>
                  </a:cubicBezTo>
                  <a:cubicBezTo>
                    <a:pt x="24" y="0"/>
                    <a:pt x="0" y="15"/>
                    <a:pt x="0" y="33"/>
                  </a:cubicBezTo>
                  <a:cubicBezTo>
                    <a:pt x="0" y="51"/>
                    <a:pt x="24" y="65"/>
                    <a:pt x="53" y="65"/>
                  </a:cubicBezTo>
                  <a:close/>
                  <a:moveTo>
                    <a:pt x="46" y="13"/>
                  </a:moveTo>
                  <a:cubicBezTo>
                    <a:pt x="48" y="13"/>
                    <a:pt x="50" y="13"/>
                    <a:pt x="53" y="13"/>
                  </a:cubicBezTo>
                  <a:cubicBezTo>
                    <a:pt x="58" y="13"/>
                    <a:pt x="62" y="13"/>
                    <a:pt x="66" y="14"/>
                  </a:cubicBezTo>
                  <a:cubicBezTo>
                    <a:pt x="82" y="17"/>
                    <a:pt x="93" y="25"/>
                    <a:pt x="93" y="33"/>
                  </a:cubicBezTo>
                  <a:cubicBezTo>
                    <a:pt x="93" y="42"/>
                    <a:pt x="77" y="53"/>
                    <a:pt x="53" y="53"/>
                  </a:cubicBezTo>
                  <a:cubicBezTo>
                    <a:pt x="29" y="53"/>
                    <a:pt x="13" y="42"/>
                    <a:pt x="13" y="33"/>
                  </a:cubicBezTo>
                  <a:cubicBezTo>
                    <a:pt x="13" y="24"/>
                    <a:pt x="26" y="15"/>
                    <a:pt x="46"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118"/>
            <p:cNvSpPr>
              <a:spLocks noEditPoints="1"/>
            </p:cNvSpPr>
            <p:nvPr/>
          </p:nvSpPr>
          <p:spPr bwMode="auto">
            <a:xfrm>
              <a:off x="3506043" y="3751286"/>
              <a:ext cx="95250" cy="60325"/>
            </a:xfrm>
            <a:custGeom>
              <a:avLst/>
              <a:gdLst>
                <a:gd name="T0" fmla="*/ 53 w 105"/>
                <a:gd name="T1" fmla="*/ 0 h 65"/>
                <a:gd name="T2" fmla="*/ 105 w 105"/>
                <a:gd name="T3" fmla="*/ 32 h 65"/>
                <a:gd name="T4" fmla="*/ 53 w 105"/>
                <a:gd name="T5" fmla="*/ 65 h 65"/>
                <a:gd name="T6" fmla="*/ 0 w 105"/>
                <a:gd name="T7" fmla="*/ 32 h 65"/>
                <a:gd name="T8" fmla="*/ 53 w 105"/>
                <a:gd name="T9" fmla="*/ 0 h 65"/>
                <a:gd name="T10" fmla="*/ 53 w 105"/>
                <a:gd name="T11" fmla="*/ 52 h 65"/>
                <a:gd name="T12" fmla="*/ 93 w 105"/>
                <a:gd name="T13" fmla="*/ 32 h 65"/>
                <a:gd name="T14" fmla="*/ 53 w 105"/>
                <a:gd name="T15" fmla="*/ 12 h 65"/>
                <a:gd name="T16" fmla="*/ 12 w 105"/>
                <a:gd name="T17" fmla="*/ 32 h 65"/>
                <a:gd name="T18" fmla="*/ 53 w 105"/>
                <a:gd name="T19"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3" y="0"/>
                  </a:moveTo>
                  <a:cubicBezTo>
                    <a:pt x="82" y="0"/>
                    <a:pt x="105" y="14"/>
                    <a:pt x="105" y="32"/>
                  </a:cubicBezTo>
                  <a:cubicBezTo>
                    <a:pt x="105" y="50"/>
                    <a:pt x="82" y="65"/>
                    <a:pt x="53" y="65"/>
                  </a:cubicBezTo>
                  <a:cubicBezTo>
                    <a:pt x="23" y="65"/>
                    <a:pt x="0" y="50"/>
                    <a:pt x="0" y="32"/>
                  </a:cubicBezTo>
                  <a:cubicBezTo>
                    <a:pt x="0" y="14"/>
                    <a:pt x="23" y="0"/>
                    <a:pt x="53" y="0"/>
                  </a:cubicBezTo>
                  <a:close/>
                  <a:moveTo>
                    <a:pt x="53" y="52"/>
                  </a:moveTo>
                  <a:cubicBezTo>
                    <a:pt x="76" y="52"/>
                    <a:pt x="93" y="42"/>
                    <a:pt x="93" y="32"/>
                  </a:cubicBezTo>
                  <a:cubicBezTo>
                    <a:pt x="93" y="23"/>
                    <a:pt x="76" y="12"/>
                    <a:pt x="53" y="12"/>
                  </a:cubicBezTo>
                  <a:cubicBezTo>
                    <a:pt x="29" y="12"/>
                    <a:pt x="12" y="23"/>
                    <a:pt x="12" y="32"/>
                  </a:cubicBezTo>
                  <a:cubicBezTo>
                    <a:pt x="12" y="42"/>
                    <a:pt x="29" y="52"/>
                    <a:pt x="5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262" name="Straight Connector 261"/>
          <p:cNvCxnSpPr/>
          <p:nvPr userDrawn="1"/>
        </p:nvCxnSpPr>
        <p:spPr>
          <a:xfrm flipV="1">
            <a:off x="1095689" y="195486"/>
            <a:ext cx="0" cy="2490191"/>
          </a:xfrm>
          <a:prstGeom prst="line">
            <a:avLst/>
          </a:prstGeom>
          <a:ln w="28575">
            <a:solidFill>
              <a:srgbClr val="EFF0F7"/>
            </a:solidFill>
          </a:ln>
        </p:spPr>
        <p:style>
          <a:lnRef idx="1">
            <a:schemeClr val="accent1"/>
          </a:lnRef>
          <a:fillRef idx="0">
            <a:schemeClr val="accent1"/>
          </a:fillRef>
          <a:effectRef idx="0">
            <a:schemeClr val="accent1"/>
          </a:effectRef>
          <a:fontRef idx="minor">
            <a:schemeClr val="tx1"/>
          </a:fontRef>
        </p:style>
      </p:cxnSp>
      <p:grpSp>
        <p:nvGrpSpPr>
          <p:cNvPr id="263" name="Group 262"/>
          <p:cNvGrpSpPr/>
          <p:nvPr userDrawn="1"/>
        </p:nvGrpSpPr>
        <p:grpSpPr>
          <a:xfrm>
            <a:off x="4067944" y="1086540"/>
            <a:ext cx="638175" cy="1976063"/>
            <a:chOff x="4318843" y="2311412"/>
            <a:chExt cx="638175" cy="1976063"/>
          </a:xfrm>
        </p:grpSpPr>
        <p:grpSp>
          <p:nvGrpSpPr>
            <p:cNvPr id="264" name="Group 263"/>
            <p:cNvGrpSpPr/>
            <p:nvPr userDrawn="1"/>
          </p:nvGrpSpPr>
          <p:grpSpPr>
            <a:xfrm>
              <a:off x="4318843" y="3212737"/>
              <a:ext cx="638175" cy="1074738"/>
              <a:chOff x="4363293" y="2157263"/>
              <a:chExt cx="638175" cy="1074738"/>
            </a:xfrm>
          </p:grpSpPr>
          <p:sp>
            <p:nvSpPr>
              <p:cNvPr id="266" name="Freeform 63"/>
              <p:cNvSpPr>
                <a:spLocks/>
              </p:cNvSpPr>
              <p:nvPr/>
            </p:nvSpPr>
            <p:spPr bwMode="auto">
              <a:xfrm>
                <a:off x="4561731" y="2157263"/>
                <a:ext cx="241300" cy="130175"/>
              </a:xfrm>
              <a:custGeom>
                <a:avLst/>
                <a:gdLst>
                  <a:gd name="T0" fmla="*/ 185 w 263"/>
                  <a:gd name="T1" fmla="*/ 33 h 142"/>
                  <a:gd name="T2" fmla="*/ 165 w 263"/>
                  <a:gd name="T3" fmla="*/ 33 h 142"/>
                  <a:gd name="T4" fmla="*/ 132 w 263"/>
                  <a:gd name="T5" fmla="*/ 0 h 142"/>
                  <a:gd name="T6" fmla="*/ 99 w 263"/>
                  <a:gd name="T7" fmla="*/ 33 h 142"/>
                  <a:gd name="T8" fmla="*/ 78 w 263"/>
                  <a:gd name="T9" fmla="*/ 33 h 142"/>
                  <a:gd name="T10" fmla="*/ 0 w 263"/>
                  <a:gd name="T11" fmla="*/ 111 h 142"/>
                  <a:gd name="T12" fmla="*/ 0 w 263"/>
                  <a:gd name="T13" fmla="*/ 142 h 142"/>
                  <a:gd name="T14" fmla="*/ 263 w 263"/>
                  <a:gd name="T15" fmla="*/ 142 h 142"/>
                  <a:gd name="T16" fmla="*/ 263 w 263"/>
                  <a:gd name="T17" fmla="*/ 111 h 142"/>
                  <a:gd name="T18" fmla="*/ 185 w 263"/>
                  <a:gd name="T1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142">
                    <a:moveTo>
                      <a:pt x="185" y="33"/>
                    </a:moveTo>
                    <a:cubicBezTo>
                      <a:pt x="165" y="33"/>
                      <a:pt x="165" y="33"/>
                      <a:pt x="165" y="33"/>
                    </a:cubicBezTo>
                    <a:cubicBezTo>
                      <a:pt x="165" y="15"/>
                      <a:pt x="150" y="0"/>
                      <a:pt x="132" y="0"/>
                    </a:cubicBezTo>
                    <a:cubicBezTo>
                      <a:pt x="114" y="0"/>
                      <a:pt x="99" y="15"/>
                      <a:pt x="99" y="33"/>
                    </a:cubicBezTo>
                    <a:cubicBezTo>
                      <a:pt x="78" y="33"/>
                      <a:pt x="78" y="33"/>
                      <a:pt x="78" y="33"/>
                    </a:cubicBezTo>
                    <a:cubicBezTo>
                      <a:pt x="35" y="33"/>
                      <a:pt x="0" y="68"/>
                      <a:pt x="0" y="111"/>
                    </a:cubicBezTo>
                    <a:cubicBezTo>
                      <a:pt x="0" y="142"/>
                      <a:pt x="0" y="142"/>
                      <a:pt x="0" y="142"/>
                    </a:cubicBezTo>
                    <a:cubicBezTo>
                      <a:pt x="263" y="142"/>
                      <a:pt x="263" y="142"/>
                      <a:pt x="263" y="142"/>
                    </a:cubicBezTo>
                    <a:cubicBezTo>
                      <a:pt x="263" y="111"/>
                      <a:pt x="263" y="111"/>
                      <a:pt x="263" y="111"/>
                    </a:cubicBezTo>
                    <a:cubicBezTo>
                      <a:pt x="263" y="68"/>
                      <a:pt x="228" y="33"/>
                      <a:pt x="185" y="33"/>
                    </a:cubicBezTo>
                    <a:close/>
                  </a:path>
                </a:pathLst>
              </a:cu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67" name="Rectangle 64"/>
              <p:cNvSpPr>
                <a:spLocks noChangeArrowheads="1"/>
              </p:cNvSpPr>
              <p:nvPr/>
            </p:nvSpPr>
            <p:spPr bwMode="auto">
              <a:xfrm>
                <a:off x="4561731" y="230331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68" name="Rectangle 65"/>
              <p:cNvSpPr>
                <a:spLocks noChangeArrowheads="1"/>
              </p:cNvSpPr>
              <p:nvPr/>
            </p:nvSpPr>
            <p:spPr bwMode="auto">
              <a:xfrm>
                <a:off x="4561731" y="233506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69" name="Rectangle 66"/>
              <p:cNvSpPr>
                <a:spLocks noChangeArrowheads="1"/>
              </p:cNvSpPr>
              <p:nvPr/>
            </p:nvSpPr>
            <p:spPr bwMode="auto">
              <a:xfrm>
                <a:off x="4561731" y="2368400"/>
                <a:ext cx="241300" cy="14288"/>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70" name="Freeform 67"/>
              <p:cNvSpPr>
                <a:spLocks/>
              </p:cNvSpPr>
              <p:nvPr userDrawn="1"/>
            </p:nvSpPr>
            <p:spPr bwMode="auto">
              <a:xfrm>
                <a:off x="4363293" y="2401738"/>
                <a:ext cx="638175" cy="830263"/>
              </a:xfrm>
              <a:custGeom>
                <a:avLst/>
                <a:gdLst>
                  <a:gd name="T0" fmla="*/ 350 w 699"/>
                  <a:gd name="T1" fmla="*/ 909 h 909"/>
                  <a:gd name="T2" fmla="*/ 0 w 699"/>
                  <a:gd name="T3" fmla="*/ 559 h 909"/>
                  <a:gd name="T4" fmla="*/ 189 w 699"/>
                  <a:gd name="T5" fmla="*/ 50 h 909"/>
                  <a:gd name="T6" fmla="*/ 239 w 699"/>
                  <a:gd name="T7" fmla="*/ 0 h 909"/>
                  <a:gd name="T8" fmla="*/ 460 w 699"/>
                  <a:gd name="T9" fmla="*/ 0 h 909"/>
                  <a:gd name="T10" fmla="*/ 510 w 699"/>
                  <a:gd name="T11" fmla="*/ 50 h 909"/>
                  <a:gd name="T12" fmla="*/ 510 w 699"/>
                  <a:gd name="T13" fmla="*/ 50 h 909"/>
                  <a:gd name="T14" fmla="*/ 699 w 699"/>
                  <a:gd name="T15" fmla="*/ 559 h 909"/>
                  <a:gd name="T16" fmla="*/ 350 w 699"/>
                  <a:gd name="T17" fmla="*/ 909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9" h="909">
                    <a:moveTo>
                      <a:pt x="350" y="909"/>
                    </a:moveTo>
                    <a:cubicBezTo>
                      <a:pt x="157" y="909"/>
                      <a:pt x="0" y="752"/>
                      <a:pt x="0" y="559"/>
                    </a:cubicBezTo>
                    <a:cubicBezTo>
                      <a:pt x="0" y="380"/>
                      <a:pt x="189" y="180"/>
                      <a:pt x="189" y="50"/>
                    </a:cubicBezTo>
                    <a:cubicBezTo>
                      <a:pt x="189" y="22"/>
                      <a:pt x="212" y="0"/>
                      <a:pt x="239" y="0"/>
                    </a:cubicBezTo>
                    <a:cubicBezTo>
                      <a:pt x="460" y="0"/>
                      <a:pt x="460" y="0"/>
                      <a:pt x="460" y="0"/>
                    </a:cubicBezTo>
                    <a:cubicBezTo>
                      <a:pt x="488" y="0"/>
                      <a:pt x="510" y="22"/>
                      <a:pt x="510" y="50"/>
                    </a:cubicBezTo>
                    <a:cubicBezTo>
                      <a:pt x="510" y="50"/>
                      <a:pt x="510" y="50"/>
                      <a:pt x="510" y="50"/>
                    </a:cubicBezTo>
                    <a:cubicBezTo>
                      <a:pt x="510" y="180"/>
                      <a:pt x="699" y="380"/>
                      <a:pt x="699" y="559"/>
                    </a:cubicBezTo>
                    <a:cubicBezTo>
                      <a:pt x="699" y="752"/>
                      <a:pt x="543" y="909"/>
                      <a:pt x="350" y="909"/>
                    </a:cubicBezTo>
                    <a:close/>
                  </a:path>
                </a:pathLst>
              </a:custGeom>
              <a:solidFill>
                <a:srgbClr val="FEDC6E"/>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71" name="Freeform 69"/>
              <p:cNvSpPr>
                <a:spLocks/>
              </p:cNvSpPr>
              <p:nvPr/>
            </p:nvSpPr>
            <p:spPr bwMode="auto">
              <a:xfrm>
                <a:off x="4709368" y="2609700"/>
                <a:ext cx="92075" cy="293688"/>
              </a:xfrm>
              <a:custGeom>
                <a:avLst/>
                <a:gdLst>
                  <a:gd name="T0" fmla="*/ 6 w 100"/>
                  <a:gd name="T1" fmla="*/ 115 h 322"/>
                  <a:gd name="T2" fmla="*/ 9 w 100"/>
                  <a:gd name="T3" fmla="*/ 4 h 322"/>
                  <a:gd name="T4" fmla="*/ 12 w 100"/>
                  <a:gd name="T5" fmla="*/ 0 h 322"/>
                  <a:gd name="T6" fmla="*/ 13 w 100"/>
                  <a:gd name="T7" fmla="*/ 0 h 322"/>
                  <a:gd name="T8" fmla="*/ 17 w 100"/>
                  <a:gd name="T9" fmla="*/ 3 h 322"/>
                  <a:gd name="T10" fmla="*/ 14 w 100"/>
                  <a:gd name="T11" fmla="*/ 116 h 322"/>
                  <a:gd name="T12" fmla="*/ 8 w 100"/>
                  <a:gd name="T13" fmla="*/ 194 h 322"/>
                  <a:gd name="T14" fmla="*/ 89 w 100"/>
                  <a:gd name="T15" fmla="*/ 313 h 322"/>
                  <a:gd name="T16" fmla="*/ 100 w 100"/>
                  <a:gd name="T17" fmla="*/ 321 h 322"/>
                  <a:gd name="T18" fmla="*/ 95 w 100"/>
                  <a:gd name="T19" fmla="*/ 321 h 322"/>
                  <a:gd name="T20" fmla="*/ 86 w 100"/>
                  <a:gd name="T21" fmla="*/ 322 h 322"/>
                  <a:gd name="T22" fmla="*/ 78 w 100"/>
                  <a:gd name="T23" fmla="*/ 315 h 322"/>
                  <a:gd name="T24" fmla="*/ 0 w 100"/>
                  <a:gd name="T25" fmla="*/ 194 h 322"/>
                  <a:gd name="T26" fmla="*/ 6 w 100"/>
                  <a:gd name="T27" fmla="*/ 11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6" y="115"/>
                    </a:moveTo>
                    <a:cubicBezTo>
                      <a:pt x="11" y="78"/>
                      <a:pt x="15" y="44"/>
                      <a:pt x="9" y="4"/>
                    </a:cubicBezTo>
                    <a:cubicBezTo>
                      <a:pt x="8" y="2"/>
                      <a:pt x="10" y="0"/>
                      <a:pt x="12" y="0"/>
                    </a:cubicBezTo>
                    <a:cubicBezTo>
                      <a:pt x="12" y="0"/>
                      <a:pt x="13" y="0"/>
                      <a:pt x="13" y="0"/>
                    </a:cubicBezTo>
                    <a:cubicBezTo>
                      <a:pt x="15" y="0"/>
                      <a:pt x="17" y="1"/>
                      <a:pt x="17" y="3"/>
                    </a:cubicBezTo>
                    <a:cubicBezTo>
                      <a:pt x="23" y="43"/>
                      <a:pt x="19" y="78"/>
                      <a:pt x="14" y="116"/>
                    </a:cubicBezTo>
                    <a:cubicBezTo>
                      <a:pt x="11" y="140"/>
                      <a:pt x="8" y="166"/>
                      <a:pt x="8" y="194"/>
                    </a:cubicBezTo>
                    <a:cubicBezTo>
                      <a:pt x="8" y="245"/>
                      <a:pt x="63" y="293"/>
                      <a:pt x="89" y="313"/>
                    </a:cubicBezTo>
                    <a:cubicBezTo>
                      <a:pt x="94" y="317"/>
                      <a:pt x="98" y="319"/>
                      <a:pt x="100" y="321"/>
                    </a:cubicBezTo>
                    <a:cubicBezTo>
                      <a:pt x="98" y="321"/>
                      <a:pt x="97" y="321"/>
                      <a:pt x="95" y="321"/>
                    </a:cubicBezTo>
                    <a:cubicBezTo>
                      <a:pt x="92" y="321"/>
                      <a:pt x="89" y="321"/>
                      <a:pt x="86" y="322"/>
                    </a:cubicBezTo>
                    <a:cubicBezTo>
                      <a:pt x="84" y="320"/>
                      <a:pt x="81" y="318"/>
                      <a:pt x="78" y="315"/>
                    </a:cubicBezTo>
                    <a:cubicBezTo>
                      <a:pt x="49" y="293"/>
                      <a:pt x="0" y="246"/>
                      <a:pt x="0" y="194"/>
                    </a:cubicBezTo>
                    <a:cubicBezTo>
                      <a:pt x="0" y="165"/>
                      <a:pt x="3" y="140"/>
                      <a:pt x="6" y="1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70"/>
              <p:cNvSpPr>
                <a:spLocks/>
              </p:cNvSpPr>
              <p:nvPr/>
            </p:nvSpPr>
            <p:spPr bwMode="auto">
              <a:xfrm>
                <a:off x="4563318" y="2609700"/>
                <a:ext cx="90488" cy="293688"/>
              </a:xfrm>
              <a:custGeom>
                <a:avLst/>
                <a:gdLst>
                  <a:gd name="T0" fmla="*/ 0 w 100"/>
                  <a:gd name="T1" fmla="*/ 321 h 322"/>
                  <a:gd name="T2" fmla="*/ 12 w 100"/>
                  <a:gd name="T3" fmla="*/ 313 h 322"/>
                  <a:gd name="T4" fmla="*/ 92 w 100"/>
                  <a:gd name="T5" fmla="*/ 194 h 322"/>
                  <a:gd name="T6" fmla="*/ 86 w 100"/>
                  <a:gd name="T7" fmla="*/ 116 h 322"/>
                  <a:gd name="T8" fmla="*/ 84 w 100"/>
                  <a:gd name="T9" fmla="*/ 3 h 322"/>
                  <a:gd name="T10" fmla="*/ 88 w 100"/>
                  <a:gd name="T11" fmla="*/ 0 h 322"/>
                  <a:gd name="T12" fmla="*/ 88 w 100"/>
                  <a:gd name="T13" fmla="*/ 0 h 322"/>
                  <a:gd name="T14" fmla="*/ 92 w 100"/>
                  <a:gd name="T15" fmla="*/ 4 h 322"/>
                  <a:gd name="T16" fmla="*/ 94 w 100"/>
                  <a:gd name="T17" fmla="*/ 115 h 322"/>
                  <a:gd name="T18" fmla="*/ 100 w 100"/>
                  <a:gd name="T19" fmla="*/ 194 h 322"/>
                  <a:gd name="T20" fmla="*/ 22 w 100"/>
                  <a:gd name="T21" fmla="*/ 315 h 322"/>
                  <a:gd name="T22" fmla="*/ 14 w 100"/>
                  <a:gd name="T23" fmla="*/ 322 h 322"/>
                  <a:gd name="T24" fmla="*/ 5 w 100"/>
                  <a:gd name="T25" fmla="*/ 321 h 322"/>
                  <a:gd name="T26" fmla="*/ 0 w 100"/>
                  <a:gd name="T27"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0" y="321"/>
                    </a:moveTo>
                    <a:cubicBezTo>
                      <a:pt x="3" y="319"/>
                      <a:pt x="7" y="317"/>
                      <a:pt x="12" y="313"/>
                    </a:cubicBezTo>
                    <a:cubicBezTo>
                      <a:pt x="38" y="293"/>
                      <a:pt x="92" y="245"/>
                      <a:pt x="92" y="194"/>
                    </a:cubicBezTo>
                    <a:cubicBezTo>
                      <a:pt x="92" y="166"/>
                      <a:pt x="89" y="140"/>
                      <a:pt x="86" y="116"/>
                    </a:cubicBezTo>
                    <a:cubicBezTo>
                      <a:pt x="82" y="78"/>
                      <a:pt x="77" y="43"/>
                      <a:pt x="84" y="3"/>
                    </a:cubicBezTo>
                    <a:cubicBezTo>
                      <a:pt x="84" y="1"/>
                      <a:pt x="86" y="0"/>
                      <a:pt x="88" y="0"/>
                    </a:cubicBezTo>
                    <a:cubicBezTo>
                      <a:pt x="88" y="0"/>
                      <a:pt x="88" y="0"/>
                      <a:pt x="88" y="0"/>
                    </a:cubicBezTo>
                    <a:cubicBezTo>
                      <a:pt x="91" y="0"/>
                      <a:pt x="92" y="2"/>
                      <a:pt x="92" y="4"/>
                    </a:cubicBezTo>
                    <a:cubicBezTo>
                      <a:pt x="86" y="44"/>
                      <a:pt x="90" y="78"/>
                      <a:pt x="94" y="115"/>
                    </a:cubicBezTo>
                    <a:cubicBezTo>
                      <a:pt x="97" y="140"/>
                      <a:pt x="100" y="165"/>
                      <a:pt x="100" y="194"/>
                    </a:cubicBezTo>
                    <a:cubicBezTo>
                      <a:pt x="100" y="246"/>
                      <a:pt x="51" y="293"/>
                      <a:pt x="22" y="315"/>
                    </a:cubicBezTo>
                    <a:cubicBezTo>
                      <a:pt x="19" y="318"/>
                      <a:pt x="16" y="320"/>
                      <a:pt x="14" y="322"/>
                    </a:cubicBezTo>
                    <a:cubicBezTo>
                      <a:pt x="11" y="321"/>
                      <a:pt x="8" y="321"/>
                      <a:pt x="5" y="321"/>
                    </a:cubicBezTo>
                    <a:cubicBezTo>
                      <a:pt x="4" y="321"/>
                      <a:pt x="2" y="321"/>
                      <a:pt x="0" y="3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71"/>
              <p:cNvSpPr>
                <a:spLocks noEditPoints="1"/>
              </p:cNvSpPr>
              <p:nvPr/>
            </p:nvSpPr>
            <p:spPr bwMode="auto">
              <a:xfrm>
                <a:off x="4782393" y="2884338"/>
                <a:ext cx="65088" cy="39688"/>
              </a:xfrm>
              <a:custGeom>
                <a:avLst/>
                <a:gdLst>
                  <a:gd name="T0" fmla="*/ 35 w 70"/>
                  <a:gd name="T1" fmla="*/ 0 h 43"/>
                  <a:gd name="T2" fmla="*/ 70 w 70"/>
                  <a:gd name="T3" fmla="*/ 22 h 43"/>
                  <a:gd name="T4" fmla="*/ 35 w 70"/>
                  <a:gd name="T5" fmla="*/ 43 h 43"/>
                  <a:gd name="T6" fmla="*/ 0 w 70"/>
                  <a:gd name="T7" fmla="*/ 22 h 43"/>
                  <a:gd name="T8" fmla="*/ 35 w 70"/>
                  <a:gd name="T9" fmla="*/ 0 h 43"/>
                  <a:gd name="T10" fmla="*/ 35 w 70"/>
                  <a:gd name="T11" fmla="*/ 35 h 43"/>
                  <a:gd name="T12" fmla="*/ 62 w 70"/>
                  <a:gd name="T13" fmla="*/ 22 h 43"/>
                  <a:gd name="T14" fmla="*/ 35 w 70"/>
                  <a:gd name="T15" fmla="*/ 8 h 43"/>
                  <a:gd name="T16" fmla="*/ 8 w 70"/>
                  <a:gd name="T17" fmla="*/ 22 h 43"/>
                  <a:gd name="T18" fmla="*/ 35 w 70"/>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3">
                    <a:moveTo>
                      <a:pt x="35" y="0"/>
                    </a:moveTo>
                    <a:cubicBezTo>
                      <a:pt x="55" y="0"/>
                      <a:pt x="70" y="9"/>
                      <a:pt x="70" y="22"/>
                    </a:cubicBezTo>
                    <a:cubicBezTo>
                      <a:pt x="70" y="34"/>
                      <a:pt x="55" y="43"/>
                      <a:pt x="35" y="43"/>
                    </a:cubicBezTo>
                    <a:cubicBezTo>
                      <a:pt x="15" y="43"/>
                      <a:pt x="0" y="34"/>
                      <a:pt x="0" y="22"/>
                    </a:cubicBezTo>
                    <a:cubicBezTo>
                      <a:pt x="0" y="9"/>
                      <a:pt x="15" y="0"/>
                      <a:pt x="35" y="0"/>
                    </a:cubicBezTo>
                    <a:close/>
                    <a:moveTo>
                      <a:pt x="35" y="35"/>
                    </a:moveTo>
                    <a:cubicBezTo>
                      <a:pt x="51" y="35"/>
                      <a:pt x="62" y="28"/>
                      <a:pt x="62" y="22"/>
                    </a:cubicBezTo>
                    <a:cubicBezTo>
                      <a:pt x="62" y="15"/>
                      <a:pt x="51" y="8"/>
                      <a:pt x="35" y="8"/>
                    </a:cubicBezTo>
                    <a:cubicBezTo>
                      <a:pt x="19" y="8"/>
                      <a:pt x="8" y="15"/>
                      <a:pt x="8" y="22"/>
                    </a:cubicBezTo>
                    <a:cubicBezTo>
                      <a:pt x="8" y="28"/>
                      <a:pt x="19" y="35"/>
                      <a:pt x="35"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72"/>
              <p:cNvSpPr>
                <a:spLocks noEditPoints="1"/>
              </p:cNvSpPr>
              <p:nvPr/>
            </p:nvSpPr>
            <p:spPr bwMode="auto">
              <a:xfrm>
                <a:off x="4764931" y="2895450"/>
                <a:ext cx="63500" cy="39688"/>
              </a:xfrm>
              <a:custGeom>
                <a:avLst/>
                <a:gdLst>
                  <a:gd name="T0" fmla="*/ 35 w 70"/>
                  <a:gd name="T1" fmla="*/ 43 h 43"/>
                  <a:gd name="T2" fmla="*/ 70 w 70"/>
                  <a:gd name="T3" fmla="*/ 21 h 43"/>
                  <a:gd name="T4" fmla="*/ 35 w 70"/>
                  <a:gd name="T5" fmla="*/ 0 h 43"/>
                  <a:gd name="T6" fmla="*/ 29 w 70"/>
                  <a:gd name="T7" fmla="*/ 0 h 43"/>
                  <a:gd name="T8" fmla="*/ 18 w 70"/>
                  <a:gd name="T9" fmla="*/ 2 h 43"/>
                  <a:gd name="T10" fmla="*/ 0 w 70"/>
                  <a:gd name="T11" fmla="*/ 21 h 43"/>
                  <a:gd name="T12" fmla="*/ 35 w 70"/>
                  <a:gd name="T13" fmla="*/ 43 h 43"/>
                  <a:gd name="T14" fmla="*/ 26 w 70"/>
                  <a:gd name="T15" fmla="*/ 9 h 43"/>
                  <a:gd name="T16" fmla="*/ 35 w 70"/>
                  <a:gd name="T17" fmla="*/ 8 h 43"/>
                  <a:gd name="T18" fmla="*/ 40 w 70"/>
                  <a:gd name="T19" fmla="*/ 8 h 43"/>
                  <a:gd name="T20" fmla="*/ 62 w 70"/>
                  <a:gd name="T21" fmla="*/ 21 h 43"/>
                  <a:gd name="T22" fmla="*/ 35 w 70"/>
                  <a:gd name="T23" fmla="*/ 35 h 43"/>
                  <a:gd name="T24" fmla="*/ 8 w 70"/>
                  <a:gd name="T25" fmla="*/ 21 h 43"/>
                  <a:gd name="T26" fmla="*/ 26 w 70"/>
                  <a:gd name="T27"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3">
                    <a:moveTo>
                      <a:pt x="35" y="43"/>
                    </a:moveTo>
                    <a:cubicBezTo>
                      <a:pt x="55" y="43"/>
                      <a:pt x="70" y="34"/>
                      <a:pt x="70" y="21"/>
                    </a:cubicBezTo>
                    <a:cubicBezTo>
                      <a:pt x="70" y="9"/>
                      <a:pt x="55" y="0"/>
                      <a:pt x="35" y="0"/>
                    </a:cubicBezTo>
                    <a:cubicBezTo>
                      <a:pt x="33" y="0"/>
                      <a:pt x="31" y="0"/>
                      <a:pt x="29" y="0"/>
                    </a:cubicBezTo>
                    <a:cubicBezTo>
                      <a:pt x="25" y="0"/>
                      <a:pt x="21" y="1"/>
                      <a:pt x="18" y="2"/>
                    </a:cubicBezTo>
                    <a:cubicBezTo>
                      <a:pt x="7" y="6"/>
                      <a:pt x="0" y="13"/>
                      <a:pt x="0" y="21"/>
                    </a:cubicBezTo>
                    <a:cubicBezTo>
                      <a:pt x="0" y="34"/>
                      <a:pt x="15" y="43"/>
                      <a:pt x="35" y="43"/>
                    </a:cubicBezTo>
                    <a:close/>
                    <a:moveTo>
                      <a:pt x="26" y="9"/>
                    </a:moveTo>
                    <a:cubicBezTo>
                      <a:pt x="29" y="8"/>
                      <a:pt x="32" y="8"/>
                      <a:pt x="35" y="8"/>
                    </a:cubicBezTo>
                    <a:cubicBezTo>
                      <a:pt x="37" y="8"/>
                      <a:pt x="38" y="8"/>
                      <a:pt x="40" y="8"/>
                    </a:cubicBezTo>
                    <a:cubicBezTo>
                      <a:pt x="53" y="9"/>
                      <a:pt x="62" y="16"/>
                      <a:pt x="62" y="21"/>
                    </a:cubicBezTo>
                    <a:cubicBezTo>
                      <a:pt x="62" y="28"/>
                      <a:pt x="51" y="35"/>
                      <a:pt x="35" y="35"/>
                    </a:cubicBezTo>
                    <a:cubicBezTo>
                      <a:pt x="19" y="35"/>
                      <a:pt x="8" y="28"/>
                      <a:pt x="8" y="21"/>
                    </a:cubicBezTo>
                    <a:cubicBezTo>
                      <a:pt x="8" y="16"/>
                      <a:pt x="15" y="10"/>
                      <a:pt x="26"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73"/>
              <p:cNvSpPr>
                <a:spLocks noEditPoints="1"/>
              </p:cNvSpPr>
              <p:nvPr/>
            </p:nvSpPr>
            <p:spPr bwMode="auto">
              <a:xfrm>
                <a:off x="4737943"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5"/>
                      <a:pt x="55"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74"/>
              <p:cNvSpPr>
                <a:spLocks noEditPoints="1"/>
              </p:cNvSpPr>
              <p:nvPr/>
            </p:nvSpPr>
            <p:spPr bwMode="auto">
              <a:xfrm>
                <a:off x="4704606" y="29208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75"/>
              <p:cNvSpPr>
                <a:spLocks noEditPoints="1"/>
              </p:cNvSpPr>
              <p:nvPr/>
            </p:nvSpPr>
            <p:spPr bwMode="auto">
              <a:xfrm>
                <a:off x="4669681" y="2928788"/>
                <a:ext cx="63500" cy="41275"/>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8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8"/>
                      <a:pt x="35" y="8"/>
                    </a:cubicBezTo>
                    <a:cubicBezTo>
                      <a:pt x="19" y="8"/>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76"/>
              <p:cNvSpPr>
                <a:spLocks noEditPoints="1"/>
              </p:cNvSpPr>
              <p:nvPr/>
            </p:nvSpPr>
            <p:spPr bwMode="auto">
              <a:xfrm>
                <a:off x="4631581" y="2928788"/>
                <a:ext cx="65088" cy="41275"/>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8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1" y="36"/>
                      <a:pt x="63" y="29"/>
                      <a:pt x="63" y="22"/>
                    </a:cubicBezTo>
                    <a:cubicBezTo>
                      <a:pt x="63" y="16"/>
                      <a:pt x="51" y="8"/>
                      <a:pt x="36" y="8"/>
                    </a:cubicBezTo>
                    <a:cubicBezTo>
                      <a:pt x="20" y="8"/>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77"/>
              <p:cNvSpPr>
                <a:spLocks noEditPoints="1"/>
              </p:cNvSpPr>
              <p:nvPr/>
            </p:nvSpPr>
            <p:spPr bwMode="auto">
              <a:xfrm>
                <a:off x="4595068" y="2920850"/>
                <a:ext cx="65088" cy="39688"/>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9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9"/>
                      <a:pt x="35" y="9"/>
                    </a:cubicBezTo>
                    <a:cubicBezTo>
                      <a:pt x="19" y="9"/>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78"/>
              <p:cNvSpPr>
                <a:spLocks noEditPoints="1"/>
              </p:cNvSpPr>
              <p:nvPr/>
            </p:nvSpPr>
            <p:spPr bwMode="auto">
              <a:xfrm>
                <a:off x="4561731"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9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6" y="0"/>
                      <a:pt x="71" y="10"/>
                      <a:pt x="71" y="22"/>
                    </a:cubicBezTo>
                    <a:cubicBezTo>
                      <a:pt x="71" y="35"/>
                      <a:pt x="56"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9" y="16"/>
                      <a:pt x="9" y="22"/>
                    </a:cubicBezTo>
                    <a:cubicBezTo>
                      <a:pt x="9"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79"/>
              <p:cNvSpPr>
                <a:spLocks noEditPoints="1"/>
              </p:cNvSpPr>
              <p:nvPr/>
            </p:nvSpPr>
            <p:spPr bwMode="auto">
              <a:xfrm>
                <a:off x="4536331" y="2895450"/>
                <a:ext cx="63500" cy="39688"/>
              </a:xfrm>
              <a:custGeom>
                <a:avLst/>
                <a:gdLst>
                  <a:gd name="T0" fmla="*/ 35 w 71"/>
                  <a:gd name="T1" fmla="*/ 43 h 43"/>
                  <a:gd name="T2" fmla="*/ 71 w 71"/>
                  <a:gd name="T3" fmla="*/ 21 h 43"/>
                  <a:gd name="T4" fmla="*/ 52 w 71"/>
                  <a:gd name="T5" fmla="*/ 2 h 43"/>
                  <a:gd name="T6" fmla="*/ 42 w 71"/>
                  <a:gd name="T7" fmla="*/ 0 h 43"/>
                  <a:gd name="T8" fmla="*/ 35 w 71"/>
                  <a:gd name="T9" fmla="*/ 0 h 43"/>
                  <a:gd name="T10" fmla="*/ 0 w 71"/>
                  <a:gd name="T11" fmla="*/ 21 h 43"/>
                  <a:gd name="T12" fmla="*/ 35 w 71"/>
                  <a:gd name="T13" fmla="*/ 43 h 43"/>
                  <a:gd name="T14" fmla="*/ 30 w 71"/>
                  <a:gd name="T15" fmla="*/ 8 h 43"/>
                  <a:gd name="T16" fmla="*/ 35 w 71"/>
                  <a:gd name="T17" fmla="*/ 8 h 43"/>
                  <a:gd name="T18" fmla="*/ 44 w 71"/>
                  <a:gd name="T19" fmla="*/ 9 h 43"/>
                  <a:gd name="T20" fmla="*/ 63 w 71"/>
                  <a:gd name="T21" fmla="*/ 21 h 43"/>
                  <a:gd name="T22" fmla="*/ 35 w 71"/>
                  <a:gd name="T23" fmla="*/ 35 h 43"/>
                  <a:gd name="T24" fmla="*/ 8 w 71"/>
                  <a:gd name="T25" fmla="*/ 21 h 43"/>
                  <a:gd name="T26" fmla="*/ 30 w 71"/>
                  <a:gd name="T27"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3">
                    <a:moveTo>
                      <a:pt x="35" y="43"/>
                    </a:moveTo>
                    <a:cubicBezTo>
                      <a:pt x="55" y="43"/>
                      <a:pt x="71" y="34"/>
                      <a:pt x="71" y="21"/>
                    </a:cubicBezTo>
                    <a:cubicBezTo>
                      <a:pt x="71" y="13"/>
                      <a:pt x="63" y="6"/>
                      <a:pt x="52" y="2"/>
                    </a:cubicBezTo>
                    <a:cubicBezTo>
                      <a:pt x="49" y="1"/>
                      <a:pt x="45" y="0"/>
                      <a:pt x="42" y="0"/>
                    </a:cubicBezTo>
                    <a:cubicBezTo>
                      <a:pt x="40" y="0"/>
                      <a:pt x="38" y="0"/>
                      <a:pt x="35" y="0"/>
                    </a:cubicBezTo>
                    <a:cubicBezTo>
                      <a:pt x="16" y="0"/>
                      <a:pt x="0" y="9"/>
                      <a:pt x="0" y="21"/>
                    </a:cubicBezTo>
                    <a:cubicBezTo>
                      <a:pt x="0" y="34"/>
                      <a:pt x="16" y="43"/>
                      <a:pt x="35" y="43"/>
                    </a:cubicBezTo>
                    <a:close/>
                    <a:moveTo>
                      <a:pt x="30" y="8"/>
                    </a:moveTo>
                    <a:cubicBezTo>
                      <a:pt x="32" y="8"/>
                      <a:pt x="34" y="8"/>
                      <a:pt x="35" y="8"/>
                    </a:cubicBezTo>
                    <a:cubicBezTo>
                      <a:pt x="38" y="8"/>
                      <a:pt x="41" y="8"/>
                      <a:pt x="44" y="9"/>
                    </a:cubicBezTo>
                    <a:cubicBezTo>
                      <a:pt x="55" y="10"/>
                      <a:pt x="63" y="16"/>
                      <a:pt x="63" y="21"/>
                    </a:cubicBezTo>
                    <a:cubicBezTo>
                      <a:pt x="63" y="28"/>
                      <a:pt x="51" y="35"/>
                      <a:pt x="35" y="35"/>
                    </a:cubicBezTo>
                    <a:cubicBezTo>
                      <a:pt x="19" y="35"/>
                      <a:pt x="8" y="28"/>
                      <a:pt x="8" y="21"/>
                    </a:cubicBezTo>
                    <a:cubicBezTo>
                      <a:pt x="8" y="16"/>
                      <a:pt x="17" y="9"/>
                      <a:pt x="3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80"/>
              <p:cNvSpPr>
                <a:spLocks noEditPoints="1"/>
              </p:cNvSpPr>
              <p:nvPr/>
            </p:nvSpPr>
            <p:spPr bwMode="auto">
              <a:xfrm>
                <a:off x="4517281" y="2884338"/>
                <a:ext cx="65088" cy="39688"/>
              </a:xfrm>
              <a:custGeom>
                <a:avLst/>
                <a:gdLst>
                  <a:gd name="T0" fmla="*/ 36 w 71"/>
                  <a:gd name="T1" fmla="*/ 0 h 43"/>
                  <a:gd name="T2" fmla="*/ 71 w 71"/>
                  <a:gd name="T3" fmla="*/ 22 h 43"/>
                  <a:gd name="T4" fmla="*/ 36 w 71"/>
                  <a:gd name="T5" fmla="*/ 43 h 43"/>
                  <a:gd name="T6" fmla="*/ 0 w 71"/>
                  <a:gd name="T7" fmla="*/ 22 h 43"/>
                  <a:gd name="T8" fmla="*/ 36 w 71"/>
                  <a:gd name="T9" fmla="*/ 0 h 43"/>
                  <a:gd name="T10" fmla="*/ 36 w 71"/>
                  <a:gd name="T11" fmla="*/ 35 h 43"/>
                  <a:gd name="T12" fmla="*/ 63 w 71"/>
                  <a:gd name="T13" fmla="*/ 22 h 43"/>
                  <a:gd name="T14" fmla="*/ 36 w 71"/>
                  <a:gd name="T15" fmla="*/ 8 h 43"/>
                  <a:gd name="T16" fmla="*/ 8 w 71"/>
                  <a:gd name="T17" fmla="*/ 22 h 43"/>
                  <a:gd name="T18" fmla="*/ 36 w 71"/>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3">
                    <a:moveTo>
                      <a:pt x="36" y="0"/>
                    </a:moveTo>
                    <a:cubicBezTo>
                      <a:pt x="55" y="0"/>
                      <a:pt x="71" y="9"/>
                      <a:pt x="71" y="22"/>
                    </a:cubicBezTo>
                    <a:cubicBezTo>
                      <a:pt x="71" y="34"/>
                      <a:pt x="55" y="43"/>
                      <a:pt x="36" y="43"/>
                    </a:cubicBezTo>
                    <a:cubicBezTo>
                      <a:pt x="16" y="43"/>
                      <a:pt x="0" y="34"/>
                      <a:pt x="0" y="22"/>
                    </a:cubicBezTo>
                    <a:cubicBezTo>
                      <a:pt x="0" y="9"/>
                      <a:pt x="16" y="0"/>
                      <a:pt x="36" y="0"/>
                    </a:cubicBezTo>
                    <a:close/>
                    <a:moveTo>
                      <a:pt x="36" y="35"/>
                    </a:moveTo>
                    <a:cubicBezTo>
                      <a:pt x="51" y="35"/>
                      <a:pt x="63" y="28"/>
                      <a:pt x="63" y="22"/>
                    </a:cubicBezTo>
                    <a:cubicBezTo>
                      <a:pt x="63" y="15"/>
                      <a:pt x="51" y="8"/>
                      <a:pt x="36" y="8"/>
                    </a:cubicBezTo>
                    <a:cubicBezTo>
                      <a:pt x="20" y="8"/>
                      <a:pt x="8" y="15"/>
                      <a:pt x="8" y="22"/>
                    </a:cubicBezTo>
                    <a:cubicBezTo>
                      <a:pt x="8" y="28"/>
                      <a:pt x="20" y="35"/>
                      <a:pt x="36"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265" name="Straight Connector 264"/>
            <p:cNvCxnSpPr>
              <a:stCxn id="24" idx="2"/>
            </p:cNvCxnSpPr>
            <p:nvPr userDrawn="1"/>
          </p:nvCxnSpPr>
          <p:spPr>
            <a:xfrm flipV="1">
              <a:off x="4638390" y="2311412"/>
              <a:ext cx="0" cy="901325"/>
            </a:xfrm>
            <a:prstGeom prst="line">
              <a:avLst/>
            </a:prstGeom>
            <a:ln w="28575">
              <a:solidFill>
                <a:srgbClr val="EFF0F7"/>
              </a:solidFill>
            </a:ln>
          </p:spPr>
          <p:style>
            <a:lnRef idx="1">
              <a:schemeClr val="accent1"/>
            </a:lnRef>
            <a:fillRef idx="0">
              <a:schemeClr val="accent1"/>
            </a:fillRef>
            <a:effectRef idx="0">
              <a:schemeClr val="accent1"/>
            </a:effectRef>
            <a:fontRef idx="minor">
              <a:schemeClr val="tx1"/>
            </a:fontRef>
          </p:style>
        </p:cxnSp>
      </p:grpSp>
      <p:sp>
        <p:nvSpPr>
          <p:cNvPr id="283" name="Text Placeholder 4"/>
          <p:cNvSpPr>
            <a:spLocks noGrp="1"/>
          </p:cNvSpPr>
          <p:nvPr>
            <p:ph type="body" sz="quarter" idx="51" hasCustomPrompt="1"/>
          </p:nvPr>
        </p:nvSpPr>
        <p:spPr>
          <a:xfrm>
            <a:off x="2075606" y="1749256"/>
            <a:ext cx="1632298" cy="742744"/>
          </a:xfrm>
        </p:spPr>
        <p:txBody>
          <a:bodyPr anchor="b">
            <a:noAutofit/>
          </a:bodyPr>
          <a:lstStyle>
            <a:lvl1pPr marL="0" indent="0" algn="l">
              <a:buNone/>
              <a:defRPr sz="2400">
                <a:solidFill>
                  <a:schemeClr val="tx1"/>
                </a:solidFill>
                <a:latin typeface="+mn-lt"/>
              </a:defRPr>
            </a:lvl1pPr>
          </a:lstStyle>
          <a:p>
            <a:r>
              <a:rPr lang="en-US" dirty="0" smtClean="0"/>
              <a:t>Your text</a:t>
            </a:r>
            <a:endParaRPr lang="en-US" noProof="0" dirty="0"/>
          </a:p>
        </p:txBody>
      </p:sp>
      <p:grpSp>
        <p:nvGrpSpPr>
          <p:cNvPr id="284" name="Group 283"/>
          <p:cNvGrpSpPr/>
          <p:nvPr userDrawn="1"/>
        </p:nvGrpSpPr>
        <p:grpSpPr>
          <a:xfrm>
            <a:off x="3720933" y="1086540"/>
            <a:ext cx="472262" cy="1155422"/>
            <a:chOff x="4318843" y="2726135"/>
            <a:chExt cx="638175" cy="1561340"/>
          </a:xfrm>
        </p:grpSpPr>
        <p:grpSp>
          <p:nvGrpSpPr>
            <p:cNvPr id="285" name="Group 284"/>
            <p:cNvGrpSpPr/>
            <p:nvPr userDrawn="1"/>
          </p:nvGrpSpPr>
          <p:grpSpPr>
            <a:xfrm>
              <a:off x="4318843" y="3212737"/>
              <a:ext cx="638175" cy="1074738"/>
              <a:chOff x="4363293" y="2157263"/>
              <a:chExt cx="638175" cy="1074738"/>
            </a:xfrm>
          </p:grpSpPr>
          <p:sp>
            <p:nvSpPr>
              <p:cNvPr id="287" name="Freeform 63"/>
              <p:cNvSpPr>
                <a:spLocks/>
              </p:cNvSpPr>
              <p:nvPr/>
            </p:nvSpPr>
            <p:spPr bwMode="auto">
              <a:xfrm>
                <a:off x="4561731" y="2157263"/>
                <a:ext cx="241300" cy="130175"/>
              </a:xfrm>
              <a:custGeom>
                <a:avLst/>
                <a:gdLst>
                  <a:gd name="T0" fmla="*/ 185 w 263"/>
                  <a:gd name="T1" fmla="*/ 33 h 142"/>
                  <a:gd name="T2" fmla="*/ 165 w 263"/>
                  <a:gd name="T3" fmla="*/ 33 h 142"/>
                  <a:gd name="T4" fmla="*/ 132 w 263"/>
                  <a:gd name="T5" fmla="*/ 0 h 142"/>
                  <a:gd name="T6" fmla="*/ 99 w 263"/>
                  <a:gd name="T7" fmla="*/ 33 h 142"/>
                  <a:gd name="T8" fmla="*/ 78 w 263"/>
                  <a:gd name="T9" fmla="*/ 33 h 142"/>
                  <a:gd name="T10" fmla="*/ 0 w 263"/>
                  <a:gd name="T11" fmla="*/ 111 h 142"/>
                  <a:gd name="T12" fmla="*/ 0 w 263"/>
                  <a:gd name="T13" fmla="*/ 142 h 142"/>
                  <a:gd name="T14" fmla="*/ 263 w 263"/>
                  <a:gd name="T15" fmla="*/ 142 h 142"/>
                  <a:gd name="T16" fmla="*/ 263 w 263"/>
                  <a:gd name="T17" fmla="*/ 111 h 142"/>
                  <a:gd name="T18" fmla="*/ 185 w 263"/>
                  <a:gd name="T1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142">
                    <a:moveTo>
                      <a:pt x="185" y="33"/>
                    </a:moveTo>
                    <a:cubicBezTo>
                      <a:pt x="165" y="33"/>
                      <a:pt x="165" y="33"/>
                      <a:pt x="165" y="33"/>
                    </a:cubicBezTo>
                    <a:cubicBezTo>
                      <a:pt x="165" y="15"/>
                      <a:pt x="150" y="0"/>
                      <a:pt x="132" y="0"/>
                    </a:cubicBezTo>
                    <a:cubicBezTo>
                      <a:pt x="114" y="0"/>
                      <a:pt x="99" y="15"/>
                      <a:pt x="99" y="33"/>
                    </a:cubicBezTo>
                    <a:cubicBezTo>
                      <a:pt x="78" y="33"/>
                      <a:pt x="78" y="33"/>
                      <a:pt x="78" y="33"/>
                    </a:cubicBezTo>
                    <a:cubicBezTo>
                      <a:pt x="35" y="33"/>
                      <a:pt x="0" y="68"/>
                      <a:pt x="0" y="111"/>
                    </a:cubicBezTo>
                    <a:cubicBezTo>
                      <a:pt x="0" y="142"/>
                      <a:pt x="0" y="142"/>
                      <a:pt x="0" y="142"/>
                    </a:cubicBezTo>
                    <a:cubicBezTo>
                      <a:pt x="263" y="142"/>
                      <a:pt x="263" y="142"/>
                      <a:pt x="263" y="142"/>
                    </a:cubicBezTo>
                    <a:cubicBezTo>
                      <a:pt x="263" y="111"/>
                      <a:pt x="263" y="111"/>
                      <a:pt x="263" y="111"/>
                    </a:cubicBezTo>
                    <a:cubicBezTo>
                      <a:pt x="263" y="68"/>
                      <a:pt x="228" y="33"/>
                      <a:pt x="185" y="33"/>
                    </a:cubicBezTo>
                    <a:close/>
                  </a:path>
                </a:pathLst>
              </a:cu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88" name="Rectangle 64"/>
              <p:cNvSpPr>
                <a:spLocks noChangeArrowheads="1"/>
              </p:cNvSpPr>
              <p:nvPr/>
            </p:nvSpPr>
            <p:spPr bwMode="auto">
              <a:xfrm>
                <a:off x="4561731" y="230331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89" name="Rectangle 65"/>
              <p:cNvSpPr>
                <a:spLocks noChangeArrowheads="1"/>
              </p:cNvSpPr>
              <p:nvPr/>
            </p:nvSpPr>
            <p:spPr bwMode="auto">
              <a:xfrm>
                <a:off x="4561731" y="233506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91" name="Rectangle 66"/>
              <p:cNvSpPr>
                <a:spLocks noChangeArrowheads="1"/>
              </p:cNvSpPr>
              <p:nvPr/>
            </p:nvSpPr>
            <p:spPr bwMode="auto">
              <a:xfrm>
                <a:off x="4561731" y="2368400"/>
                <a:ext cx="241300" cy="14288"/>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92" name="Freeform 67"/>
              <p:cNvSpPr>
                <a:spLocks/>
              </p:cNvSpPr>
              <p:nvPr userDrawn="1"/>
            </p:nvSpPr>
            <p:spPr bwMode="auto">
              <a:xfrm>
                <a:off x="4363293" y="2401738"/>
                <a:ext cx="638175" cy="830263"/>
              </a:xfrm>
              <a:custGeom>
                <a:avLst/>
                <a:gdLst>
                  <a:gd name="T0" fmla="*/ 350 w 699"/>
                  <a:gd name="T1" fmla="*/ 909 h 909"/>
                  <a:gd name="T2" fmla="*/ 0 w 699"/>
                  <a:gd name="T3" fmla="*/ 559 h 909"/>
                  <a:gd name="T4" fmla="*/ 189 w 699"/>
                  <a:gd name="T5" fmla="*/ 50 h 909"/>
                  <a:gd name="T6" fmla="*/ 239 w 699"/>
                  <a:gd name="T7" fmla="*/ 0 h 909"/>
                  <a:gd name="T8" fmla="*/ 460 w 699"/>
                  <a:gd name="T9" fmla="*/ 0 h 909"/>
                  <a:gd name="T10" fmla="*/ 510 w 699"/>
                  <a:gd name="T11" fmla="*/ 50 h 909"/>
                  <a:gd name="T12" fmla="*/ 510 w 699"/>
                  <a:gd name="T13" fmla="*/ 50 h 909"/>
                  <a:gd name="T14" fmla="*/ 699 w 699"/>
                  <a:gd name="T15" fmla="*/ 559 h 909"/>
                  <a:gd name="T16" fmla="*/ 350 w 699"/>
                  <a:gd name="T17" fmla="*/ 909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9" h="909">
                    <a:moveTo>
                      <a:pt x="350" y="909"/>
                    </a:moveTo>
                    <a:cubicBezTo>
                      <a:pt x="157" y="909"/>
                      <a:pt x="0" y="752"/>
                      <a:pt x="0" y="559"/>
                    </a:cubicBezTo>
                    <a:cubicBezTo>
                      <a:pt x="0" y="380"/>
                      <a:pt x="189" y="180"/>
                      <a:pt x="189" y="50"/>
                    </a:cubicBezTo>
                    <a:cubicBezTo>
                      <a:pt x="189" y="22"/>
                      <a:pt x="212" y="0"/>
                      <a:pt x="239" y="0"/>
                    </a:cubicBezTo>
                    <a:cubicBezTo>
                      <a:pt x="460" y="0"/>
                      <a:pt x="460" y="0"/>
                      <a:pt x="460" y="0"/>
                    </a:cubicBezTo>
                    <a:cubicBezTo>
                      <a:pt x="488" y="0"/>
                      <a:pt x="510" y="22"/>
                      <a:pt x="510" y="50"/>
                    </a:cubicBezTo>
                    <a:cubicBezTo>
                      <a:pt x="510" y="50"/>
                      <a:pt x="510" y="50"/>
                      <a:pt x="510" y="50"/>
                    </a:cubicBezTo>
                    <a:cubicBezTo>
                      <a:pt x="510" y="180"/>
                      <a:pt x="699" y="380"/>
                      <a:pt x="699" y="559"/>
                    </a:cubicBezTo>
                    <a:cubicBezTo>
                      <a:pt x="699" y="752"/>
                      <a:pt x="543" y="909"/>
                      <a:pt x="350" y="909"/>
                    </a:cubicBez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93" name="Freeform 69"/>
              <p:cNvSpPr>
                <a:spLocks/>
              </p:cNvSpPr>
              <p:nvPr/>
            </p:nvSpPr>
            <p:spPr bwMode="auto">
              <a:xfrm>
                <a:off x="4709368" y="2609700"/>
                <a:ext cx="92075" cy="293688"/>
              </a:xfrm>
              <a:custGeom>
                <a:avLst/>
                <a:gdLst>
                  <a:gd name="T0" fmla="*/ 6 w 100"/>
                  <a:gd name="T1" fmla="*/ 115 h 322"/>
                  <a:gd name="T2" fmla="*/ 9 w 100"/>
                  <a:gd name="T3" fmla="*/ 4 h 322"/>
                  <a:gd name="T4" fmla="*/ 12 w 100"/>
                  <a:gd name="T5" fmla="*/ 0 h 322"/>
                  <a:gd name="T6" fmla="*/ 13 w 100"/>
                  <a:gd name="T7" fmla="*/ 0 h 322"/>
                  <a:gd name="T8" fmla="*/ 17 w 100"/>
                  <a:gd name="T9" fmla="*/ 3 h 322"/>
                  <a:gd name="T10" fmla="*/ 14 w 100"/>
                  <a:gd name="T11" fmla="*/ 116 h 322"/>
                  <a:gd name="T12" fmla="*/ 8 w 100"/>
                  <a:gd name="T13" fmla="*/ 194 h 322"/>
                  <a:gd name="T14" fmla="*/ 89 w 100"/>
                  <a:gd name="T15" fmla="*/ 313 h 322"/>
                  <a:gd name="T16" fmla="*/ 100 w 100"/>
                  <a:gd name="T17" fmla="*/ 321 h 322"/>
                  <a:gd name="T18" fmla="*/ 95 w 100"/>
                  <a:gd name="T19" fmla="*/ 321 h 322"/>
                  <a:gd name="T20" fmla="*/ 86 w 100"/>
                  <a:gd name="T21" fmla="*/ 322 h 322"/>
                  <a:gd name="T22" fmla="*/ 78 w 100"/>
                  <a:gd name="T23" fmla="*/ 315 h 322"/>
                  <a:gd name="T24" fmla="*/ 0 w 100"/>
                  <a:gd name="T25" fmla="*/ 194 h 322"/>
                  <a:gd name="T26" fmla="*/ 6 w 100"/>
                  <a:gd name="T27" fmla="*/ 11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6" y="115"/>
                    </a:moveTo>
                    <a:cubicBezTo>
                      <a:pt x="11" y="78"/>
                      <a:pt x="15" y="44"/>
                      <a:pt x="9" y="4"/>
                    </a:cubicBezTo>
                    <a:cubicBezTo>
                      <a:pt x="8" y="2"/>
                      <a:pt x="10" y="0"/>
                      <a:pt x="12" y="0"/>
                    </a:cubicBezTo>
                    <a:cubicBezTo>
                      <a:pt x="12" y="0"/>
                      <a:pt x="13" y="0"/>
                      <a:pt x="13" y="0"/>
                    </a:cubicBezTo>
                    <a:cubicBezTo>
                      <a:pt x="15" y="0"/>
                      <a:pt x="17" y="1"/>
                      <a:pt x="17" y="3"/>
                    </a:cubicBezTo>
                    <a:cubicBezTo>
                      <a:pt x="23" y="43"/>
                      <a:pt x="19" y="78"/>
                      <a:pt x="14" y="116"/>
                    </a:cubicBezTo>
                    <a:cubicBezTo>
                      <a:pt x="11" y="140"/>
                      <a:pt x="8" y="166"/>
                      <a:pt x="8" y="194"/>
                    </a:cubicBezTo>
                    <a:cubicBezTo>
                      <a:pt x="8" y="245"/>
                      <a:pt x="63" y="293"/>
                      <a:pt x="89" y="313"/>
                    </a:cubicBezTo>
                    <a:cubicBezTo>
                      <a:pt x="94" y="317"/>
                      <a:pt x="98" y="319"/>
                      <a:pt x="100" y="321"/>
                    </a:cubicBezTo>
                    <a:cubicBezTo>
                      <a:pt x="98" y="321"/>
                      <a:pt x="97" y="321"/>
                      <a:pt x="95" y="321"/>
                    </a:cubicBezTo>
                    <a:cubicBezTo>
                      <a:pt x="92" y="321"/>
                      <a:pt x="89" y="321"/>
                      <a:pt x="86" y="322"/>
                    </a:cubicBezTo>
                    <a:cubicBezTo>
                      <a:pt x="84" y="320"/>
                      <a:pt x="81" y="318"/>
                      <a:pt x="78" y="315"/>
                    </a:cubicBezTo>
                    <a:cubicBezTo>
                      <a:pt x="49" y="293"/>
                      <a:pt x="0" y="246"/>
                      <a:pt x="0" y="194"/>
                    </a:cubicBezTo>
                    <a:cubicBezTo>
                      <a:pt x="0" y="165"/>
                      <a:pt x="3" y="140"/>
                      <a:pt x="6" y="1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70"/>
              <p:cNvSpPr>
                <a:spLocks/>
              </p:cNvSpPr>
              <p:nvPr/>
            </p:nvSpPr>
            <p:spPr bwMode="auto">
              <a:xfrm>
                <a:off x="4563318" y="2609700"/>
                <a:ext cx="90488" cy="293688"/>
              </a:xfrm>
              <a:custGeom>
                <a:avLst/>
                <a:gdLst>
                  <a:gd name="T0" fmla="*/ 0 w 100"/>
                  <a:gd name="T1" fmla="*/ 321 h 322"/>
                  <a:gd name="T2" fmla="*/ 12 w 100"/>
                  <a:gd name="T3" fmla="*/ 313 h 322"/>
                  <a:gd name="T4" fmla="*/ 92 w 100"/>
                  <a:gd name="T5" fmla="*/ 194 h 322"/>
                  <a:gd name="T6" fmla="*/ 86 w 100"/>
                  <a:gd name="T7" fmla="*/ 116 h 322"/>
                  <a:gd name="T8" fmla="*/ 84 w 100"/>
                  <a:gd name="T9" fmla="*/ 3 h 322"/>
                  <a:gd name="T10" fmla="*/ 88 w 100"/>
                  <a:gd name="T11" fmla="*/ 0 h 322"/>
                  <a:gd name="T12" fmla="*/ 88 w 100"/>
                  <a:gd name="T13" fmla="*/ 0 h 322"/>
                  <a:gd name="T14" fmla="*/ 92 w 100"/>
                  <a:gd name="T15" fmla="*/ 4 h 322"/>
                  <a:gd name="T16" fmla="*/ 94 w 100"/>
                  <a:gd name="T17" fmla="*/ 115 h 322"/>
                  <a:gd name="T18" fmla="*/ 100 w 100"/>
                  <a:gd name="T19" fmla="*/ 194 h 322"/>
                  <a:gd name="T20" fmla="*/ 22 w 100"/>
                  <a:gd name="T21" fmla="*/ 315 h 322"/>
                  <a:gd name="T22" fmla="*/ 14 w 100"/>
                  <a:gd name="T23" fmla="*/ 322 h 322"/>
                  <a:gd name="T24" fmla="*/ 5 w 100"/>
                  <a:gd name="T25" fmla="*/ 321 h 322"/>
                  <a:gd name="T26" fmla="*/ 0 w 100"/>
                  <a:gd name="T27"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0" y="321"/>
                    </a:moveTo>
                    <a:cubicBezTo>
                      <a:pt x="3" y="319"/>
                      <a:pt x="7" y="317"/>
                      <a:pt x="12" y="313"/>
                    </a:cubicBezTo>
                    <a:cubicBezTo>
                      <a:pt x="38" y="293"/>
                      <a:pt x="92" y="245"/>
                      <a:pt x="92" y="194"/>
                    </a:cubicBezTo>
                    <a:cubicBezTo>
                      <a:pt x="92" y="166"/>
                      <a:pt x="89" y="140"/>
                      <a:pt x="86" y="116"/>
                    </a:cubicBezTo>
                    <a:cubicBezTo>
                      <a:pt x="82" y="78"/>
                      <a:pt x="77" y="43"/>
                      <a:pt x="84" y="3"/>
                    </a:cubicBezTo>
                    <a:cubicBezTo>
                      <a:pt x="84" y="1"/>
                      <a:pt x="86" y="0"/>
                      <a:pt x="88" y="0"/>
                    </a:cubicBezTo>
                    <a:cubicBezTo>
                      <a:pt x="88" y="0"/>
                      <a:pt x="88" y="0"/>
                      <a:pt x="88" y="0"/>
                    </a:cubicBezTo>
                    <a:cubicBezTo>
                      <a:pt x="91" y="0"/>
                      <a:pt x="92" y="2"/>
                      <a:pt x="92" y="4"/>
                    </a:cubicBezTo>
                    <a:cubicBezTo>
                      <a:pt x="86" y="44"/>
                      <a:pt x="90" y="78"/>
                      <a:pt x="94" y="115"/>
                    </a:cubicBezTo>
                    <a:cubicBezTo>
                      <a:pt x="97" y="140"/>
                      <a:pt x="100" y="165"/>
                      <a:pt x="100" y="194"/>
                    </a:cubicBezTo>
                    <a:cubicBezTo>
                      <a:pt x="100" y="246"/>
                      <a:pt x="51" y="293"/>
                      <a:pt x="22" y="315"/>
                    </a:cubicBezTo>
                    <a:cubicBezTo>
                      <a:pt x="19" y="318"/>
                      <a:pt x="16" y="320"/>
                      <a:pt x="14" y="322"/>
                    </a:cubicBezTo>
                    <a:cubicBezTo>
                      <a:pt x="11" y="321"/>
                      <a:pt x="8" y="321"/>
                      <a:pt x="5" y="321"/>
                    </a:cubicBezTo>
                    <a:cubicBezTo>
                      <a:pt x="4" y="321"/>
                      <a:pt x="2" y="321"/>
                      <a:pt x="0" y="3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71"/>
              <p:cNvSpPr>
                <a:spLocks noEditPoints="1"/>
              </p:cNvSpPr>
              <p:nvPr/>
            </p:nvSpPr>
            <p:spPr bwMode="auto">
              <a:xfrm>
                <a:off x="4782393" y="2884338"/>
                <a:ext cx="65088" cy="39688"/>
              </a:xfrm>
              <a:custGeom>
                <a:avLst/>
                <a:gdLst>
                  <a:gd name="T0" fmla="*/ 35 w 70"/>
                  <a:gd name="T1" fmla="*/ 0 h 43"/>
                  <a:gd name="T2" fmla="*/ 70 w 70"/>
                  <a:gd name="T3" fmla="*/ 22 h 43"/>
                  <a:gd name="T4" fmla="*/ 35 w 70"/>
                  <a:gd name="T5" fmla="*/ 43 h 43"/>
                  <a:gd name="T6" fmla="*/ 0 w 70"/>
                  <a:gd name="T7" fmla="*/ 22 h 43"/>
                  <a:gd name="T8" fmla="*/ 35 w 70"/>
                  <a:gd name="T9" fmla="*/ 0 h 43"/>
                  <a:gd name="T10" fmla="*/ 35 w 70"/>
                  <a:gd name="T11" fmla="*/ 35 h 43"/>
                  <a:gd name="T12" fmla="*/ 62 w 70"/>
                  <a:gd name="T13" fmla="*/ 22 h 43"/>
                  <a:gd name="T14" fmla="*/ 35 w 70"/>
                  <a:gd name="T15" fmla="*/ 8 h 43"/>
                  <a:gd name="T16" fmla="*/ 8 w 70"/>
                  <a:gd name="T17" fmla="*/ 22 h 43"/>
                  <a:gd name="T18" fmla="*/ 35 w 70"/>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3">
                    <a:moveTo>
                      <a:pt x="35" y="0"/>
                    </a:moveTo>
                    <a:cubicBezTo>
                      <a:pt x="55" y="0"/>
                      <a:pt x="70" y="9"/>
                      <a:pt x="70" y="22"/>
                    </a:cubicBezTo>
                    <a:cubicBezTo>
                      <a:pt x="70" y="34"/>
                      <a:pt x="55" y="43"/>
                      <a:pt x="35" y="43"/>
                    </a:cubicBezTo>
                    <a:cubicBezTo>
                      <a:pt x="15" y="43"/>
                      <a:pt x="0" y="34"/>
                      <a:pt x="0" y="22"/>
                    </a:cubicBezTo>
                    <a:cubicBezTo>
                      <a:pt x="0" y="9"/>
                      <a:pt x="15" y="0"/>
                      <a:pt x="35" y="0"/>
                    </a:cubicBezTo>
                    <a:close/>
                    <a:moveTo>
                      <a:pt x="35" y="35"/>
                    </a:moveTo>
                    <a:cubicBezTo>
                      <a:pt x="51" y="35"/>
                      <a:pt x="62" y="28"/>
                      <a:pt x="62" y="22"/>
                    </a:cubicBezTo>
                    <a:cubicBezTo>
                      <a:pt x="62" y="15"/>
                      <a:pt x="51" y="8"/>
                      <a:pt x="35" y="8"/>
                    </a:cubicBezTo>
                    <a:cubicBezTo>
                      <a:pt x="19" y="8"/>
                      <a:pt x="8" y="15"/>
                      <a:pt x="8" y="22"/>
                    </a:cubicBezTo>
                    <a:cubicBezTo>
                      <a:pt x="8" y="28"/>
                      <a:pt x="19" y="35"/>
                      <a:pt x="35"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72"/>
              <p:cNvSpPr>
                <a:spLocks noEditPoints="1"/>
              </p:cNvSpPr>
              <p:nvPr/>
            </p:nvSpPr>
            <p:spPr bwMode="auto">
              <a:xfrm>
                <a:off x="4764931" y="2895450"/>
                <a:ext cx="63500" cy="39688"/>
              </a:xfrm>
              <a:custGeom>
                <a:avLst/>
                <a:gdLst>
                  <a:gd name="T0" fmla="*/ 35 w 70"/>
                  <a:gd name="T1" fmla="*/ 43 h 43"/>
                  <a:gd name="T2" fmla="*/ 70 w 70"/>
                  <a:gd name="T3" fmla="*/ 21 h 43"/>
                  <a:gd name="T4" fmla="*/ 35 w 70"/>
                  <a:gd name="T5" fmla="*/ 0 h 43"/>
                  <a:gd name="T6" fmla="*/ 29 w 70"/>
                  <a:gd name="T7" fmla="*/ 0 h 43"/>
                  <a:gd name="T8" fmla="*/ 18 w 70"/>
                  <a:gd name="T9" fmla="*/ 2 h 43"/>
                  <a:gd name="T10" fmla="*/ 0 w 70"/>
                  <a:gd name="T11" fmla="*/ 21 h 43"/>
                  <a:gd name="T12" fmla="*/ 35 w 70"/>
                  <a:gd name="T13" fmla="*/ 43 h 43"/>
                  <a:gd name="T14" fmla="*/ 26 w 70"/>
                  <a:gd name="T15" fmla="*/ 9 h 43"/>
                  <a:gd name="T16" fmla="*/ 35 w 70"/>
                  <a:gd name="T17" fmla="*/ 8 h 43"/>
                  <a:gd name="T18" fmla="*/ 40 w 70"/>
                  <a:gd name="T19" fmla="*/ 8 h 43"/>
                  <a:gd name="T20" fmla="*/ 62 w 70"/>
                  <a:gd name="T21" fmla="*/ 21 h 43"/>
                  <a:gd name="T22" fmla="*/ 35 w 70"/>
                  <a:gd name="T23" fmla="*/ 35 h 43"/>
                  <a:gd name="T24" fmla="*/ 8 w 70"/>
                  <a:gd name="T25" fmla="*/ 21 h 43"/>
                  <a:gd name="T26" fmla="*/ 26 w 70"/>
                  <a:gd name="T27"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3">
                    <a:moveTo>
                      <a:pt x="35" y="43"/>
                    </a:moveTo>
                    <a:cubicBezTo>
                      <a:pt x="55" y="43"/>
                      <a:pt x="70" y="34"/>
                      <a:pt x="70" y="21"/>
                    </a:cubicBezTo>
                    <a:cubicBezTo>
                      <a:pt x="70" y="9"/>
                      <a:pt x="55" y="0"/>
                      <a:pt x="35" y="0"/>
                    </a:cubicBezTo>
                    <a:cubicBezTo>
                      <a:pt x="33" y="0"/>
                      <a:pt x="31" y="0"/>
                      <a:pt x="29" y="0"/>
                    </a:cubicBezTo>
                    <a:cubicBezTo>
                      <a:pt x="25" y="0"/>
                      <a:pt x="21" y="1"/>
                      <a:pt x="18" y="2"/>
                    </a:cubicBezTo>
                    <a:cubicBezTo>
                      <a:pt x="7" y="6"/>
                      <a:pt x="0" y="13"/>
                      <a:pt x="0" y="21"/>
                    </a:cubicBezTo>
                    <a:cubicBezTo>
                      <a:pt x="0" y="34"/>
                      <a:pt x="15" y="43"/>
                      <a:pt x="35" y="43"/>
                    </a:cubicBezTo>
                    <a:close/>
                    <a:moveTo>
                      <a:pt x="26" y="9"/>
                    </a:moveTo>
                    <a:cubicBezTo>
                      <a:pt x="29" y="8"/>
                      <a:pt x="32" y="8"/>
                      <a:pt x="35" y="8"/>
                    </a:cubicBezTo>
                    <a:cubicBezTo>
                      <a:pt x="37" y="8"/>
                      <a:pt x="38" y="8"/>
                      <a:pt x="40" y="8"/>
                    </a:cubicBezTo>
                    <a:cubicBezTo>
                      <a:pt x="53" y="9"/>
                      <a:pt x="62" y="16"/>
                      <a:pt x="62" y="21"/>
                    </a:cubicBezTo>
                    <a:cubicBezTo>
                      <a:pt x="62" y="28"/>
                      <a:pt x="51" y="35"/>
                      <a:pt x="35" y="35"/>
                    </a:cubicBezTo>
                    <a:cubicBezTo>
                      <a:pt x="19" y="35"/>
                      <a:pt x="8" y="28"/>
                      <a:pt x="8" y="21"/>
                    </a:cubicBezTo>
                    <a:cubicBezTo>
                      <a:pt x="8" y="16"/>
                      <a:pt x="15" y="10"/>
                      <a:pt x="26"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73"/>
              <p:cNvSpPr>
                <a:spLocks noEditPoints="1"/>
              </p:cNvSpPr>
              <p:nvPr/>
            </p:nvSpPr>
            <p:spPr bwMode="auto">
              <a:xfrm>
                <a:off x="4737943"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5"/>
                      <a:pt x="55"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74"/>
              <p:cNvSpPr>
                <a:spLocks noEditPoints="1"/>
              </p:cNvSpPr>
              <p:nvPr/>
            </p:nvSpPr>
            <p:spPr bwMode="auto">
              <a:xfrm>
                <a:off x="4704606" y="29208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Freeform 75"/>
              <p:cNvSpPr>
                <a:spLocks noEditPoints="1"/>
              </p:cNvSpPr>
              <p:nvPr/>
            </p:nvSpPr>
            <p:spPr bwMode="auto">
              <a:xfrm>
                <a:off x="4669681" y="2928788"/>
                <a:ext cx="63500" cy="41275"/>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8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8"/>
                      <a:pt x="35" y="8"/>
                    </a:cubicBezTo>
                    <a:cubicBezTo>
                      <a:pt x="19" y="8"/>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76"/>
              <p:cNvSpPr>
                <a:spLocks noEditPoints="1"/>
              </p:cNvSpPr>
              <p:nvPr/>
            </p:nvSpPr>
            <p:spPr bwMode="auto">
              <a:xfrm>
                <a:off x="4631581" y="2928788"/>
                <a:ext cx="65088" cy="41275"/>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8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1" y="36"/>
                      <a:pt x="63" y="29"/>
                      <a:pt x="63" y="22"/>
                    </a:cubicBezTo>
                    <a:cubicBezTo>
                      <a:pt x="63" y="16"/>
                      <a:pt x="51" y="8"/>
                      <a:pt x="36" y="8"/>
                    </a:cubicBezTo>
                    <a:cubicBezTo>
                      <a:pt x="20" y="8"/>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77"/>
              <p:cNvSpPr>
                <a:spLocks noEditPoints="1"/>
              </p:cNvSpPr>
              <p:nvPr/>
            </p:nvSpPr>
            <p:spPr bwMode="auto">
              <a:xfrm>
                <a:off x="4595068" y="2920850"/>
                <a:ext cx="65088" cy="39688"/>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9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9"/>
                      <a:pt x="35" y="9"/>
                    </a:cubicBezTo>
                    <a:cubicBezTo>
                      <a:pt x="19" y="9"/>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78"/>
              <p:cNvSpPr>
                <a:spLocks noEditPoints="1"/>
              </p:cNvSpPr>
              <p:nvPr/>
            </p:nvSpPr>
            <p:spPr bwMode="auto">
              <a:xfrm>
                <a:off x="4561731"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9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6" y="0"/>
                      <a:pt x="71" y="10"/>
                      <a:pt x="71" y="22"/>
                    </a:cubicBezTo>
                    <a:cubicBezTo>
                      <a:pt x="71" y="35"/>
                      <a:pt x="56"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9" y="16"/>
                      <a:pt x="9" y="22"/>
                    </a:cubicBezTo>
                    <a:cubicBezTo>
                      <a:pt x="9"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79"/>
              <p:cNvSpPr>
                <a:spLocks noEditPoints="1"/>
              </p:cNvSpPr>
              <p:nvPr/>
            </p:nvSpPr>
            <p:spPr bwMode="auto">
              <a:xfrm>
                <a:off x="4536331" y="2895450"/>
                <a:ext cx="63500" cy="39688"/>
              </a:xfrm>
              <a:custGeom>
                <a:avLst/>
                <a:gdLst>
                  <a:gd name="T0" fmla="*/ 35 w 71"/>
                  <a:gd name="T1" fmla="*/ 43 h 43"/>
                  <a:gd name="T2" fmla="*/ 71 w 71"/>
                  <a:gd name="T3" fmla="*/ 21 h 43"/>
                  <a:gd name="T4" fmla="*/ 52 w 71"/>
                  <a:gd name="T5" fmla="*/ 2 h 43"/>
                  <a:gd name="T6" fmla="*/ 42 w 71"/>
                  <a:gd name="T7" fmla="*/ 0 h 43"/>
                  <a:gd name="T8" fmla="*/ 35 w 71"/>
                  <a:gd name="T9" fmla="*/ 0 h 43"/>
                  <a:gd name="T10" fmla="*/ 0 w 71"/>
                  <a:gd name="T11" fmla="*/ 21 h 43"/>
                  <a:gd name="T12" fmla="*/ 35 w 71"/>
                  <a:gd name="T13" fmla="*/ 43 h 43"/>
                  <a:gd name="T14" fmla="*/ 30 w 71"/>
                  <a:gd name="T15" fmla="*/ 8 h 43"/>
                  <a:gd name="T16" fmla="*/ 35 w 71"/>
                  <a:gd name="T17" fmla="*/ 8 h 43"/>
                  <a:gd name="T18" fmla="*/ 44 w 71"/>
                  <a:gd name="T19" fmla="*/ 9 h 43"/>
                  <a:gd name="T20" fmla="*/ 63 w 71"/>
                  <a:gd name="T21" fmla="*/ 21 h 43"/>
                  <a:gd name="T22" fmla="*/ 35 w 71"/>
                  <a:gd name="T23" fmla="*/ 35 h 43"/>
                  <a:gd name="T24" fmla="*/ 8 w 71"/>
                  <a:gd name="T25" fmla="*/ 21 h 43"/>
                  <a:gd name="T26" fmla="*/ 30 w 71"/>
                  <a:gd name="T27"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3">
                    <a:moveTo>
                      <a:pt x="35" y="43"/>
                    </a:moveTo>
                    <a:cubicBezTo>
                      <a:pt x="55" y="43"/>
                      <a:pt x="71" y="34"/>
                      <a:pt x="71" y="21"/>
                    </a:cubicBezTo>
                    <a:cubicBezTo>
                      <a:pt x="71" y="13"/>
                      <a:pt x="63" y="6"/>
                      <a:pt x="52" y="2"/>
                    </a:cubicBezTo>
                    <a:cubicBezTo>
                      <a:pt x="49" y="1"/>
                      <a:pt x="45" y="0"/>
                      <a:pt x="42" y="0"/>
                    </a:cubicBezTo>
                    <a:cubicBezTo>
                      <a:pt x="40" y="0"/>
                      <a:pt x="38" y="0"/>
                      <a:pt x="35" y="0"/>
                    </a:cubicBezTo>
                    <a:cubicBezTo>
                      <a:pt x="16" y="0"/>
                      <a:pt x="0" y="9"/>
                      <a:pt x="0" y="21"/>
                    </a:cubicBezTo>
                    <a:cubicBezTo>
                      <a:pt x="0" y="34"/>
                      <a:pt x="16" y="43"/>
                      <a:pt x="35" y="43"/>
                    </a:cubicBezTo>
                    <a:close/>
                    <a:moveTo>
                      <a:pt x="30" y="8"/>
                    </a:moveTo>
                    <a:cubicBezTo>
                      <a:pt x="32" y="8"/>
                      <a:pt x="34" y="8"/>
                      <a:pt x="35" y="8"/>
                    </a:cubicBezTo>
                    <a:cubicBezTo>
                      <a:pt x="38" y="8"/>
                      <a:pt x="41" y="8"/>
                      <a:pt x="44" y="9"/>
                    </a:cubicBezTo>
                    <a:cubicBezTo>
                      <a:pt x="55" y="10"/>
                      <a:pt x="63" y="16"/>
                      <a:pt x="63" y="21"/>
                    </a:cubicBezTo>
                    <a:cubicBezTo>
                      <a:pt x="63" y="28"/>
                      <a:pt x="51" y="35"/>
                      <a:pt x="35" y="35"/>
                    </a:cubicBezTo>
                    <a:cubicBezTo>
                      <a:pt x="19" y="35"/>
                      <a:pt x="8" y="28"/>
                      <a:pt x="8" y="21"/>
                    </a:cubicBezTo>
                    <a:cubicBezTo>
                      <a:pt x="8" y="16"/>
                      <a:pt x="17" y="9"/>
                      <a:pt x="3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80"/>
              <p:cNvSpPr>
                <a:spLocks noEditPoints="1"/>
              </p:cNvSpPr>
              <p:nvPr/>
            </p:nvSpPr>
            <p:spPr bwMode="auto">
              <a:xfrm>
                <a:off x="4517281" y="2884338"/>
                <a:ext cx="65088" cy="39688"/>
              </a:xfrm>
              <a:custGeom>
                <a:avLst/>
                <a:gdLst>
                  <a:gd name="T0" fmla="*/ 36 w 71"/>
                  <a:gd name="T1" fmla="*/ 0 h 43"/>
                  <a:gd name="T2" fmla="*/ 71 w 71"/>
                  <a:gd name="T3" fmla="*/ 22 h 43"/>
                  <a:gd name="T4" fmla="*/ 36 w 71"/>
                  <a:gd name="T5" fmla="*/ 43 h 43"/>
                  <a:gd name="T6" fmla="*/ 0 w 71"/>
                  <a:gd name="T7" fmla="*/ 22 h 43"/>
                  <a:gd name="T8" fmla="*/ 36 w 71"/>
                  <a:gd name="T9" fmla="*/ 0 h 43"/>
                  <a:gd name="T10" fmla="*/ 36 w 71"/>
                  <a:gd name="T11" fmla="*/ 35 h 43"/>
                  <a:gd name="T12" fmla="*/ 63 w 71"/>
                  <a:gd name="T13" fmla="*/ 22 h 43"/>
                  <a:gd name="T14" fmla="*/ 36 w 71"/>
                  <a:gd name="T15" fmla="*/ 8 h 43"/>
                  <a:gd name="T16" fmla="*/ 8 w 71"/>
                  <a:gd name="T17" fmla="*/ 22 h 43"/>
                  <a:gd name="T18" fmla="*/ 36 w 71"/>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3">
                    <a:moveTo>
                      <a:pt x="36" y="0"/>
                    </a:moveTo>
                    <a:cubicBezTo>
                      <a:pt x="55" y="0"/>
                      <a:pt x="71" y="9"/>
                      <a:pt x="71" y="22"/>
                    </a:cubicBezTo>
                    <a:cubicBezTo>
                      <a:pt x="71" y="34"/>
                      <a:pt x="55" y="43"/>
                      <a:pt x="36" y="43"/>
                    </a:cubicBezTo>
                    <a:cubicBezTo>
                      <a:pt x="16" y="43"/>
                      <a:pt x="0" y="34"/>
                      <a:pt x="0" y="22"/>
                    </a:cubicBezTo>
                    <a:cubicBezTo>
                      <a:pt x="0" y="9"/>
                      <a:pt x="16" y="0"/>
                      <a:pt x="36" y="0"/>
                    </a:cubicBezTo>
                    <a:close/>
                    <a:moveTo>
                      <a:pt x="36" y="35"/>
                    </a:moveTo>
                    <a:cubicBezTo>
                      <a:pt x="51" y="35"/>
                      <a:pt x="63" y="28"/>
                      <a:pt x="63" y="22"/>
                    </a:cubicBezTo>
                    <a:cubicBezTo>
                      <a:pt x="63" y="15"/>
                      <a:pt x="51" y="8"/>
                      <a:pt x="36" y="8"/>
                    </a:cubicBezTo>
                    <a:cubicBezTo>
                      <a:pt x="20" y="8"/>
                      <a:pt x="8" y="15"/>
                      <a:pt x="8" y="22"/>
                    </a:cubicBezTo>
                    <a:cubicBezTo>
                      <a:pt x="8" y="28"/>
                      <a:pt x="20" y="35"/>
                      <a:pt x="36"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286" name="Straight Connector 285"/>
            <p:cNvCxnSpPr>
              <a:stCxn id="139" idx="2"/>
            </p:cNvCxnSpPr>
            <p:nvPr userDrawn="1"/>
          </p:nvCxnSpPr>
          <p:spPr>
            <a:xfrm flipV="1">
              <a:off x="4638390" y="2726135"/>
              <a:ext cx="0" cy="486602"/>
            </a:xfrm>
            <a:prstGeom prst="line">
              <a:avLst/>
            </a:prstGeom>
            <a:ln w="28575">
              <a:solidFill>
                <a:srgbClr val="EFF0F7"/>
              </a:solidFill>
            </a:ln>
          </p:spPr>
          <p:style>
            <a:lnRef idx="1">
              <a:schemeClr val="accent1"/>
            </a:lnRef>
            <a:fillRef idx="0">
              <a:schemeClr val="accent1"/>
            </a:fillRef>
            <a:effectRef idx="0">
              <a:schemeClr val="accent1"/>
            </a:effectRef>
            <a:fontRef idx="minor">
              <a:schemeClr val="tx1"/>
            </a:fontRef>
          </p:style>
        </p:cxnSp>
      </p:grpSp>
      <p:grpSp>
        <p:nvGrpSpPr>
          <p:cNvPr id="306" name="Group 305"/>
          <p:cNvGrpSpPr/>
          <p:nvPr userDrawn="1"/>
        </p:nvGrpSpPr>
        <p:grpSpPr>
          <a:xfrm>
            <a:off x="443518" y="221242"/>
            <a:ext cx="552717" cy="1246044"/>
            <a:chOff x="4318843" y="2848776"/>
            <a:chExt cx="638175" cy="1438699"/>
          </a:xfrm>
        </p:grpSpPr>
        <p:grpSp>
          <p:nvGrpSpPr>
            <p:cNvPr id="307" name="Group 306"/>
            <p:cNvGrpSpPr/>
            <p:nvPr userDrawn="1"/>
          </p:nvGrpSpPr>
          <p:grpSpPr>
            <a:xfrm>
              <a:off x="4318843" y="3212737"/>
              <a:ext cx="638175" cy="1074738"/>
              <a:chOff x="4363293" y="2157263"/>
              <a:chExt cx="638175" cy="1074738"/>
            </a:xfrm>
          </p:grpSpPr>
          <p:sp>
            <p:nvSpPr>
              <p:cNvPr id="309" name="Freeform 63"/>
              <p:cNvSpPr>
                <a:spLocks/>
              </p:cNvSpPr>
              <p:nvPr/>
            </p:nvSpPr>
            <p:spPr bwMode="auto">
              <a:xfrm>
                <a:off x="4561731" y="2157263"/>
                <a:ext cx="241300" cy="130175"/>
              </a:xfrm>
              <a:custGeom>
                <a:avLst/>
                <a:gdLst>
                  <a:gd name="T0" fmla="*/ 185 w 263"/>
                  <a:gd name="T1" fmla="*/ 33 h 142"/>
                  <a:gd name="T2" fmla="*/ 165 w 263"/>
                  <a:gd name="T3" fmla="*/ 33 h 142"/>
                  <a:gd name="T4" fmla="*/ 132 w 263"/>
                  <a:gd name="T5" fmla="*/ 0 h 142"/>
                  <a:gd name="T6" fmla="*/ 99 w 263"/>
                  <a:gd name="T7" fmla="*/ 33 h 142"/>
                  <a:gd name="T8" fmla="*/ 78 w 263"/>
                  <a:gd name="T9" fmla="*/ 33 h 142"/>
                  <a:gd name="T10" fmla="*/ 0 w 263"/>
                  <a:gd name="T11" fmla="*/ 111 h 142"/>
                  <a:gd name="T12" fmla="*/ 0 w 263"/>
                  <a:gd name="T13" fmla="*/ 142 h 142"/>
                  <a:gd name="T14" fmla="*/ 263 w 263"/>
                  <a:gd name="T15" fmla="*/ 142 h 142"/>
                  <a:gd name="T16" fmla="*/ 263 w 263"/>
                  <a:gd name="T17" fmla="*/ 111 h 142"/>
                  <a:gd name="T18" fmla="*/ 185 w 263"/>
                  <a:gd name="T1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142">
                    <a:moveTo>
                      <a:pt x="185" y="33"/>
                    </a:moveTo>
                    <a:cubicBezTo>
                      <a:pt x="165" y="33"/>
                      <a:pt x="165" y="33"/>
                      <a:pt x="165" y="33"/>
                    </a:cubicBezTo>
                    <a:cubicBezTo>
                      <a:pt x="165" y="15"/>
                      <a:pt x="150" y="0"/>
                      <a:pt x="132" y="0"/>
                    </a:cubicBezTo>
                    <a:cubicBezTo>
                      <a:pt x="114" y="0"/>
                      <a:pt x="99" y="15"/>
                      <a:pt x="99" y="33"/>
                    </a:cubicBezTo>
                    <a:cubicBezTo>
                      <a:pt x="78" y="33"/>
                      <a:pt x="78" y="33"/>
                      <a:pt x="78" y="33"/>
                    </a:cubicBezTo>
                    <a:cubicBezTo>
                      <a:pt x="35" y="33"/>
                      <a:pt x="0" y="68"/>
                      <a:pt x="0" y="111"/>
                    </a:cubicBezTo>
                    <a:cubicBezTo>
                      <a:pt x="0" y="142"/>
                      <a:pt x="0" y="142"/>
                      <a:pt x="0" y="142"/>
                    </a:cubicBezTo>
                    <a:cubicBezTo>
                      <a:pt x="263" y="142"/>
                      <a:pt x="263" y="142"/>
                      <a:pt x="263" y="142"/>
                    </a:cubicBezTo>
                    <a:cubicBezTo>
                      <a:pt x="263" y="111"/>
                      <a:pt x="263" y="111"/>
                      <a:pt x="263" y="111"/>
                    </a:cubicBezTo>
                    <a:cubicBezTo>
                      <a:pt x="263" y="68"/>
                      <a:pt x="228" y="33"/>
                      <a:pt x="185" y="33"/>
                    </a:cubicBezTo>
                    <a:close/>
                  </a:path>
                </a:pathLst>
              </a:cu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10" name="Rectangle 64"/>
              <p:cNvSpPr>
                <a:spLocks noChangeArrowheads="1"/>
              </p:cNvSpPr>
              <p:nvPr/>
            </p:nvSpPr>
            <p:spPr bwMode="auto">
              <a:xfrm>
                <a:off x="4561731" y="230331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11" name="Rectangle 65"/>
              <p:cNvSpPr>
                <a:spLocks noChangeArrowheads="1"/>
              </p:cNvSpPr>
              <p:nvPr/>
            </p:nvSpPr>
            <p:spPr bwMode="auto">
              <a:xfrm>
                <a:off x="4561731" y="233506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12" name="Rectangle 66"/>
              <p:cNvSpPr>
                <a:spLocks noChangeArrowheads="1"/>
              </p:cNvSpPr>
              <p:nvPr/>
            </p:nvSpPr>
            <p:spPr bwMode="auto">
              <a:xfrm>
                <a:off x="4561731" y="2368400"/>
                <a:ext cx="241300" cy="14288"/>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13" name="Freeform 67"/>
              <p:cNvSpPr>
                <a:spLocks/>
              </p:cNvSpPr>
              <p:nvPr userDrawn="1"/>
            </p:nvSpPr>
            <p:spPr bwMode="auto">
              <a:xfrm>
                <a:off x="4363293" y="2401738"/>
                <a:ext cx="638175" cy="830263"/>
              </a:xfrm>
              <a:custGeom>
                <a:avLst/>
                <a:gdLst>
                  <a:gd name="T0" fmla="*/ 350 w 699"/>
                  <a:gd name="T1" fmla="*/ 909 h 909"/>
                  <a:gd name="T2" fmla="*/ 0 w 699"/>
                  <a:gd name="T3" fmla="*/ 559 h 909"/>
                  <a:gd name="T4" fmla="*/ 189 w 699"/>
                  <a:gd name="T5" fmla="*/ 50 h 909"/>
                  <a:gd name="T6" fmla="*/ 239 w 699"/>
                  <a:gd name="T7" fmla="*/ 0 h 909"/>
                  <a:gd name="T8" fmla="*/ 460 w 699"/>
                  <a:gd name="T9" fmla="*/ 0 h 909"/>
                  <a:gd name="T10" fmla="*/ 510 w 699"/>
                  <a:gd name="T11" fmla="*/ 50 h 909"/>
                  <a:gd name="T12" fmla="*/ 510 w 699"/>
                  <a:gd name="T13" fmla="*/ 50 h 909"/>
                  <a:gd name="T14" fmla="*/ 699 w 699"/>
                  <a:gd name="T15" fmla="*/ 559 h 909"/>
                  <a:gd name="T16" fmla="*/ 350 w 699"/>
                  <a:gd name="T17" fmla="*/ 909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9" h="909">
                    <a:moveTo>
                      <a:pt x="350" y="909"/>
                    </a:moveTo>
                    <a:cubicBezTo>
                      <a:pt x="157" y="909"/>
                      <a:pt x="0" y="752"/>
                      <a:pt x="0" y="559"/>
                    </a:cubicBezTo>
                    <a:cubicBezTo>
                      <a:pt x="0" y="380"/>
                      <a:pt x="189" y="180"/>
                      <a:pt x="189" y="50"/>
                    </a:cubicBezTo>
                    <a:cubicBezTo>
                      <a:pt x="189" y="22"/>
                      <a:pt x="212" y="0"/>
                      <a:pt x="239" y="0"/>
                    </a:cubicBezTo>
                    <a:cubicBezTo>
                      <a:pt x="460" y="0"/>
                      <a:pt x="460" y="0"/>
                      <a:pt x="460" y="0"/>
                    </a:cubicBezTo>
                    <a:cubicBezTo>
                      <a:pt x="488" y="0"/>
                      <a:pt x="510" y="22"/>
                      <a:pt x="510" y="50"/>
                    </a:cubicBezTo>
                    <a:cubicBezTo>
                      <a:pt x="510" y="50"/>
                      <a:pt x="510" y="50"/>
                      <a:pt x="510" y="50"/>
                    </a:cubicBezTo>
                    <a:cubicBezTo>
                      <a:pt x="510" y="180"/>
                      <a:pt x="699" y="380"/>
                      <a:pt x="699" y="559"/>
                    </a:cubicBezTo>
                    <a:cubicBezTo>
                      <a:pt x="699" y="752"/>
                      <a:pt x="543" y="909"/>
                      <a:pt x="350" y="909"/>
                    </a:cubicBez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14" name="Freeform 69"/>
              <p:cNvSpPr>
                <a:spLocks/>
              </p:cNvSpPr>
              <p:nvPr/>
            </p:nvSpPr>
            <p:spPr bwMode="auto">
              <a:xfrm>
                <a:off x="4709368" y="2609700"/>
                <a:ext cx="92075" cy="293688"/>
              </a:xfrm>
              <a:custGeom>
                <a:avLst/>
                <a:gdLst>
                  <a:gd name="T0" fmla="*/ 6 w 100"/>
                  <a:gd name="T1" fmla="*/ 115 h 322"/>
                  <a:gd name="T2" fmla="*/ 9 w 100"/>
                  <a:gd name="T3" fmla="*/ 4 h 322"/>
                  <a:gd name="T4" fmla="*/ 12 w 100"/>
                  <a:gd name="T5" fmla="*/ 0 h 322"/>
                  <a:gd name="T6" fmla="*/ 13 w 100"/>
                  <a:gd name="T7" fmla="*/ 0 h 322"/>
                  <a:gd name="T8" fmla="*/ 17 w 100"/>
                  <a:gd name="T9" fmla="*/ 3 h 322"/>
                  <a:gd name="T10" fmla="*/ 14 w 100"/>
                  <a:gd name="T11" fmla="*/ 116 h 322"/>
                  <a:gd name="T12" fmla="*/ 8 w 100"/>
                  <a:gd name="T13" fmla="*/ 194 h 322"/>
                  <a:gd name="T14" fmla="*/ 89 w 100"/>
                  <a:gd name="T15" fmla="*/ 313 h 322"/>
                  <a:gd name="T16" fmla="*/ 100 w 100"/>
                  <a:gd name="T17" fmla="*/ 321 h 322"/>
                  <a:gd name="T18" fmla="*/ 95 w 100"/>
                  <a:gd name="T19" fmla="*/ 321 h 322"/>
                  <a:gd name="T20" fmla="*/ 86 w 100"/>
                  <a:gd name="T21" fmla="*/ 322 h 322"/>
                  <a:gd name="T22" fmla="*/ 78 w 100"/>
                  <a:gd name="T23" fmla="*/ 315 h 322"/>
                  <a:gd name="T24" fmla="*/ 0 w 100"/>
                  <a:gd name="T25" fmla="*/ 194 h 322"/>
                  <a:gd name="T26" fmla="*/ 6 w 100"/>
                  <a:gd name="T27" fmla="*/ 11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6" y="115"/>
                    </a:moveTo>
                    <a:cubicBezTo>
                      <a:pt x="11" y="78"/>
                      <a:pt x="15" y="44"/>
                      <a:pt x="9" y="4"/>
                    </a:cubicBezTo>
                    <a:cubicBezTo>
                      <a:pt x="8" y="2"/>
                      <a:pt x="10" y="0"/>
                      <a:pt x="12" y="0"/>
                    </a:cubicBezTo>
                    <a:cubicBezTo>
                      <a:pt x="12" y="0"/>
                      <a:pt x="13" y="0"/>
                      <a:pt x="13" y="0"/>
                    </a:cubicBezTo>
                    <a:cubicBezTo>
                      <a:pt x="15" y="0"/>
                      <a:pt x="17" y="1"/>
                      <a:pt x="17" y="3"/>
                    </a:cubicBezTo>
                    <a:cubicBezTo>
                      <a:pt x="23" y="43"/>
                      <a:pt x="19" y="78"/>
                      <a:pt x="14" y="116"/>
                    </a:cubicBezTo>
                    <a:cubicBezTo>
                      <a:pt x="11" y="140"/>
                      <a:pt x="8" y="166"/>
                      <a:pt x="8" y="194"/>
                    </a:cubicBezTo>
                    <a:cubicBezTo>
                      <a:pt x="8" y="245"/>
                      <a:pt x="63" y="293"/>
                      <a:pt x="89" y="313"/>
                    </a:cubicBezTo>
                    <a:cubicBezTo>
                      <a:pt x="94" y="317"/>
                      <a:pt x="98" y="319"/>
                      <a:pt x="100" y="321"/>
                    </a:cubicBezTo>
                    <a:cubicBezTo>
                      <a:pt x="98" y="321"/>
                      <a:pt x="97" y="321"/>
                      <a:pt x="95" y="321"/>
                    </a:cubicBezTo>
                    <a:cubicBezTo>
                      <a:pt x="92" y="321"/>
                      <a:pt x="89" y="321"/>
                      <a:pt x="86" y="322"/>
                    </a:cubicBezTo>
                    <a:cubicBezTo>
                      <a:pt x="84" y="320"/>
                      <a:pt x="81" y="318"/>
                      <a:pt x="78" y="315"/>
                    </a:cubicBezTo>
                    <a:cubicBezTo>
                      <a:pt x="49" y="293"/>
                      <a:pt x="0" y="246"/>
                      <a:pt x="0" y="194"/>
                    </a:cubicBezTo>
                    <a:cubicBezTo>
                      <a:pt x="0" y="165"/>
                      <a:pt x="3" y="140"/>
                      <a:pt x="6" y="1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70"/>
              <p:cNvSpPr>
                <a:spLocks/>
              </p:cNvSpPr>
              <p:nvPr/>
            </p:nvSpPr>
            <p:spPr bwMode="auto">
              <a:xfrm>
                <a:off x="4563318" y="2609700"/>
                <a:ext cx="90488" cy="293688"/>
              </a:xfrm>
              <a:custGeom>
                <a:avLst/>
                <a:gdLst>
                  <a:gd name="T0" fmla="*/ 0 w 100"/>
                  <a:gd name="T1" fmla="*/ 321 h 322"/>
                  <a:gd name="T2" fmla="*/ 12 w 100"/>
                  <a:gd name="T3" fmla="*/ 313 h 322"/>
                  <a:gd name="T4" fmla="*/ 92 w 100"/>
                  <a:gd name="T5" fmla="*/ 194 h 322"/>
                  <a:gd name="T6" fmla="*/ 86 w 100"/>
                  <a:gd name="T7" fmla="*/ 116 h 322"/>
                  <a:gd name="T8" fmla="*/ 84 w 100"/>
                  <a:gd name="T9" fmla="*/ 3 h 322"/>
                  <a:gd name="T10" fmla="*/ 88 w 100"/>
                  <a:gd name="T11" fmla="*/ 0 h 322"/>
                  <a:gd name="T12" fmla="*/ 88 w 100"/>
                  <a:gd name="T13" fmla="*/ 0 h 322"/>
                  <a:gd name="T14" fmla="*/ 92 w 100"/>
                  <a:gd name="T15" fmla="*/ 4 h 322"/>
                  <a:gd name="T16" fmla="*/ 94 w 100"/>
                  <a:gd name="T17" fmla="*/ 115 h 322"/>
                  <a:gd name="T18" fmla="*/ 100 w 100"/>
                  <a:gd name="T19" fmla="*/ 194 h 322"/>
                  <a:gd name="T20" fmla="*/ 22 w 100"/>
                  <a:gd name="T21" fmla="*/ 315 h 322"/>
                  <a:gd name="T22" fmla="*/ 14 w 100"/>
                  <a:gd name="T23" fmla="*/ 322 h 322"/>
                  <a:gd name="T24" fmla="*/ 5 w 100"/>
                  <a:gd name="T25" fmla="*/ 321 h 322"/>
                  <a:gd name="T26" fmla="*/ 0 w 100"/>
                  <a:gd name="T27"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0" y="321"/>
                    </a:moveTo>
                    <a:cubicBezTo>
                      <a:pt x="3" y="319"/>
                      <a:pt x="7" y="317"/>
                      <a:pt x="12" y="313"/>
                    </a:cubicBezTo>
                    <a:cubicBezTo>
                      <a:pt x="38" y="293"/>
                      <a:pt x="92" y="245"/>
                      <a:pt x="92" y="194"/>
                    </a:cubicBezTo>
                    <a:cubicBezTo>
                      <a:pt x="92" y="166"/>
                      <a:pt x="89" y="140"/>
                      <a:pt x="86" y="116"/>
                    </a:cubicBezTo>
                    <a:cubicBezTo>
                      <a:pt x="82" y="78"/>
                      <a:pt x="77" y="43"/>
                      <a:pt x="84" y="3"/>
                    </a:cubicBezTo>
                    <a:cubicBezTo>
                      <a:pt x="84" y="1"/>
                      <a:pt x="86" y="0"/>
                      <a:pt x="88" y="0"/>
                    </a:cubicBezTo>
                    <a:cubicBezTo>
                      <a:pt x="88" y="0"/>
                      <a:pt x="88" y="0"/>
                      <a:pt x="88" y="0"/>
                    </a:cubicBezTo>
                    <a:cubicBezTo>
                      <a:pt x="91" y="0"/>
                      <a:pt x="92" y="2"/>
                      <a:pt x="92" y="4"/>
                    </a:cubicBezTo>
                    <a:cubicBezTo>
                      <a:pt x="86" y="44"/>
                      <a:pt x="90" y="78"/>
                      <a:pt x="94" y="115"/>
                    </a:cubicBezTo>
                    <a:cubicBezTo>
                      <a:pt x="97" y="140"/>
                      <a:pt x="100" y="165"/>
                      <a:pt x="100" y="194"/>
                    </a:cubicBezTo>
                    <a:cubicBezTo>
                      <a:pt x="100" y="246"/>
                      <a:pt x="51" y="293"/>
                      <a:pt x="22" y="315"/>
                    </a:cubicBezTo>
                    <a:cubicBezTo>
                      <a:pt x="19" y="318"/>
                      <a:pt x="16" y="320"/>
                      <a:pt x="14" y="322"/>
                    </a:cubicBezTo>
                    <a:cubicBezTo>
                      <a:pt x="11" y="321"/>
                      <a:pt x="8" y="321"/>
                      <a:pt x="5" y="321"/>
                    </a:cubicBezTo>
                    <a:cubicBezTo>
                      <a:pt x="4" y="321"/>
                      <a:pt x="2" y="321"/>
                      <a:pt x="0" y="3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Freeform 71"/>
              <p:cNvSpPr>
                <a:spLocks noEditPoints="1"/>
              </p:cNvSpPr>
              <p:nvPr/>
            </p:nvSpPr>
            <p:spPr bwMode="auto">
              <a:xfrm>
                <a:off x="4782393" y="2884338"/>
                <a:ext cx="65088" cy="39688"/>
              </a:xfrm>
              <a:custGeom>
                <a:avLst/>
                <a:gdLst>
                  <a:gd name="T0" fmla="*/ 35 w 70"/>
                  <a:gd name="T1" fmla="*/ 0 h 43"/>
                  <a:gd name="T2" fmla="*/ 70 w 70"/>
                  <a:gd name="T3" fmla="*/ 22 h 43"/>
                  <a:gd name="T4" fmla="*/ 35 w 70"/>
                  <a:gd name="T5" fmla="*/ 43 h 43"/>
                  <a:gd name="T6" fmla="*/ 0 w 70"/>
                  <a:gd name="T7" fmla="*/ 22 h 43"/>
                  <a:gd name="T8" fmla="*/ 35 w 70"/>
                  <a:gd name="T9" fmla="*/ 0 h 43"/>
                  <a:gd name="T10" fmla="*/ 35 w 70"/>
                  <a:gd name="T11" fmla="*/ 35 h 43"/>
                  <a:gd name="T12" fmla="*/ 62 w 70"/>
                  <a:gd name="T13" fmla="*/ 22 h 43"/>
                  <a:gd name="T14" fmla="*/ 35 w 70"/>
                  <a:gd name="T15" fmla="*/ 8 h 43"/>
                  <a:gd name="T16" fmla="*/ 8 w 70"/>
                  <a:gd name="T17" fmla="*/ 22 h 43"/>
                  <a:gd name="T18" fmla="*/ 35 w 70"/>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3">
                    <a:moveTo>
                      <a:pt x="35" y="0"/>
                    </a:moveTo>
                    <a:cubicBezTo>
                      <a:pt x="55" y="0"/>
                      <a:pt x="70" y="9"/>
                      <a:pt x="70" y="22"/>
                    </a:cubicBezTo>
                    <a:cubicBezTo>
                      <a:pt x="70" y="34"/>
                      <a:pt x="55" y="43"/>
                      <a:pt x="35" y="43"/>
                    </a:cubicBezTo>
                    <a:cubicBezTo>
                      <a:pt x="15" y="43"/>
                      <a:pt x="0" y="34"/>
                      <a:pt x="0" y="22"/>
                    </a:cubicBezTo>
                    <a:cubicBezTo>
                      <a:pt x="0" y="9"/>
                      <a:pt x="15" y="0"/>
                      <a:pt x="35" y="0"/>
                    </a:cubicBezTo>
                    <a:close/>
                    <a:moveTo>
                      <a:pt x="35" y="35"/>
                    </a:moveTo>
                    <a:cubicBezTo>
                      <a:pt x="51" y="35"/>
                      <a:pt x="62" y="28"/>
                      <a:pt x="62" y="22"/>
                    </a:cubicBezTo>
                    <a:cubicBezTo>
                      <a:pt x="62" y="15"/>
                      <a:pt x="51" y="8"/>
                      <a:pt x="35" y="8"/>
                    </a:cubicBezTo>
                    <a:cubicBezTo>
                      <a:pt x="19" y="8"/>
                      <a:pt x="8" y="15"/>
                      <a:pt x="8" y="22"/>
                    </a:cubicBezTo>
                    <a:cubicBezTo>
                      <a:pt x="8" y="28"/>
                      <a:pt x="19" y="35"/>
                      <a:pt x="35"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Freeform 72"/>
              <p:cNvSpPr>
                <a:spLocks noEditPoints="1"/>
              </p:cNvSpPr>
              <p:nvPr/>
            </p:nvSpPr>
            <p:spPr bwMode="auto">
              <a:xfrm>
                <a:off x="4764931" y="2895450"/>
                <a:ext cx="63500" cy="39688"/>
              </a:xfrm>
              <a:custGeom>
                <a:avLst/>
                <a:gdLst>
                  <a:gd name="T0" fmla="*/ 35 w 70"/>
                  <a:gd name="T1" fmla="*/ 43 h 43"/>
                  <a:gd name="T2" fmla="*/ 70 w 70"/>
                  <a:gd name="T3" fmla="*/ 21 h 43"/>
                  <a:gd name="T4" fmla="*/ 35 w 70"/>
                  <a:gd name="T5" fmla="*/ 0 h 43"/>
                  <a:gd name="T6" fmla="*/ 29 w 70"/>
                  <a:gd name="T7" fmla="*/ 0 h 43"/>
                  <a:gd name="T8" fmla="*/ 18 w 70"/>
                  <a:gd name="T9" fmla="*/ 2 h 43"/>
                  <a:gd name="T10" fmla="*/ 0 w 70"/>
                  <a:gd name="T11" fmla="*/ 21 h 43"/>
                  <a:gd name="T12" fmla="*/ 35 w 70"/>
                  <a:gd name="T13" fmla="*/ 43 h 43"/>
                  <a:gd name="T14" fmla="*/ 26 w 70"/>
                  <a:gd name="T15" fmla="*/ 9 h 43"/>
                  <a:gd name="T16" fmla="*/ 35 w 70"/>
                  <a:gd name="T17" fmla="*/ 8 h 43"/>
                  <a:gd name="T18" fmla="*/ 40 w 70"/>
                  <a:gd name="T19" fmla="*/ 8 h 43"/>
                  <a:gd name="T20" fmla="*/ 62 w 70"/>
                  <a:gd name="T21" fmla="*/ 21 h 43"/>
                  <a:gd name="T22" fmla="*/ 35 w 70"/>
                  <a:gd name="T23" fmla="*/ 35 h 43"/>
                  <a:gd name="T24" fmla="*/ 8 w 70"/>
                  <a:gd name="T25" fmla="*/ 21 h 43"/>
                  <a:gd name="T26" fmla="*/ 26 w 70"/>
                  <a:gd name="T27"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3">
                    <a:moveTo>
                      <a:pt x="35" y="43"/>
                    </a:moveTo>
                    <a:cubicBezTo>
                      <a:pt x="55" y="43"/>
                      <a:pt x="70" y="34"/>
                      <a:pt x="70" y="21"/>
                    </a:cubicBezTo>
                    <a:cubicBezTo>
                      <a:pt x="70" y="9"/>
                      <a:pt x="55" y="0"/>
                      <a:pt x="35" y="0"/>
                    </a:cubicBezTo>
                    <a:cubicBezTo>
                      <a:pt x="33" y="0"/>
                      <a:pt x="31" y="0"/>
                      <a:pt x="29" y="0"/>
                    </a:cubicBezTo>
                    <a:cubicBezTo>
                      <a:pt x="25" y="0"/>
                      <a:pt x="21" y="1"/>
                      <a:pt x="18" y="2"/>
                    </a:cubicBezTo>
                    <a:cubicBezTo>
                      <a:pt x="7" y="6"/>
                      <a:pt x="0" y="13"/>
                      <a:pt x="0" y="21"/>
                    </a:cubicBezTo>
                    <a:cubicBezTo>
                      <a:pt x="0" y="34"/>
                      <a:pt x="15" y="43"/>
                      <a:pt x="35" y="43"/>
                    </a:cubicBezTo>
                    <a:close/>
                    <a:moveTo>
                      <a:pt x="26" y="9"/>
                    </a:moveTo>
                    <a:cubicBezTo>
                      <a:pt x="29" y="8"/>
                      <a:pt x="32" y="8"/>
                      <a:pt x="35" y="8"/>
                    </a:cubicBezTo>
                    <a:cubicBezTo>
                      <a:pt x="37" y="8"/>
                      <a:pt x="38" y="8"/>
                      <a:pt x="40" y="8"/>
                    </a:cubicBezTo>
                    <a:cubicBezTo>
                      <a:pt x="53" y="9"/>
                      <a:pt x="62" y="16"/>
                      <a:pt x="62" y="21"/>
                    </a:cubicBezTo>
                    <a:cubicBezTo>
                      <a:pt x="62" y="28"/>
                      <a:pt x="51" y="35"/>
                      <a:pt x="35" y="35"/>
                    </a:cubicBezTo>
                    <a:cubicBezTo>
                      <a:pt x="19" y="35"/>
                      <a:pt x="8" y="28"/>
                      <a:pt x="8" y="21"/>
                    </a:cubicBezTo>
                    <a:cubicBezTo>
                      <a:pt x="8" y="16"/>
                      <a:pt x="15" y="10"/>
                      <a:pt x="26"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Freeform 73"/>
              <p:cNvSpPr>
                <a:spLocks noEditPoints="1"/>
              </p:cNvSpPr>
              <p:nvPr/>
            </p:nvSpPr>
            <p:spPr bwMode="auto">
              <a:xfrm>
                <a:off x="4737943"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5"/>
                      <a:pt x="55"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Freeform 74"/>
              <p:cNvSpPr>
                <a:spLocks noEditPoints="1"/>
              </p:cNvSpPr>
              <p:nvPr/>
            </p:nvSpPr>
            <p:spPr bwMode="auto">
              <a:xfrm>
                <a:off x="4704606" y="29208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Freeform 75"/>
              <p:cNvSpPr>
                <a:spLocks noEditPoints="1"/>
              </p:cNvSpPr>
              <p:nvPr/>
            </p:nvSpPr>
            <p:spPr bwMode="auto">
              <a:xfrm>
                <a:off x="4669681" y="2928788"/>
                <a:ext cx="63500" cy="41275"/>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8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8"/>
                      <a:pt x="35" y="8"/>
                    </a:cubicBezTo>
                    <a:cubicBezTo>
                      <a:pt x="19" y="8"/>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Freeform 76"/>
              <p:cNvSpPr>
                <a:spLocks noEditPoints="1"/>
              </p:cNvSpPr>
              <p:nvPr/>
            </p:nvSpPr>
            <p:spPr bwMode="auto">
              <a:xfrm>
                <a:off x="4631581" y="2928788"/>
                <a:ext cx="65088" cy="41275"/>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8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1" y="36"/>
                      <a:pt x="63" y="29"/>
                      <a:pt x="63" y="22"/>
                    </a:cubicBezTo>
                    <a:cubicBezTo>
                      <a:pt x="63" y="16"/>
                      <a:pt x="51" y="8"/>
                      <a:pt x="36" y="8"/>
                    </a:cubicBezTo>
                    <a:cubicBezTo>
                      <a:pt x="20" y="8"/>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Freeform 77"/>
              <p:cNvSpPr>
                <a:spLocks noEditPoints="1"/>
              </p:cNvSpPr>
              <p:nvPr/>
            </p:nvSpPr>
            <p:spPr bwMode="auto">
              <a:xfrm>
                <a:off x="4595068" y="2920850"/>
                <a:ext cx="65088" cy="39688"/>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9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9"/>
                      <a:pt x="35" y="9"/>
                    </a:cubicBezTo>
                    <a:cubicBezTo>
                      <a:pt x="19" y="9"/>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Freeform 78"/>
              <p:cNvSpPr>
                <a:spLocks noEditPoints="1"/>
              </p:cNvSpPr>
              <p:nvPr/>
            </p:nvSpPr>
            <p:spPr bwMode="auto">
              <a:xfrm>
                <a:off x="4561731"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9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6" y="0"/>
                      <a:pt x="71" y="10"/>
                      <a:pt x="71" y="22"/>
                    </a:cubicBezTo>
                    <a:cubicBezTo>
                      <a:pt x="71" y="35"/>
                      <a:pt x="56"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9" y="16"/>
                      <a:pt x="9" y="22"/>
                    </a:cubicBezTo>
                    <a:cubicBezTo>
                      <a:pt x="9"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Freeform 79"/>
              <p:cNvSpPr>
                <a:spLocks noEditPoints="1"/>
              </p:cNvSpPr>
              <p:nvPr/>
            </p:nvSpPr>
            <p:spPr bwMode="auto">
              <a:xfrm>
                <a:off x="4536331" y="2895450"/>
                <a:ext cx="63500" cy="39688"/>
              </a:xfrm>
              <a:custGeom>
                <a:avLst/>
                <a:gdLst>
                  <a:gd name="T0" fmla="*/ 35 w 71"/>
                  <a:gd name="T1" fmla="*/ 43 h 43"/>
                  <a:gd name="T2" fmla="*/ 71 w 71"/>
                  <a:gd name="T3" fmla="*/ 21 h 43"/>
                  <a:gd name="T4" fmla="*/ 52 w 71"/>
                  <a:gd name="T5" fmla="*/ 2 h 43"/>
                  <a:gd name="T6" fmla="*/ 42 w 71"/>
                  <a:gd name="T7" fmla="*/ 0 h 43"/>
                  <a:gd name="T8" fmla="*/ 35 w 71"/>
                  <a:gd name="T9" fmla="*/ 0 h 43"/>
                  <a:gd name="T10" fmla="*/ 0 w 71"/>
                  <a:gd name="T11" fmla="*/ 21 h 43"/>
                  <a:gd name="T12" fmla="*/ 35 w 71"/>
                  <a:gd name="T13" fmla="*/ 43 h 43"/>
                  <a:gd name="T14" fmla="*/ 30 w 71"/>
                  <a:gd name="T15" fmla="*/ 8 h 43"/>
                  <a:gd name="T16" fmla="*/ 35 w 71"/>
                  <a:gd name="T17" fmla="*/ 8 h 43"/>
                  <a:gd name="T18" fmla="*/ 44 w 71"/>
                  <a:gd name="T19" fmla="*/ 9 h 43"/>
                  <a:gd name="T20" fmla="*/ 63 w 71"/>
                  <a:gd name="T21" fmla="*/ 21 h 43"/>
                  <a:gd name="T22" fmla="*/ 35 w 71"/>
                  <a:gd name="T23" fmla="*/ 35 h 43"/>
                  <a:gd name="T24" fmla="*/ 8 w 71"/>
                  <a:gd name="T25" fmla="*/ 21 h 43"/>
                  <a:gd name="T26" fmla="*/ 30 w 71"/>
                  <a:gd name="T27"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3">
                    <a:moveTo>
                      <a:pt x="35" y="43"/>
                    </a:moveTo>
                    <a:cubicBezTo>
                      <a:pt x="55" y="43"/>
                      <a:pt x="71" y="34"/>
                      <a:pt x="71" y="21"/>
                    </a:cubicBezTo>
                    <a:cubicBezTo>
                      <a:pt x="71" y="13"/>
                      <a:pt x="63" y="6"/>
                      <a:pt x="52" y="2"/>
                    </a:cubicBezTo>
                    <a:cubicBezTo>
                      <a:pt x="49" y="1"/>
                      <a:pt x="45" y="0"/>
                      <a:pt x="42" y="0"/>
                    </a:cubicBezTo>
                    <a:cubicBezTo>
                      <a:pt x="40" y="0"/>
                      <a:pt x="38" y="0"/>
                      <a:pt x="35" y="0"/>
                    </a:cubicBezTo>
                    <a:cubicBezTo>
                      <a:pt x="16" y="0"/>
                      <a:pt x="0" y="9"/>
                      <a:pt x="0" y="21"/>
                    </a:cubicBezTo>
                    <a:cubicBezTo>
                      <a:pt x="0" y="34"/>
                      <a:pt x="16" y="43"/>
                      <a:pt x="35" y="43"/>
                    </a:cubicBezTo>
                    <a:close/>
                    <a:moveTo>
                      <a:pt x="30" y="8"/>
                    </a:moveTo>
                    <a:cubicBezTo>
                      <a:pt x="32" y="8"/>
                      <a:pt x="34" y="8"/>
                      <a:pt x="35" y="8"/>
                    </a:cubicBezTo>
                    <a:cubicBezTo>
                      <a:pt x="38" y="8"/>
                      <a:pt x="41" y="8"/>
                      <a:pt x="44" y="9"/>
                    </a:cubicBezTo>
                    <a:cubicBezTo>
                      <a:pt x="55" y="10"/>
                      <a:pt x="63" y="16"/>
                      <a:pt x="63" y="21"/>
                    </a:cubicBezTo>
                    <a:cubicBezTo>
                      <a:pt x="63" y="28"/>
                      <a:pt x="51" y="35"/>
                      <a:pt x="35" y="35"/>
                    </a:cubicBezTo>
                    <a:cubicBezTo>
                      <a:pt x="19" y="35"/>
                      <a:pt x="8" y="28"/>
                      <a:pt x="8" y="21"/>
                    </a:cubicBezTo>
                    <a:cubicBezTo>
                      <a:pt x="8" y="16"/>
                      <a:pt x="17" y="9"/>
                      <a:pt x="3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Freeform 80"/>
              <p:cNvSpPr>
                <a:spLocks noEditPoints="1"/>
              </p:cNvSpPr>
              <p:nvPr/>
            </p:nvSpPr>
            <p:spPr bwMode="auto">
              <a:xfrm>
                <a:off x="4517281" y="2884338"/>
                <a:ext cx="65088" cy="39688"/>
              </a:xfrm>
              <a:custGeom>
                <a:avLst/>
                <a:gdLst>
                  <a:gd name="T0" fmla="*/ 36 w 71"/>
                  <a:gd name="T1" fmla="*/ 0 h 43"/>
                  <a:gd name="T2" fmla="*/ 71 w 71"/>
                  <a:gd name="T3" fmla="*/ 22 h 43"/>
                  <a:gd name="T4" fmla="*/ 36 w 71"/>
                  <a:gd name="T5" fmla="*/ 43 h 43"/>
                  <a:gd name="T6" fmla="*/ 0 w 71"/>
                  <a:gd name="T7" fmla="*/ 22 h 43"/>
                  <a:gd name="T8" fmla="*/ 36 w 71"/>
                  <a:gd name="T9" fmla="*/ 0 h 43"/>
                  <a:gd name="T10" fmla="*/ 36 w 71"/>
                  <a:gd name="T11" fmla="*/ 35 h 43"/>
                  <a:gd name="T12" fmla="*/ 63 w 71"/>
                  <a:gd name="T13" fmla="*/ 22 h 43"/>
                  <a:gd name="T14" fmla="*/ 36 w 71"/>
                  <a:gd name="T15" fmla="*/ 8 h 43"/>
                  <a:gd name="T16" fmla="*/ 8 w 71"/>
                  <a:gd name="T17" fmla="*/ 22 h 43"/>
                  <a:gd name="T18" fmla="*/ 36 w 71"/>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3">
                    <a:moveTo>
                      <a:pt x="36" y="0"/>
                    </a:moveTo>
                    <a:cubicBezTo>
                      <a:pt x="55" y="0"/>
                      <a:pt x="71" y="9"/>
                      <a:pt x="71" y="22"/>
                    </a:cubicBezTo>
                    <a:cubicBezTo>
                      <a:pt x="71" y="34"/>
                      <a:pt x="55" y="43"/>
                      <a:pt x="36" y="43"/>
                    </a:cubicBezTo>
                    <a:cubicBezTo>
                      <a:pt x="16" y="43"/>
                      <a:pt x="0" y="34"/>
                      <a:pt x="0" y="22"/>
                    </a:cubicBezTo>
                    <a:cubicBezTo>
                      <a:pt x="0" y="9"/>
                      <a:pt x="16" y="0"/>
                      <a:pt x="36" y="0"/>
                    </a:cubicBezTo>
                    <a:close/>
                    <a:moveTo>
                      <a:pt x="36" y="35"/>
                    </a:moveTo>
                    <a:cubicBezTo>
                      <a:pt x="51" y="35"/>
                      <a:pt x="63" y="28"/>
                      <a:pt x="63" y="22"/>
                    </a:cubicBezTo>
                    <a:cubicBezTo>
                      <a:pt x="63" y="15"/>
                      <a:pt x="51" y="8"/>
                      <a:pt x="36" y="8"/>
                    </a:cubicBezTo>
                    <a:cubicBezTo>
                      <a:pt x="20" y="8"/>
                      <a:pt x="8" y="15"/>
                      <a:pt x="8" y="22"/>
                    </a:cubicBezTo>
                    <a:cubicBezTo>
                      <a:pt x="8" y="28"/>
                      <a:pt x="20" y="35"/>
                      <a:pt x="36"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308" name="Straight Connector 307"/>
            <p:cNvCxnSpPr>
              <a:stCxn id="159" idx="2"/>
            </p:cNvCxnSpPr>
            <p:nvPr userDrawn="1"/>
          </p:nvCxnSpPr>
          <p:spPr>
            <a:xfrm flipH="1" flipV="1">
              <a:off x="4637930" y="2848776"/>
              <a:ext cx="460" cy="363961"/>
            </a:xfrm>
            <a:prstGeom prst="line">
              <a:avLst/>
            </a:prstGeom>
            <a:ln w="28575">
              <a:solidFill>
                <a:srgbClr val="EFF0F7"/>
              </a:solidFill>
            </a:ln>
          </p:spPr>
          <p:style>
            <a:lnRef idx="1">
              <a:schemeClr val="accent1"/>
            </a:lnRef>
            <a:fillRef idx="0">
              <a:schemeClr val="accent1"/>
            </a:fillRef>
            <a:effectRef idx="0">
              <a:schemeClr val="accent1"/>
            </a:effectRef>
            <a:fontRef idx="minor">
              <a:schemeClr val="tx1"/>
            </a:fontRef>
          </p:style>
        </p:cxnSp>
      </p:grpSp>
      <p:grpSp>
        <p:nvGrpSpPr>
          <p:cNvPr id="326" name="Group 325"/>
          <p:cNvGrpSpPr/>
          <p:nvPr userDrawn="1"/>
        </p:nvGrpSpPr>
        <p:grpSpPr>
          <a:xfrm>
            <a:off x="6001177" y="2875647"/>
            <a:ext cx="827274" cy="1391703"/>
            <a:chOff x="3275856" y="2671786"/>
            <a:chExt cx="949325" cy="1597026"/>
          </a:xfrm>
        </p:grpSpPr>
        <p:sp>
          <p:nvSpPr>
            <p:cNvPr id="327" name="Freeform 101"/>
            <p:cNvSpPr>
              <a:spLocks/>
            </p:cNvSpPr>
            <p:nvPr/>
          </p:nvSpPr>
          <p:spPr bwMode="auto">
            <a:xfrm>
              <a:off x="3572718" y="2671786"/>
              <a:ext cx="357188" cy="193675"/>
            </a:xfrm>
            <a:custGeom>
              <a:avLst/>
              <a:gdLst>
                <a:gd name="T0" fmla="*/ 275 w 391"/>
                <a:gd name="T1" fmla="*/ 49 h 211"/>
                <a:gd name="T2" fmla="*/ 244 w 391"/>
                <a:gd name="T3" fmla="*/ 49 h 211"/>
                <a:gd name="T4" fmla="*/ 195 w 391"/>
                <a:gd name="T5" fmla="*/ 0 h 211"/>
                <a:gd name="T6" fmla="*/ 146 w 391"/>
                <a:gd name="T7" fmla="*/ 49 h 211"/>
                <a:gd name="T8" fmla="*/ 116 w 391"/>
                <a:gd name="T9" fmla="*/ 49 h 211"/>
                <a:gd name="T10" fmla="*/ 0 w 391"/>
                <a:gd name="T11" fmla="*/ 165 h 211"/>
                <a:gd name="T12" fmla="*/ 0 w 391"/>
                <a:gd name="T13" fmla="*/ 211 h 211"/>
                <a:gd name="T14" fmla="*/ 391 w 391"/>
                <a:gd name="T15" fmla="*/ 211 h 211"/>
                <a:gd name="T16" fmla="*/ 391 w 391"/>
                <a:gd name="T17" fmla="*/ 165 h 211"/>
                <a:gd name="T18" fmla="*/ 275 w 391"/>
                <a:gd name="T19" fmla="*/ 4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1" h="211">
                  <a:moveTo>
                    <a:pt x="275" y="49"/>
                  </a:moveTo>
                  <a:cubicBezTo>
                    <a:pt x="244" y="49"/>
                    <a:pt x="244" y="49"/>
                    <a:pt x="244" y="49"/>
                  </a:cubicBezTo>
                  <a:cubicBezTo>
                    <a:pt x="244" y="22"/>
                    <a:pt x="222" y="0"/>
                    <a:pt x="195" y="0"/>
                  </a:cubicBezTo>
                  <a:cubicBezTo>
                    <a:pt x="168" y="0"/>
                    <a:pt x="146" y="22"/>
                    <a:pt x="146" y="49"/>
                  </a:cubicBezTo>
                  <a:cubicBezTo>
                    <a:pt x="116" y="49"/>
                    <a:pt x="116" y="49"/>
                    <a:pt x="116" y="49"/>
                  </a:cubicBezTo>
                  <a:cubicBezTo>
                    <a:pt x="52" y="49"/>
                    <a:pt x="0" y="101"/>
                    <a:pt x="0" y="165"/>
                  </a:cubicBezTo>
                  <a:cubicBezTo>
                    <a:pt x="0" y="211"/>
                    <a:pt x="0" y="211"/>
                    <a:pt x="0" y="211"/>
                  </a:cubicBezTo>
                  <a:cubicBezTo>
                    <a:pt x="391" y="211"/>
                    <a:pt x="391" y="211"/>
                    <a:pt x="391" y="211"/>
                  </a:cubicBezTo>
                  <a:cubicBezTo>
                    <a:pt x="391" y="165"/>
                    <a:pt x="391" y="165"/>
                    <a:pt x="391" y="165"/>
                  </a:cubicBezTo>
                  <a:cubicBezTo>
                    <a:pt x="391" y="101"/>
                    <a:pt x="339" y="49"/>
                    <a:pt x="275" y="49"/>
                  </a:cubicBezTo>
                  <a:close/>
                </a:path>
              </a:pathLst>
            </a:cu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28" name="Rectangle 102"/>
            <p:cNvSpPr>
              <a:spLocks noChangeArrowheads="1"/>
            </p:cNvSpPr>
            <p:nvPr/>
          </p:nvSpPr>
          <p:spPr bwMode="auto">
            <a:xfrm>
              <a:off x="3572718" y="2889274"/>
              <a:ext cx="357188" cy="2222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29" name="Rectangle 103"/>
            <p:cNvSpPr>
              <a:spLocks noChangeArrowheads="1"/>
            </p:cNvSpPr>
            <p:nvPr/>
          </p:nvSpPr>
          <p:spPr bwMode="auto">
            <a:xfrm>
              <a:off x="3572718" y="2936899"/>
              <a:ext cx="357188" cy="2222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30" name="Rectangle 104"/>
            <p:cNvSpPr>
              <a:spLocks noChangeArrowheads="1"/>
            </p:cNvSpPr>
            <p:nvPr/>
          </p:nvSpPr>
          <p:spPr bwMode="auto">
            <a:xfrm>
              <a:off x="3572718" y="2984524"/>
              <a:ext cx="357188" cy="2222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31" name="Freeform 105"/>
            <p:cNvSpPr>
              <a:spLocks/>
            </p:cNvSpPr>
            <p:nvPr/>
          </p:nvSpPr>
          <p:spPr bwMode="auto">
            <a:xfrm>
              <a:off x="3275856" y="3035324"/>
              <a:ext cx="949325" cy="1233488"/>
            </a:xfrm>
            <a:custGeom>
              <a:avLst/>
              <a:gdLst>
                <a:gd name="T0" fmla="*/ 519 w 1039"/>
                <a:gd name="T1" fmla="*/ 1351 h 1351"/>
                <a:gd name="T2" fmla="*/ 0 w 1039"/>
                <a:gd name="T3" fmla="*/ 831 h 1351"/>
                <a:gd name="T4" fmla="*/ 281 w 1039"/>
                <a:gd name="T5" fmla="*/ 75 h 1351"/>
                <a:gd name="T6" fmla="*/ 281 w 1039"/>
                <a:gd name="T7" fmla="*/ 74 h 1351"/>
                <a:gd name="T8" fmla="*/ 355 w 1039"/>
                <a:gd name="T9" fmla="*/ 0 h 1351"/>
                <a:gd name="T10" fmla="*/ 683 w 1039"/>
                <a:gd name="T11" fmla="*/ 0 h 1351"/>
                <a:gd name="T12" fmla="*/ 757 w 1039"/>
                <a:gd name="T13" fmla="*/ 74 h 1351"/>
                <a:gd name="T14" fmla="*/ 757 w 1039"/>
                <a:gd name="T15" fmla="*/ 75 h 1351"/>
                <a:gd name="T16" fmla="*/ 1039 w 1039"/>
                <a:gd name="T17" fmla="*/ 831 h 1351"/>
                <a:gd name="T18" fmla="*/ 519 w 1039"/>
                <a:gd name="T19" fmla="*/ 1351 h 1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9" h="1351">
                  <a:moveTo>
                    <a:pt x="519" y="1351"/>
                  </a:moveTo>
                  <a:cubicBezTo>
                    <a:pt x="232" y="1351"/>
                    <a:pt x="0" y="1118"/>
                    <a:pt x="0" y="831"/>
                  </a:cubicBezTo>
                  <a:cubicBezTo>
                    <a:pt x="0" y="565"/>
                    <a:pt x="281" y="268"/>
                    <a:pt x="281" y="75"/>
                  </a:cubicBezTo>
                  <a:cubicBezTo>
                    <a:pt x="281" y="74"/>
                    <a:pt x="281" y="74"/>
                    <a:pt x="281" y="74"/>
                  </a:cubicBezTo>
                  <a:cubicBezTo>
                    <a:pt x="281" y="33"/>
                    <a:pt x="314" y="0"/>
                    <a:pt x="355" y="0"/>
                  </a:cubicBezTo>
                  <a:cubicBezTo>
                    <a:pt x="683" y="0"/>
                    <a:pt x="683" y="0"/>
                    <a:pt x="683" y="0"/>
                  </a:cubicBezTo>
                  <a:cubicBezTo>
                    <a:pt x="724" y="0"/>
                    <a:pt x="757" y="33"/>
                    <a:pt x="757" y="74"/>
                  </a:cubicBezTo>
                  <a:cubicBezTo>
                    <a:pt x="757" y="74"/>
                    <a:pt x="757" y="74"/>
                    <a:pt x="757" y="75"/>
                  </a:cubicBezTo>
                  <a:cubicBezTo>
                    <a:pt x="757" y="268"/>
                    <a:pt x="1039" y="565"/>
                    <a:pt x="1039" y="831"/>
                  </a:cubicBezTo>
                  <a:cubicBezTo>
                    <a:pt x="1039" y="1118"/>
                    <a:pt x="806" y="1351"/>
                    <a:pt x="519" y="1351"/>
                  </a:cubicBezTo>
                  <a:close/>
                </a:path>
              </a:pathLst>
            </a:custGeom>
            <a:solidFill>
              <a:srgbClr val="FED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Freeform 107"/>
            <p:cNvSpPr>
              <a:spLocks/>
            </p:cNvSpPr>
            <p:nvPr/>
          </p:nvSpPr>
          <p:spPr bwMode="auto">
            <a:xfrm>
              <a:off x="3791793" y="3343299"/>
              <a:ext cx="134938" cy="436563"/>
            </a:xfrm>
            <a:custGeom>
              <a:avLst/>
              <a:gdLst>
                <a:gd name="T0" fmla="*/ 9 w 149"/>
                <a:gd name="T1" fmla="*/ 171 h 479"/>
                <a:gd name="T2" fmla="*/ 13 w 149"/>
                <a:gd name="T3" fmla="*/ 8 h 479"/>
                <a:gd name="T4" fmla="*/ 18 w 149"/>
                <a:gd name="T5" fmla="*/ 1 h 479"/>
                <a:gd name="T6" fmla="*/ 19 w 149"/>
                <a:gd name="T7" fmla="*/ 0 h 479"/>
                <a:gd name="T8" fmla="*/ 25 w 149"/>
                <a:gd name="T9" fmla="*/ 6 h 479"/>
                <a:gd name="T10" fmla="*/ 22 w 149"/>
                <a:gd name="T11" fmla="*/ 173 h 479"/>
                <a:gd name="T12" fmla="*/ 13 w 149"/>
                <a:gd name="T13" fmla="*/ 289 h 479"/>
                <a:gd name="T14" fmla="*/ 132 w 149"/>
                <a:gd name="T15" fmla="*/ 466 h 479"/>
                <a:gd name="T16" fmla="*/ 149 w 149"/>
                <a:gd name="T17" fmla="*/ 478 h 479"/>
                <a:gd name="T18" fmla="*/ 141 w 149"/>
                <a:gd name="T19" fmla="*/ 478 h 479"/>
                <a:gd name="T20" fmla="*/ 129 w 149"/>
                <a:gd name="T21" fmla="*/ 479 h 479"/>
                <a:gd name="T22" fmla="*/ 116 w 149"/>
                <a:gd name="T23" fmla="*/ 469 h 479"/>
                <a:gd name="T24" fmla="*/ 0 w 149"/>
                <a:gd name="T25" fmla="*/ 289 h 479"/>
                <a:gd name="T26" fmla="*/ 9 w 149"/>
                <a:gd name="T27" fmla="*/ 171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9" h="479">
                  <a:moveTo>
                    <a:pt x="9" y="171"/>
                  </a:moveTo>
                  <a:cubicBezTo>
                    <a:pt x="16" y="117"/>
                    <a:pt x="22" y="66"/>
                    <a:pt x="13" y="8"/>
                  </a:cubicBezTo>
                  <a:cubicBezTo>
                    <a:pt x="13" y="4"/>
                    <a:pt x="15" y="1"/>
                    <a:pt x="18" y="1"/>
                  </a:cubicBezTo>
                  <a:cubicBezTo>
                    <a:pt x="19" y="0"/>
                    <a:pt x="19" y="0"/>
                    <a:pt x="19" y="0"/>
                  </a:cubicBezTo>
                  <a:cubicBezTo>
                    <a:pt x="22" y="0"/>
                    <a:pt x="25" y="3"/>
                    <a:pt x="25" y="6"/>
                  </a:cubicBezTo>
                  <a:cubicBezTo>
                    <a:pt x="34" y="66"/>
                    <a:pt x="28" y="118"/>
                    <a:pt x="22" y="173"/>
                  </a:cubicBezTo>
                  <a:cubicBezTo>
                    <a:pt x="17" y="210"/>
                    <a:pt x="13" y="247"/>
                    <a:pt x="13" y="289"/>
                  </a:cubicBezTo>
                  <a:cubicBezTo>
                    <a:pt x="13" y="366"/>
                    <a:pt x="93" y="436"/>
                    <a:pt x="132" y="466"/>
                  </a:cubicBezTo>
                  <a:cubicBezTo>
                    <a:pt x="140" y="471"/>
                    <a:pt x="145" y="476"/>
                    <a:pt x="149" y="478"/>
                  </a:cubicBezTo>
                  <a:cubicBezTo>
                    <a:pt x="146" y="478"/>
                    <a:pt x="144" y="478"/>
                    <a:pt x="141" y="478"/>
                  </a:cubicBezTo>
                  <a:cubicBezTo>
                    <a:pt x="137" y="478"/>
                    <a:pt x="133" y="478"/>
                    <a:pt x="129" y="479"/>
                  </a:cubicBezTo>
                  <a:cubicBezTo>
                    <a:pt x="125" y="476"/>
                    <a:pt x="121" y="473"/>
                    <a:pt x="116" y="469"/>
                  </a:cubicBezTo>
                  <a:cubicBezTo>
                    <a:pt x="74" y="436"/>
                    <a:pt x="0" y="367"/>
                    <a:pt x="0" y="289"/>
                  </a:cubicBezTo>
                  <a:cubicBezTo>
                    <a:pt x="0" y="247"/>
                    <a:pt x="5" y="208"/>
                    <a:pt x="9" y="1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Freeform 108"/>
            <p:cNvSpPr>
              <a:spLocks/>
            </p:cNvSpPr>
            <p:nvPr/>
          </p:nvSpPr>
          <p:spPr bwMode="auto">
            <a:xfrm>
              <a:off x="3574306" y="3343299"/>
              <a:ext cx="134938" cy="436563"/>
            </a:xfrm>
            <a:custGeom>
              <a:avLst/>
              <a:gdLst>
                <a:gd name="T0" fmla="*/ 0 w 148"/>
                <a:gd name="T1" fmla="*/ 478 h 479"/>
                <a:gd name="T2" fmla="*/ 16 w 148"/>
                <a:gd name="T3" fmla="*/ 466 h 479"/>
                <a:gd name="T4" fmla="*/ 136 w 148"/>
                <a:gd name="T5" fmla="*/ 289 h 479"/>
                <a:gd name="T6" fmla="*/ 127 w 148"/>
                <a:gd name="T7" fmla="*/ 173 h 479"/>
                <a:gd name="T8" fmla="*/ 123 w 148"/>
                <a:gd name="T9" fmla="*/ 6 h 479"/>
                <a:gd name="T10" fmla="*/ 129 w 148"/>
                <a:gd name="T11" fmla="*/ 0 h 479"/>
                <a:gd name="T12" fmla="*/ 130 w 148"/>
                <a:gd name="T13" fmla="*/ 1 h 479"/>
                <a:gd name="T14" fmla="*/ 135 w 148"/>
                <a:gd name="T15" fmla="*/ 8 h 479"/>
                <a:gd name="T16" fmla="*/ 139 w 148"/>
                <a:gd name="T17" fmla="*/ 171 h 479"/>
                <a:gd name="T18" fmla="*/ 148 w 148"/>
                <a:gd name="T19" fmla="*/ 289 h 479"/>
                <a:gd name="T20" fmla="*/ 32 w 148"/>
                <a:gd name="T21" fmla="*/ 469 h 479"/>
                <a:gd name="T22" fmla="*/ 20 w 148"/>
                <a:gd name="T23" fmla="*/ 479 h 479"/>
                <a:gd name="T24" fmla="*/ 7 w 148"/>
                <a:gd name="T25" fmla="*/ 478 h 479"/>
                <a:gd name="T26" fmla="*/ 0 w 148"/>
                <a:gd name="T27" fmla="*/ 478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479">
                  <a:moveTo>
                    <a:pt x="0" y="478"/>
                  </a:moveTo>
                  <a:cubicBezTo>
                    <a:pt x="3" y="476"/>
                    <a:pt x="9" y="471"/>
                    <a:pt x="16" y="466"/>
                  </a:cubicBezTo>
                  <a:cubicBezTo>
                    <a:pt x="55" y="436"/>
                    <a:pt x="136" y="366"/>
                    <a:pt x="136" y="289"/>
                  </a:cubicBezTo>
                  <a:cubicBezTo>
                    <a:pt x="136" y="247"/>
                    <a:pt x="131" y="210"/>
                    <a:pt x="127" y="173"/>
                  </a:cubicBezTo>
                  <a:cubicBezTo>
                    <a:pt x="120" y="118"/>
                    <a:pt x="114" y="66"/>
                    <a:pt x="123" y="6"/>
                  </a:cubicBezTo>
                  <a:cubicBezTo>
                    <a:pt x="124" y="3"/>
                    <a:pt x="126" y="0"/>
                    <a:pt x="129" y="0"/>
                  </a:cubicBezTo>
                  <a:cubicBezTo>
                    <a:pt x="130" y="0"/>
                    <a:pt x="130" y="0"/>
                    <a:pt x="130" y="1"/>
                  </a:cubicBezTo>
                  <a:cubicBezTo>
                    <a:pt x="134" y="1"/>
                    <a:pt x="136" y="4"/>
                    <a:pt x="135" y="8"/>
                  </a:cubicBezTo>
                  <a:cubicBezTo>
                    <a:pt x="126" y="66"/>
                    <a:pt x="133" y="117"/>
                    <a:pt x="139" y="171"/>
                  </a:cubicBezTo>
                  <a:cubicBezTo>
                    <a:pt x="144" y="208"/>
                    <a:pt x="148" y="247"/>
                    <a:pt x="148" y="289"/>
                  </a:cubicBezTo>
                  <a:cubicBezTo>
                    <a:pt x="148" y="367"/>
                    <a:pt x="75" y="436"/>
                    <a:pt x="32" y="469"/>
                  </a:cubicBezTo>
                  <a:cubicBezTo>
                    <a:pt x="28" y="473"/>
                    <a:pt x="23" y="476"/>
                    <a:pt x="20" y="479"/>
                  </a:cubicBezTo>
                  <a:cubicBezTo>
                    <a:pt x="16" y="478"/>
                    <a:pt x="12" y="478"/>
                    <a:pt x="7" y="478"/>
                  </a:cubicBezTo>
                  <a:cubicBezTo>
                    <a:pt x="4" y="478"/>
                    <a:pt x="2" y="478"/>
                    <a:pt x="0" y="4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Freeform 109"/>
            <p:cNvSpPr>
              <a:spLocks noEditPoints="1"/>
            </p:cNvSpPr>
            <p:nvPr/>
          </p:nvSpPr>
          <p:spPr bwMode="auto">
            <a:xfrm>
              <a:off x="3899743" y="3751286"/>
              <a:ext cx="95250" cy="60325"/>
            </a:xfrm>
            <a:custGeom>
              <a:avLst/>
              <a:gdLst>
                <a:gd name="T0" fmla="*/ 53 w 105"/>
                <a:gd name="T1" fmla="*/ 0 h 65"/>
                <a:gd name="T2" fmla="*/ 105 w 105"/>
                <a:gd name="T3" fmla="*/ 32 h 65"/>
                <a:gd name="T4" fmla="*/ 53 w 105"/>
                <a:gd name="T5" fmla="*/ 65 h 65"/>
                <a:gd name="T6" fmla="*/ 0 w 105"/>
                <a:gd name="T7" fmla="*/ 32 h 65"/>
                <a:gd name="T8" fmla="*/ 53 w 105"/>
                <a:gd name="T9" fmla="*/ 0 h 65"/>
                <a:gd name="T10" fmla="*/ 53 w 105"/>
                <a:gd name="T11" fmla="*/ 52 h 65"/>
                <a:gd name="T12" fmla="*/ 93 w 105"/>
                <a:gd name="T13" fmla="*/ 32 h 65"/>
                <a:gd name="T14" fmla="*/ 53 w 105"/>
                <a:gd name="T15" fmla="*/ 12 h 65"/>
                <a:gd name="T16" fmla="*/ 13 w 105"/>
                <a:gd name="T17" fmla="*/ 32 h 65"/>
                <a:gd name="T18" fmla="*/ 53 w 105"/>
                <a:gd name="T19"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3" y="0"/>
                  </a:moveTo>
                  <a:cubicBezTo>
                    <a:pt x="82" y="0"/>
                    <a:pt x="105" y="14"/>
                    <a:pt x="105" y="32"/>
                  </a:cubicBezTo>
                  <a:cubicBezTo>
                    <a:pt x="105" y="50"/>
                    <a:pt x="82" y="65"/>
                    <a:pt x="53" y="65"/>
                  </a:cubicBezTo>
                  <a:cubicBezTo>
                    <a:pt x="23" y="65"/>
                    <a:pt x="0" y="50"/>
                    <a:pt x="0" y="32"/>
                  </a:cubicBezTo>
                  <a:cubicBezTo>
                    <a:pt x="0" y="14"/>
                    <a:pt x="23" y="0"/>
                    <a:pt x="53" y="0"/>
                  </a:cubicBezTo>
                  <a:close/>
                  <a:moveTo>
                    <a:pt x="53" y="52"/>
                  </a:moveTo>
                  <a:cubicBezTo>
                    <a:pt x="77" y="52"/>
                    <a:pt x="93" y="42"/>
                    <a:pt x="93" y="32"/>
                  </a:cubicBezTo>
                  <a:cubicBezTo>
                    <a:pt x="93" y="23"/>
                    <a:pt x="77" y="12"/>
                    <a:pt x="53" y="12"/>
                  </a:cubicBezTo>
                  <a:cubicBezTo>
                    <a:pt x="29" y="12"/>
                    <a:pt x="13" y="23"/>
                    <a:pt x="13" y="32"/>
                  </a:cubicBezTo>
                  <a:cubicBezTo>
                    <a:pt x="13" y="42"/>
                    <a:pt x="29" y="52"/>
                    <a:pt x="5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Freeform 110"/>
            <p:cNvSpPr>
              <a:spLocks noEditPoints="1"/>
            </p:cNvSpPr>
            <p:nvPr/>
          </p:nvSpPr>
          <p:spPr bwMode="auto">
            <a:xfrm>
              <a:off x="3872756" y="3767161"/>
              <a:ext cx="95250" cy="60325"/>
            </a:xfrm>
            <a:custGeom>
              <a:avLst/>
              <a:gdLst>
                <a:gd name="T0" fmla="*/ 52 w 105"/>
                <a:gd name="T1" fmla="*/ 65 h 65"/>
                <a:gd name="T2" fmla="*/ 105 w 105"/>
                <a:gd name="T3" fmla="*/ 33 h 65"/>
                <a:gd name="T4" fmla="*/ 52 w 105"/>
                <a:gd name="T5" fmla="*/ 0 h 65"/>
                <a:gd name="T6" fmla="*/ 43 w 105"/>
                <a:gd name="T7" fmla="*/ 1 h 65"/>
                <a:gd name="T8" fmla="*/ 27 w 105"/>
                <a:gd name="T9" fmla="*/ 4 h 65"/>
                <a:gd name="T10" fmla="*/ 0 w 105"/>
                <a:gd name="T11" fmla="*/ 33 h 65"/>
                <a:gd name="T12" fmla="*/ 52 w 105"/>
                <a:gd name="T13" fmla="*/ 65 h 65"/>
                <a:gd name="T14" fmla="*/ 40 w 105"/>
                <a:gd name="T15" fmla="*/ 14 h 65"/>
                <a:gd name="T16" fmla="*/ 52 w 105"/>
                <a:gd name="T17" fmla="*/ 13 h 65"/>
                <a:gd name="T18" fmla="*/ 60 w 105"/>
                <a:gd name="T19" fmla="*/ 13 h 65"/>
                <a:gd name="T20" fmla="*/ 93 w 105"/>
                <a:gd name="T21" fmla="*/ 33 h 65"/>
                <a:gd name="T22" fmla="*/ 52 w 105"/>
                <a:gd name="T23" fmla="*/ 53 h 65"/>
                <a:gd name="T24" fmla="*/ 12 w 105"/>
                <a:gd name="T25" fmla="*/ 33 h 65"/>
                <a:gd name="T26" fmla="*/ 40 w 105"/>
                <a:gd name="T27" fmla="*/ 1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65">
                  <a:moveTo>
                    <a:pt x="52" y="65"/>
                  </a:moveTo>
                  <a:cubicBezTo>
                    <a:pt x="82" y="65"/>
                    <a:pt x="105" y="51"/>
                    <a:pt x="105" y="33"/>
                  </a:cubicBezTo>
                  <a:cubicBezTo>
                    <a:pt x="105" y="15"/>
                    <a:pt x="82" y="0"/>
                    <a:pt x="52" y="0"/>
                  </a:cubicBezTo>
                  <a:cubicBezTo>
                    <a:pt x="49" y="0"/>
                    <a:pt x="46" y="1"/>
                    <a:pt x="43" y="1"/>
                  </a:cubicBezTo>
                  <a:cubicBezTo>
                    <a:pt x="37" y="1"/>
                    <a:pt x="32" y="3"/>
                    <a:pt x="27" y="4"/>
                  </a:cubicBezTo>
                  <a:cubicBezTo>
                    <a:pt x="11" y="10"/>
                    <a:pt x="0" y="20"/>
                    <a:pt x="0" y="33"/>
                  </a:cubicBezTo>
                  <a:cubicBezTo>
                    <a:pt x="0" y="51"/>
                    <a:pt x="23" y="65"/>
                    <a:pt x="52" y="65"/>
                  </a:cubicBezTo>
                  <a:close/>
                  <a:moveTo>
                    <a:pt x="40" y="14"/>
                  </a:moveTo>
                  <a:cubicBezTo>
                    <a:pt x="44" y="13"/>
                    <a:pt x="48" y="13"/>
                    <a:pt x="52" y="13"/>
                  </a:cubicBezTo>
                  <a:cubicBezTo>
                    <a:pt x="55" y="13"/>
                    <a:pt x="57" y="13"/>
                    <a:pt x="60" y="13"/>
                  </a:cubicBezTo>
                  <a:cubicBezTo>
                    <a:pt x="80" y="15"/>
                    <a:pt x="93" y="24"/>
                    <a:pt x="93" y="33"/>
                  </a:cubicBezTo>
                  <a:cubicBezTo>
                    <a:pt x="93" y="42"/>
                    <a:pt x="76" y="53"/>
                    <a:pt x="52" y="53"/>
                  </a:cubicBezTo>
                  <a:cubicBezTo>
                    <a:pt x="29" y="53"/>
                    <a:pt x="12" y="42"/>
                    <a:pt x="12" y="33"/>
                  </a:cubicBezTo>
                  <a:cubicBezTo>
                    <a:pt x="12" y="25"/>
                    <a:pt x="23" y="17"/>
                    <a:pt x="4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Freeform 111"/>
            <p:cNvSpPr>
              <a:spLocks noEditPoints="1"/>
            </p:cNvSpPr>
            <p:nvPr/>
          </p:nvSpPr>
          <p:spPr bwMode="auto">
            <a:xfrm>
              <a:off x="3833068" y="3787799"/>
              <a:ext cx="95250" cy="60325"/>
            </a:xfrm>
            <a:custGeom>
              <a:avLst/>
              <a:gdLst>
                <a:gd name="T0" fmla="*/ 53 w 105"/>
                <a:gd name="T1" fmla="*/ 0 h 65"/>
                <a:gd name="T2" fmla="*/ 105 w 105"/>
                <a:gd name="T3" fmla="*/ 32 h 65"/>
                <a:gd name="T4" fmla="*/ 53 w 105"/>
                <a:gd name="T5" fmla="*/ 65 h 65"/>
                <a:gd name="T6" fmla="*/ 0 w 105"/>
                <a:gd name="T7" fmla="*/ 32 h 65"/>
                <a:gd name="T8" fmla="*/ 53 w 105"/>
                <a:gd name="T9" fmla="*/ 0 h 65"/>
                <a:gd name="T10" fmla="*/ 53 w 105"/>
                <a:gd name="T11" fmla="*/ 52 h 65"/>
                <a:gd name="T12" fmla="*/ 93 w 105"/>
                <a:gd name="T13" fmla="*/ 32 h 65"/>
                <a:gd name="T14" fmla="*/ 53 w 105"/>
                <a:gd name="T15" fmla="*/ 12 h 65"/>
                <a:gd name="T16" fmla="*/ 12 w 105"/>
                <a:gd name="T17" fmla="*/ 32 h 65"/>
                <a:gd name="T18" fmla="*/ 53 w 105"/>
                <a:gd name="T19"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3" y="0"/>
                  </a:moveTo>
                  <a:cubicBezTo>
                    <a:pt x="82" y="0"/>
                    <a:pt x="105" y="14"/>
                    <a:pt x="105" y="32"/>
                  </a:cubicBezTo>
                  <a:cubicBezTo>
                    <a:pt x="105" y="50"/>
                    <a:pt x="82" y="65"/>
                    <a:pt x="53" y="65"/>
                  </a:cubicBezTo>
                  <a:cubicBezTo>
                    <a:pt x="23" y="65"/>
                    <a:pt x="0" y="50"/>
                    <a:pt x="0" y="32"/>
                  </a:cubicBezTo>
                  <a:cubicBezTo>
                    <a:pt x="0" y="14"/>
                    <a:pt x="23" y="0"/>
                    <a:pt x="53" y="0"/>
                  </a:cubicBezTo>
                  <a:close/>
                  <a:moveTo>
                    <a:pt x="53" y="52"/>
                  </a:moveTo>
                  <a:cubicBezTo>
                    <a:pt x="76" y="52"/>
                    <a:pt x="93" y="42"/>
                    <a:pt x="93" y="32"/>
                  </a:cubicBezTo>
                  <a:cubicBezTo>
                    <a:pt x="93" y="22"/>
                    <a:pt x="76" y="12"/>
                    <a:pt x="53" y="12"/>
                  </a:cubicBezTo>
                  <a:cubicBezTo>
                    <a:pt x="29" y="12"/>
                    <a:pt x="12" y="22"/>
                    <a:pt x="12" y="32"/>
                  </a:cubicBezTo>
                  <a:cubicBezTo>
                    <a:pt x="12" y="42"/>
                    <a:pt x="29" y="52"/>
                    <a:pt x="5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Freeform 112"/>
            <p:cNvSpPr>
              <a:spLocks noEditPoints="1"/>
            </p:cNvSpPr>
            <p:nvPr/>
          </p:nvSpPr>
          <p:spPr bwMode="auto">
            <a:xfrm>
              <a:off x="3783856" y="3806849"/>
              <a:ext cx="95250" cy="58738"/>
            </a:xfrm>
            <a:custGeom>
              <a:avLst/>
              <a:gdLst>
                <a:gd name="T0" fmla="*/ 52 w 105"/>
                <a:gd name="T1" fmla="*/ 0 h 65"/>
                <a:gd name="T2" fmla="*/ 105 w 105"/>
                <a:gd name="T3" fmla="*/ 33 h 65"/>
                <a:gd name="T4" fmla="*/ 52 w 105"/>
                <a:gd name="T5" fmla="*/ 65 h 65"/>
                <a:gd name="T6" fmla="*/ 0 w 105"/>
                <a:gd name="T7" fmla="*/ 33 h 65"/>
                <a:gd name="T8" fmla="*/ 52 w 105"/>
                <a:gd name="T9" fmla="*/ 0 h 65"/>
                <a:gd name="T10" fmla="*/ 52 w 105"/>
                <a:gd name="T11" fmla="*/ 53 h 65"/>
                <a:gd name="T12" fmla="*/ 92 w 105"/>
                <a:gd name="T13" fmla="*/ 33 h 65"/>
                <a:gd name="T14" fmla="*/ 52 w 105"/>
                <a:gd name="T15" fmla="*/ 12 h 65"/>
                <a:gd name="T16" fmla="*/ 12 w 105"/>
                <a:gd name="T17" fmla="*/ 33 h 65"/>
                <a:gd name="T18" fmla="*/ 52 w 105"/>
                <a:gd name="T19"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2" y="0"/>
                  </a:moveTo>
                  <a:cubicBezTo>
                    <a:pt x="82" y="0"/>
                    <a:pt x="105" y="14"/>
                    <a:pt x="105" y="33"/>
                  </a:cubicBezTo>
                  <a:cubicBezTo>
                    <a:pt x="105" y="51"/>
                    <a:pt x="82" y="65"/>
                    <a:pt x="52" y="65"/>
                  </a:cubicBezTo>
                  <a:cubicBezTo>
                    <a:pt x="23" y="65"/>
                    <a:pt x="0" y="51"/>
                    <a:pt x="0" y="33"/>
                  </a:cubicBezTo>
                  <a:cubicBezTo>
                    <a:pt x="0" y="14"/>
                    <a:pt x="23" y="0"/>
                    <a:pt x="52" y="0"/>
                  </a:cubicBezTo>
                  <a:close/>
                  <a:moveTo>
                    <a:pt x="52" y="53"/>
                  </a:moveTo>
                  <a:cubicBezTo>
                    <a:pt x="76" y="53"/>
                    <a:pt x="92" y="42"/>
                    <a:pt x="92" y="33"/>
                  </a:cubicBezTo>
                  <a:cubicBezTo>
                    <a:pt x="92" y="23"/>
                    <a:pt x="76" y="12"/>
                    <a:pt x="52" y="12"/>
                  </a:cubicBezTo>
                  <a:cubicBezTo>
                    <a:pt x="28" y="12"/>
                    <a:pt x="12" y="23"/>
                    <a:pt x="12" y="33"/>
                  </a:cubicBezTo>
                  <a:cubicBezTo>
                    <a:pt x="12" y="42"/>
                    <a:pt x="28" y="53"/>
                    <a:pt x="5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Freeform 113"/>
            <p:cNvSpPr>
              <a:spLocks noEditPoints="1"/>
            </p:cNvSpPr>
            <p:nvPr/>
          </p:nvSpPr>
          <p:spPr bwMode="auto">
            <a:xfrm>
              <a:off x="3729881" y="3817961"/>
              <a:ext cx="96838" cy="60325"/>
            </a:xfrm>
            <a:custGeom>
              <a:avLst/>
              <a:gdLst>
                <a:gd name="T0" fmla="*/ 52 w 105"/>
                <a:gd name="T1" fmla="*/ 0 h 65"/>
                <a:gd name="T2" fmla="*/ 105 w 105"/>
                <a:gd name="T3" fmla="*/ 33 h 65"/>
                <a:gd name="T4" fmla="*/ 52 w 105"/>
                <a:gd name="T5" fmla="*/ 65 h 65"/>
                <a:gd name="T6" fmla="*/ 0 w 105"/>
                <a:gd name="T7" fmla="*/ 33 h 65"/>
                <a:gd name="T8" fmla="*/ 52 w 105"/>
                <a:gd name="T9" fmla="*/ 0 h 65"/>
                <a:gd name="T10" fmla="*/ 52 w 105"/>
                <a:gd name="T11" fmla="*/ 53 h 65"/>
                <a:gd name="T12" fmla="*/ 93 w 105"/>
                <a:gd name="T13" fmla="*/ 33 h 65"/>
                <a:gd name="T14" fmla="*/ 52 w 105"/>
                <a:gd name="T15" fmla="*/ 13 h 65"/>
                <a:gd name="T16" fmla="*/ 12 w 105"/>
                <a:gd name="T17" fmla="*/ 33 h 65"/>
                <a:gd name="T18" fmla="*/ 52 w 105"/>
                <a:gd name="T19"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2" y="0"/>
                  </a:moveTo>
                  <a:cubicBezTo>
                    <a:pt x="82" y="0"/>
                    <a:pt x="105" y="15"/>
                    <a:pt x="105" y="33"/>
                  </a:cubicBezTo>
                  <a:cubicBezTo>
                    <a:pt x="105" y="51"/>
                    <a:pt x="82" y="65"/>
                    <a:pt x="52" y="65"/>
                  </a:cubicBezTo>
                  <a:cubicBezTo>
                    <a:pt x="23" y="65"/>
                    <a:pt x="0" y="51"/>
                    <a:pt x="0" y="33"/>
                  </a:cubicBezTo>
                  <a:cubicBezTo>
                    <a:pt x="0" y="15"/>
                    <a:pt x="23" y="0"/>
                    <a:pt x="52" y="0"/>
                  </a:cubicBezTo>
                  <a:close/>
                  <a:moveTo>
                    <a:pt x="52" y="53"/>
                  </a:moveTo>
                  <a:cubicBezTo>
                    <a:pt x="76" y="53"/>
                    <a:pt x="93" y="42"/>
                    <a:pt x="93" y="33"/>
                  </a:cubicBezTo>
                  <a:cubicBezTo>
                    <a:pt x="93" y="23"/>
                    <a:pt x="76" y="13"/>
                    <a:pt x="52" y="13"/>
                  </a:cubicBezTo>
                  <a:cubicBezTo>
                    <a:pt x="28" y="13"/>
                    <a:pt x="12" y="23"/>
                    <a:pt x="12" y="33"/>
                  </a:cubicBezTo>
                  <a:cubicBezTo>
                    <a:pt x="12" y="42"/>
                    <a:pt x="28" y="53"/>
                    <a:pt x="5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Freeform 114"/>
            <p:cNvSpPr>
              <a:spLocks noEditPoints="1"/>
            </p:cNvSpPr>
            <p:nvPr/>
          </p:nvSpPr>
          <p:spPr bwMode="auto">
            <a:xfrm>
              <a:off x="3675906" y="3817961"/>
              <a:ext cx="95250" cy="60325"/>
            </a:xfrm>
            <a:custGeom>
              <a:avLst/>
              <a:gdLst>
                <a:gd name="T0" fmla="*/ 52 w 105"/>
                <a:gd name="T1" fmla="*/ 0 h 65"/>
                <a:gd name="T2" fmla="*/ 105 w 105"/>
                <a:gd name="T3" fmla="*/ 33 h 65"/>
                <a:gd name="T4" fmla="*/ 52 w 105"/>
                <a:gd name="T5" fmla="*/ 65 h 65"/>
                <a:gd name="T6" fmla="*/ 0 w 105"/>
                <a:gd name="T7" fmla="*/ 33 h 65"/>
                <a:gd name="T8" fmla="*/ 52 w 105"/>
                <a:gd name="T9" fmla="*/ 0 h 65"/>
                <a:gd name="T10" fmla="*/ 52 w 105"/>
                <a:gd name="T11" fmla="*/ 53 h 65"/>
                <a:gd name="T12" fmla="*/ 92 w 105"/>
                <a:gd name="T13" fmla="*/ 33 h 65"/>
                <a:gd name="T14" fmla="*/ 52 w 105"/>
                <a:gd name="T15" fmla="*/ 13 h 65"/>
                <a:gd name="T16" fmla="*/ 12 w 105"/>
                <a:gd name="T17" fmla="*/ 33 h 65"/>
                <a:gd name="T18" fmla="*/ 52 w 105"/>
                <a:gd name="T19"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2" y="0"/>
                  </a:moveTo>
                  <a:cubicBezTo>
                    <a:pt x="82" y="0"/>
                    <a:pt x="105" y="15"/>
                    <a:pt x="105" y="33"/>
                  </a:cubicBezTo>
                  <a:cubicBezTo>
                    <a:pt x="105" y="51"/>
                    <a:pt x="82" y="65"/>
                    <a:pt x="52" y="65"/>
                  </a:cubicBezTo>
                  <a:cubicBezTo>
                    <a:pt x="23" y="65"/>
                    <a:pt x="0" y="51"/>
                    <a:pt x="0" y="33"/>
                  </a:cubicBezTo>
                  <a:cubicBezTo>
                    <a:pt x="0" y="15"/>
                    <a:pt x="23" y="0"/>
                    <a:pt x="52" y="0"/>
                  </a:cubicBezTo>
                  <a:close/>
                  <a:moveTo>
                    <a:pt x="52" y="53"/>
                  </a:moveTo>
                  <a:cubicBezTo>
                    <a:pt x="76" y="53"/>
                    <a:pt x="92" y="42"/>
                    <a:pt x="92" y="33"/>
                  </a:cubicBezTo>
                  <a:cubicBezTo>
                    <a:pt x="92" y="23"/>
                    <a:pt x="76" y="13"/>
                    <a:pt x="52" y="13"/>
                  </a:cubicBezTo>
                  <a:cubicBezTo>
                    <a:pt x="28" y="13"/>
                    <a:pt x="12" y="23"/>
                    <a:pt x="12" y="33"/>
                  </a:cubicBezTo>
                  <a:cubicBezTo>
                    <a:pt x="12" y="42"/>
                    <a:pt x="28" y="53"/>
                    <a:pt x="5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Freeform 115"/>
            <p:cNvSpPr>
              <a:spLocks noEditPoints="1"/>
            </p:cNvSpPr>
            <p:nvPr/>
          </p:nvSpPr>
          <p:spPr bwMode="auto">
            <a:xfrm>
              <a:off x="3621931" y="3806849"/>
              <a:ext cx="95250" cy="58738"/>
            </a:xfrm>
            <a:custGeom>
              <a:avLst/>
              <a:gdLst>
                <a:gd name="T0" fmla="*/ 52 w 105"/>
                <a:gd name="T1" fmla="*/ 0 h 65"/>
                <a:gd name="T2" fmla="*/ 105 w 105"/>
                <a:gd name="T3" fmla="*/ 33 h 65"/>
                <a:gd name="T4" fmla="*/ 52 w 105"/>
                <a:gd name="T5" fmla="*/ 65 h 65"/>
                <a:gd name="T6" fmla="*/ 0 w 105"/>
                <a:gd name="T7" fmla="*/ 33 h 65"/>
                <a:gd name="T8" fmla="*/ 52 w 105"/>
                <a:gd name="T9" fmla="*/ 0 h 65"/>
                <a:gd name="T10" fmla="*/ 52 w 105"/>
                <a:gd name="T11" fmla="*/ 53 h 65"/>
                <a:gd name="T12" fmla="*/ 93 w 105"/>
                <a:gd name="T13" fmla="*/ 33 h 65"/>
                <a:gd name="T14" fmla="*/ 52 w 105"/>
                <a:gd name="T15" fmla="*/ 12 h 65"/>
                <a:gd name="T16" fmla="*/ 12 w 105"/>
                <a:gd name="T17" fmla="*/ 33 h 65"/>
                <a:gd name="T18" fmla="*/ 52 w 105"/>
                <a:gd name="T19"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2" y="0"/>
                  </a:moveTo>
                  <a:cubicBezTo>
                    <a:pt x="82" y="0"/>
                    <a:pt x="105" y="14"/>
                    <a:pt x="105" y="33"/>
                  </a:cubicBezTo>
                  <a:cubicBezTo>
                    <a:pt x="105" y="51"/>
                    <a:pt x="82" y="65"/>
                    <a:pt x="52" y="65"/>
                  </a:cubicBezTo>
                  <a:cubicBezTo>
                    <a:pt x="23" y="65"/>
                    <a:pt x="0" y="51"/>
                    <a:pt x="0" y="33"/>
                  </a:cubicBezTo>
                  <a:cubicBezTo>
                    <a:pt x="0" y="14"/>
                    <a:pt x="23" y="0"/>
                    <a:pt x="52" y="0"/>
                  </a:cubicBezTo>
                  <a:close/>
                  <a:moveTo>
                    <a:pt x="52" y="53"/>
                  </a:moveTo>
                  <a:cubicBezTo>
                    <a:pt x="76" y="53"/>
                    <a:pt x="93" y="42"/>
                    <a:pt x="93" y="33"/>
                  </a:cubicBezTo>
                  <a:cubicBezTo>
                    <a:pt x="93" y="23"/>
                    <a:pt x="76" y="12"/>
                    <a:pt x="52" y="12"/>
                  </a:cubicBezTo>
                  <a:cubicBezTo>
                    <a:pt x="29" y="12"/>
                    <a:pt x="12" y="23"/>
                    <a:pt x="12" y="33"/>
                  </a:cubicBezTo>
                  <a:cubicBezTo>
                    <a:pt x="12" y="42"/>
                    <a:pt x="29" y="53"/>
                    <a:pt x="5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Freeform 116"/>
            <p:cNvSpPr>
              <a:spLocks noEditPoints="1"/>
            </p:cNvSpPr>
            <p:nvPr/>
          </p:nvSpPr>
          <p:spPr bwMode="auto">
            <a:xfrm>
              <a:off x="3572718" y="3787799"/>
              <a:ext cx="95250" cy="60325"/>
            </a:xfrm>
            <a:custGeom>
              <a:avLst/>
              <a:gdLst>
                <a:gd name="T0" fmla="*/ 53 w 105"/>
                <a:gd name="T1" fmla="*/ 0 h 65"/>
                <a:gd name="T2" fmla="*/ 105 w 105"/>
                <a:gd name="T3" fmla="*/ 32 h 65"/>
                <a:gd name="T4" fmla="*/ 53 w 105"/>
                <a:gd name="T5" fmla="*/ 65 h 65"/>
                <a:gd name="T6" fmla="*/ 0 w 105"/>
                <a:gd name="T7" fmla="*/ 32 h 65"/>
                <a:gd name="T8" fmla="*/ 53 w 105"/>
                <a:gd name="T9" fmla="*/ 0 h 65"/>
                <a:gd name="T10" fmla="*/ 53 w 105"/>
                <a:gd name="T11" fmla="*/ 52 h 65"/>
                <a:gd name="T12" fmla="*/ 93 w 105"/>
                <a:gd name="T13" fmla="*/ 32 h 65"/>
                <a:gd name="T14" fmla="*/ 53 w 105"/>
                <a:gd name="T15" fmla="*/ 12 h 65"/>
                <a:gd name="T16" fmla="*/ 13 w 105"/>
                <a:gd name="T17" fmla="*/ 32 h 65"/>
                <a:gd name="T18" fmla="*/ 53 w 105"/>
                <a:gd name="T19"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3" y="0"/>
                  </a:moveTo>
                  <a:cubicBezTo>
                    <a:pt x="82" y="0"/>
                    <a:pt x="105" y="14"/>
                    <a:pt x="105" y="32"/>
                  </a:cubicBezTo>
                  <a:cubicBezTo>
                    <a:pt x="105" y="50"/>
                    <a:pt x="82" y="65"/>
                    <a:pt x="53" y="65"/>
                  </a:cubicBezTo>
                  <a:cubicBezTo>
                    <a:pt x="23" y="65"/>
                    <a:pt x="0" y="50"/>
                    <a:pt x="0" y="32"/>
                  </a:cubicBezTo>
                  <a:cubicBezTo>
                    <a:pt x="0" y="14"/>
                    <a:pt x="23" y="0"/>
                    <a:pt x="53" y="0"/>
                  </a:cubicBezTo>
                  <a:close/>
                  <a:moveTo>
                    <a:pt x="53" y="52"/>
                  </a:moveTo>
                  <a:cubicBezTo>
                    <a:pt x="77" y="52"/>
                    <a:pt x="93" y="42"/>
                    <a:pt x="93" y="32"/>
                  </a:cubicBezTo>
                  <a:cubicBezTo>
                    <a:pt x="93" y="22"/>
                    <a:pt x="77" y="12"/>
                    <a:pt x="53" y="12"/>
                  </a:cubicBezTo>
                  <a:cubicBezTo>
                    <a:pt x="29" y="12"/>
                    <a:pt x="13" y="22"/>
                    <a:pt x="13" y="32"/>
                  </a:cubicBezTo>
                  <a:cubicBezTo>
                    <a:pt x="13" y="42"/>
                    <a:pt x="29" y="52"/>
                    <a:pt x="5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Freeform 117"/>
            <p:cNvSpPr>
              <a:spLocks noEditPoints="1"/>
            </p:cNvSpPr>
            <p:nvPr/>
          </p:nvSpPr>
          <p:spPr bwMode="auto">
            <a:xfrm>
              <a:off x="3531443" y="3767161"/>
              <a:ext cx="96838" cy="60325"/>
            </a:xfrm>
            <a:custGeom>
              <a:avLst/>
              <a:gdLst>
                <a:gd name="T0" fmla="*/ 53 w 106"/>
                <a:gd name="T1" fmla="*/ 65 h 65"/>
                <a:gd name="T2" fmla="*/ 106 w 106"/>
                <a:gd name="T3" fmla="*/ 33 h 65"/>
                <a:gd name="T4" fmla="*/ 78 w 106"/>
                <a:gd name="T5" fmla="*/ 4 h 65"/>
                <a:gd name="T6" fmla="*/ 62 w 106"/>
                <a:gd name="T7" fmla="*/ 1 h 65"/>
                <a:gd name="T8" fmla="*/ 53 w 106"/>
                <a:gd name="T9" fmla="*/ 0 h 65"/>
                <a:gd name="T10" fmla="*/ 0 w 106"/>
                <a:gd name="T11" fmla="*/ 33 h 65"/>
                <a:gd name="T12" fmla="*/ 53 w 106"/>
                <a:gd name="T13" fmla="*/ 65 h 65"/>
                <a:gd name="T14" fmla="*/ 46 w 106"/>
                <a:gd name="T15" fmla="*/ 13 h 65"/>
                <a:gd name="T16" fmla="*/ 53 w 106"/>
                <a:gd name="T17" fmla="*/ 13 h 65"/>
                <a:gd name="T18" fmla="*/ 66 w 106"/>
                <a:gd name="T19" fmla="*/ 14 h 65"/>
                <a:gd name="T20" fmla="*/ 93 w 106"/>
                <a:gd name="T21" fmla="*/ 33 h 65"/>
                <a:gd name="T22" fmla="*/ 53 w 106"/>
                <a:gd name="T23" fmla="*/ 53 h 65"/>
                <a:gd name="T24" fmla="*/ 13 w 106"/>
                <a:gd name="T25" fmla="*/ 33 h 65"/>
                <a:gd name="T26" fmla="*/ 46 w 106"/>
                <a:gd name="T27" fmla="*/ 1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65">
                  <a:moveTo>
                    <a:pt x="53" y="65"/>
                  </a:moveTo>
                  <a:cubicBezTo>
                    <a:pt x="82" y="65"/>
                    <a:pt x="106" y="51"/>
                    <a:pt x="106" y="33"/>
                  </a:cubicBezTo>
                  <a:cubicBezTo>
                    <a:pt x="106" y="20"/>
                    <a:pt x="95" y="10"/>
                    <a:pt x="78" y="4"/>
                  </a:cubicBezTo>
                  <a:cubicBezTo>
                    <a:pt x="73" y="3"/>
                    <a:pt x="68" y="1"/>
                    <a:pt x="62" y="1"/>
                  </a:cubicBezTo>
                  <a:cubicBezTo>
                    <a:pt x="59" y="1"/>
                    <a:pt x="56" y="0"/>
                    <a:pt x="53" y="0"/>
                  </a:cubicBezTo>
                  <a:cubicBezTo>
                    <a:pt x="24" y="0"/>
                    <a:pt x="0" y="15"/>
                    <a:pt x="0" y="33"/>
                  </a:cubicBezTo>
                  <a:cubicBezTo>
                    <a:pt x="0" y="51"/>
                    <a:pt x="24" y="65"/>
                    <a:pt x="53" y="65"/>
                  </a:cubicBezTo>
                  <a:close/>
                  <a:moveTo>
                    <a:pt x="46" y="13"/>
                  </a:moveTo>
                  <a:cubicBezTo>
                    <a:pt x="48" y="13"/>
                    <a:pt x="50" y="13"/>
                    <a:pt x="53" y="13"/>
                  </a:cubicBezTo>
                  <a:cubicBezTo>
                    <a:pt x="58" y="13"/>
                    <a:pt x="62" y="13"/>
                    <a:pt x="66" y="14"/>
                  </a:cubicBezTo>
                  <a:cubicBezTo>
                    <a:pt x="82" y="17"/>
                    <a:pt x="93" y="25"/>
                    <a:pt x="93" y="33"/>
                  </a:cubicBezTo>
                  <a:cubicBezTo>
                    <a:pt x="93" y="42"/>
                    <a:pt x="77" y="53"/>
                    <a:pt x="53" y="53"/>
                  </a:cubicBezTo>
                  <a:cubicBezTo>
                    <a:pt x="29" y="53"/>
                    <a:pt x="13" y="42"/>
                    <a:pt x="13" y="33"/>
                  </a:cubicBezTo>
                  <a:cubicBezTo>
                    <a:pt x="13" y="24"/>
                    <a:pt x="26" y="15"/>
                    <a:pt x="46"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Freeform 118"/>
            <p:cNvSpPr>
              <a:spLocks noEditPoints="1"/>
            </p:cNvSpPr>
            <p:nvPr/>
          </p:nvSpPr>
          <p:spPr bwMode="auto">
            <a:xfrm>
              <a:off x="3506043" y="3751286"/>
              <a:ext cx="95250" cy="60325"/>
            </a:xfrm>
            <a:custGeom>
              <a:avLst/>
              <a:gdLst>
                <a:gd name="T0" fmla="*/ 53 w 105"/>
                <a:gd name="T1" fmla="*/ 0 h 65"/>
                <a:gd name="T2" fmla="*/ 105 w 105"/>
                <a:gd name="T3" fmla="*/ 32 h 65"/>
                <a:gd name="T4" fmla="*/ 53 w 105"/>
                <a:gd name="T5" fmla="*/ 65 h 65"/>
                <a:gd name="T6" fmla="*/ 0 w 105"/>
                <a:gd name="T7" fmla="*/ 32 h 65"/>
                <a:gd name="T8" fmla="*/ 53 w 105"/>
                <a:gd name="T9" fmla="*/ 0 h 65"/>
                <a:gd name="T10" fmla="*/ 53 w 105"/>
                <a:gd name="T11" fmla="*/ 52 h 65"/>
                <a:gd name="T12" fmla="*/ 93 w 105"/>
                <a:gd name="T13" fmla="*/ 32 h 65"/>
                <a:gd name="T14" fmla="*/ 53 w 105"/>
                <a:gd name="T15" fmla="*/ 12 h 65"/>
                <a:gd name="T16" fmla="*/ 12 w 105"/>
                <a:gd name="T17" fmla="*/ 32 h 65"/>
                <a:gd name="T18" fmla="*/ 53 w 105"/>
                <a:gd name="T19"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3" y="0"/>
                  </a:moveTo>
                  <a:cubicBezTo>
                    <a:pt x="82" y="0"/>
                    <a:pt x="105" y="14"/>
                    <a:pt x="105" y="32"/>
                  </a:cubicBezTo>
                  <a:cubicBezTo>
                    <a:pt x="105" y="50"/>
                    <a:pt x="82" y="65"/>
                    <a:pt x="53" y="65"/>
                  </a:cubicBezTo>
                  <a:cubicBezTo>
                    <a:pt x="23" y="65"/>
                    <a:pt x="0" y="50"/>
                    <a:pt x="0" y="32"/>
                  </a:cubicBezTo>
                  <a:cubicBezTo>
                    <a:pt x="0" y="14"/>
                    <a:pt x="23" y="0"/>
                    <a:pt x="53" y="0"/>
                  </a:cubicBezTo>
                  <a:close/>
                  <a:moveTo>
                    <a:pt x="53" y="52"/>
                  </a:moveTo>
                  <a:cubicBezTo>
                    <a:pt x="76" y="52"/>
                    <a:pt x="93" y="42"/>
                    <a:pt x="93" y="32"/>
                  </a:cubicBezTo>
                  <a:cubicBezTo>
                    <a:pt x="93" y="23"/>
                    <a:pt x="76" y="12"/>
                    <a:pt x="53" y="12"/>
                  </a:cubicBezTo>
                  <a:cubicBezTo>
                    <a:pt x="29" y="12"/>
                    <a:pt x="12" y="23"/>
                    <a:pt x="12" y="32"/>
                  </a:cubicBezTo>
                  <a:cubicBezTo>
                    <a:pt x="12" y="42"/>
                    <a:pt x="29" y="52"/>
                    <a:pt x="5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416646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Flying Rocket Roadmap">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noProof="0" dirty="0" smtClean="0"/>
              <a:t>Flying Rocket Roadmap</a:t>
            </a:r>
            <a:endParaRPr lang="en-US" noProof="0" dirty="0"/>
          </a:p>
        </p:txBody>
      </p:sp>
      <p:sp>
        <p:nvSpPr>
          <p:cNvPr id="3" name="Date Placeholder 2"/>
          <p:cNvSpPr>
            <a:spLocks noGrp="1"/>
          </p:cNvSpPr>
          <p:nvPr>
            <p:ph type="dt" sz="half" idx="10"/>
          </p:nvPr>
        </p:nvSpPr>
        <p:spPr/>
        <p:txBody>
          <a:bodyPr/>
          <a:lstStyle/>
          <a:p>
            <a:fld id="{FFF30096-E2FA-4C53-8FFA-C198FACBBC31}" type="datetimeFigureOut">
              <a:rPr lang="en-US" noProof="0" smtClean="0"/>
              <a:t>2/16/2022</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BE6EB2CE-F8EE-47A0-A8D1-750600A29654}" type="slidenum">
              <a:rPr lang="en-US" noProof="0" smtClean="0"/>
              <a:t>‹#›</a:t>
            </a:fld>
            <a:endParaRPr lang="en-US" noProof="0" dirty="0"/>
          </a:p>
        </p:txBody>
      </p:sp>
      <p:sp>
        <p:nvSpPr>
          <p:cNvPr id="10" name="Freeform 6"/>
          <p:cNvSpPr>
            <a:spLocks/>
          </p:cNvSpPr>
          <p:nvPr/>
        </p:nvSpPr>
        <p:spPr bwMode="auto">
          <a:xfrm>
            <a:off x="1588" y="4403726"/>
            <a:ext cx="9140825" cy="739775"/>
          </a:xfrm>
          <a:custGeom>
            <a:avLst/>
            <a:gdLst>
              <a:gd name="T0" fmla="*/ 11516 w 11516"/>
              <a:gd name="T1" fmla="*/ 0 h 933"/>
              <a:gd name="T2" fmla="*/ 0 w 11516"/>
              <a:gd name="T3" fmla="*/ 508 h 933"/>
              <a:gd name="T4" fmla="*/ 0 w 11516"/>
              <a:gd name="T5" fmla="*/ 933 h 933"/>
              <a:gd name="T6" fmla="*/ 11516 w 11516"/>
              <a:gd name="T7" fmla="*/ 933 h 933"/>
              <a:gd name="T8" fmla="*/ 11516 w 11516"/>
              <a:gd name="T9" fmla="*/ 0 h 933"/>
              <a:gd name="T10" fmla="*/ 11516 w 11516"/>
              <a:gd name="T11" fmla="*/ 0 h 933"/>
              <a:gd name="T12" fmla="*/ 11516 w 11516"/>
              <a:gd name="T13" fmla="*/ 0 h 933"/>
            </a:gdLst>
            <a:ahLst/>
            <a:cxnLst>
              <a:cxn ang="0">
                <a:pos x="T0" y="T1"/>
              </a:cxn>
              <a:cxn ang="0">
                <a:pos x="T2" y="T3"/>
              </a:cxn>
              <a:cxn ang="0">
                <a:pos x="T4" y="T5"/>
              </a:cxn>
              <a:cxn ang="0">
                <a:pos x="T6" y="T7"/>
              </a:cxn>
              <a:cxn ang="0">
                <a:pos x="T8" y="T9"/>
              </a:cxn>
              <a:cxn ang="0">
                <a:pos x="T10" y="T11"/>
              </a:cxn>
              <a:cxn ang="0">
                <a:pos x="T12" y="T13"/>
              </a:cxn>
            </a:cxnLst>
            <a:rect l="0" t="0" r="r" b="b"/>
            <a:pathLst>
              <a:path w="11516" h="933">
                <a:moveTo>
                  <a:pt x="11516" y="0"/>
                </a:moveTo>
                <a:lnTo>
                  <a:pt x="0" y="508"/>
                </a:lnTo>
                <a:lnTo>
                  <a:pt x="0" y="933"/>
                </a:lnTo>
                <a:lnTo>
                  <a:pt x="11516" y="933"/>
                </a:lnTo>
                <a:lnTo>
                  <a:pt x="11516" y="0"/>
                </a:lnTo>
                <a:lnTo>
                  <a:pt x="11516" y="0"/>
                </a:lnTo>
                <a:lnTo>
                  <a:pt x="11516" y="0"/>
                </a:lnTo>
                <a:close/>
              </a:path>
            </a:pathLst>
          </a:custGeom>
          <a:solidFill>
            <a:srgbClr val="FB6E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0"/>
          <p:cNvSpPr>
            <a:spLocks/>
          </p:cNvSpPr>
          <p:nvPr/>
        </p:nvSpPr>
        <p:spPr bwMode="auto">
          <a:xfrm>
            <a:off x="744538" y="2693988"/>
            <a:ext cx="639763" cy="639763"/>
          </a:xfrm>
          <a:custGeom>
            <a:avLst/>
            <a:gdLst>
              <a:gd name="T0" fmla="*/ 806 w 806"/>
              <a:gd name="T1" fmla="*/ 424 h 806"/>
              <a:gd name="T2" fmla="*/ 798 w 806"/>
              <a:gd name="T3" fmla="*/ 485 h 806"/>
              <a:gd name="T4" fmla="*/ 782 w 806"/>
              <a:gd name="T5" fmla="*/ 542 h 806"/>
              <a:gd name="T6" fmla="*/ 758 w 806"/>
              <a:gd name="T7" fmla="*/ 595 h 806"/>
              <a:gd name="T8" fmla="*/ 726 w 806"/>
              <a:gd name="T9" fmla="*/ 645 h 806"/>
              <a:gd name="T10" fmla="*/ 688 w 806"/>
              <a:gd name="T11" fmla="*/ 688 h 806"/>
              <a:gd name="T12" fmla="*/ 644 w 806"/>
              <a:gd name="T13" fmla="*/ 726 h 806"/>
              <a:gd name="T14" fmla="*/ 595 w 806"/>
              <a:gd name="T15" fmla="*/ 757 h 806"/>
              <a:gd name="T16" fmla="*/ 541 w 806"/>
              <a:gd name="T17" fmla="*/ 782 h 806"/>
              <a:gd name="T18" fmla="*/ 485 w 806"/>
              <a:gd name="T19" fmla="*/ 798 h 806"/>
              <a:gd name="T20" fmla="*/ 424 w 806"/>
              <a:gd name="T21" fmla="*/ 806 h 806"/>
              <a:gd name="T22" fmla="*/ 382 w 806"/>
              <a:gd name="T23" fmla="*/ 806 h 806"/>
              <a:gd name="T24" fmla="*/ 321 w 806"/>
              <a:gd name="T25" fmla="*/ 798 h 806"/>
              <a:gd name="T26" fmla="*/ 265 w 806"/>
              <a:gd name="T27" fmla="*/ 782 h 806"/>
              <a:gd name="T28" fmla="*/ 211 w 806"/>
              <a:gd name="T29" fmla="*/ 757 h 806"/>
              <a:gd name="T30" fmla="*/ 162 w 806"/>
              <a:gd name="T31" fmla="*/ 726 h 806"/>
              <a:gd name="T32" fmla="*/ 118 w 806"/>
              <a:gd name="T33" fmla="*/ 688 h 806"/>
              <a:gd name="T34" fmla="*/ 80 w 806"/>
              <a:gd name="T35" fmla="*/ 645 h 806"/>
              <a:gd name="T36" fmla="*/ 48 w 806"/>
              <a:gd name="T37" fmla="*/ 595 h 806"/>
              <a:gd name="T38" fmla="*/ 24 w 806"/>
              <a:gd name="T39" fmla="*/ 542 h 806"/>
              <a:gd name="T40" fmla="*/ 8 w 806"/>
              <a:gd name="T41" fmla="*/ 485 h 806"/>
              <a:gd name="T42" fmla="*/ 0 w 806"/>
              <a:gd name="T43" fmla="*/ 424 h 806"/>
              <a:gd name="T44" fmla="*/ 0 w 806"/>
              <a:gd name="T45" fmla="*/ 382 h 806"/>
              <a:gd name="T46" fmla="*/ 8 w 806"/>
              <a:gd name="T47" fmla="*/ 322 h 806"/>
              <a:gd name="T48" fmla="*/ 24 w 806"/>
              <a:gd name="T49" fmla="*/ 265 h 806"/>
              <a:gd name="T50" fmla="*/ 48 w 806"/>
              <a:gd name="T51" fmla="*/ 210 h 806"/>
              <a:gd name="T52" fmla="*/ 80 w 806"/>
              <a:gd name="T53" fmla="*/ 162 h 806"/>
              <a:gd name="T54" fmla="*/ 118 w 806"/>
              <a:gd name="T55" fmla="*/ 118 h 806"/>
              <a:gd name="T56" fmla="*/ 162 w 806"/>
              <a:gd name="T57" fmla="*/ 80 h 806"/>
              <a:gd name="T58" fmla="*/ 211 w 806"/>
              <a:gd name="T59" fmla="*/ 48 h 806"/>
              <a:gd name="T60" fmla="*/ 265 w 806"/>
              <a:gd name="T61" fmla="*/ 24 h 806"/>
              <a:gd name="T62" fmla="*/ 321 w 806"/>
              <a:gd name="T63" fmla="*/ 8 h 806"/>
              <a:gd name="T64" fmla="*/ 382 w 806"/>
              <a:gd name="T65" fmla="*/ 1 h 806"/>
              <a:gd name="T66" fmla="*/ 424 w 806"/>
              <a:gd name="T67" fmla="*/ 1 h 806"/>
              <a:gd name="T68" fmla="*/ 485 w 806"/>
              <a:gd name="T69" fmla="*/ 8 h 806"/>
              <a:gd name="T70" fmla="*/ 541 w 806"/>
              <a:gd name="T71" fmla="*/ 24 h 806"/>
              <a:gd name="T72" fmla="*/ 595 w 806"/>
              <a:gd name="T73" fmla="*/ 48 h 806"/>
              <a:gd name="T74" fmla="*/ 644 w 806"/>
              <a:gd name="T75" fmla="*/ 80 h 806"/>
              <a:gd name="T76" fmla="*/ 688 w 806"/>
              <a:gd name="T77" fmla="*/ 118 h 806"/>
              <a:gd name="T78" fmla="*/ 726 w 806"/>
              <a:gd name="T79" fmla="*/ 162 h 806"/>
              <a:gd name="T80" fmla="*/ 758 w 806"/>
              <a:gd name="T81" fmla="*/ 210 h 806"/>
              <a:gd name="T82" fmla="*/ 782 w 806"/>
              <a:gd name="T83" fmla="*/ 265 h 806"/>
              <a:gd name="T84" fmla="*/ 798 w 806"/>
              <a:gd name="T85" fmla="*/ 322 h 806"/>
              <a:gd name="T86" fmla="*/ 806 w 806"/>
              <a:gd name="T87" fmla="*/ 382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06" h="806">
                <a:moveTo>
                  <a:pt x="806" y="403"/>
                </a:moveTo>
                <a:lnTo>
                  <a:pt x="806" y="403"/>
                </a:lnTo>
                <a:lnTo>
                  <a:pt x="806" y="424"/>
                </a:lnTo>
                <a:lnTo>
                  <a:pt x="804" y="444"/>
                </a:lnTo>
                <a:lnTo>
                  <a:pt x="802" y="465"/>
                </a:lnTo>
                <a:lnTo>
                  <a:pt x="798" y="485"/>
                </a:lnTo>
                <a:lnTo>
                  <a:pt x="794" y="504"/>
                </a:lnTo>
                <a:lnTo>
                  <a:pt x="788" y="523"/>
                </a:lnTo>
                <a:lnTo>
                  <a:pt x="782" y="542"/>
                </a:lnTo>
                <a:lnTo>
                  <a:pt x="774" y="561"/>
                </a:lnTo>
                <a:lnTo>
                  <a:pt x="766" y="578"/>
                </a:lnTo>
                <a:lnTo>
                  <a:pt x="758" y="595"/>
                </a:lnTo>
                <a:lnTo>
                  <a:pt x="747" y="612"/>
                </a:lnTo>
                <a:lnTo>
                  <a:pt x="737" y="629"/>
                </a:lnTo>
                <a:lnTo>
                  <a:pt x="726" y="645"/>
                </a:lnTo>
                <a:lnTo>
                  <a:pt x="714" y="660"/>
                </a:lnTo>
                <a:lnTo>
                  <a:pt x="701" y="675"/>
                </a:lnTo>
                <a:lnTo>
                  <a:pt x="688" y="688"/>
                </a:lnTo>
                <a:lnTo>
                  <a:pt x="674" y="701"/>
                </a:lnTo>
                <a:lnTo>
                  <a:pt x="660" y="714"/>
                </a:lnTo>
                <a:lnTo>
                  <a:pt x="644" y="726"/>
                </a:lnTo>
                <a:lnTo>
                  <a:pt x="629" y="738"/>
                </a:lnTo>
                <a:lnTo>
                  <a:pt x="612" y="748"/>
                </a:lnTo>
                <a:lnTo>
                  <a:pt x="595" y="757"/>
                </a:lnTo>
                <a:lnTo>
                  <a:pt x="578" y="767"/>
                </a:lnTo>
                <a:lnTo>
                  <a:pt x="560" y="775"/>
                </a:lnTo>
                <a:lnTo>
                  <a:pt x="541" y="782"/>
                </a:lnTo>
                <a:lnTo>
                  <a:pt x="523" y="789"/>
                </a:lnTo>
                <a:lnTo>
                  <a:pt x="503" y="793"/>
                </a:lnTo>
                <a:lnTo>
                  <a:pt x="485" y="798"/>
                </a:lnTo>
                <a:lnTo>
                  <a:pt x="464" y="801"/>
                </a:lnTo>
                <a:lnTo>
                  <a:pt x="445" y="804"/>
                </a:lnTo>
                <a:lnTo>
                  <a:pt x="424" y="806"/>
                </a:lnTo>
                <a:lnTo>
                  <a:pt x="403" y="806"/>
                </a:lnTo>
                <a:lnTo>
                  <a:pt x="403" y="806"/>
                </a:lnTo>
                <a:lnTo>
                  <a:pt x="382" y="806"/>
                </a:lnTo>
                <a:lnTo>
                  <a:pt x="362" y="804"/>
                </a:lnTo>
                <a:lnTo>
                  <a:pt x="342" y="801"/>
                </a:lnTo>
                <a:lnTo>
                  <a:pt x="321" y="798"/>
                </a:lnTo>
                <a:lnTo>
                  <a:pt x="303" y="793"/>
                </a:lnTo>
                <a:lnTo>
                  <a:pt x="283" y="789"/>
                </a:lnTo>
                <a:lnTo>
                  <a:pt x="265" y="782"/>
                </a:lnTo>
                <a:lnTo>
                  <a:pt x="247" y="775"/>
                </a:lnTo>
                <a:lnTo>
                  <a:pt x="228" y="767"/>
                </a:lnTo>
                <a:lnTo>
                  <a:pt x="211" y="757"/>
                </a:lnTo>
                <a:lnTo>
                  <a:pt x="194" y="748"/>
                </a:lnTo>
                <a:lnTo>
                  <a:pt x="177" y="738"/>
                </a:lnTo>
                <a:lnTo>
                  <a:pt x="162" y="726"/>
                </a:lnTo>
                <a:lnTo>
                  <a:pt x="146" y="714"/>
                </a:lnTo>
                <a:lnTo>
                  <a:pt x="133" y="701"/>
                </a:lnTo>
                <a:lnTo>
                  <a:pt x="118" y="688"/>
                </a:lnTo>
                <a:lnTo>
                  <a:pt x="105" y="675"/>
                </a:lnTo>
                <a:lnTo>
                  <a:pt x="92" y="660"/>
                </a:lnTo>
                <a:lnTo>
                  <a:pt x="80" y="645"/>
                </a:lnTo>
                <a:lnTo>
                  <a:pt x="69" y="629"/>
                </a:lnTo>
                <a:lnTo>
                  <a:pt x="59" y="612"/>
                </a:lnTo>
                <a:lnTo>
                  <a:pt x="48" y="595"/>
                </a:lnTo>
                <a:lnTo>
                  <a:pt x="39" y="578"/>
                </a:lnTo>
                <a:lnTo>
                  <a:pt x="31" y="561"/>
                </a:lnTo>
                <a:lnTo>
                  <a:pt x="24" y="542"/>
                </a:lnTo>
                <a:lnTo>
                  <a:pt x="19" y="523"/>
                </a:lnTo>
                <a:lnTo>
                  <a:pt x="13" y="504"/>
                </a:lnTo>
                <a:lnTo>
                  <a:pt x="8" y="485"/>
                </a:lnTo>
                <a:lnTo>
                  <a:pt x="5" y="465"/>
                </a:lnTo>
                <a:lnTo>
                  <a:pt x="2" y="444"/>
                </a:lnTo>
                <a:lnTo>
                  <a:pt x="0" y="424"/>
                </a:lnTo>
                <a:lnTo>
                  <a:pt x="0" y="403"/>
                </a:lnTo>
                <a:lnTo>
                  <a:pt x="0" y="403"/>
                </a:lnTo>
                <a:lnTo>
                  <a:pt x="0" y="382"/>
                </a:lnTo>
                <a:lnTo>
                  <a:pt x="2" y="361"/>
                </a:lnTo>
                <a:lnTo>
                  <a:pt x="5" y="342"/>
                </a:lnTo>
                <a:lnTo>
                  <a:pt x="8" y="322"/>
                </a:lnTo>
                <a:lnTo>
                  <a:pt x="13" y="303"/>
                </a:lnTo>
                <a:lnTo>
                  <a:pt x="19" y="283"/>
                </a:lnTo>
                <a:lnTo>
                  <a:pt x="24" y="265"/>
                </a:lnTo>
                <a:lnTo>
                  <a:pt x="31" y="246"/>
                </a:lnTo>
                <a:lnTo>
                  <a:pt x="39" y="229"/>
                </a:lnTo>
                <a:lnTo>
                  <a:pt x="48" y="210"/>
                </a:lnTo>
                <a:lnTo>
                  <a:pt x="59" y="194"/>
                </a:lnTo>
                <a:lnTo>
                  <a:pt x="69" y="178"/>
                </a:lnTo>
                <a:lnTo>
                  <a:pt x="80" y="162"/>
                </a:lnTo>
                <a:lnTo>
                  <a:pt x="92" y="147"/>
                </a:lnTo>
                <a:lnTo>
                  <a:pt x="105" y="132"/>
                </a:lnTo>
                <a:lnTo>
                  <a:pt x="118" y="118"/>
                </a:lnTo>
                <a:lnTo>
                  <a:pt x="133" y="105"/>
                </a:lnTo>
                <a:lnTo>
                  <a:pt x="146" y="92"/>
                </a:lnTo>
                <a:lnTo>
                  <a:pt x="162" y="80"/>
                </a:lnTo>
                <a:lnTo>
                  <a:pt x="177" y="69"/>
                </a:lnTo>
                <a:lnTo>
                  <a:pt x="194" y="58"/>
                </a:lnTo>
                <a:lnTo>
                  <a:pt x="211" y="48"/>
                </a:lnTo>
                <a:lnTo>
                  <a:pt x="228" y="40"/>
                </a:lnTo>
                <a:lnTo>
                  <a:pt x="247" y="32"/>
                </a:lnTo>
                <a:lnTo>
                  <a:pt x="265" y="24"/>
                </a:lnTo>
                <a:lnTo>
                  <a:pt x="283" y="18"/>
                </a:lnTo>
                <a:lnTo>
                  <a:pt x="303" y="12"/>
                </a:lnTo>
                <a:lnTo>
                  <a:pt x="321" y="8"/>
                </a:lnTo>
                <a:lnTo>
                  <a:pt x="342" y="4"/>
                </a:lnTo>
                <a:lnTo>
                  <a:pt x="362" y="2"/>
                </a:lnTo>
                <a:lnTo>
                  <a:pt x="382" y="1"/>
                </a:lnTo>
                <a:lnTo>
                  <a:pt x="403" y="0"/>
                </a:lnTo>
                <a:lnTo>
                  <a:pt x="403" y="0"/>
                </a:lnTo>
                <a:lnTo>
                  <a:pt x="424" y="1"/>
                </a:lnTo>
                <a:lnTo>
                  <a:pt x="445" y="2"/>
                </a:lnTo>
                <a:lnTo>
                  <a:pt x="464" y="4"/>
                </a:lnTo>
                <a:lnTo>
                  <a:pt x="485" y="8"/>
                </a:lnTo>
                <a:lnTo>
                  <a:pt x="503" y="12"/>
                </a:lnTo>
                <a:lnTo>
                  <a:pt x="523" y="18"/>
                </a:lnTo>
                <a:lnTo>
                  <a:pt x="541" y="24"/>
                </a:lnTo>
                <a:lnTo>
                  <a:pt x="560" y="32"/>
                </a:lnTo>
                <a:lnTo>
                  <a:pt x="578" y="40"/>
                </a:lnTo>
                <a:lnTo>
                  <a:pt x="595" y="48"/>
                </a:lnTo>
                <a:lnTo>
                  <a:pt x="612" y="58"/>
                </a:lnTo>
                <a:lnTo>
                  <a:pt x="629" y="69"/>
                </a:lnTo>
                <a:lnTo>
                  <a:pt x="644" y="80"/>
                </a:lnTo>
                <a:lnTo>
                  <a:pt x="660" y="92"/>
                </a:lnTo>
                <a:lnTo>
                  <a:pt x="674" y="105"/>
                </a:lnTo>
                <a:lnTo>
                  <a:pt x="688" y="118"/>
                </a:lnTo>
                <a:lnTo>
                  <a:pt x="701" y="132"/>
                </a:lnTo>
                <a:lnTo>
                  <a:pt x="714" y="147"/>
                </a:lnTo>
                <a:lnTo>
                  <a:pt x="726" y="162"/>
                </a:lnTo>
                <a:lnTo>
                  <a:pt x="737" y="178"/>
                </a:lnTo>
                <a:lnTo>
                  <a:pt x="747" y="194"/>
                </a:lnTo>
                <a:lnTo>
                  <a:pt x="758" y="210"/>
                </a:lnTo>
                <a:lnTo>
                  <a:pt x="766" y="229"/>
                </a:lnTo>
                <a:lnTo>
                  <a:pt x="774" y="246"/>
                </a:lnTo>
                <a:lnTo>
                  <a:pt x="782" y="265"/>
                </a:lnTo>
                <a:lnTo>
                  <a:pt x="788" y="283"/>
                </a:lnTo>
                <a:lnTo>
                  <a:pt x="794" y="303"/>
                </a:lnTo>
                <a:lnTo>
                  <a:pt x="798" y="322"/>
                </a:lnTo>
                <a:lnTo>
                  <a:pt x="802" y="342"/>
                </a:lnTo>
                <a:lnTo>
                  <a:pt x="804" y="361"/>
                </a:lnTo>
                <a:lnTo>
                  <a:pt x="806" y="382"/>
                </a:lnTo>
                <a:lnTo>
                  <a:pt x="806" y="403"/>
                </a:lnTo>
                <a:lnTo>
                  <a:pt x="806" y="403"/>
                </a:lnTo>
                <a:close/>
              </a:path>
            </a:pathLst>
          </a:custGeom>
          <a:solidFill>
            <a:srgbClr val="FB6E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1"/>
          <p:cNvSpPr>
            <a:spLocks/>
          </p:cNvSpPr>
          <p:nvPr/>
        </p:nvSpPr>
        <p:spPr bwMode="auto">
          <a:xfrm>
            <a:off x="2840038" y="3484563"/>
            <a:ext cx="639763" cy="639763"/>
          </a:xfrm>
          <a:custGeom>
            <a:avLst/>
            <a:gdLst>
              <a:gd name="T0" fmla="*/ 806 w 806"/>
              <a:gd name="T1" fmla="*/ 424 h 806"/>
              <a:gd name="T2" fmla="*/ 798 w 806"/>
              <a:gd name="T3" fmla="*/ 485 h 806"/>
              <a:gd name="T4" fmla="*/ 782 w 806"/>
              <a:gd name="T5" fmla="*/ 542 h 806"/>
              <a:gd name="T6" fmla="*/ 758 w 806"/>
              <a:gd name="T7" fmla="*/ 595 h 806"/>
              <a:gd name="T8" fmla="*/ 725 w 806"/>
              <a:gd name="T9" fmla="*/ 645 h 806"/>
              <a:gd name="T10" fmla="*/ 689 w 806"/>
              <a:gd name="T11" fmla="*/ 689 h 806"/>
              <a:gd name="T12" fmla="*/ 644 w 806"/>
              <a:gd name="T13" fmla="*/ 727 h 806"/>
              <a:gd name="T14" fmla="*/ 595 w 806"/>
              <a:gd name="T15" fmla="*/ 758 h 806"/>
              <a:gd name="T16" fmla="*/ 541 w 806"/>
              <a:gd name="T17" fmla="*/ 782 h 806"/>
              <a:gd name="T18" fmla="*/ 485 w 806"/>
              <a:gd name="T19" fmla="*/ 798 h 806"/>
              <a:gd name="T20" fmla="*/ 424 w 806"/>
              <a:gd name="T21" fmla="*/ 806 h 806"/>
              <a:gd name="T22" fmla="*/ 382 w 806"/>
              <a:gd name="T23" fmla="*/ 806 h 806"/>
              <a:gd name="T24" fmla="*/ 321 w 806"/>
              <a:gd name="T25" fmla="*/ 798 h 806"/>
              <a:gd name="T26" fmla="*/ 265 w 806"/>
              <a:gd name="T27" fmla="*/ 782 h 806"/>
              <a:gd name="T28" fmla="*/ 211 w 806"/>
              <a:gd name="T29" fmla="*/ 758 h 806"/>
              <a:gd name="T30" fmla="*/ 162 w 806"/>
              <a:gd name="T31" fmla="*/ 727 h 806"/>
              <a:gd name="T32" fmla="*/ 118 w 806"/>
              <a:gd name="T33" fmla="*/ 689 h 806"/>
              <a:gd name="T34" fmla="*/ 80 w 806"/>
              <a:gd name="T35" fmla="*/ 645 h 806"/>
              <a:gd name="T36" fmla="*/ 48 w 806"/>
              <a:gd name="T37" fmla="*/ 595 h 806"/>
              <a:gd name="T38" fmla="*/ 24 w 806"/>
              <a:gd name="T39" fmla="*/ 542 h 806"/>
              <a:gd name="T40" fmla="*/ 8 w 806"/>
              <a:gd name="T41" fmla="*/ 485 h 806"/>
              <a:gd name="T42" fmla="*/ 0 w 806"/>
              <a:gd name="T43" fmla="*/ 424 h 806"/>
              <a:gd name="T44" fmla="*/ 0 w 806"/>
              <a:gd name="T45" fmla="*/ 382 h 806"/>
              <a:gd name="T46" fmla="*/ 8 w 806"/>
              <a:gd name="T47" fmla="*/ 322 h 806"/>
              <a:gd name="T48" fmla="*/ 24 w 806"/>
              <a:gd name="T49" fmla="*/ 265 h 806"/>
              <a:gd name="T50" fmla="*/ 48 w 806"/>
              <a:gd name="T51" fmla="*/ 212 h 806"/>
              <a:gd name="T52" fmla="*/ 80 w 806"/>
              <a:gd name="T53" fmla="*/ 162 h 806"/>
              <a:gd name="T54" fmla="*/ 118 w 806"/>
              <a:gd name="T55" fmla="*/ 118 h 806"/>
              <a:gd name="T56" fmla="*/ 162 w 806"/>
              <a:gd name="T57" fmla="*/ 80 h 806"/>
              <a:gd name="T58" fmla="*/ 211 w 806"/>
              <a:gd name="T59" fmla="*/ 49 h 806"/>
              <a:gd name="T60" fmla="*/ 265 w 806"/>
              <a:gd name="T61" fmla="*/ 25 h 806"/>
              <a:gd name="T62" fmla="*/ 321 w 806"/>
              <a:gd name="T63" fmla="*/ 8 h 806"/>
              <a:gd name="T64" fmla="*/ 382 w 806"/>
              <a:gd name="T65" fmla="*/ 1 h 806"/>
              <a:gd name="T66" fmla="*/ 424 w 806"/>
              <a:gd name="T67" fmla="*/ 1 h 806"/>
              <a:gd name="T68" fmla="*/ 485 w 806"/>
              <a:gd name="T69" fmla="*/ 8 h 806"/>
              <a:gd name="T70" fmla="*/ 541 w 806"/>
              <a:gd name="T71" fmla="*/ 25 h 806"/>
              <a:gd name="T72" fmla="*/ 595 w 806"/>
              <a:gd name="T73" fmla="*/ 49 h 806"/>
              <a:gd name="T74" fmla="*/ 644 w 806"/>
              <a:gd name="T75" fmla="*/ 80 h 806"/>
              <a:gd name="T76" fmla="*/ 689 w 806"/>
              <a:gd name="T77" fmla="*/ 118 h 806"/>
              <a:gd name="T78" fmla="*/ 725 w 806"/>
              <a:gd name="T79" fmla="*/ 162 h 806"/>
              <a:gd name="T80" fmla="*/ 758 w 806"/>
              <a:gd name="T81" fmla="*/ 212 h 806"/>
              <a:gd name="T82" fmla="*/ 782 w 806"/>
              <a:gd name="T83" fmla="*/ 265 h 806"/>
              <a:gd name="T84" fmla="*/ 798 w 806"/>
              <a:gd name="T85" fmla="*/ 322 h 806"/>
              <a:gd name="T86" fmla="*/ 806 w 806"/>
              <a:gd name="T87" fmla="*/ 382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06" h="806">
                <a:moveTo>
                  <a:pt x="806" y="403"/>
                </a:moveTo>
                <a:lnTo>
                  <a:pt x="806" y="403"/>
                </a:lnTo>
                <a:lnTo>
                  <a:pt x="806" y="424"/>
                </a:lnTo>
                <a:lnTo>
                  <a:pt x="804" y="444"/>
                </a:lnTo>
                <a:lnTo>
                  <a:pt x="801" y="465"/>
                </a:lnTo>
                <a:lnTo>
                  <a:pt x="798" y="485"/>
                </a:lnTo>
                <a:lnTo>
                  <a:pt x="793" y="504"/>
                </a:lnTo>
                <a:lnTo>
                  <a:pt x="788" y="523"/>
                </a:lnTo>
                <a:lnTo>
                  <a:pt x="782" y="542"/>
                </a:lnTo>
                <a:lnTo>
                  <a:pt x="775" y="561"/>
                </a:lnTo>
                <a:lnTo>
                  <a:pt x="767" y="578"/>
                </a:lnTo>
                <a:lnTo>
                  <a:pt x="758" y="595"/>
                </a:lnTo>
                <a:lnTo>
                  <a:pt x="747" y="613"/>
                </a:lnTo>
                <a:lnTo>
                  <a:pt x="737" y="629"/>
                </a:lnTo>
                <a:lnTo>
                  <a:pt x="725" y="645"/>
                </a:lnTo>
                <a:lnTo>
                  <a:pt x="714" y="660"/>
                </a:lnTo>
                <a:lnTo>
                  <a:pt x="701" y="675"/>
                </a:lnTo>
                <a:lnTo>
                  <a:pt x="689" y="689"/>
                </a:lnTo>
                <a:lnTo>
                  <a:pt x="674" y="701"/>
                </a:lnTo>
                <a:lnTo>
                  <a:pt x="660" y="714"/>
                </a:lnTo>
                <a:lnTo>
                  <a:pt x="644" y="727"/>
                </a:lnTo>
                <a:lnTo>
                  <a:pt x="629" y="738"/>
                </a:lnTo>
                <a:lnTo>
                  <a:pt x="613" y="748"/>
                </a:lnTo>
                <a:lnTo>
                  <a:pt x="595" y="758"/>
                </a:lnTo>
                <a:lnTo>
                  <a:pt x="578" y="767"/>
                </a:lnTo>
                <a:lnTo>
                  <a:pt x="560" y="775"/>
                </a:lnTo>
                <a:lnTo>
                  <a:pt x="541" y="782"/>
                </a:lnTo>
                <a:lnTo>
                  <a:pt x="523" y="789"/>
                </a:lnTo>
                <a:lnTo>
                  <a:pt x="503" y="793"/>
                </a:lnTo>
                <a:lnTo>
                  <a:pt x="485" y="798"/>
                </a:lnTo>
                <a:lnTo>
                  <a:pt x="464" y="801"/>
                </a:lnTo>
                <a:lnTo>
                  <a:pt x="444" y="805"/>
                </a:lnTo>
                <a:lnTo>
                  <a:pt x="424" y="806"/>
                </a:lnTo>
                <a:lnTo>
                  <a:pt x="403" y="806"/>
                </a:lnTo>
                <a:lnTo>
                  <a:pt x="403" y="806"/>
                </a:lnTo>
                <a:lnTo>
                  <a:pt x="382" y="806"/>
                </a:lnTo>
                <a:lnTo>
                  <a:pt x="361" y="805"/>
                </a:lnTo>
                <a:lnTo>
                  <a:pt x="342" y="801"/>
                </a:lnTo>
                <a:lnTo>
                  <a:pt x="321" y="798"/>
                </a:lnTo>
                <a:lnTo>
                  <a:pt x="303" y="793"/>
                </a:lnTo>
                <a:lnTo>
                  <a:pt x="283" y="789"/>
                </a:lnTo>
                <a:lnTo>
                  <a:pt x="265" y="782"/>
                </a:lnTo>
                <a:lnTo>
                  <a:pt x="246" y="775"/>
                </a:lnTo>
                <a:lnTo>
                  <a:pt x="228" y="767"/>
                </a:lnTo>
                <a:lnTo>
                  <a:pt x="211" y="758"/>
                </a:lnTo>
                <a:lnTo>
                  <a:pt x="194" y="748"/>
                </a:lnTo>
                <a:lnTo>
                  <a:pt x="177" y="738"/>
                </a:lnTo>
                <a:lnTo>
                  <a:pt x="162" y="727"/>
                </a:lnTo>
                <a:lnTo>
                  <a:pt x="146" y="714"/>
                </a:lnTo>
                <a:lnTo>
                  <a:pt x="132" y="701"/>
                </a:lnTo>
                <a:lnTo>
                  <a:pt x="118" y="689"/>
                </a:lnTo>
                <a:lnTo>
                  <a:pt x="105" y="675"/>
                </a:lnTo>
                <a:lnTo>
                  <a:pt x="92" y="660"/>
                </a:lnTo>
                <a:lnTo>
                  <a:pt x="80" y="645"/>
                </a:lnTo>
                <a:lnTo>
                  <a:pt x="69" y="629"/>
                </a:lnTo>
                <a:lnTo>
                  <a:pt x="59" y="613"/>
                </a:lnTo>
                <a:lnTo>
                  <a:pt x="48" y="595"/>
                </a:lnTo>
                <a:lnTo>
                  <a:pt x="40" y="578"/>
                </a:lnTo>
                <a:lnTo>
                  <a:pt x="31" y="561"/>
                </a:lnTo>
                <a:lnTo>
                  <a:pt x="24" y="542"/>
                </a:lnTo>
                <a:lnTo>
                  <a:pt x="18" y="523"/>
                </a:lnTo>
                <a:lnTo>
                  <a:pt x="13" y="504"/>
                </a:lnTo>
                <a:lnTo>
                  <a:pt x="8" y="485"/>
                </a:lnTo>
                <a:lnTo>
                  <a:pt x="4" y="465"/>
                </a:lnTo>
                <a:lnTo>
                  <a:pt x="2" y="444"/>
                </a:lnTo>
                <a:lnTo>
                  <a:pt x="0" y="424"/>
                </a:lnTo>
                <a:lnTo>
                  <a:pt x="0" y="403"/>
                </a:lnTo>
                <a:lnTo>
                  <a:pt x="0" y="403"/>
                </a:lnTo>
                <a:lnTo>
                  <a:pt x="0" y="382"/>
                </a:lnTo>
                <a:lnTo>
                  <a:pt x="2" y="363"/>
                </a:lnTo>
                <a:lnTo>
                  <a:pt x="4" y="342"/>
                </a:lnTo>
                <a:lnTo>
                  <a:pt x="8" y="322"/>
                </a:lnTo>
                <a:lnTo>
                  <a:pt x="13" y="303"/>
                </a:lnTo>
                <a:lnTo>
                  <a:pt x="18" y="283"/>
                </a:lnTo>
                <a:lnTo>
                  <a:pt x="24" y="265"/>
                </a:lnTo>
                <a:lnTo>
                  <a:pt x="31" y="246"/>
                </a:lnTo>
                <a:lnTo>
                  <a:pt x="40" y="229"/>
                </a:lnTo>
                <a:lnTo>
                  <a:pt x="48" y="212"/>
                </a:lnTo>
                <a:lnTo>
                  <a:pt x="59" y="194"/>
                </a:lnTo>
                <a:lnTo>
                  <a:pt x="69" y="178"/>
                </a:lnTo>
                <a:lnTo>
                  <a:pt x="80" y="162"/>
                </a:lnTo>
                <a:lnTo>
                  <a:pt x="92" y="147"/>
                </a:lnTo>
                <a:lnTo>
                  <a:pt x="105" y="132"/>
                </a:lnTo>
                <a:lnTo>
                  <a:pt x="118" y="118"/>
                </a:lnTo>
                <a:lnTo>
                  <a:pt x="132" y="105"/>
                </a:lnTo>
                <a:lnTo>
                  <a:pt x="146" y="92"/>
                </a:lnTo>
                <a:lnTo>
                  <a:pt x="162" y="80"/>
                </a:lnTo>
                <a:lnTo>
                  <a:pt x="177" y="69"/>
                </a:lnTo>
                <a:lnTo>
                  <a:pt x="194" y="59"/>
                </a:lnTo>
                <a:lnTo>
                  <a:pt x="211" y="49"/>
                </a:lnTo>
                <a:lnTo>
                  <a:pt x="228" y="40"/>
                </a:lnTo>
                <a:lnTo>
                  <a:pt x="246" y="32"/>
                </a:lnTo>
                <a:lnTo>
                  <a:pt x="265" y="25"/>
                </a:lnTo>
                <a:lnTo>
                  <a:pt x="283" y="18"/>
                </a:lnTo>
                <a:lnTo>
                  <a:pt x="303" y="13"/>
                </a:lnTo>
                <a:lnTo>
                  <a:pt x="321" y="8"/>
                </a:lnTo>
                <a:lnTo>
                  <a:pt x="342" y="4"/>
                </a:lnTo>
                <a:lnTo>
                  <a:pt x="361" y="2"/>
                </a:lnTo>
                <a:lnTo>
                  <a:pt x="382" y="1"/>
                </a:lnTo>
                <a:lnTo>
                  <a:pt x="403" y="0"/>
                </a:lnTo>
                <a:lnTo>
                  <a:pt x="403" y="0"/>
                </a:lnTo>
                <a:lnTo>
                  <a:pt x="424" y="1"/>
                </a:lnTo>
                <a:lnTo>
                  <a:pt x="444" y="2"/>
                </a:lnTo>
                <a:lnTo>
                  <a:pt x="464" y="4"/>
                </a:lnTo>
                <a:lnTo>
                  <a:pt x="485" y="8"/>
                </a:lnTo>
                <a:lnTo>
                  <a:pt x="503" y="13"/>
                </a:lnTo>
                <a:lnTo>
                  <a:pt x="523" y="18"/>
                </a:lnTo>
                <a:lnTo>
                  <a:pt x="541" y="25"/>
                </a:lnTo>
                <a:lnTo>
                  <a:pt x="560" y="32"/>
                </a:lnTo>
                <a:lnTo>
                  <a:pt x="578" y="40"/>
                </a:lnTo>
                <a:lnTo>
                  <a:pt x="595" y="49"/>
                </a:lnTo>
                <a:lnTo>
                  <a:pt x="613" y="59"/>
                </a:lnTo>
                <a:lnTo>
                  <a:pt x="629" y="69"/>
                </a:lnTo>
                <a:lnTo>
                  <a:pt x="644" y="80"/>
                </a:lnTo>
                <a:lnTo>
                  <a:pt x="660" y="92"/>
                </a:lnTo>
                <a:lnTo>
                  <a:pt x="674" y="105"/>
                </a:lnTo>
                <a:lnTo>
                  <a:pt x="689" y="118"/>
                </a:lnTo>
                <a:lnTo>
                  <a:pt x="701" y="132"/>
                </a:lnTo>
                <a:lnTo>
                  <a:pt x="714" y="147"/>
                </a:lnTo>
                <a:lnTo>
                  <a:pt x="725" y="162"/>
                </a:lnTo>
                <a:lnTo>
                  <a:pt x="737" y="178"/>
                </a:lnTo>
                <a:lnTo>
                  <a:pt x="747" y="194"/>
                </a:lnTo>
                <a:lnTo>
                  <a:pt x="758" y="212"/>
                </a:lnTo>
                <a:lnTo>
                  <a:pt x="767" y="229"/>
                </a:lnTo>
                <a:lnTo>
                  <a:pt x="775" y="246"/>
                </a:lnTo>
                <a:lnTo>
                  <a:pt x="782" y="265"/>
                </a:lnTo>
                <a:lnTo>
                  <a:pt x="788" y="283"/>
                </a:lnTo>
                <a:lnTo>
                  <a:pt x="793" y="303"/>
                </a:lnTo>
                <a:lnTo>
                  <a:pt x="798" y="322"/>
                </a:lnTo>
                <a:lnTo>
                  <a:pt x="801" y="342"/>
                </a:lnTo>
                <a:lnTo>
                  <a:pt x="804" y="363"/>
                </a:lnTo>
                <a:lnTo>
                  <a:pt x="806" y="382"/>
                </a:lnTo>
                <a:lnTo>
                  <a:pt x="806" y="403"/>
                </a:lnTo>
                <a:lnTo>
                  <a:pt x="806" y="403"/>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2"/>
          <p:cNvSpPr>
            <a:spLocks/>
          </p:cNvSpPr>
          <p:nvPr/>
        </p:nvSpPr>
        <p:spPr bwMode="auto">
          <a:xfrm>
            <a:off x="3684588" y="1871663"/>
            <a:ext cx="641350" cy="639763"/>
          </a:xfrm>
          <a:custGeom>
            <a:avLst/>
            <a:gdLst>
              <a:gd name="T0" fmla="*/ 806 w 806"/>
              <a:gd name="T1" fmla="*/ 424 h 807"/>
              <a:gd name="T2" fmla="*/ 798 w 806"/>
              <a:gd name="T3" fmla="*/ 485 h 807"/>
              <a:gd name="T4" fmla="*/ 782 w 806"/>
              <a:gd name="T5" fmla="*/ 543 h 807"/>
              <a:gd name="T6" fmla="*/ 758 w 806"/>
              <a:gd name="T7" fmla="*/ 596 h 807"/>
              <a:gd name="T8" fmla="*/ 725 w 806"/>
              <a:gd name="T9" fmla="*/ 645 h 807"/>
              <a:gd name="T10" fmla="*/ 689 w 806"/>
              <a:gd name="T11" fmla="*/ 689 h 807"/>
              <a:gd name="T12" fmla="*/ 644 w 806"/>
              <a:gd name="T13" fmla="*/ 727 h 807"/>
              <a:gd name="T14" fmla="*/ 595 w 806"/>
              <a:gd name="T15" fmla="*/ 758 h 807"/>
              <a:gd name="T16" fmla="*/ 541 w 806"/>
              <a:gd name="T17" fmla="*/ 782 h 807"/>
              <a:gd name="T18" fmla="*/ 485 w 806"/>
              <a:gd name="T19" fmla="*/ 799 h 807"/>
              <a:gd name="T20" fmla="*/ 424 w 806"/>
              <a:gd name="T21" fmla="*/ 807 h 807"/>
              <a:gd name="T22" fmla="*/ 382 w 806"/>
              <a:gd name="T23" fmla="*/ 807 h 807"/>
              <a:gd name="T24" fmla="*/ 321 w 806"/>
              <a:gd name="T25" fmla="*/ 799 h 807"/>
              <a:gd name="T26" fmla="*/ 265 w 806"/>
              <a:gd name="T27" fmla="*/ 782 h 807"/>
              <a:gd name="T28" fmla="*/ 211 w 806"/>
              <a:gd name="T29" fmla="*/ 758 h 807"/>
              <a:gd name="T30" fmla="*/ 162 w 806"/>
              <a:gd name="T31" fmla="*/ 727 h 807"/>
              <a:gd name="T32" fmla="*/ 117 w 806"/>
              <a:gd name="T33" fmla="*/ 689 h 807"/>
              <a:gd name="T34" fmla="*/ 81 w 806"/>
              <a:gd name="T35" fmla="*/ 645 h 807"/>
              <a:gd name="T36" fmla="*/ 48 w 806"/>
              <a:gd name="T37" fmla="*/ 596 h 807"/>
              <a:gd name="T38" fmla="*/ 24 w 806"/>
              <a:gd name="T39" fmla="*/ 543 h 807"/>
              <a:gd name="T40" fmla="*/ 8 w 806"/>
              <a:gd name="T41" fmla="*/ 485 h 807"/>
              <a:gd name="T42" fmla="*/ 0 w 806"/>
              <a:gd name="T43" fmla="*/ 424 h 807"/>
              <a:gd name="T44" fmla="*/ 0 w 806"/>
              <a:gd name="T45" fmla="*/ 383 h 807"/>
              <a:gd name="T46" fmla="*/ 8 w 806"/>
              <a:gd name="T47" fmla="*/ 323 h 807"/>
              <a:gd name="T48" fmla="*/ 24 w 806"/>
              <a:gd name="T49" fmla="*/ 265 h 807"/>
              <a:gd name="T50" fmla="*/ 48 w 806"/>
              <a:gd name="T51" fmla="*/ 211 h 807"/>
              <a:gd name="T52" fmla="*/ 81 w 806"/>
              <a:gd name="T53" fmla="*/ 163 h 807"/>
              <a:gd name="T54" fmla="*/ 117 w 806"/>
              <a:gd name="T55" fmla="*/ 119 h 807"/>
              <a:gd name="T56" fmla="*/ 162 w 806"/>
              <a:gd name="T57" fmla="*/ 81 h 807"/>
              <a:gd name="T58" fmla="*/ 211 w 806"/>
              <a:gd name="T59" fmla="*/ 49 h 807"/>
              <a:gd name="T60" fmla="*/ 265 w 806"/>
              <a:gd name="T61" fmla="*/ 25 h 807"/>
              <a:gd name="T62" fmla="*/ 321 w 806"/>
              <a:gd name="T63" fmla="*/ 9 h 807"/>
              <a:gd name="T64" fmla="*/ 382 w 806"/>
              <a:gd name="T65" fmla="*/ 2 h 807"/>
              <a:gd name="T66" fmla="*/ 424 w 806"/>
              <a:gd name="T67" fmla="*/ 2 h 807"/>
              <a:gd name="T68" fmla="*/ 485 w 806"/>
              <a:gd name="T69" fmla="*/ 9 h 807"/>
              <a:gd name="T70" fmla="*/ 541 w 806"/>
              <a:gd name="T71" fmla="*/ 25 h 807"/>
              <a:gd name="T72" fmla="*/ 595 w 806"/>
              <a:gd name="T73" fmla="*/ 49 h 807"/>
              <a:gd name="T74" fmla="*/ 644 w 806"/>
              <a:gd name="T75" fmla="*/ 81 h 807"/>
              <a:gd name="T76" fmla="*/ 689 w 806"/>
              <a:gd name="T77" fmla="*/ 119 h 807"/>
              <a:gd name="T78" fmla="*/ 725 w 806"/>
              <a:gd name="T79" fmla="*/ 163 h 807"/>
              <a:gd name="T80" fmla="*/ 758 w 806"/>
              <a:gd name="T81" fmla="*/ 211 h 807"/>
              <a:gd name="T82" fmla="*/ 782 w 806"/>
              <a:gd name="T83" fmla="*/ 265 h 807"/>
              <a:gd name="T84" fmla="*/ 798 w 806"/>
              <a:gd name="T85" fmla="*/ 323 h 807"/>
              <a:gd name="T86" fmla="*/ 806 w 806"/>
              <a:gd name="T87" fmla="*/ 383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06" h="807">
                <a:moveTo>
                  <a:pt x="806" y="404"/>
                </a:moveTo>
                <a:lnTo>
                  <a:pt x="806" y="404"/>
                </a:lnTo>
                <a:lnTo>
                  <a:pt x="806" y="424"/>
                </a:lnTo>
                <a:lnTo>
                  <a:pt x="804" y="445"/>
                </a:lnTo>
                <a:lnTo>
                  <a:pt x="801" y="466"/>
                </a:lnTo>
                <a:lnTo>
                  <a:pt x="798" y="485"/>
                </a:lnTo>
                <a:lnTo>
                  <a:pt x="793" y="505"/>
                </a:lnTo>
                <a:lnTo>
                  <a:pt x="788" y="523"/>
                </a:lnTo>
                <a:lnTo>
                  <a:pt x="782" y="543"/>
                </a:lnTo>
                <a:lnTo>
                  <a:pt x="775" y="560"/>
                </a:lnTo>
                <a:lnTo>
                  <a:pt x="767" y="579"/>
                </a:lnTo>
                <a:lnTo>
                  <a:pt x="758" y="596"/>
                </a:lnTo>
                <a:lnTo>
                  <a:pt x="747" y="613"/>
                </a:lnTo>
                <a:lnTo>
                  <a:pt x="737" y="629"/>
                </a:lnTo>
                <a:lnTo>
                  <a:pt x="725" y="645"/>
                </a:lnTo>
                <a:lnTo>
                  <a:pt x="714" y="660"/>
                </a:lnTo>
                <a:lnTo>
                  <a:pt x="701" y="675"/>
                </a:lnTo>
                <a:lnTo>
                  <a:pt x="689" y="689"/>
                </a:lnTo>
                <a:lnTo>
                  <a:pt x="674" y="702"/>
                </a:lnTo>
                <a:lnTo>
                  <a:pt x="660" y="714"/>
                </a:lnTo>
                <a:lnTo>
                  <a:pt x="644" y="727"/>
                </a:lnTo>
                <a:lnTo>
                  <a:pt x="629" y="737"/>
                </a:lnTo>
                <a:lnTo>
                  <a:pt x="613" y="749"/>
                </a:lnTo>
                <a:lnTo>
                  <a:pt x="595" y="758"/>
                </a:lnTo>
                <a:lnTo>
                  <a:pt x="578" y="767"/>
                </a:lnTo>
                <a:lnTo>
                  <a:pt x="560" y="775"/>
                </a:lnTo>
                <a:lnTo>
                  <a:pt x="541" y="782"/>
                </a:lnTo>
                <a:lnTo>
                  <a:pt x="523" y="789"/>
                </a:lnTo>
                <a:lnTo>
                  <a:pt x="503" y="794"/>
                </a:lnTo>
                <a:lnTo>
                  <a:pt x="485" y="799"/>
                </a:lnTo>
                <a:lnTo>
                  <a:pt x="464" y="802"/>
                </a:lnTo>
                <a:lnTo>
                  <a:pt x="444" y="804"/>
                </a:lnTo>
                <a:lnTo>
                  <a:pt x="424" y="807"/>
                </a:lnTo>
                <a:lnTo>
                  <a:pt x="403" y="807"/>
                </a:lnTo>
                <a:lnTo>
                  <a:pt x="403" y="807"/>
                </a:lnTo>
                <a:lnTo>
                  <a:pt x="382" y="807"/>
                </a:lnTo>
                <a:lnTo>
                  <a:pt x="362" y="804"/>
                </a:lnTo>
                <a:lnTo>
                  <a:pt x="342" y="802"/>
                </a:lnTo>
                <a:lnTo>
                  <a:pt x="321" y="799"/>
                </a:lnTo>
                <a:lnTo>
                  <a:pt x="303" y="794"/>
                </a:lnTo>
                <a:lnTo>
                  <a:pt x="283" y="789"/>
                </a:lnTo>
                <a:lnTo>
                  <a:pt x="265" y="782"/>
                </a:lnTo>
                <a:lnTo>
                  <a:pt x="246" y="775"/>
                </a:lnTo>
                <a:lnTo>
                  <a:pt x="228" y="767"/>
                </a:lnTo>
                <a:lnTo>
                  <a:pt x="211" y="758"/>
                </a:lnTo>
                <a:lnTo>
                  <a:pt x="193" y="749"/>
                </a:lnTo>
                <a:lnTo>
                  <a:pt x="177" y="737"/>
                </a:lnTo>
                <a:lnTo>
                  <a:pt x="162" y="727"/>
                </a:lnTo>
                <a:lnTo>
                  <a:pt x="146" y="714"/>
                </a:lnTo>
                <a:lnTo>
                  <a:pt x="132" y="702"/>
                </a:lnTo>
                <a:lnTo>
                  <a:pt x="117" y="689"/>
                </a:lnTo>
                <a:lnTo>
                  <a:pt x="105" y="675"/>
                </a:lnTo>
                <a:lnTo>
                  <a:pt x="92" y="660"/>
                </a:lnTo>
                <a:lnTo>
                  <a:pt x="81" y="645"/>
                </a:lnTo>
                <a:lnTo>
                  <a:pt x="69" y="629"/>
                </a:lnTo>
                <a:lnTo>
                  <a:pt x="59" y="613"/>
                </a:lnTo>
                <a:lnTo>
                  <a:pt x="48" y="596"/>
                </a:lnTo>
                <a:lnTo>
                  <a:pt x="39" y="579"/>
                </a:lnTo>
                <a:lnTo>
                  <a:pt x="31" y="560"/>
                </a:lnTo>
                <a:lnTo>
                  <a:pt x="24" y="543"/>
                </a:lnTo>
                <a:lnTo>
                  <a:pt x="18" y="523"/>
                </a:lnTo>
                <a:lnTo>
                  <a:pt x="13" y="505"/>
                </a:lnTo>
                <a:lnTo>
                  <a:pt x="8" y="485"/>
                </a:lnTo>
                <a:lnTo>
                  <a:pt x="5" y="466"/>
                </a:lnTo>
                <a:lnTo>
                  <a:pt x="2" y="445"/>
                </a:lnTo>
                <a:lnTo>
                  <a:pt x="0" y="424"/>
                </a:lnTo>
                <a:lnTo>
                  <a:pt x="0" y="404"/>
                </a:lnTo>
                <a:lnTo>
                  <a:pt x="0" y="404"/>
                </a:lnTo>
                <a:lnTo>
                  <a:pt x="0" y="383"/>
                </a:lnTo>
                <a:lnTo>
                  <a:pt x="2" y="362"/>
                </a:lnTo>
                <a:lnTo>
                  <a:pt x="5" y="342"/>
                </a:lnTo>
                <a:lnTo>
                  <a:pt x="8" y="323"/>
                </a:lnTo>
                <a:lnTo>
                  <a:pt x="13" y="303"/>
                </a:lnTo>
                <a:lnTo>
                  <a:pt x="18" y="284"/>
                </a:lnTo>
                <a:lnTo>
                  <a:pt x="24" y="265"/>
                </a:lnTo>
                <a:lnTo>
                  <a:pt x="31" y="247"/>
                </a:lnTo>
                <a:lnTo>
                  <a:pt x="39" y="228"/>
                </a:lnTo>
                <a:lnTo>
                  <a:pt x="48" y="211"/>
                </a:lnTo>
                <a:lnTo>
                  <a:pt x="59" y="195"/>
                </a:lnTo>
                <a:lnTo>
                  <a:pt x="69" y="179"/>
                </a:lnTo>
                <a:lnTo>
                  <a:pt x="81" y="163"/>
                </a:lnTo>
                <a:lnTo>
                  <a:pt x="92" y="148"/>
                </a:lnTo>
                <a:lnTo>
                  <a:pt x="105" y="133"/>
                </a:lnTo>
                <a:lnTo>
                  <a:pt x="117" y="119"/>
                </a:lnTo>
                <a:lnTo>
                  <a:pt x="132" y="105"/>
                </a:lnTo>
                <a:lnTo>
                  <a:pt x="146" y="93"/>
                </a:lnTo>
                <a:lnTo>
                  <a:pt x="162" y="81"/>
                </a:lnTo>
                <a:lnTo>
                  <a:pt x="177" y="70"/>
                </a:lnTo>
                <a:lnTo>
                  <a:pt x="193" y="59"/>
                </a:lnTo>
                <a:lnTo>
                  <a:pt x="211" y="49"/>
                </a:lnTo>
                <a:lnTo>
                  <a:pt x="228" y="41"/>
                </a:lnTo>
                <a:lnTo>
                  <a:pt x="246" y="33"/>
                </a:lnTo>
                <a:lnTo>
                  <a:pt x="265" y="25"/>
                </a:lnTo>
                <a:lnTo>
                  <a:pt x="283" y="19"/>
                </a:lnTo>
                <a:lnTo>
                  <a:pt x="303" y="13"/>
                </a:lnTo>
                <a:lnTo>
                  <a:pt x="321" y="9"/>
                </a:lnTo>
                <a:lnTo>
                  <a:pt x="342" y="5"/>
                </a:lnTo>
                <a:lnTo>
                  <a:pt x="362" y="3"/>
                </a:lnTo>
                <a:lnTo>
                  <a:pt x="382" y="2"/>
                </a:lnTo>
                <a:lnTo>
                  <a:pt x="403" y="0"/>
                </a:lnTo>
                <a:lnTo>
                  <a:pt x="403" y="0"/>
                </a:lnTo>
                <a:lnTo>
                  <a:pt x="424" y="2"/>
                </a:lnTo>
                <a:lnTo>
                  <a:pt x="444" y="3"/>
                </a:lnTo>
                <a:lnTo>
                  <a:pt x="464" y="5"/>
                </a:lnTo>
                <a:lnTo>
                  <a:pt x="485" y="9"/>
                </a:lnTo>
                <a:lnTo>
                  <a:pt x="503" y="13"/>
                </a:lnTo>
                <a:lnTo>
                  <a:pt x="523" y="19"/>
                </a:lnTo>
                <a:lnTo>
                  <a:pt x="541" y="25"/>
                </a:lnTo>
                <a:lnTo>
                  <a:pt x="560" y="33"/>
                </a:lnTo>
                <a:lnTo>
                  <a:pt x="578" y="41"/>
                </a:lnTo>
                <a:lnTo>
                  <a:pt x="595" y="49"/>
                </a:lnTo>
                <a:lnTo>
                  <a:pt x="613" y="59"/>
                </a:lnTo>
                <a:lnTo>
                  <a:pt x="629" y="70"/>
                </a:lnTo>
                <a:lnTo>
                  <a:pt x="644" y="81"/>
                </a:lnTo>
                <a:lnTo>
                  <a:pt x="660" y="93"/>
                </a:lnTo>
                <a:lnTo>
                  <a:pt x="674" y="105"/>
                </a:lnTo>
                <a:lnTo>
                  <a:pt x="689" y="119"/>
                </a:lnTo>
                <a:lnTo>
                  <a:pt x="701" y="133"/>
                </a:lnTo>
                <a:lnTo>
                  <a:pt x="714" y="148"/>
                </a:lnTo>
                <a:lnTo>
                  <a:pt x="725" y="163"/>
                </a:lnTo>
                <a:lnTo>
                  <a:pt x="737" y="179"/>
                </a:lnTo>
                <a:lnTo>
                  <a:pt x="747" y="195"/>
                </a:lnTo>
                <a:lnTo>
                  <a:pt x="758" y="211"/>
                </a:lnTo>
                <a:lnTo>
                  <a:pt x="767" y="228"/>
                </a:lnTo>
                <a:lnTo>
                  <a:pt x="775" y="247"/>
                </a:lnTo>
                <a:lnTo>
                  <a:pt x="782" y="265"/>
                </a:lnTo>
                <a:lnTo>
                  <a:pt x="788" y="284"/>
                </a:lnTo>
                <a:lnTo>
                  <a:pt x="793" y="303"/>
                </a:lnTo>
                <a:lnTo>
                  <a:pt x="798" y="323"/>
                </a:lnTo>
                <a:lnTo>
                  <a:pt x="801" y="342"/>
                </a:lnTo>
                <a:lnTo>
                  <a:pt x="804" y="362"/>
                </a:lnTo>
                <a:lnTo>
                  <a:pt x="806" y="383"/>
                </a:lnTo>
                <a:lnTo>
                  <a:pt x="806" y="404"/>
                </a:lnTo>
                <a:lnTo>
                  <a:pt x="806" y="404"/>
                </a:lnTo>
                <a:close/>
              </a:path>
            </a:pathLst>
          </a:custGeom>
          <a:solidFill>
            <a:srgbClr val="49CF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3"/>
          <p:cNvSpPr>
            <a:spLocks/>
          </p:cNvSpPr>
          <p:nvPr/>
        </p:nvSpPr>
        <p:spPr bwMode="auto">
          <a:xfrm>
            <a:off x="5230813" y="2616201"/>
            <a:ext cx="639763" cy="639763"/>
          </a:xfrm>
          <a:custGeom>
            <a:avLst/>
            <a:gdLst>
              <a:gd name="T0" fmla="*/ 806 w 806"/>
              <a:gd name="T1" fmla="*/ 424 h 806"/>
              <a:gd name="T2" fmla="*/ 798 w 806"/>
              <a:gd name="T3" fmla="*/ 484 h 806"/>
              <a:gd name="T4" fmla="*/ 782 w 806"/>
              <a:gd name="T5" fmla="*/ 541 h 806"/>
              <a:gd name="T6" fmla="*/ 758 w 806"/>
              <a:gd name="T7" fmla="*/ 595 h 806"/>
              <a:gd name="T8" fmla="*/ 726 w 806"/>
              <a:gd name="T9" fmla="*/ 644 h 806"/>
              <a:gd name="T10" fmla="*/ 688 w 806"/>
              <a:gd name="T11" fmla="*/ 687 h 806"/>
              <a:gd name="T12" fmla="*/ 644 w 806"/>
              <a:gd name="T13" fmla="*/ 725 h 806"/>
              <a:gd name="T14" fmla="*/ 596 w 806"/>
              <a:gd name="T15" fmla="*/ 756 h 806"/>
              <a:gd name="T16" fmla="*/ 541 w 806"/>
              <a:gd name="T17" fmla="*/ 781 h 806"/>
              <a:gd name="T18" fmla="*/ 485 w 806"/>
              <a:gd name="T19" fmla="*/ 798 h 806"/>
              <a:gd name="T20" fmla="*/ 424 w 806"/>
              <a:gd name="T21" fmla="*/ 805 h 806"/>
              <a:gd name="T22" fmla="*/ 382 w 806"/>
              <a:gd name="T23" fmla="*/ 805 h 806"/>
              <a:gd name="T24" fmla="*/ 321 w 806"/>
              <a:gd name="T25" fmla="*/ 798 h 806"/>
              <a:gd name="T26" fmla="*/ 265 w 806"/>
              <a:gd name="T27" fmla="*/ 781 h 806"/>
              <a:gd name="T28" fmla="*/ 211 w 806"/>
              <a:gd name="T29" fmla="*/ 756 h 806"/>
              <a:gd name="T30" fmla="*/ 163 w 806"/>
              <a:gd name="T31" fmla="*/ 725 h 806"/>
              <a:gd name="T32" fmla="*/ 118 w 806"/>
              <a:gd name="T33" fmla="*/ 687 h 806"/>
              <a:gd name="T34" fmla="*/ 80 w 806"/>
              <a:gd name="T35" fmla="*/ 644 h 806"/>
              <a:gd name="T36" fmla="*/ 49 w 806"/>
              <a:gd name="T37" fmla="*/ 595 h 806"/>
              <a:gd name="T38" fmla="*/ 24 w 806"/>
              <a:gd name="T39" fmla="*/ 541 h 806"/>
              <a:gd name="T40" fmla="*/ 8 w 806"/>
              <a:gd name="T41" fmla="*/ 484 h 806"/>
              <a:gd name="T42" fmla="*/ 0 w 806"/>
              <a:gd name="T43" fmla="*/ 424 h 806"/>
              <a:gd name="T44" fmla="*/ 0 w 806"/>
              <a:gd name="T45" fmla="*/ 382 h 806"/>
              <a:gd name="T46" fmla="*/ 8 w 806"/>
              <a:gd name="T47" fmla="*/ 321 h 806"/>
              <a:gd name="T48" fmla="*/ 24 w 806"/>
              <a:gd name="T49" fmla="*/ 264 h 806"/>
              <a:gd name="T50" fmla="*/ 49 w 806"/>
              <a:gd name="T51" fmla="*/ 211 h 806"/>
              <a:gd name="T52" fmla="*/ 80 w 806"/>
              <a:gd name="T53" fmla="*/ 161 h 806"/>
              <a:gd name="T54" fmla="*/ 118 w 806"/>
              <a:gd name="T55" fmla="*/ 117 h 806"/>
              <a:gd name="T56" fmla="*/ 163 w 806"/>
              <a:gd name="T57" fmla="*/ 79 h 806"/>
              <a:gd name="T58" fmla="*/ 211 w 806"/>
              <a:gd name="T59" fmla="*/ 48 h 806"/>
              <a:gd name="T60" fmla="*/ 265 w 806"/>
              <a:gd name="T61" fmla="*/ 24 h 806"/>
              <a:gd name="T62" fmla="*/ 321 w 806"/>
              <a:gd name="T63" fmla="*/ 8 h 806"/>
              <a:gd name="T64" fmla="*/ 382 w 806"/>
              <a:gd name="T65" fmla="*/ 0 h 806"/>
              <a:gd name="T66" fmla="*/ 424 w 806"/>
              <a:gd name="T67" fmla="*/ 0 h 806"/>
              <a:gd name="T68" fmla="*/ 485 w 806"/>
              <a:gd name="T69" fmla="*/ 8 h 806"/>
              <a:gd name="T70" fmla="*/ 541 w 806"/>
              <a:gd name="T71" fmla="*/ 24 h 806"/>
              <a:gd name="T72" fmla="*/ 596 w 806"/>
              <a:gd name="T73" fmla="*/ 48 h 806"/>
              <a:gd name="T74" fmla="*/ 644 w 806"/>
              <a:gd name="T75" fmla="*/ 79 h 806"/>
              <a:gd name="T76" fmla="*/ 688 w 806"/>
              <a:gd name="T77" fmla="*/ 117 h 806"/>
              <a:gd name="T78" fmla="*/ 726 w 806"/>
              <a:gd name="T79" fmla="*/ 161 h 806"/>
              <a:gd name="T80" fmla="*/ 758 w 806"/>
              <a:gd name="T81" fmla="*/ 211 h 806"/>
              <a:gd name="T82" fmla="*/ 782 w 806"/>
              <a:gd name="T83" fmla="*/ 264 h 806"/>
              <a:gd name="T84" fmla="*/ 798 w 806"/>
              <a:gd name="T85" fmla="*/ 321 h 806"/>
              <a:gd name="T86" fmla="*/ 806 w 806"/>
              <a:gd name="T87" fmla="*/ 382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06" h="806">
                <a:moveTo>
                  <a:pt x="806" y="403"/>
                </a:moveTo>
                <a:lnTo>
                  <a:pt x="806" y="403"/>
                </a:lnTo>
                <a:lnTo>
                  <a:pt x="806" y="424"/>
                </a:lnTo>
                <a:lnTo>
                  <a:pt x="804" y="443"/>
                </a:lnTo>
                <a:lnTo>
                  <a:pt x="802" y="464"/>
                </a:lnTo>
                <a:lnTo>
                  <a:pt x="798" y="484"/>
                </a:lnTo>
                <a:lnTo>
                  <a:pt x="794" y="503"/>
                </a:lnTo>
                <a:lnTo>
                  <a:pt x="788" y="523"/>
                </a:lnTo>
                <a:lnTo>
                  <a:pt x="782" y="541"/>
                </a:lnTo>
                <a:lnTo>
                  <a:pt x="774" y="560"/>
                </a:lnTo>
                <a:lnTo>
                  <a:pt x="766" y="577"/>
                </a:lnTo>
                <a:lnTo>
                  <a:pt x="758" y="595"/>
                </a:lnTo>
                <a:lnTo>
                  <a:pt x="748" y="611"/>
                </a:lnTo>
                <a:lnTo>
                  <a:pt x="737" y="627"/>
                </a:lnTo>
                <a:lnTo>
                  <a:pt x="726" y="644"/>
                </a:lnTo>
                <a:lnTo>
                  <a:pt x="714" y="659"/>
                </a:lnTo>
                <a:lnTo>
                  <a:pt x="701" y="674"/>
                </a:lnTo>
                <a:lnTo>
                  <a:pt x="688" y="687"/>
                </a:lnTo>
                <a:lnTo>
                  <a:pt x="674" y="701"/>
                </a:lnTo>
                <a:lnTo>
                  <a:pt x="660" y="714"/>
                </a:lnTo>
                <a:lnTo>
                  <a:pt x="644" y="725"/>
                </a:lnTo>
                <a:lnTo>
                  <a:pt x="629" y="737"/>
                </a:lnTo>
                <a:lnTo>
                  <a:pt x="612" y="747"/>
                </a:lnTo>
                <a:lnTo>
                  <a:pt x="596" y="756"/>
                </a:lnTo>
                <a:lnTo>
                  <a:pt x="578" y="766"/>
                </a:lnTo>
                <a:lnTo>
                  <a:pt x="560" y="774"/>
                </a:lnTo>
                <a:lnTo>
                  <a:pt x="541" y="781"/>
                </a:lnTo>
                <a:lnTo>
                  <a:pt x="523" y="788"/>
                </a:lnTo>
                <a:lnTo>
                  <a:pt x="503" y="793"/>
                </a:lnTo>
                <a:lnTo>
                  <a:pt x="485" y="798"/>
                </a:lnTo>
                <a:lnTo>
                  <a:pt x="464" y="801"/>
                </a:lnTo>
                <a:lnTo>
                  <a:pt x="445" y="804"/>
                </a:lnTo>
                <a:lnTo>
                  <a:pt x="424" y="805"/>
                </a:lnTo>
                <a:lnTo>
                  <a:pt x="403" y="806"/>
                </a:lnTo>
                <a:lnTo>
                  <a:pt x="403" y="806"/>
                </a:lnTo>
                <a:lnTo>
                  <a:pt x="382" y="805"/>
                </a:lnTo>
                <a:lnTo>
                  <a:pt x="362" y="804"/>
                </a:lnTo>
                <a:lnTo>
                  <a:pt x="342" y="801"/>
                </a:lnTo>
                <a:lnTo>
                  <a:pt x="321" y="798"/>
                </a:lnTo>
                <a:lnTo>
                  <a:pt x="303" y="793"/>
                </a:lnTo>
                <a:lnTo>
                  <a:pt x="283" y="788"/>
                </a:lnTo>
                <a:lnTo>
                  <a:pt x="265" y="781"/>
                </a:lnTo>
                <a:lnTo>
                  <a:pt x="247" y="774"/>
                </a:lnTo>
                <a:lnTo>
                  <a:pt x="228" y="766"/>
                </a:lnTo>
                <a:lnTo>
                  <a:pt x="211" y="756"/>
                </a:lnTo>
                <a:lnTo>
                  <a:pt x="194" y="747"/>
                </a:lnTo>
                <a:lnTo>
                  <a:pt x="177" y="737"/>
                </a:lnTo>
                <a:lnTo>
                  <a:pt x="163" y="725"/>
                </a:lnTo>
                <a:lnTo>
                  <a:pt x="146" y="714"/>
                </a:lnTo>
                <a:lnTo>
                  <a:pt x="133" y="701"/>
                </a:lnTo>
                <a:lnTo>
                  <a:pt x="118" y="687"/>
                </a:lnTo>
                <a:lnTo>
                  <a:pt x="105" y="674"/>
                </a:lnTo>
                <a:lnTo>
                  <a:pt x="92" y="659"/>
                </a:lnTo>
                <a:lnTo>
                  <a:pt x="80" y="644"/>
                </a:lnTo>
                <a:lnTo>
                  <a:pt x="69" y="627"/>
                </a:lnTo>
                <a:lnTo>
                  <a:pt x="59" y="611"/>
                </a:lnTo>
                <a:lnTo>
                  <a:pt x="49" y="595"/>
                </a:lnTo>
                <a:lnTo>
                  <a:pt x="39" y="577"/>
                </a:lnTo>
                <a:lnTo>
                  <a:pt x="31" y="560"/>
                </a:lnTo>
                <a:lnTo>
                  <a:pt x="24" y="541"/>
                </a:lnTo>
                <a:lnTo>
                  <a:pt x="19" y="523"/>
                </a:lnTo>
                <a:lnTo>
                  <a:pt x="13" y="503"/>
                </a:lnTo>
                <a:lnTo>
                  <a:pt x="8" y="484"/>
                </a:lnTo>
                <a:lnTo>
                  <a:pt x="5" y="464"/>
                </a:lnTo>
                <a:lnTo>
                  <a:pt x="2" y="443"/>
                </a:lnTo>
                <a:lnTo>
                  <a:pt x="0" y="424"/>
                </a:lnTo>
                <a:lnTo>
                  <a:pt x="0" y="403"/>
                </a:lnTo>
                <a:lnTo>
                  <a:pt x="0" y="403"/>
                </a:lnTo>
                <a:lnTo>
                  <a:pt x="0" y="382"/>
                </a:lnTo>
                <a:lnTo>
                  <a:pt x="2" y="361"/>
                </a:lnTo>
                <a:lnTo>
                  <a:pt x="5" y="341"/>
                </a:lnTo>
                <a:lnTo>
                  <a:pt x="8" y="321"/>
                </a:lnTo>
                <a:lnTo>
                  <a:pt x="13" y="302"/>
                </a:lnTo>
                <a:lnTo>
                  <a:pt x="19" y="283"/>
                </a:lnTo>
                <a:lnTo>
                  <a:pt x="24" y="264"/>
                </a:lnTo>
                <a:lnTo>
                  <a:pt x="31" y="245"/>
                </a:lnTo>
                <a:lnTo>
                  <a:pt x="39" y="228"/>
                </a:lnTo>
                <a:lnTo>
                  <a:pt x="49" y="211"/>
                </a:lnTo>
                <a:lnTo>
                  <a:pt x="59" y="193"/>
                </a:lnTo>
                <a:lnTo>
                  <a:pt x="69" y="177"/>
                </a:lnTo>
                <a:lnTo>
                  <a:pt x="80" y="161"/>
                </a:lnTo>
                <a:lnTo>
                  <a:pt x="92" y="146"/>
                </a:lnTo>
                <a:lnTo>
                  <a:pt x="105" y="131"/>
                </a:lnTo>
                <a:lnTo>
                  <a:pt x="118" y="117"/>
                </a:lnTo>
                <a:lnTo>
                  <a:pt x="133" y="105"/>
                </a:lnTo>
                <a:lnTo>
                  <a:pt x="146" y="92"/>
                </a:lnTo>
                <a:lnTo>
                  <a:pt x="163" y="79"/>
                </a:lnTo>
                <a:lnTo>
                  <a:pt x="177" y="68"/>
                </a:lnTo>
                <a:lnTo>
                  <a:pt x="194" y="57"/>
                </a:lnTo>
                <a:lnTo>
                  <a:pt x="211" y="48"/>
                </a:lnTo>
                <a:lnTo>
                  <a:pt x="228" y="39"/>
                </a:lnTo>
                <a:lnTo>
                  <a:pt x="247" y="31"/>
                </a:lnTo>
                <a:lnTo>
                  <a:pt x="265" y="24"/>
                </a:lnTo>
                <a:lnTo>
                  <a:pt x="283" y="17"/>
                </a:lnTo>
                <a:lnTo>
                  <a:pt x="303" y="13"/>
                </a:lnTo>
                <a:lnTo>
                  <a:pt x="321" y="8"/>
                </a:lnTo>
                <a:lnTo>
                  <a:pt x="342" y="4"/>
                </a:lnTo>
                <a:lnTo>
                  <a:pt x="362" y="1"/>
                </a:lnTo>
                <a:lnTo>
                  <a:pt x="382" y="0"/>
                </a:lnTo>
                <a:lnTo>
                  <a:pt x="403" y="0"/>
                </a:lnTo>
                <a:lnTo>
                  <a:pt x="403" y="0"/>
                </a:lnTo>
                <a:lnTo>
                  <a:pt x="424" y="0"/>
                </a:lnTo>
                <a:lnTo>
                  <a:pt x="445" y="1"/>
                </a:lnTo>
                <a:lnTo>
                  <a:pt x="464" y="4"/>
                </a:lnTo>
                <a:lnTo>
                  <a:pt x="485" y="8"/>
                </a:lnTo>
                <a:lnTo>
                  <a:pt x="503" y="13"/>
                </a:lnTo>
                <a:lnTo>
                  <a:pt x="523" y="17"/>
                </a:lnTo>
                <a:lnTo>
                  <a:pt x="541" y="24"/>
                </a:lnTo>
                <a:lnTo>
                  <a:pt x="560" y="31"/>
                </a:lnTo>
                <a:lnTo>
                  <a:pt x="578" y="39"/>
                </a:lnTo>
                <a:lnTo>
                  <a:pt x="596" y="48"/>
                </a:lnTo>
                <a:lnTo>
                  <a:pt x="612" y="57"/>
                </a:lnTo>
                <a:lnTo>
                  <a:pt x="629" y="68"/>
                </a:lnTo>
                <a:lnTo>
                  <a:pt x="644" y="79"/>
                </a:lnTo>
                <a:lnTo>
                  <a:pt x="660" y="92"/>
                </a:lnTo>
                <a:lnTo>
                  <a:pt x="674" y="105"/>
                </a:lnTo>
                <a:lnTo>
                  <a:pt x="688" y="117"/>
                </a:lnTo>
                <a:lnTo>
                  <a:pt x="701" y="131"/>
                </a:lnTo>
                <a:lnTo>
                  <a:pt x="714" y="146"/>
                </a:lnTo>
                <a:lnTo>
                  <a:pt x="726" y="161"/>
                </a:lnTo>
                <a:lnTo>
                  <a:pt x="737" y="177"/>
                </a:lnTo>
                <a:lnTo>
                  <a:pt x="748" y="193"/>
                </a:lnTo>
                <a:lnTo>
                  <a:pt x="758" y="211"/>
                </a:lnTo>
                <a:lnTo>
                  <a:pt x="766" y="228"/>
                </a:lnTo>
                <a:lnTo>
                  <a:pt x="774" y="245"/>
                </a:lnTo>
                <a:lnTo>
                  <a:pt x="782" y="264"/>
                </a:lnTo>
                <a:lnTo>
                  <a:pt x="788" y="283"/>
                </a:lnTo>
                <a:lnTo>
                  <a:pt x="794" y="302"/>
                </a:lnTo>
                <a:lnTo>
                  <a:pt x="798" y="321"/>
                </a:lnTo>
                <a:lnTo>
                  <a:pt x="802" y="341"/>
                </a:lnTo>
                <a:lnTo>
                  <a:pt x="804" y="361"/>
                </a:lnTo>
                <a:lnTo>
                  <a:pt x="806" y="382"/>
                </a:lnTo>
                <a:lnTo>
                  <a:pt x="806" y="403"/>
                </a:lnTo>
                <a:lnTo>
                  <a:pt x="806" y="403"/>
                </a:lnTo>
                <a:close/>
              </a:path>
            </a:pathLst>
          </a:custGeom>
          <a:solidFill>
            <a:srgbClr val="4FC1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9"/>
          <p:cNvSpPr>
            <a:spLocks/>
          </p:cNvSpPr>
          <p:nvPr/>
        </p:nvSpPr>
        <p:spPr bwMode="auto">
          <a:xfrm>
            <a:off x="983456" y="2849563"/>
            <a:ext cx="161925" cy="279400"/>
          </a:xfrm>
          <a:custGeom>
            <a:avLst/>
            <a:gdLst>
              <a:gd name="T0" fmla="*/ 204 w 204"/>
              <a:gd name="T1" fmla="*/ 333 h 351"/>
              <a:gd name="T2" fmla="*/ 203 w 204"/>
              <a:gd name="T3" fmla="*/ 341 h 351"/>
              <a:gd name="T4" fmla="*/ 201 w 204"/>
              <a:gd name="T5" fmla="*/ 346 h 351"/>
              <a:gd name="T6" fmla="*/ 199 w 204"/>
              <a:gd name="T7" fmla="*/ 350 h 351"/>
              <a:gd name="T8" fmla="*/ 12 w 204"/>
              <a:gd name="T9" fmla="*/ 351 h 351"/>
              <a:gd name="T10" fmla="*/ 8 w 204"/>
              <a:gd name="T11" fmla="*/ 350 h 351"/>
              <a:gd name="T12" fmla="*/ 5 w 204"/>
              <a:gd name="T13" fmla="*/ 346 h 351"/>
              <a:gd name="T14" fmla="*/ 3 w 204"/>
              <a:gd name="T15" fmla="*/ 341 h 351"/>
              <a:gd name="T16" fmla="*/ 3 w 204"/>
              <a:gd name="T17" fmla="*/ 333 h 351"/>
              <a:gd name="T18" fmla="*/ 3 w 204"/>
              <a:gd name="T19" fmla="*/ 324 h 351"/>
              <a:gd name="T20" fmla="*/ 5 w 204"/>
              <a:gd name="T21" fmla="*/ 319 h 351"/>
              <a:gd name="T22" fmla="*/ 8 w 204"/>
              <a:gd name="T23" fmla="*/ 315 h 351"/>
              <a:gd name="T24" fmla="*/ 12 w 204"/>
              <a:gd name="T25" fmla="*/ 314 h 351"/>
              <a:gd name="T26" fmla="*/ 84 w 204"/>
              <a:gd name="T27" fmla="*/ 48 h 351"/>
              <a:gd name="T28" fmla="*/ 18 w 204"/>
              <a:gd name="T29" fmla="*/ 88 h 351"/>
              <a:gd name="T30" fmla="*/ 8 w 204"/>
              <a:gd name="T31" fmla="*/ 92 h 351"/>
              <a:gd name="T32" fmla="*/ 4 w 204"/>
              <a:gd name="T33" fmla="*/ 91 h 351"/>
              <a:gd name="T34" fmla="*/ 3 w 204"/>
              <a:gd name="T35" fmla="*/ 88 h 351"/>
              <a:gd name="T36" fmla="*/ 2 w 204"/>
              <a:gd name="T37" fmla="*/ 85 h 351"/>
              <a:gd name="T38" fmla="*/ 0 w 204"/>
              <a:gd name="T39" fmla="*/ 74 h 351"/>
              <a:gd name="T40" fmla="*/ 2 w 204"/>
              <a:gd name="T41" fmla="*/ 66 h 351"/>
              <a:gd name="T42" fmla="*/ 3 w 204"/>
              <a:gd name="T43" fmla="*/ 61 h 351"/>
              <a:gd name="T44" fmla="*/ 5 w 204"/>
              <a:gd name="T45" fmla="*/ 57 h 351"/>
              <a:gd name="T46" fmla="*/ 89 w 204"/>
              <a:gd name="T47" fmla="*/ 2 h 351"/>
              <a:gd name="T48" fmla="*/ 91 w 204"/>
              <a:gd name="T49" fmla="*/ 1 h 351"/>
              <a:gd name="T50" fmla="*/ 96 w 204"/>
              <a:gd name="T51" fmla="*/ 0 h 351"/>
              <a:gd name="T52" fmla="*/ 102 w 204"/>
              <a:gd name="T53" fmla="*/ 0 h 351"/>
              <a:gd name="T54" fmla="*/ 110 w 204"/>
              <a:gd name="T55" fmla="*/ 0 h 351"/>
              <a:gd name="T56" fmla="*/ 120 w 204"/>
              <a:gd name="T57" fmla="*/ 0 h 351"/>
              <a:gd name="T58" fmla="*/ 127 w 204"/>
              <a:gd name="T59" fmla="*/ 1 h 351"/>
              <a:gd name="T60" fmla="*/ 129 w 204"/>
              <a:gd name="T61" fmla="*/ 2 h 351"/>
              <a:gd name="T62" fmla="*/ 131 w 204"/>
              <a:gd name="T63" fmla="*/ 3 h 351"/>
              <a:gd name="T64" fmla="*/ 132 w 204"/>
              <a:gd name="T65" fmla="*/ 314 h 351"/>
              <a:gd name="T66" fmla="*/ 194 w 204"/>
              <a:gd name="T67" fmla="*/ 314 h 351"/>
              <a:gd name="T68" fmla="*/ 199 w 204"/>
              <a:gd name="T69" fmla="*/ 315 h 351"/>
              <a:gd name="T70" fmla="*/ 202 w 204"/>
              <a:gd name="T71" fmla="*/ 319 h 351"/>
              <a:gd name="T72" fmla="*/ 203 w 204"/>
              <a:gd name="T73" fmla="*/ 324 h 351"/>
              <a:gd name="T74" fmla="*/ 204 w 204"/>
              <a:gd name="T75" fmla="*/ 333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4" h="351">
                <a:moveTo>
                  <a:pt x="204" y="333"/>
                </a:moveTo>
                <a:lnTo>
                  <a:pt x="204" y="333"/>
                </a:lnTo>
                <a:lnTo>
                  <a:pt x="203" y="341"/>
                </a:lnTo>
                <a:lnTo>
                  <a:pt x="203" y="341"/>
                </a:lnTo>
                <a:lnTo>
                  <a:pt x="201" y="346"/>
                </a:lnTo>
                <a:lnTo>
                  <a:pt x="201" y="346"/>
                </a:lnTo>
                <a:lnTo>
                  <a:pt x="199" y="350"/>
                </a:lnTo>
                <a:lnTo>
                  <a:pt x="199" y="350"/>
                </a:lnTo>
                <a:lnTo>
                  <a:pt x="194" y="351"/>
                </a:lnTo>
                <a:lnTo>
                  <a:pt x="12" y="351"/>
                </a:lnTo>
                <a:lnTo>
                  <a:pt x="12" y="351"/>
                </a:lnTo>
                <a:lnTo>
                  <a:pt x="8" y="350"/>
                </a:lnTo>
                <a:lnTo>
                  <a:pt x="8" y="350"/>
                </a:lnTo>
                <a:lnTo>
                  <a:pt x="5" y="346"/>
                </a:lnTo>
                <a:lnTo>
                  <a:pt x="5" y="346"/>
                </a:lnTo>
                <a:lnTo>
                  <a:pt x="3" y="341"/>
                </a:lnTo>
                <a:lnTo>
                  <a:pt x="3" y="341"/>
                </a:lnTo>
                <a:lnTo>
                  <a:pt x="3" y="333"/>
                </a:lnTo>
                <a:lnTo>
                  <a:pt x="3" y="333"/>
                </a:lnTo>
                <a:lnTo>
                  <a:pt x="3" y="324"/>
                </a:lnTo>
                <a:lnTo>
                  <a:pt x="3" y="324"/>
                </a:lnTo>
                <a:lnTo>
                  <a:pt x="5" y="319"/>
                </a:lnTo>
                <a:lnTo>
                  <a:pt x="5" y="319"/>
                </a:lnTo>
                <a:lnTo>
                  <a:pt x="8" y="315"/>
                </a:lnTo>
                <a:lnTo>
                  <a:pt x="8" y="315"/>
                </a:lnTo>
                <a:lnTo>
                  <a:pt x="12" y="314"/>
                </a:lnTo>
                <a:lnTo>
                  <a:pt x="84" y="314"/>
                </a:lnTo>
                <a:lnTo>
                  <a:pt x="84" y="48"/>
                </a:lnTo>
                <a:lnTo>
                  <a:pt x="18" y="88"/>
                </a:lnTo>
                <a:lnTo>
                  <a:pt x="18" y="88"/>
                </a:lnTo>
                <a:lnTo>
                  <a:pt x="8" y="92"/>
                </a:lnTo>
                <a:lnTo>
                  <a:pt x="8" y="92"/>
                </a:lnTo>
                <a:lnTo>
                  <a:pt x="6" y="92"/>
                </a:lnTo>
                <a:lnTo>
                  <a:pt x="4" y="91"/>
                </a:lnTo>
                <a:lnTo>
                  <a:pt x="4" y="91"/>
                </a:lnTo>
                <a:lnTo>
                  <a:pt x="3" y="88"/>
                </a:lnTo>
                <a:lnTo>
                  <a:pt x="2" y="85"/>
                </a:lnTo>
                <a:lnTo>
                  <a:pt x="2" y="85"/>
                </a:lnTo>
                <a:lnTo>
                  <a:pt x="0" y="74"/>
                </a:lnTo>
                <a:lnTo>
                  <a:pt x="0" y="74"/>
                </a:lnTo>
                <a:lnTo>
                  <a:pt x="2" y="66"/>
                </a:lnTo>
                <a:lnTo>
                  <a:pt x="2" y="66"/>
                </a:lnTo>
                <a:lnTo>
                  <a:pt x="3" y="61"/>
                </a:lnTo>
                <a:lnTo>
                  <a:pt x="3" y="61"/>
                </a:lnTo>
                <a:lnTo>
                  <a:pt x="5" y="57"/>
                </a:lnTo>
                <a:lnTo>
                  <a:pt x="5" y="57"/>
                </a:lnTo>
                <a:lnTo>
                  <a:pt x="8" y="54"/>
                </a:lnTo>
                <a:lnTo>
                  <a:pt x="89" y="2"/>
                </a:lnTo>
                <a:lnTo>
                  <a:pt x="89" y="2"/>
                </a:lnTo>
                <a:lnTo>
                  <a:pt x="91" y="1"/>
                </a:lnTo>
                <a:lnTo>
                  <a:pt x="91" y="1"/>
                </a:lnTo>
                <a:lnTo>
                  <a:pt x="96" y="0"/>
                </a:lnTo>
                <a:lnTo>
                  <a:pt x="96" y="0"/>
                </a:lnTo>
                <a:lnTo>
                  <a:pt x="102" y="0"/>
                </a:lnTo>
                <a:lnTo>
                  <a:pt x="102" y="0"/>
                </a:lnTo>
                <a:lnTo>
                  <a:pt x="110" y="0"/>
                </a:lnTo>
                <a:lnTo>
                  <a:pt x="110" y="0"/>
                </a:lnTo>
                <a:lnTo>
                  <a:pt x="120" y="0"/>
                </a:lnTo>
                <a:lnTo>
                  <a:pt x="120" y="0"/>
                </a:lnTo>
                <a:lnTo>
                  <a:pt x="127" y="1"/>
                </a:lnTo>
                <a:lnTo>
                  <a:pt x="127" y="1"/>
                </a:lnTo>
                <a:lnTo>
                  <a:pt x="129" y="2"/>
                </a:lnTo>
                <a:lnTo>
                  <a:pt x="131" y="3"/>
                </a:lnTo>
                <a:lnTo>
                  <a:pt x="131" y="3"/>
                </a:lnTo>
                <a:lnTo>
                  <a:pt x="132" y="6"/>
                </a:lnTo>
                <a:lnTo>
                  <a:pt x="132" y="314"/>
                </a:lnTo>
                <a:lnTo>
                  <a:pt x="194" y="314"/>
                </a:lnTo>
                <a:lnTo>
                  <a:pt x="194" y="314"/>
                </a:lnTo>
                <a:lnTo>
                  <a:pt x="199" y="315"/>
                </a:lnTo>
                <a:lnTo>
                  <a:pt x="199" y="315"/>
                </a:lnTo>
                <a:lnTo>
                  <a:pt x="202" y="319"/>
                </a:lnTo>
                <a:lnTo>
                  <a:pt x="202" y="319"/>
                </a:lnTo>
                <a:lnTo>
                  <a:pt x="203" y="324"/>
                </a:lnTo>
                <a:lnTo>
                  <a:pt x="203" y="324"/>
                </a:lnTo>
                <a:lnTo>
                  <a:pt x="204" y="333"/>
                </a:lnTo>
                <a:lnTo>
                  <a:pt x="204" y="3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3"/>
          <p:cNvSpPr>
            <a:spLocks/>
          </p:cNvSpPr>
          <p:nvPr/>
        </p:nvSpPr>
        <p:spPr bwMode="auto">
          <a:xfrm>
            <a:off x="3074194" y="3663950"/>
            <a:ext cx="171450" cy="280988"/>
          </a:xfrm>
          <a:custGeom>
            <a:avLst/>
            <a:gdLst>
              <a:gd name="T0" fmla="*/ 218 w 218"/>
              <a:gd name="T1" fmla="*/ 343 h 355"/>
              <a:gd name="T2" fmla="*/ 215 w 218"/>
              <a:gd name="T3" fmla="*/ 350 h 355"/>
              <a:gd name="T4" fmla="*/ 212 w 218"/>
              <a:gd name="T5" fmla="*/ 354 h 355"/>
              <a:gd name="T6" fmla="*/ 15 w 218"/>
              <a:gd name="T7" fmla="*/ 355 h 355"/>
              <a:gd name="T8" fmla="*/ 6 w 218"/>
              <a:gd name="T9" fmla="*/ 353 h 355"/>
              <a:gd name="T10" fmla="*/ 1 w 218"/>
              <a:gd name="T11" fmla="*/ 348 h 355"/>
              <a:gd name="T12" fmla="*/ 0 w 218"/>
              <a:gd name="T13" fmla="*/ 334 h 355"/>
              <a:gd name="T14" fmla="*/ 0 w 218"/>
              <a:gd name="T15" fmla="*/ 325 h 355"/>
              <a:gd name="T16" fmla="*/ 5 w 218"/>
              <a:gd name="T17" fmla="*/ 312 h 355"/>
              <a:gd name="T18" fmla="*/ 81 w 218"/>
              <a:gd name="T19" fmla="*/ 233 h 355"/>
              <a:gd name="T20" fmla="*/ 120 w 218"/>
              <a:gd name="T21" fmla="*/ 189 h 355"/>
              <a:gd name="T22" fmla="*/ 142 w 218"/>
              <a:gd name="T23" fmla="*/ 153 h 355"/>
              <a:gd name="T24" fmla="*/ 152 w 218"/>
              <a:gd name="T25" fmla="*/ 123 h 355"/>
              <a:gd name="T26" fmla="*/ 154 w 218"/>
              <a:gd name="T27" fmla="*/ 98 h 355"/>
              <a:gd name="T28" fmla="*/ 151 w 218"/>
              <a:gd name="T29" fmla="*/ 76 h 355"/>
              <a:gd name="T30" fmla="*/ 139 w 218"/>
              <a:gd name="T31" fmla="*/ 59 h 355"/>
              <a:gd name="T32" fmla="*/ 121 w 218"/>
              <a:gd name="T33" fmla="*/ 46 h 355"/>
              <a:gd name="T34" fmla="*/ 96 w 218"/>
              <a:gd name="T35" fmla="*/ 42 h 355"/>
              <a:gd name="T36" fmla="*/ 65 w 218"/>
              <a:gd name="T37" fmla="*/ 46 h 355"/>
              <a:gd name="T38" fmla="*/ 42 w 218"/>
              <a:gd name="T39" fmla="*/ 55 h 355"/>
              <a:gd name="T40" fmla="*/ 24 w 218"/>
              <a:gd name="T41" fmla="*/ 66 h 355"/>
              <a:gd name="T42" fmla="*/ 14 w 218"/>
              <a:gd name="T43" fmla="*/ 70 h 355"/>
              <a:gd name="T44" fmla="*/ 8 w 218"/>
              <a:gd name="T45" fmla="*/ 66 h 355"/>
              <a:gd name="T46" fmla="*/ 7 w 218"/>
              <a:gd name="T47" fmla="*/ 60 h 355"/>
              <a:gd name="T48" fmla="*/ 6 w 218"/>
              <a:gd name="T49" fmla="*/ 43 h 355"/>
              <a:gd name="T50" fmla="*/ 7 w 218"/>
              <a:gd name="T51" fmla="*/ 38 h 355"/>
              <a:gd name="T52" fmla="*/ 13 w 218"/>
              <a:gd name="T53" fmla="*/ 29 h 355"/>
              <a:gd name="T54" fmla="*/ 24 w 218"/>
              <a:gd name="T55" fmla="*/ 21 h 355"/>
              <a:gd name="T56" fmla="*/ 45 w 218"/>
              <a:gd name="T57" fmla="*/ 12 h 355"/>
              <a:gd name="T58" fmla="*/ 71 w 218"/>
              <a:gd name="T59" fmla="*/ 4 h 355"/>
              <a:gd name="T60" fmla="*/ 101 w 218"/>
              <a:gd name="T61" fmla="*/ 0 h 355"/>
              <a:gd name="T62" fmla="*/ 136 w 218"/>
              <a:gd name="T63" fmla="*/ 5 h 355"/>
              <a:gd name="T64" fmla="*/ 154 w 218"/>
              <a:gd name="T65" fmla="*/ 12 h 355"/>
              <a:gd name="T66" fmla="*/ 177 w 218"/>
              <a:gd name="T67" fmla="*/ 27 h 355"/>
              <a:gd name="T68" fmla="*/ 188 w 218"/>
              <a:gd name="T69" fmla="*/ 40 h 355"/>
              <a:gd name="T70" fmla="*/ 196 w 218"/>
              <a:gd name="T71" fmla="*/ 55 h 355"/>
              <a:gd name="T72" fmla="*/ 202 w 218"/>
              <a:gd name="T73" fmla="*/ 82 h 355"/>
              <a:gd name="T74" fmla="*/ 202 w 218"/>
              <a:gd name="T75" fmla="*/ 107 h 355"/>
              <a:gd name="T76" fmla="*/ 197 w 218"/>
              <a:gd name="T77" fmla="*/ 133 h 355"/>
              <a:gd name="T78" fmla="*/ 187 w 218"/>
              <a:gd name="T79" fmla="*/ 160 h 355"/>
              <a:gd name="T80" fmla="*/ 159 w 218"/>
              <a:gd name="T81" fmla="*/ 203 h 355"/>
              <a:gd name="T82" fmla="*/ 55 w 218"/>
              <a:gd name="T83" fmla="*/ 316 h 355"/>
              <a:gd name="T84" fmla="*/ 212 w 218"/>
              <a:gd name="T85" fmla="*/ 317 h 355"/>
              <a:gd name="T86" fmla="*/ 215 w 218"/>
              <a:gd name="T87" fmla="*/ 320 h 355"/>
              <a:gd name="T88" fmla="*/ 218 w 218"/>
              <a:gd name="T89" fmla="*/ 33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8" h="355">
                <a:moveTo>
                  <a:pt x="218" y="335"/>
                </a:moveTo>
                <a:lnTo>
                  <a:pt x="218" y="335"/>
                </a:lnTo>
                <a:lnTo>
                  <a:pt x="218" y="343"/>
                </a:lnTo>
                <a:lnTo>
                  <a:pt x="218" y="343"/>
                </a:lnTo>
                <a:lnTo>
                  <a:pt x="215" y="350"/>
                </a:lnTo>
                <a:lnTo>
                  <a:pt x="215" y="350"/>
                </a:lnTo>
                <a:lnTo>
                  <a:pt x="214" y="353"/>
                </a:lnTo>
                <a:lnTo>
                  <a:pt x="212" y="354"/>
                </a:lnTo>
                <a:lnTo>
                  <a:pt x="212" y="354"/>
                </a:lnTo>
                <a:lnTo>
                  <a:pt x="207" y="355"/>
                </a:lnTo>
                <a:lnTo>
                  <a:pt x="15" y="355"/>
                </a:lnTo>
                <a:lnTo>
                  <a:pt x="15" y="355"/>
                </a:lnTo>
                <a:lnTo>
                  <a:pt x="8" y="354"/>
                </a:lnTo>
                <a:lnTo>
                  <a:pt x="8" y="354"/>
                </a:lnTo>
                <a:lnTo>
                  <a:pt x="6" y="353"/>
                </a:lnTo>
                <a:lnTo>
                  <a:pt x="3" y="350"/>
                </a:lnTo>
                <a:lnTo>
                  <a:pt x="3" y="350"/>
                </a:lnTo>
                <a:lnTo>
                  <a:pt x="1" y="348"/>
                </a:lnTo>
                <a:lnTo>
                  <a:pt x="0" y="345"/>
                </a:lnTo>
                <a:lnTo>
                  <a:pt x="0" y="345"/>
                </a:lnTo>
                <a:lnTo>
                  <a:pt x="0" y="334"/>
                </a:lnTo>
                <a:lnTo>
                  <a:pt x="0" y="334"/>
                </a:lnTo>
                <a:lnTo>
                  <a:pt x="0" y="325"/>
                </a:lnTo>
                <a:lnTo>
                  <a:pt x="0" y="325"/>
                </a:lnTo>
                <a:lnTo>
                  <a:pt x="1" y="318"/>
                </a:lnTo>
                <a:lnTo>
                  <a:pt x="1" y="318"/>
                </a:lnTo>
                <a:lnTo>
                  <a:pt x="5" y="312"/>
                </a:lnTo>
                <a:lnTo>
                  <a:pt x="5" y="312"/>
                </a:lnTo>
                <a:lnTo>
                  <a:pt x="10" y="305"/>
                </a:lnTo>
                <a:lnTo>
                  <a:pt x="81" y="233"/>
                </a:lnTo>
                <a:lnTo>
                  <a:pt x="81" y="233"/>
                </a:lnTo>
                <a:lnTo>
                  <a:pt x="103" y="210"/>
                </a:lnTo>
                <a:lnTo>
                  <a:pt x="120" y="189"/>
                </a:lnTo>
                <a:lnTo>
                  <a:pt x="120" y="189"/>
                </a:lnTo>
                <a:lnTo>
                  <a:pt x="133" y="169"/>
                </a:lnTo>
                <a:lnTo>
                  <a:pt x="142" y="153"/>
                </a:lnTo>
                <a:lnTo>
                  <a:pt x="142" y="153"/>
                </a:lnTo>
                <a:lnTo>
                  <a:pt x="149" y="137"/>
                </a:lnTo>
                <a:lnTo>
                  <a:pt x="152" y="123"/>
                </a:lnTo>
                <a:lnTo>
                  <a:pt x="152" y="123"/>
                </a:lnTo>
                <a:lnTo>
                  <a:pt x="154" y="111"/>
                </a:lnTo>
                <a:lnTo>
                  <a:pt x="154" y="98"/>
                </a:lnTo>
                <a:lnTo>
                  <a:pt x="154" y="98"/>
                </a:lnTo>
                <a:lnTo>
                  <a:pt x="153" y="88"/>
                </a:lnTo>
                <a:lnTo>
                  <a:pt x="151" y="76"/>
                </a:lnTo>
                <a:lnTo>
                  <a:pt x="151" y="76"/>
                </a:lnTo>
                <a:lnTo>
                  <a:pt x="146" y="67"/>
                </a:lnTo>
                <a:lnTo>
                  <a:pt x="139" y="59"/>
                </a:lnTo>
                <a:lnTo>
                  <a:pt x="139" y="59"/>
                </a:lnTo>
                <a:lnTo>
                  <a:pt x="131" y="51"/>
                </a:lnTo>
                <a:lnTo>
                  <a:pt x="121" y="46"/>
                </a:lnTo>
                <a:lnTo>
                  <a:pt x="121" y="46"/>
                </a:lnTo>
                <a:lnTo>
                  <a:pt x="109" y="43"/>
                </a:lnTo>
                <a:lnTo>
                  <a:pt x="96" y="42"/>
                </a:lnTo>
                <a:lnTo>
                  <a:pt x="96" y="42"/>
                </a:lnTo>
                <a:lnTo>
                  <a:pt x="80" y="43"/>
                </a:lnTo>
                <a:lnTo>
                  <a:pt x="65" y="46"/>
                </a:lnTo>
                <a:lnTo>
                  <a:pt x="65" y="46"/>
                </a:lnTo>
                <a:lnTo>
                  <a:pt x="52" y="51"/>
                </a:lnTo>
                <a:lnTo>
                  <a:pt x="42" y="55"/>
                </a:lnTo>
                <a:lnTo>
                  <a:pt x="42" y="55"/>
                </a:lnTo>
                <a:lnTo>
                  <a:pt x="24" y="66"/>
                </a:lnTo>
                <a:lnTo>
                  <a:pt x="24" y="66"/>
                </a:lnTo>
                <a:lnTo>
                  <a:pt x="18" y="69"/>
                </a:lnTo>
                <a:lnTo>
                  <a:pt x="14" y="70"/>
                </a:lnTo>
                <a:lnTo>
                  <a:pt x="14" y="70"/>
                </a:lnTo>
                <a:lnTo>
                  <a:pt x="10" y="69"/>
                </a:lnTo>
                <a:lnTo>
                  <a:pt x="10" y="69"/>
                </a:lnTo>
                <a:lnTo>
                  <a:pt x="8" y="66"/>
                </a:lnTo>
                <a:lnTo>
                  <a:pt x="8" y="66"/>
                </a:lnTo>
                <a:lnTo>
                  <a:pt x="7" y="60"/>
                </a:lnTo>
                <a:lnTo>
                  <a:pt x="7" y="60"/>
                </a:lnTo>
                <a:lnTo>
                  <a:pt x="6" y="50"/>
                </a:lnTo>
                <a:lnTo>
                  <a:pt x="6" y="50"/>
                </a:lnTo>
                <a:lnTo>
                  <a:pt x="6" y="43"/>
                </a:lnTo>
                <a:lnTo>
                  <a:pt x="6" y="43"/>
                </a:lnTo>
                <a:lnTo>
                  <a:pt x="7" y="38"/>
                </a:lnTo>
                <a:lnTo>
                  <a:pt x="7" y="38"/>
                </a:lnTo>
                <a:lnTo>
                  <a:pt x="9" y="34"/>
                </a:lnTo>
                <a:lnTo>
                  <a:pt x="9" y="34"/>
                </a:lnTo>
                <a:lnTo>
                  <a:pt x="13" y="29"/>
                </a:lnTo>
                <a:lnTo>
                  <a:pt x="13" y="29"/>
                </a:lnTo>
                <a:lnTo>
                  <a:pt x="24" y="21"/>
                </a:lnTo>
                <a:lnTo>
                  <a:pt x="24" y="21"/>
                </a:lnTo>
                <a:lnTo>
                  <a:pt x="33" y="16"/>
                </a:lnTo>
                <a:lnTo>
                  <a:pt x="45" y="12"/>
                </a:lnTo>
                <a:lnTo>
                  <a:pt x="45" y="12"/>
                </a:lnTo>
                <a:lnTo>
                  <a:pt x="58" y="7"/>
                </a:lnTo>
                <a:lnTo>
                  <a:pt x="71" y="4"/>
                </a:lnTo>
                <a:lnTo>
                  <a:pt x="71" y="4"/>
                </a:lnTo>
                <a:lnTo>
                  <a:pt x="85" y="1"/>
                </a:lnTo>
                <a:lnTo>
                  <a:pt x="101" y="0"/>
                </a:lnTo>
                <a:lnTo>
                  <a:pt x="101" y="0"/>
                </a:lnTo>
                <a:lnTo>
                  <a:pt x="114" y="1"/>
                </a:lnTo>
                <a:lnTo>
                  <a:pt x="126" y="2"/>
                </a:lnTo>
                <a:lnTo>
                  <a:pt x="136" y="5"/>
                </a:lnTo>
                <a:lnTo>
                  <a:pt x="145" y="7"/>
                </a:lnTo>
                <a:lnTo>
                  <a:pt x="145" y="7"/>
                </a:lnTo>
                <a:lnTo>
                  <a:pt x="154" y="12"/>
                </a:lnTo>
                <a:lnTo>
                  <a:pt x="164" y="16"/>
                </a:lnTo>
                <a:lnTo>
                  <a:pt x="171" y="21"/>
                </a:lnTo>
                <a:lnTo>
                  <a:pt x="177" y="27"/>
                </a:lnTo>
                <a:lnTo>
                  <a:pt x="177" y="27"/>
                </a:lnTo>
                <a:lnTo>
                  <a:pt x="183" y="34"/>
                </a:lnTo>
                <a:lnTo>
                  <a:pt x="188" y="40"/>
                </a:lnTo>
                <a:lnTo>
                  <a:pt x="192" y="48"/>
                </a:lnTo>
                <a:lnTo>
                  <a:pt x="196" y="55"/>
                </a:lnTo>
                <a:lnTo>
                  <a:pt x="196" y="55"/>
                </a:lnTo>
                <a:lnTo>
                  <a:pt x="199" y="65"/>
                </a:lnTo>
                <a:lnTo>
                  <a:pt x="200" y="73"/>
                </a:lnTo>
                <a:lnTo>
                  <a:pt x="202" y="82"/>
                </a:lnTo>
                <a:lnTo>
                  <a:pt x="203" y="91"/>
                </a:lnTo>
                <a:lnTo>
                  <a:pt x="203" y="91"/>
                </a:lnTo>
                <a:lnTo>
                  <a:pt x="202" y="107"/>
                </a:lnTo>
                <a:lnTo>
                  <a:pt x="199" y="125"/>
                </a:lnTo>
                <a:lnTo>
                  <a:pt x="199" y="125"/>
                </a:lnTo>
                <a:lnTo>
                  <a:pt x="197" y="133"/>
                </a:lnTo>
                <a:lnTo>
                  <a:pt x="195" y="142"/>
                </a:lnTo>
                <a:lnTo>
                  <a:pt x="187" y="160"/>
                </a:lnTo>
                <a:lnTo>
                  <a:pt x="187" y="160"/>
                </a:lnTo>
                <a:lnTo>
                  <a:pt x="175" y="181"/>
                </a:lnTo>
                <a:lnTo>
                  <a:pt x="159" y="203"/>
                </a:lnTo>
                <a:lnTo>
                  <a:pt x="159" y="203"/>
                </a:lnTo>
                <a:lnTo>
                  <a:pt x="138" y="228"/>
                </a:lnTo>
                <a:lnTo>
                  <a:pt x="111" y="258"/>
                </a:lnTo>
                <a:lnTo>
                  <a:pt x="55" y="316"/>
                </a:lnTo>
                <a:lnTo>
                  <a:pt x="207" y="316"/>
                </a:lnTo>
                <a:lnTo>
                  <a:pt x="207" y="316"/>
                </a:lnTo>
                <a:lnTo>
                  <a:pt x="212" y="317"/>
                </a:lnTo>
                <a:lnTo>
                  <a:pt x="212" y="317"/>
                </a:lnTo>
                <a:lnTo>
                  <a:pt x="215" y="320"/>
                </a:lnTo>
                <a:lnTo>
                  <a:pt x="215" y="320"/>
                </a:lnTo>
                <a:lnTo>
                  <a:pt x="218" y="326"/>
                </a:lnTo>
                <a:lnTo>
                  <a:pt x="218" y="326"/>
                </a:lnTo>
                <a:lnTo>
                  <a:pt x="218" y="335"/>
                </a:lnTo>
                <a:lnTo>
                  <a:pt x="218" y="3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7"/>
          <p:cNvSpPr>
            <a:spLocks/>
          </p:cNvSpPr>
          <p:nvPr/>
        </p:nvSpPr>
        <p:spPr bwMode="auto">
          <a:xfrm>
            <a:off x="3917950" y="2050256"/>
            <a:ext cx="174625" cy="284163"/>
          </a:xfrm>
          <a:custGeom>
            <a:avLst/>
            <a:gdLst>
              <a:gd name="T0" fmla="*/ 217 w 219"/>
              <a:gd name="T1" fmla="*/ 278 h 360"/>
              <a:gd name="T2" fmla="*/ 206 w 219"/>
              <a:gd name="T3" fmla="*/ 308 h 360"/>
              <a:gd name="T4" fmla="*/ 187 w 219"/>
              <a:gd name="T5" fmla="*/ 332 h 360"/>
              <a:gd name="T6" fmla="*/ 147 w 219"/>
              <a:gd name="T7" fmla="*/ 353 h 360"/>
              <a:gd name="T8" fmla="*/ 111 w 219"/>
              <a:gd name="T9" fmla="*/ 360 h 360"/>
              <a:gd name="T10" fmla="*/ 63 w 219"/>
              <a:gd name="T11" fmla="*/ 357 h 360"/>
              <a:gd name="T12" fmla="*/ 36 w 219"/>
              <a:gd name="T13" fmla="*/ 350 h 360"/>
              <a:gd name="T14" fmla="*/ 7 w 219"/>
              <a:gd name="T15" fmla="*/ 337 h 360"/>
              <a:gd name="T16" fmla="*/ 1 w 219"/>
              <a:gd name="T17" fmla="*/ 327 h 360"/>
              <a:gd name="T18" fmla="*/ 0 w 219"/>
              <a:gd name="T19" fmla="*/ 311 h 360"/>
              <a:gd name="T20" fmla="*/ 2 w 219"/>
              <a:gd name="T21" fmla="*/ 299 h 360"/>
              <a:gd name="T22" fmla="*/ 12 w 219"/>
              <a:gd name="T23" fmla="*/ 295 h 360"/>
              <a:gd name="T24" fmla="*/ 36 w 219"/>
              <a:gd name="T25" fmla="*/ 308 h 360"/>
              <a:gd name="T26" fmla="*/ 79 w 219"/>
              <a:gd name="T27" fmla="*/ 320 h 360"/>
              <a:gd name="T28" fmla="*/ 129 w 219"/>
              <a:gd name="T29" fmla="*/ 317 h 360"/>
              <a:gd name="T30" fmla="*/ 152 w 219"/>
              <a:gd name="T31" fmla="*/ 304 h 360"/>
              <a:gd name="T32" fmla="*/ 164 w 219"/>
              <a:gd name="T33" fmla="*/ 289 h 360"/>
              <a:gd name="T34" fmla="*/ 172 w 219"/>
              <a:gd name="T35" fmla="*/ 259 h 360"/>
              <a:gd name="T36" fmla="*/ 168 w 219"/>
              <a:gd name="T37" fmla="*/ 239 h 360"/>
              <a:gd name="T38" fmla="*/ 158 w 219"/>
              <a:gd name="T39" fmla="*/ 221 h 360"/>
              <a:gd name="T40" fmla="*/ 142 w 219"/>
              <a:gd name="T41" fmla="*/ 208 h 360"/>
              <a:gd name="T42" fmla="*/ 120 w 219"/>
              <a:gd name="T43" fmla="*/ 198 h 360"/>
              <a:gd name="T44" fmla="*/ 47 w 219"/>
              <a:gd name="T45" fmla="*/ 194 h 360"/>
              <a:gd name="T46" fmla="*/ 39 w 219"/>
              <a:gd name="T47" fmla="*/ 190 h 360"/>
              <a:gd name="T48" fmla="*/ 36 w 219"/>
              <a:gd name="T49" fmla="*/ 175 h 360"/>
              <a:gd name="T50" fmla="*/ 38 w 219"/>
              <a:gd name="T51" fmla="*/ 161 h 360"/>
              <a:gd name="T52" fmla="*/ 77 w 219"/>
              <a:gd name="T53" fmla="*/ 158 h 360"/>
              <a:gd name="T54" fmla="*/ 108 w 219"/>
              <a:gd name="T55" fmla="*/ 153 h 360"/>
              <a:gd name="T56" fmla="*/ 132 w 219"/>
              <a:gd name="T57" fmla="*/ 140 h 360"/>
              <a:gd name="T58" fmla="*/ 147 w 219"/>
              <a:gd name="T59" fmla="*/ 119 h 360"/>
              <a:gd name="T60" fmla="*/ 153 w 219"/>
              <a:gd name="T61" fmla="*/ 92 h 360"/>
              <a:gd name="T62" fmla="*/ 150 w 219"/>
              <a:gd name="T63" fmla="*/ 72 h 360"/>
              <a:gd name="T64" fmla="*/ 131 w 219"/>
              <a:gd name="T65" fmla="*/ 47 h 360"/>
              <a:gd name="T66" fmla="*/ 96 w 219"/>
              <a:gd name="T67" fmla="*/ 38 h 360"/>
              <a:gd name="T68" fmla="*/ 67 w 219"/>
              <a:gd name="T69" fmla="*/ 44 h 360"/>
              <a:gd name="T70" fmla="*/ 26 w 219"/>
              <a:gd name="T71" fmla="*/ 63 h 360"/>
              <a:gd name="T72" fmla="*/ 17 w 219"/>
              <a:gd name="T73" fmla="*/ 68 h 360"/>
              <a:gd name="T74" fmla="*/ 12 w 219"/>
              <a:gd name="T75" fmla="*/ 65 h 360"/>
              <a:gd name="T76" fmla="*/ 9 w 219"/>
              <a:gd name="T77" fmla="*/ 50 h 360"/>
              <a:gd name="T78" fmla="*/ 12 w 219"/>
              <a:gd name="T79" fmla="*/ 37 h 360"/>
              <a:gd name="T80" fmla="*/ 16 w 219"/>
              <a:gd name="T81" fmla="*/ 29 h 360"/>
              <a:gd name="T82" fmla="*/ 46 w 219"/>
              <a:gd name="T83" fmla="*/ 12 h 360"/>
              <a:gd name="T84" fmla="*/ 73 w 219"/>
              <a:gd name="T85" fmla="*/ 4 h 360"/>
              <a:gd name="T86" fmla="*/ 116 w 219"/>
              <a:gd name="T87" fmla="*/ 1 h 360"/>
              <a:gd name="T88" fmla="*/ 147 w 219"/>
              <a:gd name="T89" fmla="*/ 7 h 360"/>
              <a:gd name="T90" fmla="*/ 179 w 219"/>
              <a:gd name="T91" fmla="*/ 24 h 360"/>
              <a:gd name="T92" fmla="*/ 194 w 219"/>
              <a:gd name="T93" fmla="*/ 44 h 360"/>
              <a:gd name="T94" fmla="*/ 202 w 219"/>
              <a:gd name="T95" fmla="*/ 68 h 360"/>
              <a:gd name="T96" fmla="*/ 202 w 219"/>
              <a:gd name="T97" fmla="*/ 103 h 360"/>
              <a:gd name="T98" fmla="*/ 185 w 219"/>
              <a:gd name="T99" fmla="*/ 142 h 360"/>
              <a:gd name="T100" fmla="*/ 165 w 219"/>
              <a:gd name="T101" fmla="*/ 160 h 360"/>
              <a:gd name="T102" fmla="*/ 137 w 219"/>
              <a:gd name="T103" fmla="*/ 172 h 360"/>
              <a:gd name="T104" fmla="*/ 154 w 219"/>
              <a:gd name="T105" fmla="*/ 175 h 360"/>
              <a:gd name="T106" fmla="*/ 184 w 219"/>
              <a:gd name="T107" fmla="*/ 189 h 360"/>
              <a:gd name="T108" fmla="*/ 205 w 219"/>
              <a:gd name="T109" fmla="*/ 211 h 360"/>
              <a:gd name="T110" fmla="*/ 215 w 219"/>
              <a:gd name="T111" fmla="*/ 232 h 360"/>
              <a:gd name="T112" fmla="*/ 219 w 219"/>
              <a:gd name="T113" fmla="*/ 25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9" h="360">
                <a:moveTo>
                  <a:pt x="219" y="255"/>
                </a:moveTo>
                <a:lnTo>
                  <a:pt x="219" y="255"/>
                </a:lnTo>
                <a:lnTo>
                  <a:pt x="219" y="266"/>
                </a:lnTo>
                <a:lnTo>
                  <a:pt x="217" y="278"/>
                </a:lnTo>
                <a:lnTo>
                  <a:pt x="214" y="288"/>
                </a:lnTo>
                <a:lnTo>
                  <a:pt x="211" y="299"/>
                </a:lnTo>
                <a:lnTo>
                  <a:pt x="211" y="299"/>
                </a:lnTo>
                <a:lnTo>
                  <a:pt x="206" y="308"/>
                </a:lnTo>
                <a:lnTo>
                  <a:pt x="200" y="316"/>
                </a:lnTo>
                <a:lnTo>
                  <a:pt x="194" y="324"/>
                </a:lnTo>
                <a:lnTo>
                  <a:pt x="187" y="332"/>
                </a:lnTo>
                <a:lnTo>
                  <a:pt x="187" y="332"/>
                </a:lnTo>
                <a:lnTo>
                  <a:pt x="179" y="338"/>
                </a:lnTo>
                <a:lnTo>
                  <a:pt x="169" y="343"/>
                </a:lnTo>
                <a:lnTo>
                  <a:pt x="159" y="348"/>
                </a:lnTo>
                <a:lnTo>
                  <a:pt x="147" y="353"/>
                </a:lnTo>
                <a:lnTo>
                  <a:pt x="147" y="353"/>
                </a:lnTo>
                <a:lnTo>
                  <a:pt x="136" y="356"/>
                </a:lnTo>
                <a:lnTo>
                  <a:pt x="123" y="358"/>
                </a:lnTo>
                <a:lnTo>
                  <a:pt x="111" y="360"/>
                </a:lnTo>
                <a:lnTo>
                  <a:pt x="96" y="360"/>
                </a:lnTo>
                <a:lnTo>
                  <a:pt x="96" y="360"/>
                </a:lnTo>
                <a:lnTo>
                  <a:pt x="79" y="360"/>
                </a:lnTo>
                <a:lnTo>
                  <a:pt x="63" y="357"/>
                </a:lnTo>
                <a:lnTo>
                  <a:pt x="63" y="357"/>
                </a:lnTo>
                <a:lnTo>
                  <a:pt x="48" y="354"/>
                </a:lnTo>
                <a:lnTo>
                  <a:pt x="36" y="350"/>
                </a:lnTo>
                <a:lnTo>
                  <a:pt x="36" y="350"/>
                </a:lnTo>
                <a:lnTo>
                  <a:pt x="25" y="347"/>
                </a:lnTo>
                <a:lnTo>
                  <a:pt x="16" y="342"/>
                </a:lnTo>
                <a:lnTo>
                  <a:pt x="16" y="342"/>
                </a:lnTo>
                <a:lnTo>
                  <a:pt x="7" y="337"/>
                </a:lnTo>
                <a:lnTo>
                  <a:pt x="7" y="337"/>
                </a:lnTo>
                <a:lnTo>
                  <a:pt x="3" y="332"/>
                </a:lnTo>
                <a:lnTo>
                  <a:pt x="3" y="332"/>
                </a:lnTo>
                <a:lnTo>
                  <a:pt x="1" y="327"/>
                </a:lnTo>
                <a:lnTo>
                  <a:pt x="1" y="327"/>
                </a:lnTo>
                <a:lnTo>
                  <a:pt x="0" y="322"/>
                </a:lnTo>
                <a:lnTo>
                  <a:pt x="0" y="322"/>
                </a:lnTo>
                <a:lnTo>
                  <a:pt x="0" y="311"/>
                </a:lnTo>
                <a:lnTo>
                  <a:pt x="0" y="311"/>
                </a:lnTo>
                <a:lnTo>
                  <a:pt x="0" y="303"/>
                </a:lnTo>
                <a:lnTo>
                  <a:pt x="2" y="299"/>
                </a:lnTo>
                <a:lnTo>
                  <a:pt x="2" y="299"/>
                </a:lnTo>
                <a:lnTo>
                  <a:pt x="5" y="295"/>
                </a:lnTo>
                <a:lnTo>
                  <a:pt x="7" y="294"/>
                </a:lnTo>
                <a:lnTo>
                  <a:pt x="7" y="294"/>
                </a:lnTo>
                <a:lnTo>
                  <a:pt x="12" y="295"/>
                </a:lnTo>
                <a:lnTo>
                  <a:pt x="17" y="299"/>
                </a:lnTo>
                <a:lnTo>
                  <a:pt x="17" y="299"/>
                </a:lnTo>
                <a:lnTo>
                  <a:pt x="36" y="308"/>
                </a:lnTo>
                <a:lnTo>
                  <a:pt x="36" y="308"/>
                </a:lnTo>
                <a:lnTo>
                  <a:pt x="48" y="312"/>
                </a:lnTo>
                <a:lnTo>
                  <a:pt x="63" y="317"/>
                </a:lnTo>
                <a:lnTo>
                  <a:pt x="63" y="317"/>
                </a:lnTo>
                <a:lnTo>
                  <a:pt x="79" y="320"/>
                </a:lnTo>
                <a:lnTo>
                  <a:pt x="97" y="322"/>
                </a:lnTo>
                <a:lnTo>
                  <a:pt x="97" y="322"/>
                </a:lnTo>
                <a:lnTo>
                  <a:pt x="114" y="320"/>
                </a:lnTo>
                <a:lnTo>
                  <a:pt x="129" y="317"/>
                </a:lnTo>
                <a:lnTo>
                  <a:pt x="129" y="317"/>
                </a:lnTo>
                <a:lnTo>
                  <a:pt x="142" y="311"/>
                </a:lnTo>
                <a:lnTo>
                  <a:pt x="147" y="308"/>
                </a:lnTo>
                <a:lnTo>
                  <a:pt x="152" y="304"/>
                </a:lnTo>
                <a:lnTo>
                  <a:pt x="152" y="304"/>
                </a:lnTo>
                <a:lnTo>
                  <a:pt x="157" y="300"/>
                </a:lnTo>
                <a:lnTo>
                  <a:pt x="161" y="295"/>
                </a:lnTo>
                <a:lnTo>
                  <a:pt x="164" y="289"/>
                </a:lnTo>
                <a:lnTo>
                  <a:pt x="167" y="285"/>
                </a:lnTo>
                <a:lnTo>
                  <a:pt x="167" y="285"/>
                </a:lnTo>
                <a:lnTo>
                  <a:pt x="170" y="272"/>
                </a:lnTo>
                <a:lnTo>
                  <a:pt x="172" y="259"/>
                </a:lnTo>
                <a:lnTo>
                  <a:pt x="172" y="259"/>
                </a:lnTo>
                <a:lnTo>
                  <a:pt x="170" y="252"/>
                </a:lnTo>
                <a:lnTo>
                  <a:pt x="169" y="246"/>
                </a:lnTo>
                <a:lnTo>
                  <a:pt x="168" y="239"/>
                </a:lnTo>
                <a:lnTo>
                  <a:pt x="166" y="233"/>
                </a:lnTo>
                <a:lnTo>
                  <a:pt x="166" y="233"/>
                </a:lnTo>
                <a:lnTo>
                  <a:pt x="162" y="227"/>
                </a:lnTo>
                <a:lnTo>
                  <a:pt x="158" y="221"/>
                </a:lnTo>
                <a:lnTo>
                  <a:pt x="153" y="217"/>
                </a:lnTo>
                <a:lnTo>
                  <a:pt x="147" y="212"/>
                </a:lnTo>
                <a:lnTo>
                  <a:pt x="147" y="212"/>
                </a:lnTo>
                <a:lnTo>
                  <a:pt x="142" y="208"/>
                </a:lnTo>
                <a:lnTo>
                  <a:pt x="135" y="204"/>
                </a:lnTo>
                <a:lnTo>
                  <a:pt x="128" y="202"/>
                </a:lnTo>
                <a:lnTo>
                  <a:pt x="120" y="198"/>
                </a:lnTo>
                <a:lnTo>
                  <a:pt x="120" y="198"/>
                </a:lnTo>
                <a:lnTo>
                  <a:pt x="101" y="195"/>
                </a:lnTo>
                <a:lnTo>
                  <a:pt x="81" y="194"/>
                </a:lnTo>
                <a:lnTo>
                  <a:pt x="47" y="194"/>
                </a:lnTo>
                <a:lnTo>
                  <a:pt x="47" y="194"/>
                </a:lnTo>
                <a:lnTo>
                  <a:pt x="43" y="194"/>
                </a:lnTo>
                <a:lnTo>
                  <a:pt x="43" y="194"/>
                </a:lnTo>
                <a:lnTo>
                  <a:pt x="39" y="190"/>
                </a:lnTo>
                <a:lnTo>
                  <a:pt x="39" y="190"/>
                </a:lnTo>
                <a:lnTo>
                  <a:pt x="37" y="184"/>
                </a:lnTo>
                <a:lnTo>
                  <a:pt x="37" y="184"/>
                </a:lnTo>
                <a:lnTo>
                  <a:pt x="36" y="175"/>
                </a:lnTo>
                <a:lnTo>
                  <a:pt x="36" y="175"/>
                </a:lnTo>
                <a:lnTo>
                  <a:pt x="36" y="167"/>
                </a:lnTo>
                <a:lnTo>
                  <a:pt x="36" y="167"/>
                </a:lnTo>
                <a:lnTo>
                  <a:pt x="38" y="161"/>
                </a:lnTo>
                <a:lnTo>
                  <a:pt x="38" y="161"/>
                </a:lnTo>
                <a:lnTo>
                  <a:pt x="41" y="158"/>
                </a:lnTo>
                <a:lnTo>
                  <a:pt x="41" y="158"/>
                </a:lnTo>
                <a:lnTo>
                  <a:pt x="46" y="158"/>
                </a:lnTo>
                <a:lnTo>
                  <a:pt x="77" y="158"/>
                </a:lnTo>
                <a:lnTo>
                  <a:pt x="77" y="158"/>
                </a:lnTo>
                <a:lnTo>
                  <a:pt x="93" y="157"/>
                </a:lnTo>
                <a:lnTo>
                  <a:pt x="108" y="153"/>
                </a:lnTo>
                <a:lnTo>
                  <a:pt x="108" y="153"/>
                </a:lnTo>
                <a:lnTo>
                  <a:pt x="122" y="148"/>
                </a:lnTo>
                <a:lnTo>
                  <a:pt x="128" y="144"/>
                </a:lnTo>
                <a:lnTo>
                  <a:pt x="132" y="140"/>
                </a:lnTo>
                <a:lnTo>
                  <a:pt x="132" y="140"/>
                </a:lnTo>
                <a:lnTo>
                  <a:pt x="137" y="135"/>
                </a:lnTo>
                <a:lnTo>
                  <a:pt x="142" y="130"/>
                </a:lnTo>
                <a:lnTo>
                  <a:pt x="145" y="125"/>
                </a:lnTo>
                <a:lnTo>
                  <a:pt x="147" y="119"/>
                </a:lnTo>
                <a:lnTo>
                  <a:pt x="147" y="119"/>
                </a:lnTo>
                <a:lnTo>
                  <a:pt x="150" y="113"/>
                </a:lnTo>
                <a:lnTo>
                  <a:pt x="152" y="106"/>
                </a:lnTo>
                <a:lnTo>
                  <a:pt x="153" y="92"/>
                </a:lnTo>
                <a:lnTo>
                  <a:pt x="153" y="92"/>
                </a:lnTo>
                <a:lnTo>
                  <a:pt x="152" y="82"/>
                </a:lnTo>
                <a:lnTo>
                  <a:pt x="150" y="72"/>
                </a:lnTo>
                <a:lnTo>
                  <a:pt x="150" y="72"/>
                </a:lnTo>
                <a:lnTo>
                  <a:pt x="145" y="62"/>
                </a:lnTo>
                <a:lnTo>
                  <a:pt x="139" y="54"/>
                </a:lnTo>
                <a:lnTo>
                  <a:pt x="139" y="54"/>
                </a:lnTo>
                <a:lnTo>
                  <a:pt x="131" y="47"/>
                </a:lnTo>
                <a:lnTo>
                  <a:pt x="121" y="43"/>
                </a:lnTo>
                <a:lnTo>
                  <a:pt x="121" y="43"/>
                </a:lnTo>
                <a:lnTo>
                  <a:pt x="109" y="39"/>
                </a:lnTo>
                <a:lnTo>
                  <a:pt x="96" y="38"/>
                </a:lnTo>
                <a:lnTo>
                  <a:pt x="96" y="38"/>
                </a:lnTo>
                <a:lnTo>
                  <a:pt x="81" y="39"/>
                </a:lnTo>
                <a:lnTo>
                  <a:pt x="67" y="44"/>
                </a:lnTo>
                <a:lnTo>
                  <a:pt x="67" y="44"/>
                </a:lnTo>
                <a:lnTo>
                  <a:pt x="54" y="48"/>
                </a:lnTo>
                <a:lnTo>
                  <a:pt x="44" y="53"/>
                </a:lnTo>
                <a:lnTo>
                  <a:pt x="44" y="53"/>
                </a:lnTo>
                <a:lnTo>
                  <a:pt x="26" y="63"/>
                </a:lnTo>
                <a:lnTo>
                  <a:pt x="26" y="63"/>
                </a:lnTo>
                <a:lnTo>
                  <a:pt x="21" y="67"/>
                </a:lnTo>
                <a:lnTo>
                  <a:pt x="17" y="68"/>
                </a:lnTo>
                <a:lnTo>
                  <a:pt x="17" y="68"/>
                </a:lnTo>
                <a:lnTo>
                  <a:pt x="14" y="68"/>
                </a:lnTo>
                <a:lnTo>
                  <a:pt x="14" y="68"/>
                </a:lnTo>
                <a:lnTo>
                  <a:pt x="12" y="65"/>
                </a:lnTo>
                <a:lnTo>
                  <a:pt x="12" y="65"/>
                </a:lnTo>
                <a:lnTo>
                  <a:pt x="10" y="59"/>
                </a:lnTo>
                <a:lnTo>
                  <a:pt x="10" y="59"/>
                </a:lnTo>
                <a:lnTo>
                  <a:pt x="9" y="50"/>
                </a:lnTo>
                <a:lnTo>
                  <a:pt x="9" y="50"/>
                </a:lnTo>
                <a:lnTo>
                  <a:pt x="10" y="43"/>
                </a:lnTo>
                <a:lnTo>
                  <a:pt x="10" y="43"/>
                </a:lnTo>
                <a:lnTo>
                  <a:pt x="12" y="37"/>
                </a:lnTo>
                <a:lnTo>
                  <a:pt x="12" y="37"/>
                </a:lnTo>
                <a:lnTo>
                  <a:pt x="13" y="34"/>
                </a:lnTo>
                <a:lnTo>
                  <a:pt x="13" y="34"/>
                </a:lnTo>
                <a:lnTo>
                  <a:pt x="16" y="29"/>
                </a:lnTo>
                <a:lnTo>
                  <a:pt x="16" y="29"/>
                </a:lnTo>
                <a:lnTo>
                  <a:pt x="26" y="21"/>
                </a:lnTo>
                <a:lnTo>
                  <a:pt x="26" y="21"/>
                </a:lnTo>
                <a:lnTo>
                  <a:pt x="36" y="16"/>
                </a:lnTo>
                <a:lnTo>
                  <a:pt x="46" y="12"/>
                </a:lnTo>
                <a:lnTo>
                  <a:pt x="46" y="12"/>
                </a:lnTo>
                <a:lnTo>
                  <a:pt x="59" y="7"/>
                </a:lnTo>
                <a:lnTo>
                  <a:pt x="73" y="4"/>
                </a:lnTo>
                <a:lnTo>
                  <a:pt x="73" y="4"/>
                </a:lnTo>
                <a:lnTo>
                  <a:pt x="89" y="1"/>
                </a:lnTo>
                <a:lnTo>
                  <a:pt x="105" y="0"/>
                </a:lnTo>
                <a:lnTo>
                  <a:pt x="105" y="0"/>
                </a:lnTo>
                <a:lnTo>
                  <a:pt x="116" y="1"/>
                </a:lnTo>
                <a:lnTo>
                  <a:pt x="128" y="2"/>
                </a:lnTo>
                <a:lnTo>
                  <a:pt x="138" y="4"/>
                </a:lnTo>
                <a:lnTo>
                  <a:pt x="147" y="7"/>
                </a:lnTo>
                <a:lnTo>
                  <a:pt x="147" y="7"/>
                </a:lnTo>
                <a:lnTo>
                  <a:pt x="157" y="10"/>
                </a:lnTo>
                <a:lnTo>
                  <a:pt x="165" y="14"/>
                </a:lnTo>
                <a:lnTo>
                  <a:pt x="172" y="19"/>
                </a:lnTo>
                <a:lnTo>
                  <a:pt x="179" y="24"/>
                </a:lnTo>
                <a:lnTo>
                  <a:pt x="179" y="24"/>
                </a:lnTo>
                <a:lnTo>
                  <a:pt x="184" y="30"/>
                </a:lnTo>
                <a:lnTo>
                  <a:pt x="189" y="37"/>
                </a:lnTo>
                <a:lnTo>
                  <a:pt x="194" y="44"/>
                </a:lnTo>
                <a:lnTo>
                  <a:pt x="197" y="51"/>
                </a:lnTo>
                <a:lnTo>
                  <a:pt x="197" y="51"/>
                </a:lnTo>
                <a:lnTo>
                  <a:pt x="199" y="59"/>
                </a:lnTo>
                <a:lnTo>
                  <a:pt x="202" y="68"/>
                </a:lnTo>
                <a:lnTo>
                  <a:pt x="203" y="77"/>
                </a:lnTo>
                <a:lnTo>
                  <a:pt x="203" y="87"/>
                </a:lnTo>
                <a:lnTo>
                  <a:pt x="203" y="87"/>
                </a:lnTo>
                <a:lnTo>
                  <a:pt x="202" y="103"/>
                </a:lnTo>
                <a:lnTo>
                  <a:pt x="198" y="116"/>
                </a:lnTo>
                <a:lnTo>
                  <a:pt x="198" y="116"/>
                </a:lnTo>
                <a:lnTo>
                  <a:pt x="194" y="130"/>
                </a:lnTo>
                <a:lnTo>
                  <a:pt x="185" y="142"/>
                </a:lnTo>
                <a:lnTo>
                  <a:pt x="185" y="142"/>
                </a:lnTo>
                <a:lnTo>
                  <a:pt x="176" y="152"/>
                </a:lnTo>
                <a:lnTo>
                  <a:pt x="165" y="160"/>
                </a:lnTo>
                <a:lnTo>
                  <a:pt x="165" y="160"/>
                </a:lnTo>
                <a:lnTo>
                  <a:pt x="159" y="164"/>
                </a:lnTo>
                <a:lnTo>
                  <a:pt x="152" y="167"/>
                </a:lnTo>
                <a:lnTo>
                  <a:pt x="145" y="169"/>
                </a:lnTo>
                <a:lnTo>
                  <a:pt x="137" y="172"/>
                </a:lnTo>
                <a:lnTo>
                  <a:pt x="137" y="172"/>
                </a:lnTo>
                <a:lnTo>
                  <a:pt x="137" y="172"/>
                </a:lnTo>
                <a:lnTo>
                  <a:pt x="146" y="173"/>
                </a:lnTo>
                <a:lnTo>
                  <a:pt x="154" y="175"/>
                </a:lnTo>
                <a:lnTo>
                  <a:pt x="162" y="178"/>
                </a:lnTo>
                <a:lnTo>
                  <a:pt x="170" y="181"/>
                </a:lnTo>
                <a:lnTo>
                  <a:pt x="170" y="181"/>
                </a:lnTo>
                <a:lnTo>
                  <a:pt x="184" y="189"/>
                </a:lnTo>
                <a:lnTo>
                  <a:pt x="196" y="198"/>
                </a:lnTo>
                <a:lnTo>
                  <a:pt x="196" y="198"/>
                </a:lnTo>
                <a:lnTo>
                  <a:pt x="202" y="204"/>
                </a:lnTo>
                <a:lnTo>
                  <a:pt x="205" y="211"/>
                </a:lnTo>
                <a:lnTo>
                  <a:pt x="210" y="217"/>
                </a:lnTo>
                <a:lnTo>
                  <a:pt x="213" y="224"/>
                </a:lnTo>
                <a:lnTo>
                  <a:pt x="213" y="224"/>
                </a:lnTo>
                <a:lnTo>
                  <a:pt x="215" y="232"/>
                </a:lnTo>
                <a:lnTo>
                  <a:pt x="218" y="239"/>
                </a:lnTo>
                <a:lnTo>
                  <a:pt x="219" y="247"/>
                </a:lnTo>
                <a:lnTo>
                  <a:pt x="219" y="255"/>
                </a:lnTo>
                <a:lnTo>
                  <a:pt x="219" y="2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61"/>
          <p:cNvSpPr>
            <a:spLocks noEditPoints="1"/>
          </p:cNvSpPr>
          <p:nvPr/>
        </p:nvSpPr>
        <p:spPr bwMode="auto">
          <a:xfrm>
            <a:off x="5450681" y="2795588"/>
            <a:ext cx="200025" cy="280988"/>
          </a:xfrm>
          <a:custGeom>
            <a:avLst/>
            <a:gdLst>
              <a:gd name="T0" fmla="*/ 252 w 252"/>
              <a:gd name="T1" fmla="*/ 252 h 352"/>
              <a:gd name="T2" fmla="*/ 249 w 252"/>
              <a:gd name="T3" fmla="*/ 266 h 352"/>
              <a:gd name="T4" fmla="*/ 245 w 252"/>
              <a:gd name="T5" fmla="*/ 269 h 352"/>
              <a:gd name="T6" fmla="*/ 242 w 252"/>
              <a:gd name="T7" fmla="*/ 270 h 352"/>
              <a:gd name="T8" fmla="*/ 202 w 252"/>
              <a:gd name="T9" fmla="*/ 344 h 352"/>
              <a:gd name="T10" fmla="*/ 201 w 252"/>
              <a:gd name="T11" fmla="*/ 348 h 352"/>
              <a:gd name="T12" fmla="*/ 197 w 252"/>
              <a:gd name="T13" fmla="*/ 350 h 352"/>
              <a:gd name="T14" fmla="*/ 190 w 252"/>
              <a:gd name="T15" fmla="*/ 352 h 352"/>
              <a:gd name="T16" fmla="*/ 179 w 252"/>
              <a:gd name="T17" fmla="*/ 352 h 352"/>
              <a:gd name="T18" fmla="*/ 167 w 252"/>
              <a:gd name="T19" fmla="*/ 352 h 352"/>
              <a:gd name="T20" fmla="*/ 160 w 252"/>
              <a:gd name="T21" fmla="*/ 350 h 352"/>
              <a:gd name="T22" fmla="*/ 157 w 252"/>
              <a:gd name="T23" fmla="*/ 348 h 352"/>
              <a:gd name="T24" fmla="*/ 156 w 252"/>
              <a:gd name="T25" fmla="*/ 344 h 352"/>
              <a:gd name="T26" fmla="*/ 13 w 252"/>
              <a:gd name="T27" fmla="*/ 270 h 352"/>
              <a:gd name="T28" fmla="*/ 7 w 252"/>
              <a:gd name="T29" fmla="*/ 270 h 352"/>
              <a:gd name="T30" fmla="*/ 4 w 252"/>
              <a:gd name="T31" fmla="*/ 267 h 352"/>
              <a:gd name="T32" fmla="*/ 2 w 252"/>
              <a:gd name="T33" fmla="*/ 265 h 352"/>
              <a:gd name="T34" fmla="*/ 1 w 252"/>
              <a:gd name="T35" fmla="*/ 261 h 352"/>
              <a:gd name="T36" fmla="*/ 0 w 252"/>
              <a:gd name="T37" fmla="*/ 250 h 352"/>
              <a:gd name="T38" fmla="*/ 1 w 252"/>
              <a:gd name="T39" fmla="*/ 242 h 352"/>
              <a:gd name="T40" fmla="*/ 2 w 252"/>
              <a:gd name="T41" fmla="*/ 233 h 352"/>
              <a:gd name="T42" fmla="*/ 4 w 252"/>
              <a:gd name="T43" fmla="*/ 227 h 352"/>
              <a:gd name="T44" fmla="*/ 131 w 252"/>
              <a:gd name="T45" fmla="*/ 8 h 352"/>
              <a:gd name="T46" fmla="*/ 136 w 252"/>
              <a:gd name="T47" fmla="*/ 4 h 352"/>
              <a:gd name="T48" fmla="*/ 143 w 252"/>
              <a:gd name="T49" fmla="*/ 2 h 352"/>
              <a:gd name="T50" fmla="*/ 152 w 252"/>
              <a:gd name="T51" fmla="*/ 1 h 352"/>
              <a:gd name="T52" fmla="*/ 167 w 252"/>
              <a:gd name="T53" fmla="*/ 0 h 352"/>
              <a:gd name="T54" fmla="*/ 183 w 252"/>
              <a:gd name="T55" fmla="*/ 1 h 352"/>
              <a:gd name="T56" fmla="*/ 194 w 252"/>
              <a:gd name="T57" fmla="*/ 2 h 352"/>
              <a:gd name="T58" fmla="*/ 197 w 252"/>
              <a:gd name="T59" fmla="*/ 3 h 352"/>
              <a:gd name="T60" fmla="*/ 201 w 252"/>
              <a:gd name="T61" fmla="*/ 5 h 352"/>
              <a:gd name="T62" fmla="*/ 202 w 252"/>
              <a:gd name="T63" fmla="*/ 9 h 352"/>
              <a:gd name="T64" fmla="*/ 242 w 252"/>
              <a:gd name="T65" fmla="*/ 232 h 352"/>
              <a:gd name="T66" fmla="*/ 245 w 252"/>
              <a:gd name="T67" fmla="*/ 233 h 352"/>
              <a:gd name="T68" fmla="*/ 249 w 252"/>
              <a:gd name="T69" fmla="*/ 237 h 352"/>
              <a:gd name="T70" fmla="*/ 252 w 252"/>
              <a:gd name="T71" fmla="*/ 252 h 352"/>
              <a:gd name="T72" fmla="*/ 156 w 252"/>
              <a:gd name="T73" fmla="*/ 41 h 352"/>
              <a:gd name="T74" fmla="*/ 43 w 252"/>
              <a:gd name="T75" fmla="*/ 232 h 352"/>
              <a:gd name="T76" fmla="*/ 156 w 252"/>
              <a:gd name="T77" fmla="*/ 4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2" h="352">
                <a:moveTo>
                  <a:pt x="252" y="252"/>
                </a:moveTo>
                <a:lnTo>
                  <a:pt x="252" y="252"/>
                </a:lnTo>
                <a:lnTo>
                  <a:pt x="251" y="260"/>
                </a:lnTo>
                <a:lnTo>
                  <a:pt x="249" y="266"/>
                </a:lnTo>
                <a:lnTo>
                  <a:pt x="249" y="266"/>
                </a:lnTo>
                <a:lnTo>
                  <a:pt x="245" y="269"/>
                </a:lnTo>
                <a:lnTo>
                  <a:pt x="244" y="270"/>
                </a:lnTo>
                <a:lnTo>
                  <a:pt x="242" y="270"/>
                </a:lnTo>
                <a:lnTo>
                  <a:pt x="202" y="270"/>
                </a:lnTo>
                <a:lnTo>
                  <a:pt x="202" y="344"/>
                </a:lnTo>
                <a:lnTo>
                  <a:pt x="202" y="344"/>
                </a:lnTo>
                <a:lnTo>
                  <a:pt x="201" y="348"/>
                </a:lnTo>
                <a:lnTo>
                  <a:pt x="201" y="348"/>
                </a:lnTo>
                <a:lnTo>
                  <a:pt x="197" y="350"/>
                </a:lnTo>
                <a:lnTo>
                  <a:pt x="197" y="350"/>
                </a:lnTo>
                <a:lnTo>
                  <a:pt x="190" y="352"/>
                </a:lnTo>
                <a:lnTo>
                  <a:pt x="190" y="352"/>
                </a:lnTo>
                <a:lnTo>
                  <a:pt x="179" y="352"/>
                </a:lnTo>
                <a:lnTo>
                  <a:pt x="179" y="352"/>
                </a:lnTo>
                <a:lnTo>
                  <a:pt x="167" y="352"/>
                </a:lnTo>
                <a:lnTo>
                  <a:pt x="167" y="352"/>
                </a:lnTo>
                <a:lnTo>
                  <a:pt x="160" y="350"/>
                </a:lnTo>
                <a:lnTo>
                  <a:pt x="160" y="350"/>
                </a:lnTo>
                <a:lnTo>
                  <a:pt x="157" y="348"/>
                </a:lnTo>
                <a:lnTo>
                  <a:pt x="157" y="348"/>
                </a:lnTo>
                <a:lnTo>
                  <a:pt x="156" y="344"/>
                </a:lnTo>
                <a:lnTo>
                  <a:pt x="156" y="270"/>
                </a:lnTo>
                <a:lnTo>
                  <a:pt x="13" y="270"/>
                </a:lnTo>
                <a:lnTo>
                  <a:pt x="13" y="270"/>
                </a:lnTo>
                <a:lnTo>
                  <a:pt x="7" y="270"/>
                </a:lnTo>
                <a:lnTo>
                  <a:pt x="7" y="270"/>
                </a:lnTo>
                <a:lnTo>
                  <a:pt x="4" y="267"/>
                </a:lnTo>
                <a:lnTo>
                  <a:pt x="4" y="267"/>
                </a:lnTo>
                <a:lnTo>
                  <a:pt x="2" y="265"/>
                </a:lnTo>
                <a:lnTo>
                  <a:pt x="1" y="261"/>
                </a:lnTo>
                <a:lnTo>
                  <a:pt x="1" y="261"/>
                </a:lnTo>
                <a:lnTo>
                  <a:pt x="0" y="250"/>
                </a:lnTo>
                <a:lnTo>
                  <a:pt x="0" y="250"/>
                </a:lnTo>
                <a:lnTo>
                  <a:pt x="1" y="242"/>
                </a:lnTo>
                <a:lnTo>
                  <a:pt x="1" y="242"/>
                </a:lnTo>
                <a:lnTo>
                  <a:pt x="2" y="233"/>
                </a:lnTo>
                <a:lnTo>
                  <a:pt x="2" y="233"/>
                </a:lnTo>
                <a:lnTo>
                  <a:pt x="4" y="227"/>
                </a:lnTo>
                <a:lnTo>
                  <a:pt x="4" y="227"/>
                </a:lnTo>
                <a:lnTo>
                  <a:pt x="7" y="221"/>
                </a:lnTo>
                <a:lnTo>
                  <a:pt x="131" y="8"/>
                </a:lnTo>
                <a:lnTo>
                  <a:pt x="131" y="8"/>
                </a:lnTo>
                <a:lnTo>
                  <a:pt x="136" y="4"/>
                </a:lnTo>
                <a:lnTo>
                  <a:pt x="136" y="4"/>
                </a:lnTo>
                <a:lnTo>
                  <a:pt x="143" y="2"/>
                </a:lnTo>
                <a:lnTo>
                  <a:pt x="143" y="2"/>
                </a:lnTo>
                <a:lnTo>
                  <a:pt x="152" y="1"/>
                </a:lnTo>
                <a:lnTo>
                  <a:pt x="152" y="1"/>
                </a:lnTo>
                <a:lnTo>
                  <a:pt x="167" y="0"/>
                </a:lnTo>
                <a:lnTo>
                  <a:pt x="167" y="0"/>
                </a:lnTo>
                <a:lnTo>
                  <a:pt x="183" y="1"/>
                </a:lnTo>
                <a:lnTo>
                  <a:pt x="183" y="1"/>
                </a:lnTo>
                <a:lnTo>
                  <a:pt x="194" y="2"/>
                </a:lnTo>
                <a:lnTo>
                  <a:pt x="194" y="2"/>
                </a:lnTo>
                <a:lnTo>
                  <a:pt x="197" y="3"/>
                </a:lnTo>
                <a:lnTo>
                  <a:pt x="201" y="5"/>
                </a:lnTo>
                <a:lnTo>
                  <a:pt x="201" y="5"/>
                </a:lnTo>
                <a:lnTo>
                  <a:pt x="202" y="6"/>
                </a:lnTo>
                <a:lnTo>
                  <a:pt x="202" y="9"/>
                </a:lnTo>
                <a:lnTo>
                  <a:pt x="202" y="232"/>
                </a:lnTo>
                <a:lnTo>
                  <a:pt x="242" y="232"/>
                </a:lnTo>
                <a:lnTo>
                  <a:pt x="242" y="232"/>
                </a:lnTo>
                <a:lnTo>
                  <a:pt x="245" y="233"/>
                </a:lnTo>
                <a:lnTo>
                  <a:pt x="249" y="237"/>
                </a:lnTo>
                <a:lnTo>
                  <a:pt x="249" y="237"/>
                </a:lnTo>
                <a:lnTo>
                  <a:pt x="251" y="243"/>
                </a:lnTo>
                <a:lnTo>
                  <a:pt x="252" y="252"/>
                </a:lnTo>
                <a:lnTo>
                  <a:pt x="252" y="252"/>
                </a:lnTo>
                <a:close/>
                <a:moveTo>
                  <a:pt x="156" y="41"/>
                </a:moveTo>
                <a:lnTo>
                  <a:pt x="156" y="41"/>
                </a:lnTo>
                <a:lnTo>
                  <a:pt x="43" y="232"/>
                </a:lnTo>
                <a:lnTo>
                  <a:pt x="156" y="232"/>
                </a:lnTo>
                <a:lnTo>
                  <a:pt x="156"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Text Placeholder 4"/>
          <p:cNvSpPr>
            <a:spLocks noGrp="1"/>
          </p:cNvSpPr>
          <p:nvPr>
            <p:ph type="body" sz="quarter" idx="42" hasCustomPrompt="1"/>
          </p:nvPr>
        </p:nvSpPr>
        <p:spPr>
          <a:xfrm>
            <a:off x="683568" y="3333751"/>
            <a:ext cx="1622426" cy="823825"/>
          </a:xfrm>
        </p:spPr>
        <p:txBody>
          <a:bodyPr anchor="t">
            <a:noAutofit/>
          </a:bodyPr>
          <a:lstStyle>
            <a:lvl1pPr marL="0" indent="0" algn="l">
              <a:buNone/>
              <a:defRPr sz="2000">
                <a:solidFill>
                  <a:schemeClr val="tx1"/>
                </a:solidFill>
              </a:defRPr>
            </a:lvl1pPr>
          </a:lstStyle>
          <a:p>
            <a:r>
              <a:rPr lang="en-US" noProof="0" dirty="0" smtClean="0"/>
              <a:t>Insert your text here</a:t>
            </a:r>
            <a:endParaRPr lang="en-US" noProof="0" dirty="0"/>
          </a:p>
        </p:txBody>
      </p:sp>
      <p:sp>
        <p:nvSpPr>
          <p:cNvPr id="187" name="Text Placeholder 4"/>
          <p:cNvSpPr>
            <a:spLocks noGrp="1"/>
          </p:cNvSpPr>
          <p:nvPr>
            <p:ph type="body" sz="quarter" idx="43" hasCustomPrompt="1"/>
          </p:nvPr>
        </p:nvSpPr>
        <p:spPr>
          <a:xfrm>
            <a:off x="3479801" y="3401351"/>
            <a:ext cx="1524247" cy="806185"/>
          </a:xfrm>
        </p:spPr>
        <p:txBody>
          <a:bodyPr anchor="ctr">
            <a:noAutofit/>
          </a:bodyPr>
          <a:lstStyle>
            <a:lvl1pPr marL="0" indent="0" algn="l">
              <a:buNone/>
              <a:defRPr sz="2000">
                <a:solidFill>
                  <a:schemeClr val="tx1"/>
                </a:solidFill>
              </a:defRPr>
            </a:lvl1pPr>
          </a:lstStyle>
          <a:p>
            <a:r>
              <a:rPr lang="en-US" noProof="0" dirty="0" smtClean="0"/>
              <a:t>Insert your text here</a:t>
            </a:r>
            <a:endParaRPr lang="en-US" noProof="0" dirty="0"/>
          </a:p>
        </p:txBody>
      </p:sp>
      <p:sp>
        <p:nvSpPr>
          <p:cNvPr id="188" name="Text Placeholder 4"/>
          <p:cNvSpPr>
            <a:spLocks noGrp="1"/>
          </p:cNvSpPr>
          <p:nvPr>
            <p:ph type="body" sz="quarter" idx="44" hasCustomPrompt="1"/>
          </p:nvPr>
        </p:nvSpPr>
        <p:spPr>
          <a:xfrm>
            <a:off x="1210793" y="1806625"/>
            <a:ext cx="2465287" cy="630569"/>
          </a:xfrm>
        </p:spPr>
        <p:txBody>
          <a:bodyPr anchor="ctr">
            <a:noAutofit/>
          </a:bodyPr>
          <a:lstStyle>
            <a:lvl1pPr marL="0" indent="0" algn="r">
              <a:buNone/>
              <a:defRPr sz="2000">
                <a:solidFill>
                  <a:schemeClr val="tx1"/>
                </a:solidFill>
              </a:defRPr>
            </a:lvl1pPr>
          </a:lstStyle>
          <a:p>
            <a:r>
              <a:rPr lang="en-US" noProof="0" dirty="0" smtClean="0"/>
              <a:t>Insert your text here</a:t>
            </a:r>
            <a:endParaRPr lang="en-US" noProof="0" dirty="0"/>
          </a:p>
        </p:txBody>
      </p:sp>
      <p:sp>
        <p:nvSpPr>
          <p:cNvPr id="189" name="Text Placeholder 4"/>
          <p:cNvSpPr>
            <a:spLocks noGrp="1"/>
          </p:cNvSpPr>
          <p:nvPr>
            <p:ph type="body" sz="quarter" idx="45" hasCustomPrompt="1"/>
          </p:nvPr>
        </p:nvSpPr>
        <p:spPr>
          <a:xfrm>
            <a:off x="5371854" y="3140869"/>
            <a:ext cx="2408484" cy="663575"/>
          </a:xfrm>
        </p:spPr>
        <p:txBody>
          <a:bodyPr anchor="ctr">
            <a:noAutofit/>
          </a:bodyPr>
          <a:lstStyle>
            <a:lvl1pPr marL="0" indent="0" algn="l">
              <a:buNone/>
              <a:defRPr sz="2000">
                <a:solidFill>
                  <a:schemeClr val="tx1"/>
                </a:solidFill>
              </a:defRPr>
            </a:lvl1pPr>
          </a:lstStyle>
          <a:p>
            <a:r>
              <a:rPr lang="en-US" noProof="0" dirty="0" smtClean="0"/>
              <a:t>Insert your text here</a:t>
            </a:r>
            <a:endParaRPr lang="en-US" noProof="0" dirty="0"/>
          </a:p>
        </p:txBody>
      </p:sp>
      <p:sp>
        <p:nvSpPr>
          <p:cNvPr id="19" name="Title 1"/>
          <p:cNvSpPr>
            <a:spLocks noGrp="1"/>
          </p:cNvSpPr>
          <p:nvPr>
            <p:ph type="title" hasCustomPrompt="1"/>
          </p:nvPr>
        </p:nvSpPr>
        <p:spPr>
          <a:xfrm>
            <a:off x="685332" y="463888"/>
            <a:ext cx="7773338" cy="1197133"/>
          </a:xfrm>
        </p:spPr>
        <p:txBody>
          <a:bodyPr/>
          <a:lstStyle>
            <a:lvl1pPr>
              <a:defRPr baseline="0"/>
            </a:lvl1pPr>
          </a:lstStyle>
          <a:p>
            <a:r>
              <a:rPr lang="en-US" noProof="0" dirty="0" smtClean="0"/>
              <a:t>Flying Rocket Roadmap</a:t>
            </a:r>
            <a:endParaRPr lang="en-US" noProof="0" dirty="0"/>
          </a:p>
        </p:txBody>
      </p:sp>
      <p:sp>
        <p:nvSpPr>
          <p:cNvPr id="20" name="Date Placeholder 2"/>
          <p:cNvSpPr>
            <a:spLocks noGrp="1"/>
          </p:cNvSpPr>
          <p:nvPr>
            <p:ph type="dt" sz="half" idx="10"/>
          </p:nvPr>
        </p:nvSpPr>
        <p:spPr>
          <a:xfrm>
            <a:off x="5759053" y="4412457"/>
            <a:ext cx="2057400" cy="273844"/>
          </a:xfrm>
        </p:spPr>
        <p:txBody>
          <a:bodyPr/>
          <a:lstStyle/>
          <a:p>
            <a:fld id="{FFF30096-E2FA-4C53-8FFA-C198FACBBC31}" type="datetimeFigureOut">
              <a:rPr lang="en-US" noProof="0" smtClean="0"/>
              <a:t>2/16/2022</a:t>
            </a:fld>
            <a:endParaRPr lang="en-US" noProof="0" dirty="0"/>
          </a:p>
        </p:txBody>
      </p:sp>
      <p:sp>
        <p:nvSpPr>
          <p:cNvPr id="21" name="Footer Placeholder 3"/>
          <p:cNvSpPr>
            <a:spLocks noGrp="1"/>
          </p:cNvSpPr>
          <p:nvPr>
            <p:ph type="ftr" sz="quarter" idx="11"/>
          </p:nvPr>
        </p:nvSpPr>
        <p:spPr>
          <a:xfrm>
            <a:off x="685331" y="4412457"/>
            <a:ext cx="5004665" cy="273844"/>
          </a:xfrm>
        </p:spPr>
        <p:txBody>
          <a:bodyPr/>
          <a:lstStyle/>
          <a:p>
            <a:endParaRPr lang="en-US" noProof="0" dirty="0"/>
          </a:p>
        </p:txBody>
      </p:sp>
      <p:sp>
        <p:nvSpPr>
          <p:cNvPr id="22" name="Slide Number Placeholder 4"/>
          <p:cNvSpPr>
            <a:spLocks noGrp="1"/>
          </p:cNvSpPr>
          <p:nvPr>
            <p:ph type="sldNum" sz="quarter" idx="12"/>
          </p:nvPr>
        </p:nvSpPr>
        <p:spPr>
          <a:xfrm>
            <a:off x="7885509" y="4412457"/>
            <a:ext cx="573161" cy="273844"/>
          </a:xfrm>
        </p:spPr>
        <p:txBody>
          <a:bodyPr/>
          <a:lstStyle/>
          <a:p>
            <a:fld id="{BE6EB2CE-F8EE-47A0-A8D1-750600A29654}" type="slidenum">
              <a:rPr lang="en-US" noProof="0" smtClean="0"/>
              <a:t>‹#›</a:t>
            </a:fld>
            <a:endParaRPr lang="en-US" noProof="0" dirty="0"/>
          </a:p>
        </p:txBody>
      </p:sp>
      <p:sp>
        <p:nvSpPr>
          <p:cNvPr id="23" name="Freeform 6"/>
          <p:cNvSpPr>
            <a:spLocks/>
          </p:cNvSpPr>
          <p:nvPr userDrawn="1"/>
        </p:nvSpPr>
        <p:spPr bwMode="auto">
          <a:xfrm>
            <a:off x="1588" y="4403726"/>
            <a:ext cx="9140825" cy="739775"/>
          </a:xfrm>
          <a:custGeom>
            <a:avLst/>
            <a:gdLst>
              <a:gd name="T0" fmla="*/ 11516 w 11516"/>
              <a:gd name="T1" fmla="*/ 0 h 933"/>
              <a:gd name="T2" fmla="*/ 0 w 11516"/>
              <a:gd name="T3" fmla="*/ 508 h 933"/>
              <a:gd name="T4" fmla="*/ 0 w 11516"/>
              <a:gd name="T5" fmla="*/ 933 h 933"/>
              <a:gd name="T6" fmla="*/ 11516 w 11516"/>
              <a:gd name="T7" fmla="*/ 933 h 933"/>
              <a:gd name="T8" fmla="*/ 11516 w 11516"/>
              <a:gd name="T9" fmla="*/ 0 h 933"/>
              <a:gd name="T10" fmla="*/ 11516 w 11516"/>
              <a:gd name="T11" fmla="*/ 0 h 933"/>
              <a:gd name="T12" fmla="*/ 11516 w 11516"/>
              <a:gd name="T13" fmla="*/ 0 h 933"/>
            </a:gdLst>
            <a:ahLst/>
            <a:cxnLst>
              <a:cxn ang="0">
                <a:pos x="T0" y="T1"/>
              </a:cxn>
              <a:cxn ang="0">
                <a:pos x="T2" y="T3"/>
              </a:cxn>
              <a:cxn ang="0">
                <a:pos x="T4" y="T5"/>
              </a:cxn>
              <a:cxn ang="0">
                <a:pos x="T6" y="T7"/>
              </a:cxn>
              <a:cxn ang="0">
                <a:pos x="T8" y="T9"/>
              </a:cxn>
              <a:cxn ang="0">
                <a:pos x="T10" y="T11"/>
              </a:cxn>
              <a:cxn ang="0">
                <a:pos x="T12" y="T13"/>
              </a:cxn>
            </a:cxnLst>
            <a:rect l="0" t="0" r="r" b="b"/>
            <a:pathLst>
              <a:path w="11516" h="933">
                <a:moveTo>
                  <a:pt x="11516" y="0"/>
                </a:moveTo>
                <a:lnTo>
                  <a:pt x="0" y="508"/>
                </a:lnTo>
                <a:lnTo>
                  <a:pt x="0" y="933"/>
                </a:lnTo>
                <a:lnTo>
                  <a:pt x="11516" y="933"/>
                </a:lnTo>
                <a:lnTo>
                  <a:pt x="11516" y="0"/>
                </a:lnTo>
                <a:lnTo>
                  <a:pt x="11516" y="0"/>
                </a:lnTo>
                <a:lnTo>
                  <a:pt x="11516" y="0"/>
                </a:lnTo>
                <a:close/>
              </a:path>
            </a:pathLst>
          </a:custGeom>
          <a:solidFill>
            <a:srgbClr val="FB6E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0"/>
          <p:cNvSpPr>
            <a:spLocks/>
          </p:cNvSpPr>
          <p:nvPr userDrawn="1"/>
        </p:nvSpPr>
        <p:spPr bwMode="auto">
          <a:xfrm>
            <a:off x="744538" y="2693988"/>
            <a:ext cx="639763" cy="639763"/>
          </a:xfrm>
          <a:custGeom>
            <a:avLst/>
            <a:gdLst>
              <a:gd name="T0" fmla="*/ 806 w 806"/>
              <a:gd name="T1" fmla="*/ 424 h 806"/>
              <a:gd name="T2" fmla="*/ 798 w 806"/>
              <a:gd name="T3" fmla="*/ 485 h 806"/>
              <a:gd name="T4" fmla="*/ 782 w 806"/>
              <a:gd name="T5" fmla="*/ 542 h 806"/>
              <a:gd name="T6" fmla="*/ 758 w 806"/>
              <a:gd name="T7" fmla="*/ 595 h 806"/>
              <a:gd name="T8" fmla="*/ 726 w 806"/>
              <a:gd name="T9" fmla="*/ 645 h 806"/>
              <a:gd name="T10" fmla="*/ 688 w 806"/>
              <a:gd name="T11" fmla="*/ 688 h 806"/>
              <a:gd name="T12" fmla="*/ 644 w 806"/>
              <a:gd name="T13" fmla="*/ 726 h 806"/>
              <a:gd name="T14" fmla="*/ 595 w 806"/>
              <a:gd name="T15" fmla="*/ 757 h 806"/>
              <a:gd name="T16" fmla="*/ 541 w 806"/>
              <a:gd name="T17" fmla="*/ 782 h 806"/>
              <a:gd name="T18" fmla="*/ 485 w 806"/>
              <a:gd name="T19" fmla="*/ 798 h 806"/>
              <a:gd name="T20" fmla="*/ 424 w 806"/>
              <a:gd name="T21" fmla="*/ 806 h 806"/>
              <a:gd name="T22" fmla="*/ 382 w 806"/>
              <a:gd name="T23" fmla="*/ 806 h 806"/>
              <a:gd name="T24" fmla="*/ 321 w 806"/>
              <a:gd name="T25" fmla="*/ 798 h 806"/>
              <a:gd name="T26" fmla="*/ 265 w 806"/>
              <a:gd name="T27" fmla="*/ 782 h 806"/>
              <a:gd name="T28" fmla="*/ 211 w 806"/>
              <a:gd name="T29" fmla="*/ 757 h 806"/>
              <a:gd name="T30" fmla="*/ 162 w 806"/>
              <a:gd name="T31" fmla="*/ 726 h 806"/>
              <a:gd name="T32" fmla="*/ 118 w 806"/>
              <a:gd name="T33" fmla="*/ 688 h 806"/>
              <a:gd name="T34" fmla="*/ 80 w 806"/>
              <a:gd name="T35" fmla="*/ 645 h 806"/>
              <a:gd name="T36" fmla="*/ 48 w 806"/>
              <a:gd name="T37" fmla="*/ 595 h 806"/>
              <a:gd name="T38" fmla="*/ 24 w 806"/>
              <a:gd name="T39" fmla="*/ 542 h 806"/>
              <a:gd name="T40" fmla="*/ 8 w 806"/>
              <a:gd name="T41" fmla="*/ 485 h 806"/>
              <a:gd name="T42" fmla="*/ 0 w 806"/>
              <a:gd name="T43" fmla="*/ 424 h 806"/>
              <a:gd name="T44" fmla="*/ 0 w 806"/>
              <a:gd name="T45" fmla="*/ 382 h 806"/>
              <a:gd name="T46" fmla="*/ 8 w 806"/>
              <a:gd name="T47" fmla="*/ 322 h 806"/>
              <a:gd name="T48" fmla="*/ 24 w 806"/>
              <a:gd name="T49" fmla="*/ 265 h 806"/>
              <a:gd name="T50" fmla="*/ 48 w 806"/>
              <a:gd name="T51" fmla="*/ 210 h 806"/>
              <a:gd name="T52" fmla="*/ 80 w 806"/>
              <a:gd name="T53" fmla="*/ 162 h 806"/>
              <a:gd name="T54" fmla="*/ 118 w 806"/>
              <a:gd name="T55" fmla="*/ 118 h 806"/>
              <a:gd name="T56" fmla="*/ 162 w 806"/>
              <a:gd name="T57" fmla="*/ 80 h 806"/>
              <a:gd name="T58" fmla="*/ 211 w 806"/>
              <a:gd name="T59" fmla="*/ 48 h 806"/>
              <a:gd name="T60" fmla="*/ 265 w 806"/>
              <a:gd name="T61" fmla="*/ 24 h 806"/>
              <a:gd name="T62" fmla="*/ 321 w 806"/>
              <a:gd name="T63" fmla="*/ 8 h 806"/>
              <a:gd name="T64" fmla="*/ 382 w 806"/>
              <a:gd name="T65" fmla="*/ 1 h 806"/>
              <a:gd name="T66" fmla="*/ 424 w 806"/>
              <a:gd name="T67" fmla="*/ 1 h 806"/>
              <a:gd name="T68" fmla="*/ 485 w 806"/>
              <a:gd name="T69" fmla="*/ 8 h 806"/>
              <a:gd name="T70" fmla="*/ 541 w 806"/>
              <a:gd name="T71" fmla="*/ 24 h 806"/>
              <a:gd name="T72" fmla="*/ 595 w 806"/>
              <a:gd name="T73" fmla="*/ 48 h 806"/>
              <a:gd name="T74" fmla="*/ 644 w 806"/>
              <a:gd name="T75" fmla="*/ 80 h 806"/>
              <a:gd name="T76" fmla="*/ 688 w 806"/>
              <a:gd name="T77" fmla="*/ 118 h 806"/>
              <a:gd name="T78" fmla="*/ 726 w 806"/>
              <a:gd name="T79" fmla="*/ 162 h 806"/>
              <a:gd name="T80" fmla="*/ 758 w 806"/>
              <a:gd name="T81" fmla="*/ 210 h 806"/>
              <a:gd name="T82" fmla="*/ 782 w 806"/>
              <a:gd name="T83" fmla="*/ 265 h 806"/>
              <a:gd name="T84" fmla="*/ 798 w 806"/>
              <a:gd name="T85" fmla="*/ 322 h 806"/>
              <a:gd name="T86" fmla="*/ 806 w 806"/>
              <a:gd name="T87" fmla="*/ 382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06" h="806">
                <a:moveTo>
                  <a:pt x="806" y="403"/>
                </a:moveTo>
                <a:lnTo>
                  <a:pt x="806" y="403"/>
                </a:lnTo>
                <a:lnTo>
                  <a:pt x="806" y="424"/>
                </a:lnTo>
                <a:lnTo>
                  <a:pt x="804" y="444"/>
                </a:lnTo>
                <a:lnTo>
                  <a:pt x="802" y="465"/>
                </a:lnTo>
                <a:lnTo>
                  <a:pt x="798" y="485"/>
                </a:lnTo>
                <a:lnTo>
                  <a:pt x="794" y="504"/>
                </a:lnTo>
                <a:lnTo>
                  <a:pt x="788" y="523"/>
                </a:lnTo>
                <a:lnTo>
                  <a:pt x="782" y="542"/>
                </a:lnTo>
                <a:lnTo>
                  <a:pt x="774" y="561"/>
                </a:lnTo>
                <a:lnTo>
                  <a:pt x="766" y="578"/>
                </a:lnTo>
                <a:lnTo>
                  <a:pt x="758" y="595"/>
                </a:lnTo>
                <a:lnTo>
                  <a:pt x="747" y="612"/>
                </a:lnTo>
                <a:lnTo>
                  <a:pt x="737" y="629"/>
                </a:lnTo>
                <a:lnTo>
                  <a:pt x="726" y="645"/>
                </a:lnTo>
                <a:lnTo>
                  <a:pt x="714" y="660"/>
                </a:lnTo>
                <a:lnTo>
                  <a:pt x="701" y="675"/>
                </a:lnTo>
                <a:lnTo>
                  <a:pt x="688" y="688"/>
                </a:lnTo>
                <a:lnTo>
                  <a:pt x="674" y="701"/>
                </a:lnTo>
                <a:lnTo>
                  <a:pt x="660" y="714"/>
                </a:lnTo>
                <a:lnTo>
                  <a:pt x="644" y="726"/>
                </a:lnTo>
                <a:lnTo>
                  <a:pt x="629" y="738"/>
                </a:lnTo>
                <a:lnTo>
                  <a:pt x="612" y="748"/>
                </a:lnTo>
                <a:lnTo>
                  <a:pt x="595" y="757"/>
                </a:lnTo>
                <a:lnTo>
                  <a:pt x="578" y="767"/>
                </a:lnTo>
                <a:lnTo>
                  <a:pt x="560" y="775"/>
                </a:lnTo>
                <a:lnTo>
                  <a:pt x="541" y="782"/>
                </a:lnTo>
                <a:lnTo>
                  <a:pt x="523" y="789"/>
                </a:lnTo>
                <a:lnTo>
                  <a:pt x="503" y="793"/>
                </a:lnTo>
                <a:lnTo>
                  <a:pt x="485" y="798"/>
                </a:lnTo>
                <a:lnTo>
                  <a:pt x="464" y="801"/>
                </a:lnTo>
                <a:lnTo>
                  <a:pt x="445" y="804"/>
                </a:lnTo>
                <a:lnTo>
                  <a:pt x="424" y="806"/>
                </a:lnTo>
                <a:lnTo>
                  <a:pt x="403" y="806"/>
                </a:lnTo>
                <a:lnTo>
                  <a:pt x="403" y="806"/>
                </a:lnTo>
                <a:lnTo>
                  <a:pt x="382" y="806"/>
                </a:lnTo>
                <a:lnTo>
                  <a:pt x="362" y="804"/>
                </a:lnTo>
                <a:lnTo>
                  <a:pt x="342" y="801"/>
                </a:lnTo>
                <a:lnTo>
                  <a:pt x="321" y="798"/>
                </a:lnTo>
                <a:lnTo>
                  <a:pt x="303" y="793"/>
                </a:lnTo>
                <a:lnTo>
                  <a:pt x="283" y="789"/>
                </a:lnTo>
                <a:lnTo>
                  <a:pt x="265" y="782"/>
                </a:lnTo>
                <a:lnTo>
                  <a:pt x="247" y="775"/>
                </a:lnTo>
                <a:lnTo>
                  <a:pt x="228" y="767"/>
                </a:lnTo>
                <a:lnTo>
                  <a:pt x="211" y="757"/>
                </a:lnTo>
                <a:lnTo>
                  <a:pt x="194" y="748"/>
                </a:lnTo>
                <a:lnTo>
                  <a:pt x="177" y="738"/>
                </a:lnTo>
                <a:lnTo>
                  <a:pt x="162" y="726"/>
                </a:lnTo>
                <a:lnTo>
                  <a:pt x="146" y="714"/>
                </a:lnTo>
                <a:lnTo>
                  <a:pt x="133" y="701"/>
                </a:lnTo>
                <a:lnTo>
                  <a:pt x="118" y="688"/>
                </a:lnTo>
                <a:lnTo>
                  <a:pt x="105" y="675"/>
                </a:lnTo>
                <a:lnTo>
                  <a:pt x="92" y="660"/>
                </a:lnTo>
                <a:lnTo>
                  <a:pt x="80" y="645"/>
                </a:lnTo>
                <a:lnTo>
                  <a:pt x="69" y="629"/>
                </a:lnTo>
                <a:lnTo>
                  <a:pt x="59" y="612"/>
                </a:lnTo>
                <a:lnTo>
                  <a:pt x="48" y="595"/>
                </a:lnTo>
                <a:lnTo>
                  <a:pt x="39" y="578"/>
                </a:lnTo>
                <a:lnTo>
                  <a:pt x="31" y="561"/>
                </a:lnTo>
                <a:lnTo>
                  <a:pt x="24" y="542"/>
                </a:lnTo>
                <a:lnTo>
                  <a:pt x="19" y="523"/>
                </a:lnTo>
                <a:lnTo>
                  <a:pt x="13" y="504"/>
                </a:lnTo>
                <a:lnTo>
                  <a:pt x="8" y="485"/>
                </a:lnTo>
                <a:lnTo>
                  <a:pt x="5" y="465"/>
                </a:lnTo>
                <a:lnTo>
                  <a:pt x="2" y="444"/>
                </a:lnTo>
                <a:lnTo>
                  <a:pt x="0" y="424"/>
                </a:lnTo>
                <a:lnTo>
                  <a:pt x="0" y="403"/>
                </a:lnTo>
                <a:lnTo>
                  <a:pt x="0" y="403"/>
                </a:lnTo>
                <a:lnTo>
                  <a:pt x="0" y="382"/>
                </a:lnTo>
                <a:lnTo>
                  <a:pt x="2" y="361"/>
                </a:lnTo>
                <a:lnTo>
                  <a:pt x="5" y="342"/>
                </a:lnTo>
                <a:lnTo>
                  <a:pt x="8" y="322"/>
                </a:lnTo>
                <a:lnTo>
                  <a:pt x="13" y="303"/>
                </a:lnTo>
                <a:lnTo>
                  <a:pt x="19" y="283"/>
                </a:lnTo>
                <a:lnTo>
                  <a:pt x="24" y="265"/>
                </a:lnTo>
                <a:lnTo>
                  <a:pt x="31" y="246"/>
                </a:lnTo>
                <a:lnTo>
                  <a:pt x="39" y="229"/>
                </a:lnTo>
                <a:lnTo>
                  <a:pt x="48" y="210"/>
                </a:lnTo>
                <a:lnTo>
                  <a:pt x="59" y="194"/>
                </a:lnTo>
                <a:lnTo>
                  <a:pt x="69" y="178"/>
                </a:lnTo>
                <a:lnTo>
                  <a:pt x="80" y="162"/>
                </a:lnTo>
                <a:lnTo>
                  <a:pt x="92" y="147"/>
                </a:lnTo>
                <a:lnTo>
                  <a:pt x="105" y="132"/>
                </a:lnTo>
                <a:lnTo>
                  <a:pt x="118" y="118"/>
                </a:lnTo>
                <a:lnTo>
                  <a:pt x="133" y="105"/>
                </a:lnTo>
                <a:lnTo>
                  <a:pt x="146" y="92"/>
                </a:lnTo>
                <a:lnTo>
                  <a:pt x="162" y="80"/>
                </a:lnTo>
                <a:lnTo>
                  <a:pt x="177" y="69"/>
                </a:lnTo>
                <a:lnTo>
                  <a:pt x="194" y="58"/>
                </a:lnTo>
                <a:lnTo>
                  <a:pt x="211" y="48"/>
                </a:lnTo>
                <a:lnTo>
                  <a:pt x="228" y="40"/>
                </a:lnTo>
                <a:lnTo>
                  <a:pt x="247" y="32"/>
                </a:lnTo>
                <a:lnTo>
                  <a:pt x="265" y="24"/>
                </a:lnTo>
                <a:lnTo>
                  <a:pt x="283" y="18"/>
                </a:lnTo>
                <a:lnTo>
                  <a:pt x="303" y="12"/>
                </a:lnTo>
                <a:lnTo>
                  <a:pt x="321" y="8"/>
                </a:lnTo>
                <a:lnTo>
                  <a:pt x="342" y="4"/>
                </a:lnTo>
                <a:lnTo>
                  <a:pt x="362" y="2"/>
                </a:lnTo>
                <a:lnTo>
                  <a:pt x="382" y="1"/>
                </a:lnTo>
                <a:lnTo>
                  <a:pt x="403" y="0"/>
                </a:lnTo>
                <a:lnTo>
                  <a:pt x="403" y="0"/>
                </a:lnTo>
                <a:lnTo>
                  <a:pt x="424" y="1"/>
                </a:lnTo>
                <a:lnTo>
                  <a:pt x="445" y="2"/>
                </a:lnTo>
                <a:lnTo>
                  <a:pt x="464" y="4"/>
                </a:lnTo>
                <a:lnTo>
                  <a:pt x="485" y="8"/>
                </a:lnTo>
                <a:lnTo>
                  <a:pt x="503" y="12"/>
                </a:lnTo>
                <a:lnTo>
                  <a:pt x="523" y="18"/>
                </a:lnTo>
                <a:lnTo>
                  <a:pt x="541" y="24"/>
                </a:lnTo>
                <a:lnTo>
                  <a:pt x="560" y="32"/>
                </a:lnTo>
                <a:lnTo>
                  <a:pt x="578" y="40"/>
                </a:lnTo>
                <a:lnTo>
                  <a:pt x="595" y="48"/>
                </a:lnTo>
                <a:lnTo>
                  <a:pt x="612" y="58"/>
                </a:lnTo>
                <a:lnTo>
                  <a:pt x="629" y="69"/>
                </a:lnTo>
                <a:lnTo>
                  <a:pt x="644" y="80"/>
                </a:lnTo>
                <a:lnTo>
                  <a:pt x="660" y="92"/>
                </a:lnTo>
                <a:lnTo>
                  <a:pt x="674" y="105"/>
                </a:lnTo>
                <a:lnTo>
                  <a:pt x="688" y="118"/>
                </a:lnTo>
                <a:lnTo>
                  <a:pt x="701" y="132"/>
                </a:lnTo>
                <a:lnTo>
                  <a:pt x="714" y="147"/>
                </a:lnTo>
                <a:lnTo>
                  <a:pt x="726" y="162"/>
                </a:lnTo>
                <a:lnTo>
                  <a:pt x="737" y="178"/>
                </a:lnTo>
                <a:lnTo>
                  <a:pt x="747" y="194"/>
                </a:lnTo>
                <a:lnTo>
                  <a:pt x="758" y="210"/>
                </a:lnTo>
                <a:lnTo>
                  <a:pt x="766" y="229"/>
                </a:lnTo>
                <a:lnTo>
                  <a:pt x="774" y="246"/>
                </a:lnTo>
                <a:lnTo>
                  <a:pt x="782" y="265"/>
                </a:lnTo>
                <a:lnTo>
                  <a:pt x="788" y="283"/>
                </a:lnTo>
                <a:lnTo>
                  <a:pt x="794" y="303"/>
                </a:lnTo>
                <a:lnTo>
                  <a:pt x="798" y="322"/>
                </a:lnTo>
                <a:lnTo>
                  <a:pt x="802" y="342"/>
                </a:lnTo>
                <a:lnTo>
                  <a:pt x="804" y="361"/>
                </a:lnTo>
                <a:lnTo>
                  <a:pt x="806" y="382"/>
                </a:lnTo>
                <a:lnTo>
                  <a:pt x="806" y="403"/>
                </a:lnTo>
                <a:lnTo>
                  <a:pt x="806" y="403"/>
                </a:lnTo>
                <a:close/>
              </a:path>
            </a:pathLst>
          </a:custGeom>
          <a:solidFill>
            <a:srgbClr val="FB6E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1"/>
          <p:cNvSpPr>
            <a:spLocks/>
          </p:cNvSpPr>
          <p:nvPr userDrawn="1"/>
        </p:nvSpPr>
        <p:spPr bwMode="auto">
          <a:xfrm>
            <a:off x="2840038" y="3484563"/>
            <a:ext cx="639763" cy="639763"/>
          </a:xfrm>
          <a:custGeom>
            <a:avLst/>
            <a:gdLst>
              <a:gd name="T0" fmla="*/ 806 w 806"/>
              <a:gd name="T1" fmla="*/ 424 h 806"/>
              <a:gd name="T2" fmla="*/ 798 w 806"/>
              <a:gd name="T3" fmla="*/ 485 h 806"/>
              <a:gd name="T4" fmla="*/ 782 w 806"/>
              <a:gd name="T5" fmla="*/ 542 h 806"/>
              <a:gd name="T6" fmla="*/ 758 w 806"/>
              <a:gd name="T7" fmla="*/ 595 h 806"/>
              <a:gd name="T8" fmla="*/ 725 w 806"/>
              <a:gd name="T9" fmla="*/ 645 h 806"/>
              <a:gd name="T10" fmla="*/ 689 w 806"/>
              <a:gd name="T11" fmla="*/ 689 h 806"/>
              <a:gd name="T12" fmla="*/ 644 w 806"/>
              <a:gd name="T13" fmla="*/ 727 h 806"/>
              <a:gd name="T14" fmla="*/ 595 w 806"/>
              <a:gd name="T15" fmla="*/ 758 h 806"/>
              <a:gd name="T16" fmla="*/ 541 w 806"/>
              <a:gd name="T17" fmla="*/ 782 h 806"/>
              <a:gd name="T18" fmla="*/ 485 w 806"/>
              <a:gd name="T19" fmla="*/ 798 h 806"/>
              <a:gd name="T20" fmla="*/ 424 w 806"/>
              <a:gd name="T21" fmla="*/ 806 h 806"/>
              <a:gd name="T22" fmla="*/ 382 w 806"/>
              <a:gd name="T23" fmla="*/ 806 h 806"/>
              <a:gd name="T24" fmla="*/ 321 w 806"/>
              <a:gd name="T25" fmla="*/ 798 h 806"/>
              <a:gd name="T26" fmla="*/ 265 w 806"/>
              <a:gd name="T27" fmla="*/ 782 h 806"/>
              <a:gd name="T28" fmla="*/ 211 w 806"/>
              <a:gd name="T29" fmla="*/ 758 h 806"/>
              <a:gd name="T30" fmla="*/ 162 w 806"/>
              <a:gd name="T31" fmla="*/ 727 h 806"/>
              <a:gd name="T32" fmla="*/ 118 w 806"/>
              <a:gd name="T33" fmla="*/ 689 h 806"/>
              <a:gd name="T34" fmla="*/ 80 w 806"/>
              <a:gd name="T35" fmla="*/ 645 h 806"/>
              <a:gd name="T36" fmla="*/ 48 w 806"/>
              <a:gd name="T37" fmla="*/ 595 h 806"/>
              <a:gd name="T38" fmla="*/ 24 w 806"/>
              <a:gd name="T39" fmla="*/ 542 h 806"/>
              <a:gd name="T40" fmla="*/ 8 w 806"/>
              <a:gd name="T41" fmla="*/ 485 h 806"/>
              <a:gd name="T42" fmla="*/ 0 w 806"/>
              <a:gd name="T43" fmla="*/ 424 h 806"/>
              <a:gd name="T44" fmla="*/ 0 w 806"/>
              <a:gd name="T45" fmla="*/ 382 h 806"/>
              <a:gd name="T46" fmla="*/ 8 w 806"/>
              <a:gd name="T47" fmla="*/ 322 h 806"/>
              <a:gd name="T48" fmla="*/ 24 w 806"/>
              <a:gd name="T49" fmla="*/ 265 h 806"/>
              <a:gd name="T50" fmla="*/ 48 w 806"/>
              <a:gd name="T51" fmla="*/ 212 h 806"/>
              <a:gd name="T52" fmla="*/ 80 w 806"/>
              <a:gd name="T53" fmla="*/ 162 h 806"/>
              <a:gd name="T54" fmla="*/ 118 w 806"/>
              <a:gd name="T55" fmla="*/ 118 h 806"/>
              <a:gd name="T56" fmla="*/ 162 w 806"/>
              <a:gd name="T57" fmla="*/ 80 h 806"/>
              <a:gd name="T58" fmla="*/ 211 w 806"/>
              <a:gd name="T59" fmla="*/ 49 h 806"/>
              <a:gd name="T60" fmla="*/ 265 w 806"/>
              <a:gd name="T61" fmla="*/ 25 h 806"/>
              <a:gd name="T62" fmla="*/ 321 w 806"/>
              <a:gd name="T63" fmla="*/ 8 h 806"/>
              <a:gd name="T64" fmla="*/ 382 w 806"/>
              <a:gd name="T65" fmla="*/ 1 h 806"/>
              <a:gd name="T66" fmla="*/ 424 w 806"/>
              <a:gd name="T67" fmla="*/ 1 h 806"/>
              <a:gd name="T68" fmla="*/ 485 w 806"/>
              <a:gd name="T69" fmla="*/ 8 h 806"/>
              <a:gd name="T70" fmla="*/ 541 w 806"/>
              <a:gd name="T71" fmla="*/ 25 h 806"/>
              <a:gd name="T72" fmla="*/ 595 w 806"/>
              <a:gd name="T73" fmla="*/ 49 h 806"/>
              <a:gd name="T74" fmla="*/ 644 w 806"/>
              <a:gd name="T75" fmla="*/ 80 h 806"/>
              <a:gd name="T76" fmla="*/ 689 w 806"/>
              <a:gd name="T77" fmla="*/ 118 h 806"/>
              <a:gd name="T78" fmla="*/ 725 w 806"/>
              <a:gd name="T79" fmla="*/ 162 h 806"/>
              <a:gd name="T80" fmla="*/ 758 w 806"/>
              <a:gd name="T81" fmla="*/ 212 h 806"/>
              <a:gd name="T82" fmla="*/ 782 w 806"/>
              <a:gd name="T83" fmla="*/ 265 h 806"/>
              <a:gd name="T84" fmla="*/ 798 w 806"/>
              <a:gd name="T85" fmla="*/ 322 h 806"/>
              <a:gd name="T86" fmla="*/ 806 w 806"/>
              <a:gd name="T87" fmla="*/ 382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06" h="806">
                <a:moveTo>
                  <a:pt x="806" y="403"/>
                </a:moveTo>
                <a:lnTo>
                  <a:pt x="806" y="403"/>
                </a:lnTo>
                <a:lnTo>
                  <a:pt x="806" y="424"/>
                </a:lnTo>
                <a:lnTo>
                  <a:pt x="804" y="444"/>
                </a:lnTo>
                <a:lnTo>
                  <a:pt x="801" y="465"/>
                </a:lnTo>
                <a:lnTo>
                  <a:pt x="798" y="485"/>
                </a:lnTo>
                <a:lnTo>
                  <a:pt x="793" y="504"/>
                </a:lnTo>
                <a:lnTo>
                  <a:pt x="788" y="523"/>
                </a:lnTo>
                <a:lnTo>
                  <a:pt x="782" y="542"/>
                </a:lnTo>
                <a:lnTo>
                  <a:pt x="775" y="561"/>
                </a:lnTo>
                <a:lnTo>
                  <a:pt x="767" y="578"/>
                </a:lnTo>
                <a:lnTo>
                  <a:pt x="758" y="595"/>
                </a:lnTo>
                <a:lnTo>
                  <a:pt x="747" y="613"/>
                </a:lnTo>
                <a:lnTo>
                  <a:pt x="737" y="629"/>
                </a:lnTo>
                <a:lnTo>
                  <a:pt x="725" y="645"/>
                </a:lnTo>
                <a:lnTo>
                  <a:pt x="714" y="660"/>
                </a:lnTo>
                <a:lnTo>
                  <a:pt x="701" y="675"/>
                </a:lnTo>
                <a:lnTo>
                  <a:pt x="689" y="689"/>
                </a:lnTo>
                <a:lnTo>
                  <a:pt x="674" y="701"/>
                </a:lnTo>
                <a:lnTo>
                  <a:pt x="660" y="714"/>
                </a:lnTo>
                <a:lnTo>
                  <a:pt x="644" y="727"/>
                </a:lnTo>
                <a:lnTo>
                  <a:pt x="629" y="738"/>
                </a:lnTo>
                <a:lnTo>
                  <a:pt x="613" y="748"/>
                </a:lnTo>
                <a:lnTo>
                  <a:pt x="595" y="758"/>
                </a:lnTo>
                <a:lnTo>
                  <a:pt x="578" y="767"/>
                </a:lnTo>
                <a:lnTo>
                  <a:pt x="560" y="775"/>
                </a:lnTo>
                <a:lnTo>
                  <a:pt x="541" y="782"/>
                </a:lnTo>
                <a:lnTo>
                  <a:pt x="523" y="789"/>
                </a:lnTo>
                <a:lnTo>
                  <a:pt x="503" y="793"/>
                </a:lnTo>
                <a:lnTo>
                  <a:pt x="485" y="798"/>
                </a:lnTo>
                <a:lnTo>
                  <a:pt x="464" y="801"/>
                </a:lnTo>
                <a:lnTo>
                  <a:pt x="444" y="805"/>
                </a:lnTo>
                <a:lnTo>
                  <a:pt x="424" y="806"/>
                </a:lnTo>
                <a:lnTo>
                  <a:pt x="403" y="806"/>
                </a:lnTo>
                <a:lnTo>
                  <a:pt x="403" y="806"/>
                </a:lnTo>
                <a:lnTo>
                  <a:pt x="382" y="806"/>
                </a:lnTo>
                <a:lnTo>
                  <a:pt x="361" y="805"/>
                </a:lnTo>
                <a:lnTo>
                  <a:pt x="342" y="801"/>
                </a:lnTo>
                <a:lnTo>
                  <a:pt x="321" y="798"/>
                </a:lnTo>
                <a:lnTo>
                  <a:pt x="303" y="793"/>
                </a:lnTo>
                <a:lnTo>
                  <a:pt x="283" y="789"/>
                </a:lnTo>
                <a:lnTo>
                  <a:pt x="265" y="782"/>
                </a:lnTo>
                <a:lnTo>
                  <a:pt x="246" y="775"/>
                </a:lnTo>
                <a:lnTo>
                  <a:pt x="228" y="767"/>
                </a:lnTo>
                <a:lnTo>
                  <a:pt x="211" y="758"/>
                </a:lnTo>
                <a:lnTo>
                  <a:pt x="194" y="748"/>
                </a:lnTo>
                <a:lnTo>
                  <a:pt x="177" y="738"/>
                </a:lnTo>
                <a:lnTo>
                  <a:pt x="162" y="727"/>
                </a:lnTo>
                <a:lnTo>
                  <a:pt x="146" y="714"/>
                </a:lnTo>
                <a:lnTo>
                  <a:pt x="132" y="701"/>
                </a:lnTo>
                <a:lnTo>
                  <a:pt x="118" y="689"/>
                </a:lnTo>
                <a:lnTo>
                  <a:pt x="105" y="675"/>
                </a:lnTo>
                <a:lnTo>
                  <a:pt x="92" y="660"/>
                </a:lnTo>
                <a:lnTo>
                  <a:pt x="80" y="645"/>
                </a:lnTo>
                <a:lnTo>
                  <a:pt x="69" y="629"/>
                </a:lnTo>
                <a:lnTo>
                  <a:pt x="59" y="613"/>
                </a:lnTo>
                <a:lnTo>
                  <a:pt x="48" y="595"/>
                </a:lnTo>
                <a:lnTo>
                  <a:pt x="40" y="578"/>
                </a:lnTo>
                <a:lnTo>
                  <a:pt x="31" y="561"/>
                </a:lnTo>
                <a:lnTo>
                  <a:pt x="24" y="542"/>
                </a:lnTo>
                <a:lnTo>
                  <a:pt x="18" y="523"/>
                </a:lnTo>
                <a:lnTo>
                  <a:pt x="13" y="504"/>
                </a:lnTo>
                <a:lnTo>
                  <a:pt x="8" y="485"/>
                </a:lnTo>
                <a:lnTo>
                  <a:pt x="4" y="465"/>
                </a:lnTo>
                <a:lnTo>
                  <a:pt x="2" y="444"/>
                </a:lnTo>
                <a:lnTo>
                  <a:pt x="0" y="424"/>
                </a:lnTo>
                <a:lnTo>
                  <a:pt x="0" y="403"/>
                </a:lnTo>
                <a:lnTo>
                  <a:pt x="0" y="403"/>
                </a:lnTo>
                <a:lnTo>
                  <a:pt x="0" y="382"/>
                </a:lnTo>
                <a:lnTo>
                  <a:pt x="2" y="363"/>
                </a:lnTo>
                <a:lnTo>
                  <a:pt x="4" y="342"/>
                </a:lnTo>
                <a:lnTo>
                  <a:pt x="8" y="322"/>
                </a:lnTo>
                <a:lnTo>
                  <a:pt x="13" y="303"/>
                </a:lnTo>
                <a:lnTo>
                  <a:pt x="18" y="283"/>
                </a:lnTo>
                <a:lnTo>
                  <a:pt x="24" y="265"/>
                </a:lnTo>
                <a:lnTo>
                  <a:pt x="31" y="246"/>
                </a:lnTo>
                <a:lnTo>
                  <a:pt x="40" y="229"/>
                </a:lnTo>
                <a:lnTo>
                  <a:pt x="48" y="212"/>
                </a:lnTo>
                <a:lnTo>
                  <a:pt x="59" y="194"/>
                </a:lnTo>
                <a:lnTo>
                  <a:pt x="69" y="178"/>
                </a:lnTo>
                <a:lnTo>
                  <a:pt x="80" y="162"/>
                </a:lnTo>
                <a:lnTo>
                  <a:pt x="92" y="147"/>
                </a:lnTo>
                <a:lnTo>
                  <a:pt x="105" y="132"/>
                </a:lnTo>
                <a:lnTo>
                  <a:pt x="118" y="118"/>
                </a:lnTo>
                <a:lnTo>
                  <a:pt x="132" y="105"/>
                </a:lnTo>
                <a:lnTo>
                  <a:pt x="146" y="92"/>
                </a:lnTo>
                <a:lnTo>
                  <a:pt x="162" y="80"/>
                </a:lnTo>
                <a:lnTo>
                  <a:pt x="177" y="69"/>
                </a:lnTo>
                <a:lnTo>
                  <a:pt x="194" y="59"/>
                </a:lnTo>
                <a:lnTo>
                  <a:pt x="211" y="49"/>
                </a:lnTo>
                <a:lnTo>
                  <a:pt x="228" y="40"/>
                </a:lnTo>
                <a:lnTo>
                  <a:pt x="246" y="32"/>
                </a:lnTo>
                <a:lnTo>
                  <a:pt x="265" y="25"/>
                </a:lnTo>
                <a:lnTo>
                  <a:pt x="283" y="18"/>
                </a:lnTo>
                <a:lnTo>
                  <a:pt x="303" y="13"/>
                </a:lnTo>
                <a:lnTo>
                  <a:pt x="321" y="8"/>
                </a:lnTo>
                <a:lnTo>
                  <a:pt x="342" y="4"/>
                </a:lnTo>
                <a:lnTo>
                  <a:pt x="361" y="2"/>
                </a:lnTo>
                <a:lnTo>
                  <a:pt x="382" y="1"/>
                </a:lnTo>
                <a:lnTo>
                  <a:pt x="403" y="0"/>
                </a:lnTo>
                <a:lnTo>
                  <a:pt x="403" y="0"/>
                </a:lnTo>
                <a:lnTo>
                  <a:pt x="424" y="1"/>
                </a:lnTo>
                <a:lnTo>
                  <a:pt x="444" y="2"/>
                </a:lnTo>
                <a:lnTo>
                  <a:pt x="464" y="4"/>
                </a:lnTo>
                <a:lnTo>
                  <a:pt x="485" y="8"/>
                </a:lnTo>
                <a:lnTo>
                  <a:pt x="503" y="13"/>
                </a:lnTo>
                <a:lnTo>
                  <a:pt x="523" y="18"/>
                </a:lnTo>
                <a:lnTo>
                  <a:pt x="541" y="25"/>
                </a:lnTo>
                <a:lnTo>
                  <a:pt x="560" y="32"/>
                </a:lnTo>
                <a:lnTo>
                  <a:pt x="578" y="40"/>
                </a:lnTo>
                <a:lnTo>
                  <a:pt x="595" y="49"/>
                </a:lnTo>
                <a:lnTo>
                  <a:pt x="613" y="59"/>
                </a:lnTo>
                <a:lnTo>
                  <a:pt x="629" y="69"/>
                </a:lnTo>
                <a:lnTo>
                  <a:pt x="644" y="80"/>
                </a:lnTo>
                <a:lnTo>
                  <a:pt x="660" y="92"/>
                </a:lnTo>
                <a:lnTo>
                  <a:pt x="674" y="105"/>
                </a:lnTo>
                <a:lnTo>
                  <a:pt x="689" y="118"/>
                </a:lnTo>
                <a:lnTo>
                  <a:pt x="701" y="132"/>
                </a:lnTo>
                <a:lnTo>
                  <a:pt x="714" y="147"/>
                </a:lnTo>
                <a:lnTo>
                  <a:pt x="725" y="162"/>
                </a:lnTo>
                <a:lnTo>
                  <a:pt x="737" y="178"/>
                </a:lnTo>
                <a:lnTo>
                  <a:pt x="747" y="194"/>
                </a:lnTo>
                <a:lnTo>
                  <a:pt x="758" y="212"/>
                </a:lnTo>
                <a:lnTo>
                  <a:pt x="767" y="229"/>
                </a:lnTo>
                <a:lnTo>
                  <a:pt x="775" y="246"/>
                </a:lnTo>
                <a:lnTo>
                  <a:pt x="782" y="265"/>
                </a:lnTo>
                <a:lnTo>
                  <a:pt x="788" y="283"/>
                </a:lnTo>
                <a:lnTo>
                  <a:pt x="793" y="303"/>
                </a:lnTo>
                <a:lnTo>
                  <a:pt x="798" y="322"/>
                </a:lnTo>
                <a:lnTo>
                  <a:pt x="801" y="342"/>
                </a:lnTo>
                <a:lnTo>
                  <a:pt x="804" y="363"/>
                </a:lnTo>
                <a:lnTo>
                  <a:pt x="806" y="382"/>
                </a:lnTo>
                <a:lnTo>
                  <a:pt x="806" y="403"/>
                </a:lnTo>
                <a:lnTo>
                  <a:pt x="806" y="403"/>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2"/>
          <p:cNvSpPr>
            <a:spLocks/>
          </p:cNvSpPr>
          <p:nvPr userDrawn="1"/>
        </p:nvSpPr>
        <p:spPr bwMode="auto">
          <a:xfrm>
            <a:off x="3684588" y="1871663"/>
            <a:ext cx="641350" cy="639763"/>
          </a:xfrm>
          <a:custGeom>
            <a:avLst/>
            <a:gdLst>
              <a:gd name="T0" fmla="*/ 806 w 806"/>
              <a:gd name="T1" fmla="*/ 424 h 807"/>
              <a:gd name="T2" fmla="*/ 798 w 806"/>
              <a:gd name="T3" fmla="*/ 485 h 807"/>
              <a:gd name="T4" fmla="*/ 782 w 806"/>
              <a:gd name="T5" fmla="*/ 543 h 807"/>
              <a:gd name="T6" fmla="*/ 758 w 806"/>
              <a:gd name="T7" fmla="*/ 596 h 807"/>
              <a:gd name="T8" fmla="*/ 725 w 806"/>
              <a:gd name="T9" fmla="*/ 645 h 807"/>
              <a:gd name="T10" fmla="*/ 689 w 806"/>
              <a:gd name="T11" fmla="*/ 689 h 807"/>
              <a:gd name="T12" fmla="*/ 644 w 806"/>
              <a:gd name="T13" fmla="*/ 727 h 807"/>
              <a:gd name="T14" fmla="*/ 595 w 806"/>
              <a:gd name="T15" fmla="*/ 758 h 807"/>
              <a:gd name="T16" fmla="*/ 541 w 806"/>
              <a:gd name="T17" fmla="*/ 782 h 807"/>
              <a:gd name="T18" fmla="*/ 485 w 806"/>
              <a:gd name="T19" fmla="*/ 799 h 807"/>
              <a:gd name="T20" fmla="*/ 424 w 806"/>
              <a:gd name="T21" fmla="*/ 807 h 807"/>
              <a:gd name="T22" fmla="*/ 382 w 806"/>
              <a:gd name="T23" fmla="*/ 807 h 807"/>
              <a:gd name="T24" fmla="*/ 321 w 806"/>
              <a:gd name="T25" fmla="*/ 799 h 807"/>
              <a:gd name="T26" fmla="*/ 265 w 806"/>
              <a:gd name="T27" fmla="*/ 782 h 807"/>
              <a:gd name="T28" fmla="*/ 211 w 806"/>
              <a:gd name="T29" fmla="*/ 758 h 807"/>
              <a:gd name="T30" fmla="*/ 162 w 806"/>
              <a:gd name="T31" fmla="*/ 727 h 807"/>
              <a:gd name="T32" fmla="*/ 117 w 806"/>
              <a:gd name="T33" fmla="*/ 689 h 807"/>
              <a:gd name="T34" fmla="*/ 81 w 806"/>
              <a:gd name="T35" fmla="*/ 645 h 807"/>
              <a:gd name="T36" fmla="*/ 48 w 806"/>
              <a:gd name="T37" fmla="*/ 596 h 807"/>
              <a:gd name="T38" fmla="*/ 24 w 806"/>
              <a:gd name="T39" fmla="*/ 543 h 807"/>
              <a:gd name="T40" fmla="*/ 8 w 806"/>
              <a:gd name="T41" fmla="*/ 485 h 807"/>
              <a:gd name="T42" fmla="*/ 0 w 806"/>
              <a:gd name="T43" fmla="*/ 424 h 807"/>
              <a:gd name="T44" fmla="*/ 0 w 806"/>
              <a:gd name="T45" fmla="*/ 383 h 807"/>
              <a:gd name="T46" fmla="*/ 8 w 806"/>
              <a:gd name="T47" fmla="*/ 323 h 807"/>
              <a:gd name="T48" fmla="*/ 24 w 806"/>
              <a:gd name="T49" fmla="*/ 265 h 807"/>
              <a:gd name="T50" fmla="*/ 48 w 806"/>
              <a:gd name="T51" fmla="*/ 211 h 807"/>
              <a:gd name="T52" fmla="*/ 81 w 806"/>
              <a:gd name="T53" fmla="*/ 163 h 807"/>
              <a:gd name="T54" fmla="*/ 117 w 806"/>
              <a:gd name="T55" fmla="*/ 119 h 807"/>
              <a:gd name="T56" fmla="*/ 162 w 806"/>
              <a:gd name="T57" fmla="*/ 81 h 807"/>
              <a:gd name="T58" fmla="*/ 211 w 806"/>
              <a:gd name="T59" fmla="*/ 49 h 807"/>
              <a:gd name="T60" fmla="*/ 265 w 806"/>
              <a:gd name="T61" fmla="*/ 25 h 807"/>
              <a:gd name="T62" fmla="*/ 321 w 806"/>
              <a:gd name="T63" fmla="*/ 9 h 807"/>
              <a:gd name="T64" fmla="*/ 382 w 806"/>
              <a:gd name="T65" fmla="*/ 2 h 807"/>
              <a:gd name="T66" fmla="*/ 424 w 806"/>
              <a:gd name="T67" fmla="*/ 2 h 807"/>
              <a:gd name="T68" fmla="*/ 485 w 806"/>
              <a:gd name="T69" fmla="*/ 9 h 807"/>
              <a:gd name="T70" fmla="*/ 541 w 806"/>
              <a:gd name="T71" fmla="*/ 25 h 807"/>
              <a:gd name="T72" fmla="*/ 595 w 806"/>
              <a:gd name="T73" fmla="*/ 49 h 807"/>
              <a:gd name="T74" fmla="*/ 644 w 806"/>
              <a:gd name="T75" fmla="*/ 81 h 807"/>
              <a:gd name="T76" fmla="*/ 689 w 806"/>
              <a:gd name="T77" fmla="*/ 119 h 807"/>
              <a:gd name="T78" fmla="*/ 725 w 806"/>
              <a:gd name="T79" fmla="*/ 163 h 807"/>
              <a:gd name="T80" fmla="*/ 758 w 806"/>
              <a:gd name="T81" fmla="*/ 211 h 807"/>
              <a:gd name="T82" fmla="*/ 782 w 806"/>
              <a:gd name="T83" fmla="*/ 265 h 807"/>
              <a:gd name="T84" fmla="*/ 798 w 806"/>
              <a:gd name="T85" fmla="*/ 323 h 807"/>
              <a:gd name="T86" fmla="*/ 806 w 806"/>
              <a:gd name="T87" fmla="*/ 383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06" h="807">
                <a:moveTo>
                  <a:pt x="806" y="404"/>
                </a:moveTo>
                <a:lnTo>
                  <a:pt x="806" y="404"/>
                </a:lnTo>
                <a:lnTo>
                  <a:pt x="806" y="424"/>
                </a:lnTo>
                <a:lnTo>
                  <a:pt x="804" y="445"/>
                </a:lnTo>
                <a:lnTo>
                  <a:pt x="801" y="466"/>
                </a:lnTo>
                <a:lnTo>
                  <a:pt x="798" y="485"/>
                </a:lnTo>
                <a:lnTo>
                  <a:pt x="793" y="505"/>
                </a:lnTo>
                <a:lnTo>
                  <a:pt x="788" y="523"/>
                </a:lnTo>
                <a:lnTo>
                  <a:pt x="782" y="543"/>
                </a:lnTo>
                <a:lnTo>
                  <a:pt x="775" y="560"/>
                </a:lnTo>
                <a:lnTo>
                  <a:pt x="767" y="579"/>
                </a:lnTo>
                <a:lnTo>
                  <a:pt x="758" y="596"/>
                </a:lnTo>
                <a:lnTo>
                  <a:pt x="747" y="613"/>
                </a:lnTo>
                <a:lnTo>
                  <a:pt x="737" y="629"/>
                </a:lnTo>
                <a:lnTo>
                  <a:pt x="725" y="645"/>
                </a:lnTo>
                <a:lnTo>
                  <a:pt x="714" y="660"/>
                </a:lnTo>
                <a:lnTo>
                  <a:pt x="701" y="675"/>
                </a:lnTo>
                <a:lnTo>
                  <a:pt x="689" y="689"/>
                </a:lnTo>
                <a:lnTo>
                  <a:pt x="674" y="702"/>
                </a:lnTo>
                <a:lnTo>
                  <a:pt x="660" y="714"/>
                </a:lnTo>
                <a:lnTo>
                  <a:pt x="644" y="727"/>
                </a:lnTo>
                <a:lnTo>
                  <a:pt x="629" y="737"/>
                </a:lnTo>
                <a:lnTo>
                  <a:pt x="613" y="749"/>
                </a:lnTo>
                <a:lnTo>
                  <a:pt x="595" y="758"/>
                </a:lnTo>
                <a:lnTo>
                  <a:pt x="578" y="767"/>
                </a:lnTo>
                <a:lnTo>
                  <a:pt x="560" y="775"/>
                </a:lnTo>
                <a:lnTo>
                  <a:pt x="541" y="782"/>
                </a:lnTo>
                <a:lnTo>
                  <a:pt x="523" y="789"/>
                </a:lnTo>
                <a:lnTo>
                  <a:pt x="503" y="794"/>
                </a:lnTo>
                <a:lnTo>
                  <a:pt x="485" y="799"/>
                </a:lnTo>
                <a:lnTo>
                  <a:pt x="464" y="802"/>
                </a:lnTo>
                <a:lnTo>
                  <a:pt x="444" y="804"/>
                </a:lnTo>
                <a:lnTo>
                  <a:pt x="424" y="807"/>
                </a:lnTo>
                <a:lnTo>
                  <a:pt x="403" y="807"/>
                </a:lnTo>
                <a:lnTo>
                  <a:pt x="403" y="807"/>
                </a:lnTo>
                <a:lnTo>
                  <a:pt x="382" y="807"/>
                </a:lnTo>
                <a:lnTo>
                  <a:pt x="362" y="804"/>
                </a:lnTo>
                <a:lnTo>
                  <a:pt x="342" y="802"/>
                </a:lnTo>
                <a:lnTo>
                  <a:pt x="321" y="799"/>
                </a:lnTo>
                <a:lnTo>
                  <a:pt x="303" y="794"/>
                </a:lnTo>
                <a:lnTo>
                  <a:pt x="283" y="789"/>
                </a:lnTo>
                <a:lnTo>
                  <a:pt x="265" y="782"/>
                </a:lnTo>
                <a:lnTo>
                  <a:pt x="246" y="775"/>
                </a:lnTo>
                <a:lnTo>
                  <a:pt x="228" y="767"/>
                </a:lnTo>
                <a:lnTo>
                  <a:pt x="211" y="758"/>
                </a:lnTo>
                <a:lnTo>
                  <a:pt x="193" y="749"/>
                </a:lnTo>
                <a:lnTo>
                  <a:pt x="177" y="737"/>
                </a:lnTo>
                <a:lnTo>
                  <a:pt x="162" y="727"/>
                </a:lnTo>
                <a:lnTo>
                  <a:pt x="146" y="714"/>
                </a:lnTo>
                <a:lnTo>
                  <a:pt x="132" y="702"/>
                </a:lnTo>
                <a:lnTo>
                  <a:pt x="117" y="689"/>
                </a:lnTo>
                <a:lnTo>
                  <a:pt x="105" y="675"/>
                </a:lnTo>
                <a:lnTo>
                  <a:pt x="92" y="660"/>
                </a:lnTo>
                <a:lnTo>
                  <a:pt x="81" y="645"/>
                </a:lnTo>
                <a:lnTo>
                  <a:pt x="69" y="629"/>
                </a:lnTo>
                <a:lnTo>
                  <a:pt x="59" y="613"/>
                </a:lnTo>
                <a:lnTo>
                  <a:pt x="48" y="596"/>
                </a:lnTo>
                <a:lnTo>
                  <a:pt x="39" y="579"/>
                </a:lnTo>
                <a:lnTo>
                  <a:pt x="31" y="560"/>
                </a:lnTo>
                <a:lnTo>
                  <a:pt x="24" y="543"/>
                </a:lnTo>
                <a:lnTo>
                  <a:pt x="18" y="523"/>
                </a:lnTo>
                <a:lnTo>
                  <a:pt x="13" y="505"/>
                </a:lnTo>
                <a:lnTo>
                  <a:pt x="8" y="485"/>
                </a:lnTo>
                <a:lnTo>
                  <a:pt x="5" y="466"/>
                </a:lnTo>
                <a:lnTo>
                  <a:pt x="2" y="445"/>
                </a:lnTo>
                <a:lnTo>
                  <a:pt x="0" y="424"/>
                </a:lnTo>
                <a:lnTo>
                  <a:pt x="0" y="404"/>
                </a:lnTo>
                <a:lnTo>
                  <a:pt x="0" y="404"/>
                </a:lnTo>
                <a:lnTo>
                  <a:pt x="0" y="383"/>
                </a:lnTo>
                <a:lnTo>
                  <a:pt x="2" y="362"/>
                </a:lnTo>
                <a:lnTo>
                  <a:pt x="5" y="342"/>
                </a:lnTo>
                <a:lnTo>
                  <a:pt x="8" y="323"/>
                </a:lnTo>
                <a:lnTo>
                  <a:pt x="13" y="303"/>
                </a:lnTo>
                <a:lnTo>
                  <a:pt x="18" y="284"/>
                </a:lnTo>
                <a:lnTo>
                  <a:pt x="24" y="265"/>
                </a:lnTo>
                <a:lnTo>
                  <a:pt x="31" y="247"/>
                </a:lnTo>
                <a:lnTo>
                  <a:pt x="39" y="228"/>
                </a:lnTo>
                <a:lnTo>
                  <a:pt x="48" y="211"/>
                </a:lnTo>
                <a:lnTo>
                  <a:pt x="59" y="195"/>
                </a:lnTo>
                <a:lnTo>
                  <a:pt x="69" y="179"/>
                </a:lnTo>
                <a:lnTo>
                  <a:pt x="81" y="163"/>
                </a:lnTo>
                <a:lnTo>
                  <a:pt x="92" y="148"/>
                </a:lnTo>
                <a:lnTo>
                  <a:pt x="105" y="133"/>
                </a:lnTo>
                <a:lnTo>
                  <a:pt x="117" y="119"/>
                </a:lnTo>
                <a:lnTo>
                  <a:pt x="132" y="105"/>
                </a:lnTo>
                <a:lnTo>
                  <a:pt x="146" y="93"/>
                </a:lnTo>
                <a:lnTo>
                  <a:pt x="162" y="81"/>
                </a:lnTo>
                <a:lnTo>
                  <a:pt x="177" y="70"/>
                </a:lnTo>
                <a:lnTo>
                  <a:pt x="193" y="59"/>
                </a:lnTo>
                <a:lnTo>
                  <a:pt x="211" y="49"/>
                </a:lnTo>
                <a:lnTo>
                  <a:pt x="228" y="41"/>
                </a:lnTo>
                <a:lnTo>
                  <a:pt x="246" y="33"/>
                </a:lnTo>
                <a:lnTo>
                  <a:pt x="265" y="25"/>
                </a:lnTo>
                <a:lnTo>
                  <a:pt x="283" y="19"/>
                </a:lnTo>
                <a:lnTo>
                  <a:pt x="303" y="13"/>
                </a:lnTo>
                <a:lnTo>
                  <a:pt x="321" y="9"/>
                </a:lnTo>
                <a:lnTo>
                  <a:pt x="342" y="5"/>
                </a:lnTo>
                <a:lnTo>
                  <a:pt x="362" y="3"/>
                </a:lnTo>
                <a:lnTo>
                  <a:pt x="382" y="2"/>
                </a:lnTo>
                <a:lnTo>
                  <a:pt x="403" y="0"/>
                </a:lnTo>
                <a:lnTo>
                  <a:pt x="403" y="0"/>
                </a:lnTo>
                <a:lnTo>
                  <a:pt x="424" y="2"/>
                </a:lnTo>
                <a:lnTo>
                  <a:pt x="444" y="3"/>
                </a:lnTo>
                <a:lnTo>
                  <a:pt x="464" y="5"/>
                </a:lnTo>
                <a:lnTo>
                  <a:pt x="485" y="9"/>
                </a:lnTo>
                <a:lnTo>
                  <a:pt x="503" y="13"/>
                </a:lnTo>
                <a:lnTo>
                  <a:pt x="523" y="19"/>
                </a:lnTo>
                <a:lnTo>
                  <a:pt x="541" y="25"/>
                </a:lnTo>
                <a:lnTo>
                  <a:pt x="560" y="33"/>
                </a:lnTo>
                <a:lnTo>
                  <a:pt x="578" y="41"/>
                </a:lnTo>
                <a:lnTo>
                  <a:pt x="595" y="49"/>
                </a:lnTo>
                <a:lnTo>
                  <a:pt x="613" y="59"/>
                </a:lnTo>
                <a:lnTo>
                  <a:pt x="629" y="70"/>
                </a:lnTo>
                <a:lnTo>
                  <a:pt x="644" y="81"/>
                </a:lnTo>
                <a:lnTo>
                  <a:pt x="660" y="93"/>
                </a:lnTo>
                <a:lnTo>
                  <a:pt x="674" y="105"/>
                </a:lnTo>
                <a:lnTo>
                  <a:pt x="689" y="119"/>
                </a:lnTo>
                <a:lnTo>
                  <a:pt x="701" y="133"/>
                </a:lnTo>
                <a:lnTo>
                  <a:pt x="714" y="148"/>
                </a:lnTo>
                <a:lnTo>
                  <a:pt x="725" y="163"/>
                </a:lnTo>
                <a:lnTo>
                  <a:pt x="737" y="179"/>
                </a:lnTo>
                <a:lnTo>
                  <a:pt x="747" y="195"/>
                </a:lnTo>
                <a:lnTo>
                  <a:pt x="758" y="211"/>
                </a:lnTo>
                <a:lnTo>
                  <a:pt x="767" y="228"/>
                </a:lnTo>
                <a:lnTo>
                  <a:pt x="775" y="247"/>
                </a:lnTo>
                <a:lnTo>
                  <a:pt x="782" y="265"/>
                </a:lnTo>
                <a:lnTo>
                  <a:pt x="788" y="284"/>
                </a:lnTo>
                <a:lnTo>
                  <a:pt x="793" y="303"/>
                </a:lnTo>
                <a:lnTo>
                  <a:pt x="798" y="323"/>
                </a:lnTo>
                <a:lnTo>
                  <a:pt x="801" y="342"/>
                </a:lnTo>
                <a:lnTo>
                  <a:pt x="804" y="362"/>
                </a:lnTo>
                <a:lnTo>
                  <a:pt x="806" y="383"/>
                </a:lnTo>
                <a:lnTo>
                  <a:pt x="806" y="404"/>
                </a:lnTo>
                <a:lnTo>
                  <a:pt x="806" y="404"/>
                </a:lnTo>
                <a:close/>
              </a:path>
            </a:pathLst>
          </a:custGeom>
          <a:solidFill>
            <a:srgbClr val="49CF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p:cNvSpPr>
            <a:spLocks/>
          </p:cNvSpPr>
          <p:nvPr userDrawn="1"/>
        </p:nvSpPr>
        <p:spPr bwMode="auto">
          <a:xfrm>
            <a:off x="5230813" y="2616201"/>
            <a:ext cx="639763" cy="639763"/>
          </a:xfrm>
          <a:custGeom>
            <a:avLst/>
            <a:gdLst>
              <a:gd name="T0" fmla="*/ 806 w 806"/>
              <a:gd name="T1" fmla="*/ 424 h 806"/>
              <a:gd name="T2" fmla="*/ 798 w 806"/>
              <a:gd name="T3" fmla="*/ 484 h 806"/>
              <a:gd name="T4" fmla="*/ 782 w 806"/>
              <a:gd name="T5" fmla="*/ 541 h 806"/>
              <a:gd name="T6" fmla="*/ 758 w 806"/>
              <a:gd name="T7" fmla="*/ 595 h 806"/>
              <a:gd name="T8" fmla="*/ 726 w 806"/>
              <a:gd name="T9" fmla="*/ 644 h 806"/>
              <a:gd name="T10" fmla="*/ 688 w 806"/>
              <a:gd name="T11" fmla="*/ 687 h 806"/>
              <a:gd name="T12" fmla="*/ 644 w 806"/>
              <a:gd name="T13" fmla="*/ 725 h 806"/>
              <a:gd name="T14" fmla="*/ 596 w 806"/>
              <a:gd name="T15" fmla="*/ 756 h 806"/>
              <a:gd name="T16" fmla="*/ 541 w 806"/>
              <a:gd name="T17" fmla="*/ 781 h 806"/>
              <a:gd name="T18" fmla="*/ 485 w 806"/>
              <a:gd name="T19" fmla="*/ 798 h 806"/>
              <a:gd name="T20" fmla="*/ 424 w 806"/>
              <a:gd name="T21" fmla="*/ 805 h 806"/>
              <a:gd name="T22" fmla="*/ 382 w 806"/>
              <a:gd name="T23" fmla="*/ 805 h 806"/>
              <a:gd name="T24" fmla="*/ 321 w 806"/>
              <a:gd name="T25" fmla="*/ 798 h 806"/>
              <a:gd name="T26" fmla="*/ 265 w 806"/>
              <a:gd name="T27" fmla="*/ 781 h 806"/>
              <a:gd name="T28" fmla="*/ 211 w 806"/>
              <a:gd name="T29" fmla="*/ 756 h 806"/>
              <a:gd name="T30" fmla="*/ 163 w 806"/>
              <a:gd name="T31" fmla="*/ 725 h 806"/>
              <a:gd name="T32" fmla="*/ 118 w 806"/>
              <a:gd name="T33" fmla="*/ 687 h 806"/>
              <a:gd name="T34" fmla="*/ 80 w 806"/>
              <a:gd name="T35" fmla="*/ 644 h 806"/>
              <a:gd name="T36" fmla="*/ 49 w 806"/>
              <a:gd name="T37" fmla="*/ 595 h 806"/>
              <a:gd name="T38" fmla="*/ 24 w 806"/>
              <a:gd name="T39" fmla="*/ 541 h 806"/>
              <a:gd name="T40" fmla="*/ 8 w 806"/>
              <a:gd name="T41" fmla="*/ 484 h 806"/>
              <a:gd name="T42" fmla="*/ 0 w 806"/>
              <a:gd name="T43" fmla="*/ 424 h 806"/>
              <a:gd name="T44" fmla="*/ 0 w 806"/>
              <a:gd name="T45" fmla="*/ 382 h 806"/>
              <a:gd name="T46" fmla="*/ 8 w 806"/>
              <a:gd name="T47" fmla="*/ 321 h 806"/>
              <a:gd name="T48" fmla="*/ 24 w 806"/>
              <a:gd name="T49" fmla="*/ 264 h 806"/>
              <a:gd name="T50" fmla="*/ 49 w 806"/>
              <a:gd name="T51" fmla="*/ 211 h 806"/>
              <a:gd name="T52" fmla="*/ 80 w 806"/>
              <a:gd name="T53" fmla="*/ 161 h 806"/>
              <a:gd name="T54" fmla="*/ 118 w 806"/>
              <a:gd name="T55" fmla="*/ 117 h 806"/>
              <a:gd name="T56" fmla="*/ 163 w 806"/>
              <a:gd name="T57" fmla="*/ 79 h 806"/>
              <a:gd name="T58" fmla="*/ 211 w 806"/>
              <a:gd name="T59" fmla="*/ 48 h 806"/>
              <a:gd name="T60" fmla="*/ 265 w 806"/>
              <a:gd name="T61" fmla="*/ 24 h 806"/>
              <a:gd name="T62" fmla="*/ 321 w 806"/>
              <a:gd name="T63" fmla="*/ 8 h 806"/>
              <a:gd name="T64" fmla="*/ 382 w 806"/>
              <a:gd name="T65" fmla="*/ 0 h 806"/>
              <a:gd name="T66" fmla="*/ 424 w 806"/>
              <a:gd name="T67" fmla="*/ 0 h 806"/>
              <a:gd name="T68" fmla="*/ 485 w 806"/>
              <a:gd name="T69" fmla="*/ 8 h 806"/>
              <a:gd name="T70" fmla="*/ 541 w 806"/>
              <a:gd name="T71" fmla="*/ 24 h 806"/>
              <a:gd name="T72" fmla="*/ 596 w 806"/>
              <a:gd name="T73" fmla="*/ 48 h 806"/>
              <a:gd name="T74" fmla="*/ 644 w 806"/>
              <a:gd name="T75" fmla="*/ 79 h 806"/>
              <a:gd name="T76" fmla="*/ 688 w 806"/>
              <a:gd name="T77" fmla="*/ 117 h 806"/>
              <a:gd name="T78" fmla="*/ 726 w 806"/>
              <a:gd name="T79" fmla="*/ 161 h 806"/>
              <a:gd name="T80" fmla="*/ 758 w 806"/>
              <a:gd name="T81" fmla="*/ 211 h 806"/>
              <a:gd name="T82" fmla="*/ 782 w 806"/>
              <a:gd name="T83" fmla="*/ 264 h 806"/>
              <a:gd name="T84" fmla="*/ 798 w 806"/>
              <a:gd name="T85" fmla="*/ 321 h 806"/>
              <a:gd name="T86" fmla="*/ 806 w 806"/>
              <a:gd name="T87" fmla="*/ 382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06" h="806">
                <a:moveTo>
                  <a:pt x="806" y="403"/>
                </a:moveTo>
                <a:lnTo>
                  <a:pt x="806" y="403"/>
                </a:lnTo>
                <a:lnTo>
                  <a:pt x="806" y="424"/>
                </a:lnTo>
                <a:lnTo>
                  <a:pt x="804" y="443"/>
                </a:lnTo>
                <a:lnTo>
                  <a:pt x="802" y="464"/>
                </a:lnTo>
                <a:lnTo>
                  <a:pt x="798" y="484"/>
                </a:lnTo>
                <a:lnTo>
                  <a:pt x="794" y="503"/>
                </a:lnTo>
                <a:lnTo>
                  <a:pt x="788" y="523"/>
                </a:lnTo>
                <a:lnTo>
                  <a:pt x="782" y="541"/>
                </a:lnTo>
                <a:lnTo>
                  <a:pt x="774" y="560"/>
                </a:lnTo>
                <a:lnTo>
                  <a:pt x="766" y="577"/>
                </a:lnTo>
                <a:lnTo>
                  <a:pt x="758" y="595"/>
                </a:lnTo>
                <a:lnTo>
                  <a:pt x="748" y="611"/>
                </a:lnTo>
                <a:lnTo>
                  <a:pt x="737" y="627"/>
                </a:lnTo>
                <a:lnTo>
                  <a:pt x="726" y="644"/>
                </a:lnTo>
                <a:lnTo>
                  <a:pt x="714" y="659"/>
                </a:lnTo>
                <a:lnTo>
                  <a:pt x="701" y="674"/>
                </a:lnTo>
                <a:lnTo>
                  <a:pt x="688" y="687"/>
                </a:lnTo>
                <a:lnTo>
                  <a:pt x="674" y="701"/>
                </a:lnTo>
                <a:lnTo>
                  <a:pt x="660" y="714"/>
                </a:lnTo>
                <a:lnTo>
                  <a:pt x="644" y="725"/>
                </a:lnTo>
                <a:lnTo>
                  <a:pt x="629" y="737"/>
                </a:lnTo>
                <a:lnTo>
                  <a:pt x="612" y="747"/>
                </a:lnTo>
                <a:lnTo>
                  <a:pt x="596" y="756"/>
                </a:lnTo>
                <a:lnTo>
                  <a:pt x="578" y="766"/>
                </a:lnTo>
                <a:lnTo>
                  <a:pt x="560" y="774"/>
                </a:lnTo>
                <a:lnTo>
                  <a:pt x="541" y="781"/>
                </a:lnTo>
                <a:lnTo>
                  <a:pt x="523" y="788"/>
                </a:lnTo>
                <a:lnTo>
                  <a:pt x="503" y="793"/>
                </a:lnTo>
                <a:lnTo>
                  <a:pt x="485" y="798"/>
                </a:lnTo>
                <a:lnTo>
                  <a:pt x="464" y="801"/>
                </a:lnTo>
                <a:lnTo>
                  <a:pt x="445" y="804"/>
                </a:lnTo>
                <a:lnTo>
                  <a:pt x="424" y="805"/>
                </a:lnTo>
                <a:lnTo>
                  <a:pt x="403" y="806"/>
                </a:lnTo>
                <a:lnTo>
                  <a:pt x="403" y="806"/>
                </a:lnTo>
                <a:lnTo>
                  <a:pt x="382" y="805"/>
                </a:lnTo>
                <a:lnTo>
                  <a:pt x="362" y="804"/>
                </a:lnTo>
                <a:lnTo>
                  <a:pt x="342" y="801"/>
                </a:lnTo>
                <a:lnTo>
                  <a:pt x="321" y="798"/>
                </a:lnTo>
                <a:lnTo>
                  <a:pt x="303" y="793"/>
                </a:lnTo>
                <a:lnTo>
                  <a:pt x="283" y="788"/>
                </a:lnTo>
                <a:lnTo>
                  <a:pt x="265" y="781"/>
                </a:lnTo>
                <a:lnTo>
                  <a:pt x="247" y="774"/>
                </a:lnTo>
                <a:lnTo>
                  <a:pt x="228" y="766"/>
                </a:lnTo>
                <a:lnTo>
                  <a:pt x="211" y="756"/>
                </a:lnTo>
                <a:lnTo>
                  <a:pt x="194" y="747"/>
                </a:lnTo>
                <a:lnTo>
                  <a:pt x="177" y="737"/>
                </a:lnTo>
                <a:lnTo>
                  <a:pt x="163" y="725"/>
                </a:lnTo>
                <a:lnTo>
                  <a:pt x="146" y="714"/>
                </a:lnTo>
                <a:lnTo>
                  <a:pt x="133" y="701"/>
                </a:lnTo>
                <a:lnTo>
                  <a:pt x="118" y="687"/>
                </a:lnTo>
                <a:lnTo>
                  <a:pt x="105" y="674"/>
                </a:lnTo>
                <a:lnTo>
                  <a:pt x="92" y="659"/>
                </a:lnTo>
                <a:lnTo>
                  <a:pt x="80" y="644"/>
                </a:lnTo>
                <a:lnTo>
                  <a:pt x="69" y="627"/>
                </a:lnTo>
                <a:lnTo>
                  <a:pt x="59" y="611"/>
                </a:lnTo>
                <a:lnTo>
                  <a:pt x="49" y="595"/>
                </a:lnTo>
                <a:lnTo>
                  <a:pt x="39" y="577"/>
                </a:lnTo>
                <a:lnTo>
                  <a:pt x="31" y="560"/>
                </a:lnTo>
                <a:lnTo>
                  <a:pt x="24" y="541"/>
                </a:lnTo>
                <a:lnTo>
                  <a:pt x="19" y="523"/>
                </a:lnTo>
                <a:lnTo>
                  <a:pt x="13" y="503"/>
                </a:lnTo>
                <a:lnTo>
                  <a:pt x="8" y="484"/>
                </a:lnTo>
                <a:lnTo>
                  <a:pt x="5" y="464"/>
                </a:lnTo>
                <a:lnTo>
                  <a:pt x="2" y="443"/>
                </a:lnTo>
                <a:lnTo>
                  <a:pt x="0" y="424"/>
                </a:lnTo>
                <a:lnTo>
                  <a:pt x="0" y="403"/>
                </a:lnTo>
                <a:lnTo>
                  <a:pt x="0" y="403"/>
                </a:lnTo>
                <a:lnTo>
                  <a:pt x="0" y="382"/>
                </a:lnTo>
                <a:lnTo>
                  <a:pt x="2" y="361"/>
                </a:lnTo>
                <a:lnTo>
                  <a:pt x="5" y="341"/>
                </a:lnTo>
                <a:lnTo>
                  <a:pt x="8" y="321"/>
                </a:lnTo>
                <a:lnTo>
                  <a:pt x="13" y="302"/>
                </a:lnTo>
                <a:lnTo>
                  <a:pt x="19" y="283"/>
                </a:lnTo>
                <a:lnTo>
                  <a:pt x="24" y="264"/>
                </a:lnTo>
                <a:lnTo>
                  <a:pt x="31" y="245"/>
                </a:lnTo>
                <a:lnTo>
                  <a:pt x="39" y="228"/>
                </a:lnTo>
                <a:lnTo>
                  <a:pt x="49" y="211"/>
                </a:lnTo>
                <a:lnTo>
                  <a:pt x="59" y="193"/>
                </a:lnTo>
                <a:lnTo>
                  <a:pt x="69" y="177"/>
                </a:lnTo>
                <a:lnTo>
                  <a:pt x="80" y="161"/>
                </a:lnTo>
                <a:lnTo>
                  <a:pt x="92" y="146"/>
                </a:lnTo>
                <a:lnTo>
                  <a:pt x="105" y="131"/>
                </a:lnTo>
                <a:lnTo>
                  <a:pt x="118" y="117"/>
                </a:lnTo>
                <a:lnTo>
                  <a:pt x="133" y="105"/>
                </a:lnTo>
                <a:lnTo>
                  <a:pt x="146" y="92"/>
                </a:lnTo>
                <a:lnTo>
                  <a:pt x="163" y="79"/>
                </a:lnTo>
                <a:lnTo>
                  <a:pt x="177" y="68"/>
                </a:lnTo>
                <a:lnTo>
                  <a:pt x="194" y="57"/>
                </a:lnTo>
                <a:lnTo>
                  <a:pt x="211" y="48"/>
                </a:lnTo>
                <a:lnTo>
                  <a:pt x="228" y="39"/>
                </a:lnTo>
                <a:lnTo>
                  <a:pt x="247" y="31"/>
                </a:lnTo>
                <a:lnTo>
                  <a:pt x="265" y="24"/>
                </a:lnTo>
                <a:lnTo>
                  <a:pt x="283" y="17"/>
                </a:lnTo>
                <a:lnTo>
                  <a:pt x="303" y="13"/>
                </a:lnTo>
                <a:lnTo>
                  <a:pt x="321" y="8"/>
                </a:lnTo>
                <a:lnTo>
                  <a:pt x="342" y="4"/>
                </a:lnTo>
                <a:lnTo>
                  <a:pt x="362" y="1"/>
                </a:lnTo>
                <a:lnTo>
                  <a:pt x="382" y="0"/>
                </a:lnTo>
                <a:lnTo>
                  <a:pt x="403" y="0"/>
                </a:lnTo>
                <a:lnTo>
                  <a:pt x="403" y="0"/>
                </a:lnTo>
                <a:lnTo>
                  <a:pt x="424" y="0"/>
                </a:lnTo>
                <a:lnTo>
                  <a:pt x="445" y="1"/>
                </a:lnTo>
                <a:lnTo>
                  <a:pt x="464" y="4"/>
                </a:lnTo>
                <a:lnTo>
                  <a:pt x="485" y="8"/>
                </a:lnTo>
                <a:lnTo>
                  <a:pt x="503" y="13"/>
                </a:lnTo>
                <a:lnTo>
                  <a:pt x="523" y="17"/>
                </a:lnTo>
                <a:lnTo>
                  <a:pt x="541" y="24"/>
                </a:lnTo>
                <a:lnTo>
                  <a:pt x="560" y="31"/>
                </a:lnTo>
                <a:lnTo>
                  <a:pt x="578" y="39"/>
                </a:lnTo>
                <a:lnTo>
                  <a:pt x="596" y="48"/>
                </a:lnTo>
                <a:lnTo>
                  <a:pt x="612" y="57"/>
                </a:lnTo>
                <a:lnTo>
                  <a:pt x="629" y="68"/>
                </a:lnTo>
                <a:lnTo>
                  <a:pt x="644" y="79"/>
                </a:lnTo>
                <a:lnTo>
                  <a:pt x="660" y="92"/>
                </a:lnTo>
                <a:lnTo>
                  <a:pt x="674" y="105"/>
                </a:lnTo>
                <a:lnTo>
                  <a:pt x="688" y="117"/>
                </a:lnTo>
                <a:lnTo>
                  <a:pt x="701" y="131"/>
                </a:lnTo>
                <a:lnTo>
                  <a:pt x="714" y="146"/>
                </a:lnTo>
                <a:lnTo>
                  <a:pt x="726" y="161"/>
                </a:lnTo>
                <a:lnTo>
                  <a:pt x="737" y="177"/>
                </a:lnTo>
                <a:lnTo>
                  <a:pt x="748" y="193"/>
                </a:lnTo>
                <a:lnTo>
                  <a:pt x="758" y="211"/>
                </a:lnTo>
                <a:lnTo>
                  <a:pt x="766" y="228"/>
                </a:lnTo>
                <a:lnTo>
                  <a:pt x="774" y="245"/>
                </a:lnTo>
                <a:lnTo>
                  <a:pt x="782" y="264"/>
                </a:lnTo>
                <a:lnTo>
                  <a:pt x="788" y="283"/>
                </a:lnTo>
                <a:lnTo>
                  <a:pt x="794" y="302"/>
                </a:lnTo>
                <a:lnTo>
                  <a:pt x="798" y="321"/>
                </a:lnTo>
                <a:lnTo>
                  <a:pt x="802" y="341"/>
                </a:lnTo>
                <a:lnTo>
                  <a:pt x="804" y="361"/>
                </a:lnTo>
                <a:lnTo>
                  <a:pt x="806" y="382"/>
                </a:lnTo>
                <a:lnTo>
                  <a:pt x="806" y="403"/>
                </a:lnTo>
                <a:lnTo>
                  <a:pt x="806" y="403"/>
                </a:lnTo>
                <a:close/>
              </a:path>
            </a:pathLst>
          </a:custGeom>
          <a:solidFill>
            <a:srgbClr val="4FC1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p:cNvSpPr>
            <a:spLocks/>
          </p:cNvSpPr>
          <p:nvPr userDrawn="1"/>
        </p:nvSpPr>
        <p:spPr bwMode="auto">
          <a:xfrm>
            <a:off x="983456" y="2849563"/>
            <a:ext cx="161925" cy="279400"/>
          </a:xfrm>
          <a:custGeom>
            <a:avLst/>
            <a:gdLst>
              <a:gd name="T0" fmla="*/ 204 w 204"/>
              <a:gd name="T1" fmla="*/ 333 h 351"/>
              <a:gd name="T2" fmla="*/ 203 w 204"/>
              <a:gd name="T3" fmla="*/ 341 h 351"/>
              <a:gd name="T4" fmla="*/ 201 w 204"/>
              <a:gd name="T5" fmla="*/ 346 h 351"/>
              <a:gd name="T6" fmla="*/ 199 w 204"/>
              <a:gd name="T7" fmla="*/ 350 h 351"/>
              <a:gd name="T8" fmla="*/ 12 w 204"/>
              <a:gd name="T9" fmla="*/ 351 h 351"/>
              <a:gd name="T10" fmla="*/ 8 w 204"/>
              <a:gd name="T11" fmla="*/ 350 h 351"/>
              <a:gd name="T12" fmla="*/ 5 w 204"/>
              <a:gd name="T13" fmla="*/ 346 h 351"/>
              <a:gd name="T14" fmla="*/ 3 w 204"/>
              <a:gd name="T15" fmla="*/ 341 h 351"/>
              <a:gd name="T16" fmla="*/ 3 w 204"/>
              <a:gd name="T17" fmla="*/ 333 h 351"/>
              <a:gd name="T18" fmla="*/ 3 w 204"/>
              <a:gd name="T19" fmla="*/ 324 h 351"/>
              <a:gd name="T20" fmla="*/ 5 w 204"/>
              <a:gd name="T21" fmla="*/ 319 h 351"/>
              <a:gd name="T22" fmla="*/ 8 w 204"/>
              <a:gd name="T23" fmla="*/ 315 h 351"/>
              <a:gd name="T24" fmla="*/ 12 w 204"/>
              <a:gd name="T25" fmla="*/ 314 h 351"/>
              <a:gd name="T26" fmla="*/ 84 w 204"/>
              <a:gd name="T27" fmla="*/ 48 h 351"/>
              <a:gd name="T28" fmla="*/ 18 w 204"/>
              <a:gd name="T29" fmla="*/ 88 h 351"/>
              <a:gd name="T30" fmla="*/ 8 w 204"/>
              <a:gd name="T31" fmla="*/ 92 h 351"/>
              <a:gd name="T32" fmla="*/ 4 w 204"/>
              <a:gd name="T33" fmla="*/ 91 h 351"/>
              <a:gd name="T34" fmla="*/ 3 w 204"/>
              <a:gd name="T35" fmla="*/ 88 h 351"/>
              <a:gd name="T36" fmla="*/ 2 w 204"/>
              <a:gd name="T37" fmla="*/ 85 h 351"/>
              <a:gd name="T38" fmla="*/ 0 w 204"/>
              <a:gd name="T39" fmla="*/ 74 h 351"/>
              <a:gd name="T40" fmla="*/ 2 w 204"/>
              <a:gd name="T41" fmla="*/ 66 h 351"/>
              <a:gd name="T42" fmla="*/ 3 w 204"/>
              <a:gd name="T43" fmla="*/ 61 h 351"/>
              <a:gd name="T44" fmla="*/ 5 w 204"/>
              <a:gd name="T45" fmla="*/ 57 h 351"/>
              <a:gd name="T46" fmla="*/ 89 w 204"/>
              <a:gd name="T47" fmla="*/ 2 h 351"/>
              <a:gd name="T48" fmla="*/ 91 w 204"/>
              <a:gd name="T49" fmla="*/ 1 h 351"/>
              <a:gd name="T50" fmla="*/ 96 w 204"/>
              <a:gd name="T51" fmla="*/ 0 h 351"/>
              <a:gd name="T52" fmla="*/ 102 w 204"/>
              <a:gd name="T53" fmla="*/ 0 h 351"/>
              <a:gd name="T54" fmla="*/ 110 w 204"/>
              <a:gd name="T55" fmla="*/ 0 h 351"/>
              <a:gd name="T56" fmla="*/ 120 w 204"/>
              <a:gd name="T57" fmla="*/ 0 h 351"/>
              <a:gd name="T58" fmla="*/ 127 w 204"/>
              <a:gd name="T59" fmla="*/ 1 h 351"/>
              <a:gd name="T60" fmla="*/ 129 w 204"/>
              <a:gd name="T61" fmla="*/ 2 h 351"/>
              <a:gd name="T62" fmla="*/ 131 w 204"/>
              <a:gd name="T63" fmla="*/ 3 h 351"/>
              <a:gd name="T64" fmla="*/ 132 w 204"/>
              <a:gd name="T65" fmla="*/ 314 h 351"/>
              <a:gd name="T66" fmla="*/ 194 w 204"/>
              <a:gd name="T67" fmla="*/ 314 h 351"/>
              <a:gd name="T68" fmla="*/ 199 w 204"/>
              <a:gd name="T69" fmla="*/ 315 h 351"/>
              <a:gd name="T70" fmla="*/ 202 w 204"/>
              <a:gd name="T71" fmla="*/ 319 h 351"/>
              <a:gd name="T72" fmla="*/ 203 w 204"/>
              <a:gd name="T73" fmla="*/ 324 h 351"/>
              <a:gd name="T74" fmla="*/ 204 w 204"/>
              <a:gd name="T75" fmla="*/ 333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4" h="351">
                <a:moveTo>
                  <a:pt x="204" y="333"/>
                </a:moveTo>
                <a:lnTo>
                  <a:pt x="204" y="333"/>
                </a:lnTo>
                <a:lnTo>
                  <a:pt x="203" y="341"/>
                </a:lnTo>
                <a:lnTo>
                  <a:pt x="203" y="341"/>
                </a:lnTo>
                <a:lnTo>
                  <a:pt x="201" y="346"/>
                </a:lnTo>
                <a:lnTo>
                  <a:pt x="201" y="346"/>
                </a:lnTo>
                <a:lnTo>
                  <a:pt x="199" y="350"/>
                </a:lnTo>
                <a:lnTo>
                  <a:pt x="199" y="350"/>
                </a:lnTo>
                <a:lnTo>
                  <a:pt x="194" y="351"/>
                </a:lnTo>
                <a:lnTo>
                  <a:pt x="12" y="351"/>
                </a:lnTo>
                <a:lnTo>
                  <a:pt x="12" y="351"/>
                </a:lnTo>
                <a:lnTo>
                  <a:pt x="8" y="350"/>
                </a:lnTo>
                <a:lnTo>
                  <a:pt x="8" y="350"/>
                </a:lnTo>
                <a:lnTo>
                  <a:pt x="5" y="346"/>
                </a:lnTo>
                <a:lnTo>
                  <a:pt x="5" y="346"/>
                </a:lnTo>
                <a:lnTo>
                  <a:pt x="3" y="341"/>
                </a:lnTo>
                <a:lnTo>
                  <a:pt x="3" y="341"/>
                </a:lnTo>
                <a:lnTo>
                  <a:pt x="3" y="333"/>
                </a:lnTo>
                <a:lnTo>
                  <a:pt x="3" y="333"/>
                </a:lnTo>
                <a:lnTo>
                  <a:pt x="3" y="324"/>
                </a:lnTo>
                <a:lnTo>
                  <a:pt x="3" y="324"/>
                </a:lnTo>
                <a:lnTo>
                  <a:pt x="5" y="319"/>
                </a:lnTo>
                <a:lnTo>
                  <a:pt x="5" y="319"/>
                </a:lnTo>
                <a:lnTo>
                  <a:pt x="8" y="315"/>
                </a:lnTo>
                <a:lnTo>
                  <a:pt x="8" y="315"/>
                </a:lnTo>
                <a:lnTo>
                  <a:pt x="12" y="314"/>
                </a:lnTo>
                <a:lnTo>
                  <a:pt x="84" y="314"/>
                </a:lnTo>
                <a:lnTo>
                  <a:pt x="84" y="48"/>
                </a:lnTo>
                <a:lnTo>
                  <a:pt x="18" y="88"/>
                </a:lnTo>
                <a:lnTo>
                  <a:pt x="18" y="88"/>
                </a:lnTo>
                <a:lnTo>
                  <a:pt x="8" y="92"/>
                </a:lnTo>
                <a:lnTo>
                  <a:pt x="8" y="92"/>
                </a:lnTo>
                <a:lnTo>
                  <a:pt x="6" y="92"/>
                </a:lnTo>
                <a:lnTo>
                  <a:pt x="4" y="91"/>
                </a:lnTo>
                <a:lnTo>
                  <a:pt x="4" y="91"/>
                </a:lnTo>
                <a:lnTo>
                  <a:pt x="3" y="88"/>
                </a:lnTo>
                <a:lnTo>
                  <a:pt x="2" y="85"/>
                </a:lnTo>
                <a:lnTo>
                  <a:pt x="2" y="85"/>
                </a:lnTo>
                <a:lnTo>
                  <a:pt x="0" y="74"/>
                </a:lnTo>
                <a:lnTo>
                  <a:pt x="0" y="74"/>
                </a:lnTo>
                <a:lnTo>
                  <a:pt x="2" y="66"/>
                </a:lnTo>
                <a:lnTo>
                  <a:pt x="2" y="66"/>
                </a:lnTo>
                <a:lnTo>
                  <a:pt x="3" y="61"/>
                </a:lnTo>
                <a:lnTo>
                  <a:pt x="3" y="61"/>
                </a:lnTo>
                <a:lnTo>
                  <a:pt x="5" y="57"/>
                </a:lnTo>
                <a:lnTo>
                  <a:pt x="5" y="57"/>
                </a:lnTo>
                <a:lnTo>
                  <a:pt x="8" y="54"/>
                </a:lnTo>
                <a:lnTo>
                  <a:pt x="89" y="2"/>
                </a:lnTo>
                <a:lnTo>
                  <a:pt x="89" y="2"/>
                </a:lnTo>
                <a:lnTo>
                  <a:pt x="91" y="1"/>
                </a:lnTo>
                <a:lnTo>
                  <a:pt x="91" y="1"/>
                </a:lnTo>
                <a:lnTo>
                  <a:pt x="96" y="0"/>
                </a:lnTo>
                <a:lnTo>
                  <a:pt x="96" y="0"/>
                </a:lnTo>
                <a:lnTo>
                  <a:pt x="102" y="0"/>
                </a:lnTo>
                <a:lnTo>
                  <a:pt x="102" y="0"/>
                </a:lnTo>
                <a:lnTo>
                  <a:pt x="110" y="0"/>
                </a:lnTo>
                <a:lnTo>
                  <a:pt x="110" y="0"/>
                </a:lnTo>
                <a:lnTo>
                  <a:pt x="120" y="0"/>
                </a:lnTo>
                <a:lnTo>
                  <a:pt x="120" y="0"/>
                </a:lnTo>
                <a:lnTo>
                  <a:pt x="127" y="1"/>
                </a:lnTo>
                <a:lnTo>
                  <a:pt x="127" y="1"/>
                </a:lnTo>
                <a:lnTo>
                  <a:pt x="129" y="2"/>
                </a:lnTo>
                <a:lnTo>
                  <a:pt x="131" y="3"/>
                </a:lnTo>
                <a:lnTo>
                  <a:pt x="131" y="3"/>
                </a:lnTo>
                <a:lnTo>
                  <a:pt x="132" y="6"/>
                </a:lnTo>
                <a:lnTo>
                  <a:pt x="132" y="314"/>
                </a:lnTo>
                <a:lnTo>
                  <a:pt x="194" y="314"/>
                </a:lnTo>
                <a:lnTo>
                  <a:pt x="194" y="314"/>
                </a:lnTo>
                <a:lnTo>
                  <a:pt x="199" y="315"/>
                </a:lnTo>
                <a:lnTo>
                  <a:pt x="199" y="315"/>
                </a:lnTo>
                <a:lnTo>
                  <a:pt x="202" y="319"/>
                </a:lnTo>
                <a:lnTo>
                  <a:pt x="202" y="319"/>
                </a:lnTo>
                <a:lnTo>
                  <a:pt x="203" y="324"/>
                </a:lnTo>
                <a:lnTo>
                  <a:pt x="203" y="324"/>
                </a:lnTo>
                <a:lnTo>
                  <a:pt x="204" y="333"/>
                </a:lnTo>
                <a:lnTo>
                  <a:pt x="204" y="3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3"/>
          <p:cNvSpPr>
            <a:spLocks/>
          </p:cNvSpPr>
          <p:nvPr userDrawn="1"/>
        </p:nvSpPr>
        <p:spPr bwMode="auto">
          <a:xfrm>
            <a:off x="3074194" y="3663950"/>
            <a:ext cx="171450" cy="280988"/>
          </a:xfrm>
          <a:custGeom>
            <a:avLst/>
            <a:gdLst>
              <a:gd name="T0" fmla="*/ 218 w 218"/>
              <a:gd name="T1" fmla="*/ 343 h 355"/>
              <a:gd name="T2" fmla="*/ 215 w 218"/>
              <a:gd name="T3" fmla="*/ 350 h 355"/>
              <a:gd name="T4" fmla="*/ 212 w 218"/>
              <a:gd name="T5" fmla="*/ 354 h 355"/>
              <a:gd name="T6" fmla="*/ 15 w 218"/>
              <a:gd name="T7" fmla="*/ 355 h 355"/>
              <a:gd name="T8" fmla="*/ 6 w 218"/>
              <a:gd name="T9" fmla="*/ 353 h 355"/>
              <a:gd name="T10" fmla="*/ 1 w 218"/>
              <a:gd name="T11" fmla="*/ 348 h 355"/>
              <a:gd name="T12" fmla="*/ 0 w 218"/>
              <a:gd name="T13" fmla="*/ 334 h 355"/>
              <a:gd name="T14" fmla="*/ 0 w 218"/>
              <a:gd name="T15" fmla="*/ 325 h 355"/>
              <a:gd name="T16" fmla="*/ 5 w 218"/>
              <a:gd name="T17" fmla="*/ 312 h 355"/>
              <a:gd name="T18" fmla="*/ 81 w 218"/>
              <a:gd name="T19" fmla="*/ 233 h 355"/>
              <a:gd name="T20" fmla="*/ 120 w 218"/>
              <a:gd name="T21" fmla="*/ 189 h 355"/>
              <a:gd name="T22" fmla="*/ 142 w 218"/>
              <a:gd name="T23" fmla="*/ 153 h 355"/>
              <a:gd name="T24" fmla="*/ 152 w 218"/>
              <a:gd name="T25" fmla="*/ 123 h 355"/>
              <a:gd name="T26" fmla="*/ 154 w 218"/>
              <a:gd name="T27" fmla="*/ 98 h 355"/>
              <a:gd name="T28" fmla="*/ 151 w 218"/>
              <a:gd name="T29" fmla="*/ 76 h 355"/>
              <a:gd name="T30" fmla="*/ 139 w 218"/>
              <a:gd name="T31" fmla="*/ 59 h 355"/>
              <a:gd name="T32" fmla="*/ 121 w 218"/>
              <a:gd name="T33" fmla="*/ 46 h 355"/>
              <a:gd name="T34" fmla="*/ 96 w 218"/>
              <a:gd name="T35" fmla="*/ 42 h 355"/>
              <a:gd name="T36" fmla="*/ 65 w 218"/>
              <a:gd name="T37" fmla="*/ 46 h 355"/>
              <a:gd name="T38" fmla="*/ 42 w 218"/>
              <a:gd name="T39" fmla="*/ 55 h 355"/>
              <a:gd name="T40" fmla="*/ 24 w 218"/>
              <a:gd name="T41" fmla="*/ 66 h 355"/>
              <a:gd name="T42" fmla="*/ 14 w 218"/>
              <a:gd name="T43" fmla="*/ 70 h 355"/>
              <a:gd name="T44" fmla="*/ 8 w 218"/>
              <a:gd name="T45" fmla="*/ 66 h 355"/>
              <a:gd name="T46" fmla="*/ 7 w 218"/>
              <a:gd name="T47" fmla="*/ 60 h 355"/>
              <a:gd name="T48" fmla="*/ 6 w 218"/>
              <a:gd name="T49" fmla="*/ 43 h 355"/>
              <a:gd name="T50" fmla="*/ 7 w 218"/>
              <a:gd name="T51" fmla="*/ 38 h 355"/>
              <a:gd name="T52" fmla="*/ 13 w 218"/>
              <a:gd name="T53" fmla="*/ 29 h 355"/>
              <a:gd name="T54" fmla="*/ 24 w 218"/>
              <a:gd name="T55" fmla="*/ 21 h 355"/>
              <a:gd name="T56" fmla="*/ 45 w 218"/>
              <a:gd name="T57" fmla="*/ 12 h 355"/>
              <a:gd name="T58" fmla="*/ 71 w 218"/>
              <a:gd name="T59" fmla="*/ 4 h 355"/>
              <a:gd name="T60" fmla="*/ 101 w 218"/>
              <a:gd name="T61" fmla="*/ 0 h 355"/>
              <a:gd name="T62" fmla="*/ 136 w 218"/>
              <a:gd name="T63" fmla="*/ 5 h 355"/>
              <a:gd name="T64" fmla="*/ 154 w 218"/>
              <a:gd name="T65" fmla="*/ 12 h 355"/>
              <a:gd name="T66" fmla="*/ 177 w 218"/>
              <a:gd name="T67" fmla="*/ 27 h 355"/>
              <a:gd name="T68" fmla="*/ 188 w 218"/>
              <a:gd name="T69" fmla="*/ 40 h 355"/>
              <a:gd name="T70" fmla="*/ 196 w 218"/>
              <a:gd name="T71" fmla="*/ 55 h 355"/>
              <a:gd name="T72" fmla="*/ 202 w 218"/>
              <a:gd name="T73" fmla="*/ 82 h 355"/>
              <a:gd name="T74" fmla="*/ 202 w 218"/>
              <a:gd name="T75" fmla="*/ 107 h 355"/>
              <a:gd name="T76" fmla="*/ 197 w 218"/>
              <a:gd name="T77" fmla="*/ 133 h 355"/>
              <a:gd name="T78" fmla="*/ 187 w 218"/>
              <a:gd name="T79" fmla="*/ 160 h 355"/>
              <a:gd name="T80" fmla="*/ 159 w 218"/>
              <a:gd name="T81" fmla="*/ 203 h 355"/>
              <a:gd name="T82" fmla="*/ 55 w 218"/>
              <a:gd name="T83" fmla="*/ 316 h 355"/>
              <a:gd name="T84" fmla="*/ 212 w 218"/>
              <a:gd name="T85" fmla="*/ 317 h 355"/>
              <a:gd name="T86" fmla="*/ 215 w 218"/>
              <a:gd name="T87" fmla="*/ 320 h 355"/>
              <a:gd name="T88" fmla="*/ 218 w 218"/>
              <a:gd name="T89" fmla="*/ 33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8" h="355">
                <a:moveTo>
                  <a:pt x="218" y="335"/>
                </a:moveTo>
                <a:lnTo>
                  <a:pt x="218" y="335"/>
                </a:lnTo>
                <a:lnTo>
                  <a:pt x="218" y="343"/>
                </a:lnTo>
                <a:lnTo>
                  <a:pt x="218" y="343"/>
                </a:lnTo>
                <a:lnTo>
                  <a:pt x="215" y="350"/>
                </a:lnTo>
                <a:lnTo>
                  <a:pt x="215" y="350"/>
                </a:lnTo>
                <a:lnTo>
                  <a:pt x="214" y="353"/>
                </a:lnTo>
                <a:lnTo>
                  <a:pt x="212" y="354"/>
                </a:lnTo>
                <a:lnTo>
                  <a:pt x="212" y="354"/>
                </a:lnTo>
                <a:lnTo>
                  <a:pt x="207" y="355"/>
                </a:lnTo>
                <a:lnTo>
                  <a:pt x="15" y="355"/>
                </a:lnTo>
                <a:lnTo>
                  <a:pt x="15" y="355"/>
                </a:lnTo>
                <a:lnTo>
                  <a:pt x="8" y="354"/>
                </a:lnTo>
                <a:lnTo>
                  <a:pt x="8" y="354"/>
                </a:lnTo>
                <a:lnTo>
                  <a:pt x="6" y="353"/>
                </a:lnTo>
                <a:lnTo>
                  <a:pt x="3" y="350"/>
                </a:lnTo>
                <a:lnTo>
                  <a:pt x="3" y="350"/>
                </a:lnTo>
                <a:lnTo>
                  <a:pt x="1" y="348"/>
                </a:lnTo>
                <a:lnTo>
                  <a:pt x="0" y="345"/>
                </a:lnTo>
                <a:lnTo>
                  <a:pt x="0" y="345"/>
                </a:lnTo>
                <a:lnTo>
                  <a:pt x="0" y="334"/>
                </a:lnTo>
                <a:lnTo>
                  <a:pt x="0" y="334"/>
                </a:lnTo>
                <a:lnTo>
                  <a:pt x="0" y="325"/>
                </a:lnTo>
                <a:lnTo>
                  <a:pt x="0" y="325"/>
                </a:lnTo>
                <a:lnTo>
                  <a:pt x="1" y="318"/>
                </a:lnTo>
                <a:lnTo>
                  <a:pt x="1" y="318"/>
                </a:lnTo>
                <a:lnTo>
                  <a:pt x="5" y="312"/>
                </a:lnTo>
                <a:lnTo>
                  <a:pt x="5" y="312"/>
                </a:lnTo>
                <a:lnTo>
                  <a:pt x="10" y="305"/>
                </a:lnTo>
                <a:lnTo>
                  <a:pt x="81" y="233"/>
                </a:lnTo>
                <a:lnTo>
                  <a:pt x="81" y="233"/>
                </a:lnTo>
                <a:lnTo>
                  <a:pt x="103" y="210"/>
                </a:lnTo>
                <a:lnTo>
                  <a:pt x="120" y="189"/>
                </a:lnTo>
                <a:lnTo>
                  <a:pt x="120" y="189"/>
                </a:lnTo>
                <a:lnTo>
                  <a:pt x="133" y="169"/>
                </a:lnTo>
                <a:lnTo>
                  <a:pt x="142" y="153"/>
                </a:lnTo>
                <a:lnTo>
                  <a:pt x="142" y="153"/>
                </a:lnTo>
                <a:lnTo>
                  <a:pt x="149" y="137"/>
                </a:lnTo>
                <a:lnTo>
                  <a:pt x="152" y="123"/>
                </a:lnTo>
                <a:lnTo>
                  <a:pt x="152" y="123"/>
                </a:lnTo>
                <a:lnTo>
                  <a:pt x="154" y="111"/>
                </a:lnTo>
                <a:lnTo>
                  <a:pt x="154" y="98"/>
                </a:lnTo>
                <a:lnTo>
                  <a:pt x="154" y="98"/>
                </a:lnTo>
                <a:lnTo>
                  <a:pt x="153" y="88"/>
                </a:lnTo>
                <a:lnTo>
                  <a:pt x="151" y="76"/>
                </a:lnTo>
                <a:lnTo>
                  <a:pt x="151" y="76"/>
                </a:lnTo>
                <a:lnTo>
                  <a:pt x="146" y="67"/>
                </a:lnTo>
                <a:lnTo>
                  <a:pt x="139" y="59"/>
                </a:lnTo>
                <a:lnTo>
                  <a:pt x="139" y="59"/>
                </a:lnTo>
                <a:lnTo>
                  <a:pt x="131" y="51"/>
                </a:lnTo>
                <a:lnTo>
                  <a:pt x="121" y="46"/>
                </a:lnTo>
                <a:lnTo>
                  <a:pt x="121" y="46"/>
                </a:lnTo>
                <a:lnTo>
                  <a:pt x="109" y="43"/>
                </a:lnTo>
                <a:lnTo>
                  <a:pt x="96" y="42"/>
                </a:lnTo>
                <a:lnTo>
                  <a:pt x="96" y="42"/>
                </a:lnTo>
                <a:lnTo>
                  <a:pt x="80" y="43"/>
                </a:lnTo>
                <a:lnTo>
                  <a:pt x="65" y="46"/>
                </a:lnTo>
                <a:lnTo>
                  <a:pt x="65" y="46"/>
                </a:lnTo>
                <a:lnTo>
                  <a:pt x="52" y="51"/>
                </a:lnTo>
                <a:lnTo>
                  <a:pt x="42" y="55"/>
                </a:lnTo>
                <a:lnTo>
                  <a:pt x="42" y="55"/>
                </a:lnTo>
                <a:lnTo>
                  <a:pt x="24" y="66"/>
                </a:lnTo>
                <a:lnTo>
                  <a:pt x="24" y="66"/>
                </a:lnTo>
                <a:lnTo>
                  <a:pt x="18" y="69"/>
                </a:lnTo>
                <a:lnTo>
                  <a:pt x="14" y="70"/>
                </a:lnTo>
                <a:lnTo>
                  <a:pt x="14" y="70"/>
                </a:lnTo>
                <a:lnTo>
                  <a:pt x="10" y="69"/>
                </a:lnTo>
                <a:lnTo>
                  <a:pt x="10" y="69"/>
                </a:lnTo>
                <a:lnTo>
                  <a:pt x="8" y="66"/>
                </a:lnTo>
                <a:lnTo>
                  <a:pt x="8" y="66"/>
                </a:lnTo>
                <a:lnTo>
                  <a:pt x="7" y="60"/>
                </a:lnTo>
                <a:lnTo>
                  <a:pt x="7" y="60"/>
                </a:lnTo>
                <a:lnTo>
                  <a:pt x="6" y="50"/>
                </a:lnTo>
                <a:lnTo>
                  <a:pt x="6" y="50"/>
                </a:lnTo>
                <a:lnTo>
                  <a:pt x="6" y="43"/>
                </a:lnTo>
                <a:lnTo>
                  <a:pt x="6" y="43"/>
                </a:lnTo>
                <a:lnTo>
                  <a:pt x="7" y="38"/>
                </a:lnTo>
                <a:lnTo>
                  <a:pt x="7" y="38"/>
                </a:lnTo>
                <a:lnTo>
                  <a:pt x="9" y="34"/>
                </a:lnTo>
                <a:lnTo>
                  <a:pt x="9" y="34"/>
                </a:lnTo>
                <a:lnTo>
                  <a:pt x="13" y="29"/>
                </a:lnTo>
                <a:lnTo>
                  <a:pt x="13" y="29"/>
                </a:lnTo>
                <a:lnTo>
                  <a:pt x="24" y="21"/>
                </a:lnTo>
                <a:lnTo>
                  <a:pt x="24" y="21"/>
                </a:lnTo>
                <a:lnTo>
                  <a:pt x="33" y="16"/>
                </a:lnTo>
                <a:lnTo>
                  <a:pt x="45" y="12"/>
                </a:lnTo>
                <a:lnTo>
                  <a:pt x="45" y="12"/>
                </a:lnTo>
                <a:lnTo>
                  <a:pt x="58" y="7"/>
                </a:lnTo>
                <a:lnTo>
                  <a:pt x="71" y="4"/>
                </a:lnTo>
                <a:lnTo>
                  <a:pt x="71" y="4"/>
                </a:lnTo>
                <a:lnTo>
                  <a:pt x="85" y="1"/>
                </a:lnTo>
                <a:lnTo>
                  <a:pt x="101" y="0"/>
                </a:lnTo>
                <a:lnTo>
                  <a:pt x="101" y="0"/>
                </a:lnTo>
                <a:lnTo>
                  <a:pt x="114" y="1"/>
                </a:lnTo>
                <a:lnTo>
                  <a:pt x="126" y="2"/>
                </a:lnTo>
                <a:lnTo>
                  <a:pt x="136" y="5"/>
                </a:lnTo>
                <a:lnTo>
                  <a:pt x="145" y="7"/>
                </a:lnTo>
                <a:lnTo>
                  <a:pt x="145" y="7"/>
                </a:lnTo>
                <a:lnTo>
                  <a:pt x="154" y="12"/>
                </a:lnTo>
                <a:lnTo>
                  <a:pt x="164" y="16"/>
                </a:lnTo>
                <a:lnTo>
                  <a:pt x="171" y="21"/>
                </a:lnTo>
                <a:lnTo>
                  <a:pt x="177" y="27"/>
                </a:lnTo>
                <a:lnTo>
                  <a:pt x="177" y="27"/>
                </a:lnTo>
                <a:lnTo>
                  <a:pt x="183" y="34"/>
                </a:lnTo>
                <a:lnTo>
                  <a:pt x="188" y="40"/>
                </a:lnTo>
                <a:lnTo>
                  <a:pt x="192" y="48"/>
                </a:lnTo>
                <a:lnTo>
                  <a:pt x="196" y="55"/>
                </a:lnTo>
                <a:lnTo>
                  <a:pt x="196" y="55"/>
                </a:lnTo>
                <a:lnTo>
                  <a:pt x="199" y="65"/>
                </a:lnTo>
                <a:lnTo>
                  <a:pt x="200" y="73"/>
                </a:lnTo>
                <a:lnTo>
                  <a:pt x="202" y="82"/>
                </a:lnTo>
                <a:lnTo>
                  <a:pt x="203" y="91"/>
                </a:lnTo>
                <a:lnTo>
                  <a:pt x="203" y="91"/>
                </a:lnTo>
                <a:lnTo>
                  <a:pt x="202" y="107"/>
                </a:lnTo>
                <a:lnTo>
                  <a:pt x="199" y="125"/>
                </a:lnTo>
                <a:lnTo>
                  <a:pt x="199" y="125"/>
                </a:lnTo>
                <a:lnTo>
                  <a:pt x="197" y="133"/>
                </a:lnTo>
                <a:lnTo>
                  <a:pt x="195" y="142"/>
                </a:lnTo>
                <a:lnTo>
                  <a:pt x="187" y="160"/>
                </a:lnTo>
                <a:lnTo>
                  <a:pt x="187" y="160"/>
                </a:lnTo>
                <a:lnTo>
                  <a:pt x="175" y="181"/>
                </a:lnTo>
                <a:lnTo>
                  <a:pt x="159" y="203"/>
                </a:lnTo>
                <a:lnTo>
                  <a:pt x="159" y="203"/>
                </a:lnTo>
                <a:lnTo>
                  <a:pt x="138" y="228"/>
                </a:lnTo>
                <a:lnTo>
                  <a:pt x="111" y="258"/>
                </a:lnTo>
                <a:lnTo>
                  <a:pt x="55" y="316"/>
                </a:lnTo>
                <a:lnTo>
                  <a:pt x="207" y="316"/>
                </a:lnTo>
                <a:lnTo>
                  <a:pt x="207" y="316"/>
                </a:lnTo>
                <a:lnTo>
                  <a:pt x="212" y="317"/>
                </a:lnTo>
                <a:lnTo>
                  <a:pt x="212" y="317"/>
                </a:lnTo>
                <a:lnTo>
                  <a:pt x="215" y="320"/>
                </a:lnTo>
                <a:lnTo>
                  <a:pt x="215" y="320"/>
                </a:lnTo>
                <a:lnTo>
                  <a:pt x="218" y="326"/>
                </a:lnTo>
                <a:lnTo>
                  <a:pt x="218" y="326"/>
                </a:lnTo>
                <a:lnTo>
                  <a:pt x="218" y="335"/>
                </a:lnTo>
                <a:lnTo>
                  <a:pt x="218" y="3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47"/>
          <p:cNvSpPr>
            <a:spLocks/>
          </p:cNvSpPr>
          <p:nvPr userDrawn="1"/>
        </p:nvSpPr>
        <p:spPr bwMode="auto">
          <a:xfrm>
            <a:off x="3917950" y="2050256"/>
            <a:ext cx="174625" cy="284163"/>
          </a:xfrm>
          <a:custGeom>
            <a:avLst/>
            <a:gdLst>
              <a:gd name="T0" fmla="*/ 217 w 219"/>
              <a:gd name="T1" fmla="*/ 278 h 360"/>
              <a:gd name="T2" fmla="*/ 206 w 219"/>
              <a:gd name="T3" fmla="*/ 308 h 360"/>
              <a:gd name="T4" fmla="*/ 187 w 219"/>
              <a:gd name="T5" fmla="*/ 332 h 360"/>
              <a:gd name="T6" fmla="*/ 147 w 219"/>
              <a:gd name="T7" fmla="*/ 353 h 360"/>
              <a:gd name="T8" fmla="*/ 111 w 219"/>
              <a:gd name="T9" fmla="*/ 360 h 360"/>
              <a:gd name="T10" fmla="*/ 63 w 219"/>
              <a:gd name="T11" fmla="*/ 357 h 360"/>
              <a:gd name="T12" fmla="*/ 36 w 219"/>
              <a:gd name="T13" fmla="*/ 350 h 360"/>
              <a:gd name="T14" fmla="*/ 7 w 219"/>
              <a:gd name="T15" fmla="*/ 337 h 360"/>
              <a:gd name="T16" fmla="*/ 1 w 219"/>
              <a:gd name="T17" fmla="*/ 327 h 360"/>
              <a:gd name="T18" fmla="*/ 0 w 219"/>
              <a:gd name="T19" fmla="*/ 311 h 360"/>
              <a:gd name="T20" fmla="*/ 2 w 219"/>
              <a:gd name="T21" fmla="*/ 299 h 360"/>
              <a:gd name="T22" fmla="*/ 12 w 219"/>
              <a:gd name="T23" fmla="*/ 295 h 360"/>
              <a:gd name="T24" fmla="*/ 36 w 219"/>
              <a:gd name="T25" fmla="*/ 308 h 360"/>
              <a:gd name="T26" fmla="*/ 79 w 219"/>
              <a:gd name="T27" fmla="*/ 320 h 360"/>
              <a:gd name="T28" fmla="*/ 129 w 219"/>
              <a:gd name="T29" fmla="*/ 317 h 360"/>
              <a:gd name="T30" fmla="*/ 152 w 219"/>
              <a:gd name="T31" fmla="*/ 304 h 360"/>
              <a:gd name="T32" fmla="*/ 164 w 219"/>
              <a:gd name="T33" fmla="*/ 289 h 360"/>
              <a:gd name="T34" fmla="*/ 172 w 219"/>
              <a:gd name="T35" fmla="*/ 259 h 360"/>
              <a:gd name="T36" fmla="*/ 168 w 219"/>
              <a:gd name="T37" fmla="*/ 239 h 360"/>
              <a:gd name="T38" fmla="*/ 158 w 219"/>
              <a:gd name="T39" fmla="*/ 221 h 360"/>
              <a:gd name="T40" fmla="*/ 142 w 219"/>
              <a:gd name="T41" fmla="*/ 208 h 360"/>
              <a:gd name="T42" fmla="*/ 120 w 219"/>
              <a:gd name="T43" fmla="*/ 198 h 360"/>
              <a:gd name="T44" fmla="*/ 47 w 219"/>
              <a:gd name="T45" fmla="*/ 194 h 360"/>
              <a:gd name="T46" fmla="*/ 39 w 219"/>
              <a:gd name="T47" fmla="*/ 190 h 360"/>
              <a:gd name="T48" fmla="*/ 36 w 219"/>
              <a:gd name="T49" fmla="*/ 175 h 360"/>
              <a:gd name="T50" fmla="*/ 38 w 219"/>
              <a:gd name="T51" fmla="*/ 161 h 360"/>
              <a:gd name="T52" fmla="*/ 77 w 219"/>
              <a:gd name="T53" fmla="*/ 158 h 360"/>
              <a:gd name="T54" fmla="*/ 108 w 219"/>
              <a:gd name="T55" fmla="*/ 153 h 360"/>
              <a:gd name="T56" fmla="*/ 132 w 219"/>
              <a:gd name="T57" fmla="*/ 140 h 360"/>
              <a:gd name="T58" fmla="*/ 147 w 219"/>
              <a:gd name="T59" fmla="*/ 119 h 360"/>
              <a:gd name="T60" fmla="*/ 153 w 219"/>
              <a:gd name="T61" fmla="*/ 92 h 360"/>
              <a:gd name="T62" fmla="*/ 150 w 219"/>
              <a:gd name="T63" fmla="*/ 72 h 360"/>
              <a:gd name="T64" fmla="*/ 131 w 219"/>
              <a:gd name="T65" fmla="*/ 47 h 360"/>
              <a:gd name="T66" fmla="*/ 96 w 219"/>
              <a:gd name="T67" fmla="*/ 38 h 360"/>
              <a:gd name="T68" fmla="*/ 67 w 219"/>
              <a:gd name="T69" fmla="*/ 44 h 360"/>
              <a:gd name="T70" fmla="*/ 26 w 219"/>
              <a:gd name="T71" fmla="*/ 63 h 360"/>
              <a:gd name="T72" fmla="*/ 17 w 219"/>
              <a:gd name="T73" fmla="*/ 68 h 360"/>
              <a:gd name="T74" fmla="*/ 12 w 219"/>
              <a:gd name="T75" fmla="*/ 65 h 360"/>
              <a:gd name="T76" fmla="*/ 9 w 219"/>
              <a:gd name="T77" fmla="*/ 50 h 360"/>
              <a:gd name="T78" fmla="*/ 12 w 219"/>
              <a:gd name="T79" fmla="*/ 37 h 360"/>
              <a:gd name="T80" fmla="*/ 16 w 219"/>
              <a:gd name="T81" fmla="*/ 29 h 360"/>
              <a:gd name="T82" fmla="*/ 46 w 219"/>
              <a:gd name="T83" fmla="*/ 12 h 360"/>
              <a:gd name="T84" fmla="*/ 73 w 219"/>
              <a:gd name="T85" fmla="*/ 4 h 360"/>
              <a:gd name="T86" fmla="*/ 116 w 219"/>
              <a:gd name="T87" fmla="*/ 1 h 360"/>
              <a:gd name="T88" fmla="*/ 147 w 219"/>
              <a:gd name="T89" fmla="*/ 7 h 360"/>
              <a:gd name="T90" fmla="*/ 179 w 219"/>
              <a:gd name="T91" fmla="*/ 24 h 360"/>
              <a:gd name="T92" fmla="*/ 194 w 219"/>
              <a:gd name="T93" fmla="*/ 44 h 360"/>
              <a:gd name="T94" fmla="*/ 202 w 219"/>
              <a:gd name="T95" fmla="*/ 68 h 360"/>
              <a:gd name="T96" fmla="*/ 202 w 219"/>
              <a:gd name="T97" fmla="*/ 103 h 360"/>
              <a:gd name="T98" fmla="*/ 185 w 219"/>
              <a:gd name="T99" fmla="*/ 142 h 360"/>
              <a:gd name="T100" fmla="*/ 165 w 219"/>
              <a:gd name="T101" fmla="*/ 160 h 360"/>
              <a:gd name="T102" fmla="*/ 137 w 219"/>
              <a:gd name="T103" fmla="*/ 172 h 360"/>
              <a:gd name="T104" fmla="*/ 154 w 219"/>
              <a:gd name="T105" fmla="*/ 175 h 360"/>
              <a:gd name="T106" fmla="*/ 184 w 219"/>
              <a:gd name="T107" fmla="*/ 189 h 360"/>
              <a:gd name="T108" fmla="*/ 205 w 219"/>
              <a:gd name="T109" fmla="*/ 211 h 360"/>
              <a:gd name="T110" fmla="*/ 215 w 219"/>
              <a:gd name="T111" fmla="*/ 232 h 360"/>
              <a:gd name="T112" fmla="*/ 219 w 219"/>
              <a:gd name="T113" fmla="*/ 25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9" h="360">
                <a:moveTo>
                  <a:pt x="219" y="255"/>
                </a:moveTo>
                <a:lnTo>
                  <a:pt x="219" y="255"/>
                </a:lnTo>
                <a:lnTo>
                  <a:pt x="219" y="266"/>
                </a:lnTo>
                <a:lnTo>
                  <a:pt x="217" y="278"/>
                </a:lnTo>
                <a:lnTo>
                  <a:pt x="214" y="288"/>
                </a:lnTo>
                <a:lnTo>
                  <a:pt x="211" y="299"/>
                </a:lnTo>
                <a:lnTo>
                  <a:pt x="211" y="299"/>
                </a:lnTo>
                <a:lnTo>
                  <a:pt x="206" y="308"/>
                </a:lnTo>
                <a:lnTo>
                  <a:pt x="200" y="316"/>
                </a:lnTo>
                <a:lnTo>
                  <a:pt x="194" y="324"/>
                </a:lnTo>
                <a:lnTo>
                  <a:pt x="187" y="332"/>
                </a:lnTo>
                <a:lnTo>
                  <a:pt x="187" y="332"/>
                </a:lnTo>
                <a:lnTo>
                  <a:pt x="179" y="338"/>
                </a:lnTo>
                <a:lnTo>
                  <a:pt x="169" y="343"/>
                </a:lnTo>
                <a:lnTo>
                  <a:pt x="159" y="348"/>
                </a:lnTo>
                <a:lnTo>
                  <a:pt x="147" y="353"/>
                </a:lnTo>
                <a:lnTo>
                  <a:pt x="147" y="353"/>
                </a:lnTo>
                <a:lnTo>
                  <a:pt x="136" y="356"/>
                </a:lnTo>
                <a:lnTo>
                  <a:pt x="123" y="358"/>
                </a:lnTo>
                <a:lnTo>
                  <a:pt x="111" y="360"/>
                </a:lnTo>
                <a:lnTo>
                  <a:pt x="96" y="360"/>
                </a:lnTo>
                <a:lnTo>
                  <a:pt x="96" y="360"/>
                </a:lnTo>
                <a:lnTo>
                  <a:pt x="79" y="360"/>
                </a:lnTo>
                <a:lnTo>
                  <a:pt x="63" y="357"/>
                </a:lnTo>
                <a:lnTo>
                  <a:pt x="63" y="357"/>
                </a:lnTo>
                <a:lnTo>
                  <a:pt x="48" y="354"/>
                </a:lnTo>
                <a:lnTo>
                  <a:pt x="36" y="350"/>
                </a:lnTo>
                <a:lnTo>
                  <a:pt x="36" y="350"/>
                </a:lnTo>
                <a:lnTo>
                  <a:pt x="25" y="347"/>
                </a:lnTo>
                <a:lnTo>
                  <a:pt x="16" y="342"/>
                </a:lnTo>
                <a:lnTo>
                  <a:pt x="16" y="342"/>
                </a:lnTo>
                <a:lnTo>
                  <a:pt x="7" y="337"/>
                </a:lnTo>
                <a:lnTo>
                  <a:pt x="7" y="337"/>
                </a:lnTo>
                <a:lnTo>
                  <a:pt x="3" y="332"/>
                </a:lnTo>
                <a:lnTo>
                  <a:pt x="3" y="332"/>
                </a:lnTo>
                <a:lnTo>
                  <a:pt x="1" y="327"/>
                </a:lnTo>
                <a:lnTo>
                  <a:pt x="1" y="327"/>
                </a:lnTo>
                <a:lnTo>
                  <a:pt x="0" y="322"/>
                </a:lnTo>
                <a:lnTo>
                  <a:pt x="0" y="322"/>
                </a:lnTo>
                <a:lnTo>
                  <a:pt x="0" y="311"/>
                </a:lnTo>
                <a:lnTo>
                  <a:pt x="0" y="311"/>
                </a:lnTo>
                <a:lnTo>
                  <a:pt x="0" y="303"/>
                </a:lnTo>
                <a:lnTo>
                  <a:pt x="2" y="299"/>
                </a:lnTo>
                <a:lnTo>
                  <a:pt x="2" y="299"/>
                </a:lnTo>
                <a:lnTo>
                  <a:pt x="5" y="295"/>
                </a:lnTo>
                <a:lnTo>
                  <a:pt x="7" y="294"/>
                </a:lnTo>
                <a:lnTo>
                  <a:pt x="7" y="294"/>
                </a:lnTo>
                <a:lnTo>
                  <a:pt x="12" y="295"/>
                </a:lnTo>
                <a:lnTo>
                  <a:pt x="17" y="299"/>
                </a:lnTo>
                <a:lnTo>
                  <a:pt x="17" y="299"/>
                </a:lnTo>
                <a:lnTo>
                  <a:pt x="36" y="308"/>
                </a:lnTo>
                <a:lnTo>
                  <a:pt x="36" y="308"/>
                </a:lnTo>
                <a:lnTo>
                  <a:pt x="48" y="312"/>
                </a:lnTo>
                <a:lnTo>
                  <a:pt x="63" y="317"/>
                </a:lnTo>
                <a:lnTo>
                  <a:pt x="63" y="317"/>
                </a:lnTo>
                <a:lnTo>
                  <a:pt x="79" y="320"/>
                </a:lnTo>
                <a:lnTo>
                  <a:pt x="97" y="322"/>
                </a:lnTo>
                <a:lnTo>
                  <a:pt x="97" y="322"/>
                </a:lnTo>
                <a:lnTo>
                  <a:pt x="114" y="320"/>
                </a:lnTo>
                <a:lnTo>
                  <a:pt x="129" y="317"/>
                </a:lnTo>
                <a:lnTo>
                  <a:pt x="129" y="317"/>
                </a:lnTo>
                <a:lnTo>
                  <a:pt x="142" y="311"/>
                </a:lnTo>
                <a:lnTo>
                  <a:pt x="147" y="308"/>
                </a:lnTo>
                <a:lnTo>
                  <a:pt x="152" y="304"/>
                </a:lnTo>
                <a:lnTo>
                  <a:pt x="152" y="304"/>
                </a:lnTo>
                <a:lnTo>
                  <a:pt x="157" y="300"/>
                </a:lnTo>
                <a:lnTo>
                  <a:pt x="161" y="295"/>
                </a:lnTo>
                <a:lnTo>
                  <a:pt x="164" y="289"/>
                </a:lnTo>
                <a:lnTo>
                  <a:pt x="167" y="285"/>
                </a:lnTo>
                <a:lnTo>
                  <a:pt x="167" y="285"/>
                </a:lnTo>
                <a:lnTo>
                  <a:pt x="170" y="272"/>
                </a:lnTo>
                <a:lnTo>
                  <a:pt x="172" y="259"/>
                </a:lnTo>
                <a:lnTo>
                  <a:pt x="172" y="259"/>
                </a:lnTo>
                <a:lnTo>
                  <a:pt x="170" y="252"/>
                </a:lnTo>
                <a:lnTo>
                  <a:pt x="169" y="246"/>
                </a:lnTo>
                <a:lnTo>
                  <a:pt x="168" y="239"/>
                </a:lnTo>
                <a:lnTo>
                  <a:pt x="166" y="233"/>
                </a:lnTo>
                <a:lnTo>
                  <a:pt x="166" y="233"/>
                </a:lnTo>
                <a:lnTo>
                  <a:pt x="162" y="227"/>
                </a:lnTo>
                <a:lnTo>
                  <a:pt x="158" y="221"/>
                </a:lnTo>
                <a:lnTo>
                  <a:pt x="153" y="217"/>
                </a:lnTo>
                <a:lnTo>
                  <a:pt x="147" y="212"/>
                </a:lnTo>
                <a:lnTo>
                  <a:pt x="147" y="212"/>
                </a:lnTo>
                <a:lnTo>
                  <a:pt x="142" y="208"/>
                </a:lnTo>
                <a:lnTo>
                  <a:pt x="135" y="204"/>
                </a:lnTo>
                <a:lnTo>
                  <a:pt x="128" y="202"/>
                </a:lnTo>
                <a:lnTo>
                  <a:pt x="120" y="198"/>
                </a:lnTo>
                <a:lnTo>
                  <a:pt x="120" y="198"/>
                </a:lnTo>
                <a:lnTo>
                  <a:pt x="101" y="195"/>
                </a:lnTo>
                <a:lnTo>
                  <a:pt x="81" y="194"/>
                </a:lnTo>
                <a:lnTo>
                  <a:pt x="47" y="194"/>
                </a:lnTo>
                <a:lnTo>
                  <a:pt x="47" y="194"/>
                </a:lnTo>
                <a:lnTo>
                  <a:pt x="43" y="194"/>
                </a:lnTo>
                <a:lnTo>
                  <a:pt x="43" y="194"/>
                </a:lnTo>
                <a:lnTo>
                  <a:pt x="39" y="190"/>
                </a:lnTo>
                <a:lnTo>
                  <a:pt x="39" y="190"/>
                </a:lnTo>
                <a:lnTo>
                  <a:pt x="37" y="184"/>
                </a:lnTo>
                <a:lnTo>
                  <a:pt x="37" y="184"/>
                </a:lnTo>
                <a:lnTo>
                  <a:pt x="36" y="175"/>
                </a:lnTo>
                <a:lnTo>
                  <a:pt x="36" y="175"/>
                </a:lnTo>
                <a:lnTo>
                  <a:pt x="36" y="167"/>
                </a:lnTo>
                <a:lnTo>
                  <a:pt x="36" y="167"/>
                </a:lnTo>
                <a:lnTo>
                  <a:pt x="38" y="161"/>
                </a:lnTo>
                <a:lnTo>
                  <a:pt x="38" y="161"/>
                </a:lnTo>
                <a:lnTo>
                  <a:pt x="41" y="158"/>
                </a:lnTo>
                <a:lnTo>
                  <a:pt x="41" y="158"/>
                </a:lnTo>
                <a:lnTo>
                  <a:pt x="46" y="158"/>
                </a:lnTo>
                <a:lnTo>
                  <a:pt x="77" y="158"/>
                </a:lnTo>
                <a:lnTo>
                  <a:pt x="77" y="158"/>
                </a:lnTo>
                <a:lnTo>
                  <a:pt x="93" y="157"/>
                </a:lnTo>
                <a:lnTo>
                  <a:pt x="108" y="153"/>
                </a:lnTo>
                <a:lnTo>
                  <a:pt x="108" y="153"/>
                </a:lnTo>
                <a:lnTo>
                  <a:pt x="122" y="148"/>
                </a:lnTo>
                <a:lnTo>
                  <a:pt x="128" y="144"/>
                </a:lnTo>
                <a:lnTo>
                  <a:pt x="132" y="140"/>
                </a:lnTo>
                <a:lnTo>
                  <a:pt x="132" y="140"/>
                </a:lnTo>
                <a:lnTo>
                  <a:pt x="137" y="135"/>
                </a:lnTo>
                <a:lnTo>
                  <a:pt x="142" y="130"/>
                </a:lnTo>
                <a:lnTo>
                  <a:pt x="145" y="125"/>
                </a:lnTo>
                <a:lnTo>
                  <a:pt x="147" y="119"/>
                </a:lnTo>
                <a:lnTo>
                  <a:pt x="147" y="119"/>
                </a:lnTo>
                <a:lnTo>
                  <a:pt x="150" y="113"/>
                </a:lnTo>
                <a:lnTo>
                  <a:pt x="152" y="106"/>
                </a:lnTo>
                <a:lnTo>
                  <a:pt x="153" y="92"/>
                </a:lnTo>
                <a:lnTo>
                  <a:pt x="153" y="92"/>
                </a:lnTo>
                <a:lnTo>
                  <a:pt x="152" y="82"/>
                </a:lnTo>
                <a:lnTo>
                  <a:pt x="150" y="72"/>
                </a:lnTo>
                <a:lnTo>
                  <a:pt x="150" y="72"/>
                </a:lnTo>
                <a:lnTo>
                  <a:pt x="145" y="62"/>
                </a:lnTo>
                <a:lnTo>
                  <a:pt x="139" y="54"/>
                </a:lnTo>
                <a:lnTo>
                  <a:pt x="139" y="54"/>
                </a:lnTo>
                <a:lnTo>
                  <a:pt x="131" y="47"/>
                </a:lnTo>
                <a:lnTo>
                  <a:pt x="121" y="43"/>
                </a:lnTo>
                <a:lnTo>
                  <a:pt x="121" y="43"/>
                </a:lnTo>
                <a:lnTo>
                  <a:pt x="109" y="39"/>
                </a:lnTo>
                <a:lnTo>
                  <a:pt x="96" y="38"/>
                </a:lnTo>
                <a:lnTo>
                  <a:pt x="96" y="38"/>
                </a:lnTo>
                <a:lnTo>
                  <a:pt x="81" y="39"/>
                </a:lnTo>
                <a:lnTo>
                  <a:pt x="67" y="44"/>
                </a:lnTo>
                <a:lnTo>
                  <a:pt x="67" y="44"/>
                </a:lnTo>
                <a:lnTo>
                  <a:pt x="54" y="48"/>
                </a:lnTo>
                <a:lnTo>
                  <a:pt x="44" y="53"/>
                </a:lnTo>
                <a:lnTo>
                  <a:pt x="44" y="53"/>
                </a:lnTo>
                <a:lnTo>
                  <a:pt x="26" y="63"/>
                </a:lnTo>
                <a:lnTo>
                  <a:pt x="26" y="63"/>
                </a:lnTo>
                <a:lnTo>
                  <a:pt x="21" y="67"/>
                </a:lnTo>
                <a:lnTo>
                  <a:pt x="17" y="68"/>
                </a:lnTo>
                <a:lnTo>
                  <a:pt x="17" y="68"/>
                </a:lnTo>
                <a:lnTo>
                  <a:pt x="14" y="68"/>
                </a:lnTo>
                <a:lnTo>
                  <a:pt x="14" y="68"/>
                </a:lnTo>
                <a:lnTo>
                  <a:pt x="12" y="65"/>
                </a:lnTo>
                <a:lnTo>
                  <a:pt x="12" y="65"/>
                </a:lnTo>
                <a:lnTo>
                  <a:pt x="10" y="59"/>
                </a:lnTo>
                <a:lnTo>
                  <a:pt x="10" y="59"/>
                </a:lnTo>
                <a:lnTo>
                  <a:pt x="9" y="50"/>
                </a:lnTo>
                <a:lnTo>
                  <a:pt x="9" y="50"/>
                </a:lnTo>
                <a:lnTo>
                  <a:pt x="10" y="43"/>
                </a:lnTo>
                <a:lnTo>
                  <a:pt x="10" y="43"/>
                </a:lnTo>
                <a:lnTo>
                  <a:pt x="12" y="37"/>
                </a:lnTo>
                <a:lnTo>
                  <a:pt x="12" y="37"/>
                </a:lnTo>
                <a:lnTo>
                  <a:pt x="13" y="34"/>
                </a:lnTo>
                <a:lnTo>
                  <a:pt x="13" y="34"/>
                </a:lnTo>
                <a:lnTo>
                  <a:pt x="16" y="29"/>
                </a:lnTo>
                <a:lnTo>
                  <a:pt x="16" y="29"/>
                </a:lnTo>
                <a:lnTo>
                  <a:pt x="26" y="21"/>
                </a:lnTo>
                <a:lnTo>
                  <a:pt x="26" y="21"/>
                </a:lnTo>
                <a:lnTo>
                  <a:pt x="36" y="16"/>
                </a:lnTo>
                <a:lnTo>
                  <a:pt x="46" y="12"/>
                </a:lnTo>
                <a:lnTo>
                  <a:pt x="46" y="12"/>
                </a:lnTo>
                <a:lnTo>
                  <a:pt x="59" y="7"/>
                </a:lnTo>
                <a:lnTo>
                  <a:pt x="73" y="4"/>
                </a:lnTo>
                <a:lnTo>
                  <a:pt x="73" y="4"/>
                </a:lnTo>
                <a:lnTo>
                  <a:pt x="89" y="1"/>
                </a:lnTo>
                <a:lnTo>
                  <a:pt x="105" y="0"/>
                </a:lnTo>
                <a:lnTo>
                  <a:pt x="105" y="0"/>
                </a:lnTo>
                <a:lnTo>
                  <a:pt x="116" y="1"/>
                </a:lnTo>
                <a:lnTo>
                  <a:pt x="128" y="2"/>
                </a:lnTo>
                <a:lnTo>
                  <a:pt x="138" y="4"/>
                </a:lnTo>
                <a:lnTo>
                  <a:pt x="147" y="7"/>
                </a:lnTo>
                <a:lnTo>
                  <a:pt x="147" y="7"/>
                </a:lnTo>
                <a:lnTo>
                  <a:pt x="157" y="10"/>
                </a:lnTo>
                <a:lnTo>
                  <a:pt x="165" y="14"/>
                </a:lnTo>
                <a:lnTo>
                  <a:pt x="172" y="19"/>
                </a:lnTo>
                <a:lnTo>
                  <a:pt x="179" y="24"/>
                </a:lnTo>
                <a:lnTo>
                  <a:pt x="179" y="24"/>
                </a:lnTo>
                <a:lnTo>
                  <a:pt x="184" y="30"/>
                </a:lnTo>
                <a:lnTo>
                  <a:pt x="189" y="37"/>
                </a:lnTo>
                <a:lnTo>
                  <a:pt x="194" y="44"/>
                </a:lnTo>
                <a:lnTo>
                  <a:pt x="197" y="51"/>
                </a:lnTo>
                <a:lnTo>
                  <a:pt x="197" y="51"/>
                </a:lnTo>
                <a:lnTo>
                  <a:pt x="199" y="59"/>
                </a:lnTo>
                <a:lnTo>
                  <a:pt x="202" y="68"/>
                </a:lnTo>
                <a:lnTo>
                  <a:pt x="203" y="77"/>
                </a:lnTo>
                <a:lnTo>
                  <a:pt x="203" y="87"/>
                </a:lnTo>
                <a:lnTo>
                  <a:pt x="203" y="87"/>
                </a:lnTo>
                <a:lnTo>
                  <a:pt x="202" y="103"/>
                </a:lnTo>
                <a:lnTo>
                  <a:pt x="198" y="116"/>
                </a:lnTo>
                <a:lnTo>
                  <a:pt x="198" y="116"/>
                </a:lnTo>
                <a:lnTo>
                  <a:pt x="194" y="130"/>
                </a:lnTo>
                <a:lnTo>
                  <a:pt x="185" y="142"/>
                </a:lnTo>
                <a:lnTo>
                  <a:pt x="185" y="142"/>
                </a:lnTo>
                <a:lnTo>
                  <a:pt x="176" y="152"/>
                </a:lnTo>
                <a:lnTo>
                  <a:pt x="165" y="160"/>
                </a:lnTo>
                <a:lnTo>
                  <a:pt x="165" y="160"/>
                </a:lnTo>
                <a:lnTo>
                  <a:pt x="159" y="164"/>
                </a:lnTo>
                <a:lnTo>
                  <a:pt x="152" y="167"/>
                </a:lnTo>
                <a:lnTo>
                  <a:pt x="145" y="169"/>
                </a:lnTo>
                <a:lnTo>
                  <a:pt x="137" y="172"/>
                </a:lnTo>
                <a:lnTo>
                  <a:pt x="137" y="172"/>
                </a:lnTo>
                <a:lnTo>
                  <a:pt x="137" y="172"/>
                </a:lnTo>
                <a:lnTo>
                  <a:pt x="146" y="173"/>
                </a:lnTo>
                <a:lnTo>
                  <a:pt x="154" y="175"/>
                </a:lnTo>
                <a:lnTo>
                  <a:pt x="162" y="178"/>
                </a:lnTo>
                <a:lnTo>
                  <a:pt x="170" y="181"/>
                </a:lnTo>
                <a:lnTo>
                  <a:pt x="170" y="181"/>
                </a:lnTo>
                <a:lnTo>
                  <a:pt x="184" y="189"/>
                </a:lnTo>
                <a:lnTo>
                  <a:pt x="196" y="198"/>
                </a:lnTo>
                <a:lnTo>
                  <a:pt x="196" y="198"/>
                </a:lnTo>
                <a:lnTo>
                  <a:pt x="202" y="204"/>
                </a:lnTo>
                <a:lnTo>
                  <a:pt x="205" y="211"/>
                </a:lnTo>
                <a:lnTo>
                  <a:pt x="210" y="217"/>
                </a:lnTo>
                <a:lnTo>
                  <a:pt x="213" y="224"/>
                </a:lnTo>
                <a:lnTo>
                  <a:pt x="213" y="224"/>
                </a:lnTo>
                <a:lnTo>
                  <a:pt x="215" y="232"/>
                </a:lnTo>
                <a:lnTo>
                  <a:pt x="218" y="239"/>
                </a:lnTo>
                <a:lnTo>
                  <a:pt x="219" y="247"/>
                </a:lnTo>
                <a:lnTo>
                  <a:pt x="219" y="255"/>
                </a:lnTo>
                <a:lnTo>
                  <a:pt x="219" y="2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61"/>
          <p:cNvSpPr>
            <a:spLocks noEditPoints="1"/>
          </p:cNvSpPr>
          <p:nvPr userDrawn="1"/>
        </p:nvSpPr>
        <p:spPr bwMode="auto">
          <a:xfrm>
            <a:off x="5450681" y="2795588"/>
            <a:ext cx="200025" cy="280988"/>
          </a:xfrm>
          <a:custGeom>
            <a:avLst/>
            <a:gdLst>
              <a:gd name="T0" fmla="*/ 252 w 252"/>
              <a:gd name="T1" fmla="*/ 252 h 352"/>
              <a:gd name="T2" fmla="*/ 249 w 252"/>
              <a:gd name="T3" fmla="*/ 266 h 352"/>
              <a:gd name="T4" fmla="*/ 245 w 252"/>
              <a:gd name="T5" fmla="*/ 269 h 352"/>
              <a:gd name="T6" fmla="*/ 242 w 252"/>
              <a:gd name="T7" fmla="*/ 270 h 352"/>
              <a:gd name="T8" fmla="*/ 202 w 252"/>
              <a:gd name="T9" fmla="*/ 344 h 352"/>
              <a:gd name="T10" fmla="*/ 201 w 252"/>
              <a:gd name="T11" fmla="*/ 348 h 352"/>
              <a:gd name="T12" fmla="*/ 197 w 252"/>
              <a:gd name="T13" fmla="*/ 350 h 352"/>
              <a:gd name="T14" fmla="*/ 190 w 252"/>
              <a:gd name="T15" fmla="*/ 352 h 352"/>
              <a:gd name="T16" fmla="*/ 179 w 252"/>
              <a:gd name="T17" fmla="*/ 352 h 352"/>
              <a:gd name="T18" fmla="*/ 167 w 252"/>
              <a:gd name="T19" fmla="*/ 352 h 352"/>
              <a:gd name="T20" fmla="*/ 160 w 252"/>
              <a:gd name="T21" fmla="*/ 350 h 352"/>
              <a:gd name="T22" fmla="*/ 157 w 252"/>
              <a:gd name="T23" fmla="*/ 348 h 352"/>
              <a:gd name="T24" fmla="*/ 156 w 252"/>
              <a:gd name="T25" fmla="*/ 344 h 352"/>
              <a:gd name="T26" fmla="*/ 13 w 252"/>
              <a:gd name="T27" fmla="*/ 270 h 352"/>
              <a:gd name="T28" fmla="*/ 7 w 252"/>
              <a:gd name="T29" fmla="*/ 270 h 352"/>
              <a:gd name="T30" fmla="*/ 4 w 252"/>
              <a:gd name="T31" fmla="*/ 267 h 352"/>
              <a:gd name="T32" fmla="*/ 2 w 252"/>
              <a:gd name="T33" fmla="*/ 265 h 352"/>
              <a:gd name="T34" fmla="*/ 1 w 252"/>
              <a:gd name="T35" fmla="*/ 261 h 352"/>
              <a:gd name="T36" fmla="*/ 0 w 252"/>
              <a:gd name="T37" fmla="*/ 250 h 352"/>
              <a:gd name="T38" fmla="*/ 1 w 252"/>
              <a:gd name="T39" fmla="*/ 242 h 352"/>
              <a:gd name="T40" fmla="*/ 2 w 252"/>
              <a:gd name="T41" fmla="*/ 233 h 352"/>
              <a:gd name="T42" fmla="*/ 4 w 252"/>
              <a:gd name="T43" fmla="*/ 227 h 352"/>
              <a:gd name="T44" fmla="*/ 131 w 252"/>
              <a:gd name="T45" fmla="*/ 8 h 352"/>
              <a:gd name="T46" fmla="*/ 136 w 252"/>
              <a:gd name="T47" fmla="*/ 4 h 352"/>
              <a:gd name="T48" fmla="*/ 143 w 252"/>
              <a:gd name="T49" fmla="*/ 2 h 352"/>
              <a:gd name="T50" fmla="*/ 152 w 252"/>
              <a:gd name="T51" fmla="*/ 1 h 352"/>
              <a:gd name="T52" fmla="*/ 167 w 252"/>
              <a:gd name="T53" fmla="*/ 0 h 352"/>
              <a:gd name="T54" fmla="*/ 183 w 252"/>
              <a:gd name="T55" fmla="*/ 1 h 352"/>
              <a:gd name="T56" fmla="*/ 194 w 252"/>
              <a:gd name="T57" fmla="*/ 2 h 352"/>
              <a:gd name="T58" fmla="*/ 197 w 252"/>
              <a:gd name="T59" fmla="*/ 3 h 352"/>
              <a:gd name="T60" fmla="*/ 201 w 252"/>
              <a:gd name="T61" fmla="*/ 5 h 352"/>
              <a:gd name="T62" fmla="*/ 202 w 252"/>
              <a:gd name="T63" fmla="*/ 9 h 352"/>
              <a:gd name="T64" fmla="*/ 242 w 252"/>
              <a:gd name="T65" fmla="*/ 232 h 352"/>
              <a:gd name="T66" fmla="*/ 245 w 252"/>
              <a:gd name="T67" fmla="*/ 233 h 352"/>
              <a:gd name="T68" fmla="*/ 249 w 252"/>
              <a:gd name="T69" fmla="*/ 237 h 352"/>
              <a:gd name="T70" fmla="*/ 252 w 252"/>
              <a:gd name="T71" fmla="*/ 252 h 352"/>
              <a:gd name="T72" fmla="*/ 156 w 252"/>
              <a:gd name="T73" fmla="*/ 41 h 352"/>
              <a:gd name="T74" fmla="*/ 43 w 252"/>
              <a:gd name="T75" fmla="*/ 232 h 352"/>
              <a:gd name="T76" fmla="*/ 156 w 252"/>
              <a:gd name="T77" fmla="*/ 4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2" h="352">
                <a:moveTo>
                  <a:pt x="252" y="252"/>
                </a:moveTo>
                <a:lnTo>
                  <a:pt x="252" y="252"/>
                </a:lnTo>
                <a:lnTo>
                  <a:pt x="251" y="260"/>
                </a:lnTo>
                <a:lnTo>
                  <a:pt x="249" y="266"/>
                </a:lnTo>
                <a:lnTo>
                  <a:pt x="249" y="266"/>
                </a:lnTo>
                <a:lnTo>
                  <a:pt x="245" y="269"/>
                </a:lnTo>
                <a:lnTo>
                  <a:pt x="244" y="270"/>
                </a:lnTo>
                <a:lnTo>
                  <a:pt x="242" y="270"/>
                </a:lnTo>
                <a:lnTo>
                  <a:pt x="202" y="270"/>
                </a:lnTo>
                <a:lnTo>
                  <a:pt x="202" y="344"/>
                </a:lnTo>
                <a:lnTo>
                  <a:pt x="202" y="344"/>
                </a:lnTo>
                <a:lnTo>
                  <a:pt x="201" y="348"/>
                </a:lnTo>
                <a:lnTo>
                  <a:pt x="201" y="348"/>
                </a:lnTo>
                <a:lnTo>
                  <a:pt x="197" y="350"/>
                </a:lnTo>
                <a:lnTo>
                  <a:pt x="197" y="350"/>
                </a:lnTo>
                <a:lnTo>
                  <a:pt x="190" y="352"/>
                </a:lnTo>
                <a:lnTo>
                  <a:pt x="190" y="352"/>
                </a:lnTo>
                <a:lnTo>
                  <a:pt x="179" y="352"/>
                </a:lnTo>
                <a:lnTo>
                  <a:pt x="179" y="352"/>
                </a:lnTo>
                <a:lnTo>
                  <a:pt x="167" y="352"/>
                </a:lnTo>
                <a:lnTo>
                  <a:pt x="167" y="352"/>
                </a:lnTo>
                <a:lnTo>
                  <a:pt x="160" y="350"/>
                </a:lnTo>
                <a:lnTo>
                  <a:pt x="160" y="350"/>
                </a:lnTo>
                <a:lnTo>
                  <a:pt x="157" y="348"/>
                </a:lnTo>
                <a:lnTo>
                  <a:pt x="157" y="348"/>
                </a:lnTo>
                <a:lnTo>
                  <a:pt x="156" y="344"/>
                </a:lnTo>
                <a:lnTo>
                  <a:pt x="156" y="270"/>
                </a:lnTo>
                <a:lnTo>
                  <a:pt x="13" y="270"/>
                </a:lnTo>
                <a:lnTo>
                  <a:pt x="13" y="270"/>
                </a:lnTo>
                <a:lnTo>
                  <a:pt x="7" y="270"/>
                </a:lnTo>
                <a:lnTo>
                  <a:pt x="7" y="270"/>
                </a:lnTo>
                <a:lnTo>
                  <a:pt x="4" y="267"/>
                </a:lnTo>
                <a:lnTo>
                  <a:pt x="4" y="267"/>
                </a:lnTo>
                <a:lnTo>
                  <a:pt x="2" y="265"/>
                </a:lnTo>
                <a:lnTo>
                  <a:pt x="1" y="261"/>
                </a:lnTo>
                <a:lnTo>
                  <a:pt x="1" y="261"/>
                </a:lnTo>
                <a:lnTo>
                  <a:pt x="0" y="250"/>
                </a:lnTo>
                <a:lnTo>
                  <a:pt x="0" y="250"/>
                </a:lnTo>
                <a:lnTo>
                  <a:pt x="1" y="242"/>
                </a:lnTo>
                <a:lnTo>
                  <a:pt x="1" y="242"/>
                </a:lnTo>
                <a:lnTo>
                  <a:pt x="2" y="233"/>
                </a:lnTo>
                <a:lnTo>
                  <a:pt x="2" y="233"/>
                </a:lnTo>
                <a:lnTo>
                  <a:pt x="4" y="227"/>
                </a:lnTo>
                <a:lnTo>
                  <a:pt x="4" y="227"/>
                </a:lnTo>
                <a:lnTo>
                  <a:pt x="7" y="221"/>
                </a:lnTo>
                <a:lnTo>
                  <a:pt x="131" y="8"/>
                </a:lnTo>
                <a:lnTo>
                  <a:pt x="131" y="8"/>
                </a:lnTo>
                <a:lnTo>
                  <a:pt x="136" y="4"/>
                </a:lnTo>
                <a:lnTo>
                  <a:pt x="136" y="4"/>
                </a:lnTo>
                <a:lnTo>
                  <a:pt x="143" y="2"/>
                </a:lnTo>
                <a:lnTo>
                  <a:pt x="143" y="2"/>
                </a:lnTo>
                <a:lnTo>
                  <a:pt x="152" y="1"/>
                </a:lnTo>
                <a:lnTo>
                  <a:pt x="152" y="1"/>
                </a:lnTo>
                <a:lnTo>
                  <a:pt x="167" y="0"/>
                </a:lnTo>
                <a:lnTo>
                  <a:pt x="167" y="0"/>
                </a:lnTo>
                <a:lnTo>
                  <a:pt x="183" y="1"/>
                </a:lnTo>
                <a:lnTo>
                  <a:pt x="183" y="1"/>
                </a:lnTo>
                <a:lnTo>
                  <a:pt x="194" y="2"/>
                </a:lnTo>
                <a:lnTo>
                  <a:pt x="194" y="2"/>
                </a:lnTo>
                <a:lnTo>
                  <a:pt x="197" y="3"/>
                </a:lnTo>
                <a:lnTo>
                  <a:pt x="201" y="5"/>
                </a:lnTo>
                <a:lnTo>
                  <a:pt x="201" y="5"/>
                </a:lnTo>
                <a:lnTo>
                  <a:pt x="202" y="6"/>
                </a:lnTo>
                <a:lnTo>
                  <a:pt x="202" y="9"/>
                </a:lnTo>
                <a:lnTo>
                  <a:pt x="202" y="232"/>
                </a:lnTo>
                <a:lnTo>
                  <a:pt x="242" y="232"/>
                </a:lnTo>
                <a:lnTo>
                  <a:pt x="242" y="232"/>
                </a:lnTo>
                <a:lnTo>
                  <a:pt x="245" y="233"/>
                </a:lnTo>
                <a:lnTo>
                  <a:pt x="249" y="237"/>
                </a:lnTo>
                <a:lnTo>
                  <a:pt x="249" y="237"/>
                </a:lnTo>
                <a:lnTo>
                  <a:pt x="251" y="243"/>
                </a:lnTo>
                <a:lnTo>
                  <a:pt x="252" y="252"/>
                </a:lnTo>
                <a:lnTo>
                  <a:pt x="252" y="252"/>
                </a:lnTo>
                <a:close/>
                <a:moveTo>
                  <a:pt x="156" y="41"/>
                </a:moveTo>
                <a:lnTo>
                  <a:pt x="156" y="41"/>
                </a:lnTo>
                <a:lnTo>
                  <a:pt x="43" y="232"/>
                </a:lnTo>
                <a:lnTo>
                  <a:pt x="156" y="232"/>
                </a:lnTo>
                <a:lnTo>
                  <a:pt x="156"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Text Placeholder 4"/>
          <p:cNvSpPr>
            <a:spLocks noGrp="1"/>
          </p:cNvSpPr>
          <p:nvPr>
            <p:ph type="body" sz="quarter" idx="42" hasCustomPrompt="1"/>
          </p:nvPr>
        </p:nvSpPr>
        <p:spPr>
          <a:xfrm>
            <a:off x="683568" y="3333751"/>
            <a:ext cx="1622426" cy="823825"/>
          </a:xfrm>
        </p:spPr>
        <p:txBody>
          <a:bodyPr anchor="t">
            <a:noAutofit/>
          </a:bodyPr>
          <a:lstStyle>
            <a:lvl1pPr marL="0" indent="0" algn="l">
              <a:buNone/>
              <a:defRPr sz="2000">
                <a:solidFill>
                  <a:schemeClr val="tx1"/>
                </a:solidFill>
              </a:defRPr>
            </a:lvl1pPr>
          </a:lstStyle>
          <a:p>
            <a:r>
              <a:rPr lang="en-US" noProof="0" dirty="0" smtClean="0"/>
              <a:t>Insert your text here</a:t>
            </a:r>
            <a:endParaRPr lang="en-US" noProof="0" dirty="0"/>
          </a:p>
        </p:txBody>
      </p:sp>
      <p:sp>
        <p:nvSpPr>
          <p:cNvPr id="33" name="Text Placeholder 4"/>
          <p:cNvSpPr>
            <a:spLocks noGrp="1"/>
          </p:cNvSpPr>
          <p:nvPr>
            <p:ph type="body" sz="quarter" idx="43" hasCustomPrompt="1"/>
          </p:nvPr>
        </p:nvSpPr>
        <p:spPr>
          <a:xfrm>
            <a:off x="3479801" y="3401351"/>
            <a:ext cx="1524247" cy="806185"/>
          </a:xfrm>
        </p:spPr>
        <p:txBody>
          <a:bodyPr anchor="ctr">
            <a:noAutofit/>
          </a:bodyPr>
          <a:lstStyle>
            <a:lvl1pPr marL="0" indent="0" algn="l">
              <a:buNone/>
              <a:defRPr sz="2000">
                <a:solidFill>
                  <a:schemeClr val="tx1"/>
                </a:solidFill>
              </a:defRPr>
            </a:lvl1pPr>
          </a:lstStyle>
          <a:p>
            <a:r>
              <a:rPr lang="en-US" noProof="0" dirty="0" smtClean="0"/>
              <a:t>Insert your text here</a:t>
            </a:r>
            <a:endParaRPr lang="en-US" noProof="0" dirty="0"/>
          </a:p>
        </p:txBody>
      </p:sp>
      <p:sp>
        <p:nvSpPr>
          <p:cNvPr id="34" name="Text Placeholder 4"/>
          <p:cNvSpPr>
            <a:spLocks noGrp="1"/>
          </p:cNvSpPr>
          <p:nvPr>
            <p:ph type="body" sz="quarter" idx="44" hasCustomPrompt="1"/>
          </p:nvPr>
        </p:nvSpPr>
        <p:spPr>
          <a:xfrm>
            <a:off x="1210793" y="1806625"/>
            <a:ext cx="2465287" cy="630569"/>
          </a:xfrm>
        </p:spPr>
        <p:txBody>
          <a:bodyPr anchor="ctr">
            <a:noAutofit/>
          </a:bodyPr>
          <a:lstStyle>
            <a:lvl1pPr marL="0" indent="0" algn="r">
              <a:buNone/>
              <a:defRPr sz="2000">
                <a:solidFill>
                  <a:schemeClr val="tx1"/>
                </a:solidFill>
              </a:defRPr>
            </a:lvl1pPr>
          </a:lstStyle>
          <a:p>
            <a:r>
              <a:rPr lang="en-US" noProof="0" dirty="0" smtClean="0"/>
              <a:t>Insert your text here</a:t>
            </a:r>
            <a:endParaRPr lang="en-US" noProof="0" dirty="0"/>
          </a:p>
        </p:txBody>
      </p:sp>
      <p:sp>
        <p:nvSpPr>
          <p:cNvPr id="35" name="Text Placeholder 4"/>
          <p:cNvSpPr>
            <a:spLocks noGrp="1"/>
          </p:cNvSpPr>
          <p:nvPr>
            <p:ph type="body" sz="quarter" idx="45" hasCustomPrompt="1"/>
          </p:nvPr>
        </p:nvSpPr>
        <p:spPr>
          <a:xfrm>
            <a:off x="5371854" y="3140869"/>
            <a:ext cx="2408484" cy="663575"/>
          </a:xfrm>
        </p:spPr>
        <p:txBody>
          <a:bodyPr anchor="ctr">
            <a:noAutofit/>
          </a:bodyPr>
          <a:lstStyle>
            <a:lvl1pPr marL="0" indent="0" algn="l">
              <a:buNone/>
              <a:defRPr sz="2000">
                <a:solidFill>
                  <a:schemeClr val="tx1"/>
                </a:solidFill>
              </a:defRPr>
            </a:lvl1pPr>
          </a:lstStyle>
          <a:p>
            <a:r>
              <a:rPr lang="en-US" noProof="0" dirty="0" smtClean="0"/>
              <a:t>Insert your text here</a:t>
            </a:r>
            <a:endParaRPr lang="en-US" noProof="0" dirty="0"/>
          </a:p>
        </p:txBody>
      </p:sp>
    </p:spTree>
    <p:extLst>
      <p:ext uri="{BB962C8B-B14F-4D97-AF65-F5344CB8AC3E}">
        <p14:creationId xmlns:p14="http://schemas.microsoft.com/office/powerpoint/2010/main" val="18634702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imple Mind Map">
    <p:spTree>
      <p:nvGrpSpPr>
        <p:cNvPr id="1" name=""/>
        <p:cNvGrpSpPr/>
        <p:nvPr/>
      </p:nvGrpSpPr>
      <p:grpSpPr>
        <a:xfrm>
          <a:off x="0" y="0"/>
          <a:ext cx="0" cy="0"/>
          <a:chOff x="0" y="0"/>
          <a:chExt cx="0" cy="0"/>
        </a:xfrm>
      </p:grpSpPr>
      <p:grpSp>
        <p:nvGrpSpPr>
          <p:cNvPr id="199" name="Group 66"/>
          <p:cNvGrpSpPr>
            <a:grpSpLocks noChangeAspect="1"/>
          </p:cNvGrpSpPr>
          <p:nvPr/>
        </p:nvGrpSpPr>
        <p:grpSpPr bwMode="auto">
          <a:xfrm>
            <a:off x="1936750" y="1285082"/>
            <a:ext cx="5270500" cy="3302000"/>
            <a:chOff x="1220" y="867"/>
            <a:chExt cx="3320" cy="2080"/>
          </a:xfrm>
        </p:grpSpPr>
        <p:sp>
          <p:nvSpPr>
            <p:cNvPr id="202" name="Freeform 68"/>
            <p:cNvSpPr>
              <a:spLocks/>
            </p:cNvSpPr>
            <p:nvPr/>
          </p:nvSpPr>
          <p:spPr bwMode="auto">
            <a:xfrm>
              <a:off x="1602" y="2529"/>
              <a:ext cx="214" cy="418"/>
            </a:xfrm>
            <a:custGeom>
              <a:avLst/>
              <a:gdLst>
                <a:gd name="T0" fmla="*/ 426 w 426"/>
                <a:gd name="T1" fmla="*/ 0 h 836"/>
                <a:gd name="T2" fmla="*/ 426 w 426"/>
                <a:gd name="T3" fmla="*/ 410 h 836"/>
                <a:gd name="T4" fmla="*/ 426 w 426"/>
                <a:gd name="T5" fmla="*/ 410 h 836"/>
                <a:gd name="T6" fmla="*/ 425 w 426"/>
                <a:gd name="T7" fmla="*/ 432 h 836"/>
                <a:gd name="T8" fmla="*/ 424 w 426"/>
                <a:gd name="T9" fmla="*/ 454 h 836"/>
                <a:gd name="T10" fmla="*/ 421 w 426"/>
                <a:gd name="T11" fmla="*/ 475 h 836"/>
                <a:gd name="T12" fmla="*/ 417 w 426"/>
                <a:gd name="T13" fmla="*/ 496 h 836"/>
                <a:gd name="T14" fmla="*/ 412 w 426"/>
                <a:gd name="T15" fmla="*/ 516 h 836"/>
                <a:gd name="T16" fmla="*/ 407 w 426"/>
                <a:gd name="T17" fmla="*/ 537 h 836"/>
                <a:gd name="T18" fmla="*/ 400 w 426"/>
                <a:gd name="T19" fmla="*/ 557 h 836"/>
                <a:gd name="T20" fmla="*/ 393 w 426"/>
                <a:gd name="T21" fmla="*/ 576 h 836"/>
                <a:gd name="T22" fmla="*/ 383 w 426"/>
                <a:gd name="T23" fmla="*/ 595 h 836"/>
                <a:gd name="T24" fmla="*/ 374 w 426"/>
                <a:gd name="T25" fmla="*/ 613 h 836"/>
                <a:gd name="T26" fmla="*/ 364 w 426"/>
                <a:gd name="T27" fmla="*/ 632 h 836"/>
                <a:gd name="T28" fmla="*/ 354 w 426"/>
                <a:gd name="T29" fmla="*/ 649 h 836"/>
                <a:gd name="T30" fmla="*/ 341 w 426"/>
                <a:gd name="T31" fmla="*/ 665 h 836"/>
                <a:gd name="T32" fmla="*/ 328 w 426"/>
                <a:gd name="T33" fmla="*/ 681 h 836"/>
                <a:gd name="T34" fmla="*/ 316 w 426"/>
                <a:gd name="T35" fmla="*/ 696 h 836"/>
                <a:gd name="T36" fmla="*/ 302 w 426"/>
                <a:gd name="T37" fmla="*/ 711 h 836"/>
                <a:gd name="T38" fmla="*/ 287 w 426"/>
                <a:gd name="T39" fmla="*/ 725 h 836"/>
                <a:gd name="T40" fmla="*/ 271 w 426"/>
                <a:gd name="T41" fmla="*/ 739 h 836"/>
                <a:gd name="T42" fmla="*/ 254 w 426"/>
                <a:gd name="T43" fmla="*/ 751 h 836"/>
                <a:gd name="T44" fmla="*/ 238 w 426"/>
                <a:gd name="T45" fmla="*/ 763 h 836"/>
                <a:gd name="T46" fmla="*/ 221 w 426"/>
                <a:gd name="T47" fmla="*/ 774 h 836"/>
                <a:gd name="T48" fmla="*/ 203 w 426"/>
                <a:gd name="T49" fmla="*/ 785 h 836"/>
                <a:gd name="T50" fmla="*/ 184 w 426"/>
                <a:gd name="T51" fmla="*/ 794 h 836"/>
                <a:gd name="T52" fmla="*/ 166 w 426"/>
                <a:gd name="T53" fmla="*/ 802 h 836"/>
                <a:gd name="T54" fmla="*/ 146 w 426"/>
                <a:gd name="T55" fmla="*/ 810 h 836"/>
                <a:gd name="T56" fmla="*/ 127 w 426"/>
                <a:gd name="T57" fmla="*/ 817 h 836"/>
                <a:gd name="T58" fmla="*/ 107 w 426"/>
                <a:gd name="T59" fmla="*/ 823 h 836"/>
                <a:gd name="T60" fmla="*/ 86 w 426"/>
                <a:gd name="T61" fmla="*/ 827 h 836"/>
                <a:gd name="T62" fmla="*/ 66 w 426"/>
                <a:gd name="T63" fmla="*/ 831 h 836"/>
                <a:gd name="T64" fmla="*/ 44 w 426"/>
                <a:gd name="T65" fmla="*/ 833 h 836"/>
                <a:gd name="T66" fmla="*/ 22 w 426"/>
                <a:gd name="T67" fmla="*/ 836 h 836"/>
                <a:gd name="T68" fmla="*/ 0 w 426"/>
                <a:gd name="T69" fmla="*/ 836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6" h="836">
                  <a:moveTo>
                    <a:pt x="426" y="0"/>
                  </a:moveTo>
                  <a:lnTo>
                    <a:pt x="426" y="410"/>
                  </a:lnTo>
                  <a:lnTo>
                    <a:pt x="426" y="410"/>
                  </a:lnTo>
                  <a:lnTo>
                    <a:pt x="425" y="432"/>
                  </a:lnTo>
                  <a:lnTo>
                    <a:pt x="424" y="454"/>
                  </a:lnTo>
                  <a:lnTo>
                    <a:pt x="421" y="475"/>
                  </a:lnTo>
                  <a:lnTo>
                    <a:pt x="417" y="496"/>
                  </a:lnTo>
                  <a:lnTo>
                    <a:pt x="412" y="516"/>
                  </a:lnTo>
                  <a:lnTo>
                    <a:pt x="407" y="537"/>
                  </a:lnTo>
                  <a:lnTo>
                    <a:pt x="400" y="557"/>
                  </a:lnTo>
                  <a:lnTo>
                    <a:pt x="393" y="576"/>
                  </a:lnTo>
                  <a:lnTo>
                    <a:pt x="383" y="595"/>
                  </a:lnTo>
                  <a:lnTo>
                    <a:pt x="374" y="613"/>
                  </a:lnTo>
                  <a:lnTo>
                    <a:pt x="364" y="632"/>
                  </a:lnTo>
                  <a:lnTo>
                    <a:pt x="354" y="649"/>
                  </a:lnTo>
                  <a:lnTo>
                    <a:pt x="341" y="665"/>
                  </a:lnTo>
                  <a:lnTo>
                    <a:pt x="328" y="681"/>
                  </a:lnTo>
                  <a:lnTo>
                    <a:pt x="316" y="696"/>
                  </a:lnTo>
                  <a:lnTo>
                    <a:pt x="302" y="711"/>
                  </a:lnTo>
                  <a:lnTo>
                    <a:pt x="287" y="725"/>
                  </a:lnTo>
                  <a:lnTo>
                    <a:pt x="271" y="739"/>
                  </a:lnTo>
                  <a:lnTo>
                    <a:pt x="254" y="751"/>
                  </a:lnTo>
                  <a:lnTo>
                    <a:pt x="238" y="763"/>
                  </a:lnTo>
                  <a:lnTo>
                    <a:pt x="221" y="774"/>
                  </a:lnTo>
                  <a:lnTo>
                    <a:pt x="203" y="785"/>
                  </a:lnTo>
                  <a:lnTo>
                    <a:pt x="184" y="794"/>
                  </a:lnTo>
                  <a:lnTo>
                    <a:pt x="166" y="802"/>
                  </a:lnTo>
                  <a:lnTo>
                    <a:pt x="146" y="810"/>
                  </a:lnTo>
                  <a:lnTo>
                    <a:pt x="127" y="817"/>
                  </a:lnTo>
                  <a:lnTo>
                    <a:pt x="107" y="823"/>
                  </a:lnTo>
                  <a:lnTo>
                    <a:pt x="86" y="827"/>
                  </a:lnTo>
                  <a:lnTo>
                    <a:pt x="66" y="831"/>
                  </a:lnTo>
                  <a:lnTo>
                    <a:pt x="44" y="833"/>
                  </a:lnTo>
                  <a:lnTo>
                    <a:pt x="22" y="836"/>
                  </a:lnTo>
                  <a:lnTo>
                    <a:pt x="0" y="836"/>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 name="Freeform 69"/>
            <p:cNvSpPr>
              <a:spLocks/>
            </p:cNvSpPr>
            <p:nvPr/>
          </p:nvSpPr>
          <p:spPr bwMode="auto">
            <a:xfrm>
              <a:off x="1602" y="2111"/>
              <a:ext cx="214" cy="418"/>
            </a:xfrm>
            <a:custGeom>
              <a:avLst/>
              <a:gdLst>
                <a:gd name="T0" fmla="*/ 0 w 426"/>
                <a:gd name="T1" fmla="*/ 0 h 835"/>
                <a:gd name="T2" fmla="*/ 0 w 426"/>
                <a:gd name="T3" fmla="*/ 0 h 835"/>
                <a:gd name="T4" fmla="*/ 22 w 426"/>
                <a:gd name="T5" fmla="*/ 1 h 835"/>
                <a:gd name="T6" fmla="*/ 44 w 426"/>
                <a:gd name="T7" fmla="*/ 2 h 835"/>
                <a:gd name="T8" fmla="*/ 66 w 426"/>
                <a:gd name="T9" fmla="*/ 4 h 835"/>
                <a:gd name="T10" fmla="*/ 86 w 426"/>
                <a:gd name="T11" fmla="*/ 9 h 835"/>
                <a:gd name="T12" fmla="*/ 107 w 426"/>
                <a:gd name="T13" fmla="*/ 14 h 835"/>
                <a:gd name="T14" fmla="*/ 127 w 426"/>
                <a:gd name="T15" fmla="*/ 19 h 835"/>
                <a:gd name="T16" fmla="*/ 146 w 426"/>
                <a:gd name="T17" fmla="*/ 25 h 835"/>
                <a:gd name="T18" fmla="*/ 166 w 426"/>
                <a:gd name="T19" fmla="*/ 33 h 835"/>
                <a:gd name="T20" fmla="*/ 184 w 426"/>
                <a:gd name="T21" fmla="*/ 41 h 835"/>
                <a:gd name="T22" fmla="*/ 203 w 426"/>
                <a:gd name="T23" fmla="*/ 52 h 835"/>
                <a:gd name="T24" fmla="*/ 221 w 426"/>
                <a:gd name="T25" fmla="*/ 62 h 835"/>
                <a:gd name="T26" fmla="*/ 238 w 426"/>
                <a:gd name="T27" fmla="*/ 72 h 835"/>
                <a:gd name="T28" fmla="*/ 254 w 426"/>
                <a:gd name="T29" fmla="*/ 84 h 835"/>
                <a:gd name="T30" fmla="*/ 271 w 426"/>
                <a:gd name="T31" fmla="*/ 97 h 835"/>
                <a:gd name="T32" fmla="*/ 287 w 426"/>
                <a:gd name="T33" fmla="*/ 110 h 835"/>
                <a:gd name="T34" fmla="*/ 302 w 426"/>
                <a:gd name="T35" fmla="*/ 124 h 835"/>
                <a:gd name="T36" fmla="*/ 316 w 426"/>
                <a:gd name="T37" fmla="*/ 139 h 835"/>
                <a:gd name="T38" fmla="*/ 328 w 426"/>
                <a:gd name="T39" fmla="*/ 154 h 835"/>
                <a:gd name="T40" fmla="*/ 341 w 426"/>
                <a:gd name="T41" fmla="*/ 170 h 835"/>
                <a:gd name="T42" fmla="*/ 354 w 426"/>
                <a:gd name="T43" fmla="*/ 188 h 835"/>
                <a:gd name="T44" fmla="*/ 364 w 426"/>
                <a:gd name="T45" fmla="*/ 205 h 835"/>
                <a:gd name="T46" fmla="*/ 374 w 426"/>
                <a:gd name="T47" fmla="*/ 222 h 835"/>
                <a:gd name="T48" fmla="*/ 383 w 426"/>
                <a:gd name="T49" fmla="*/ 241 h 835"/>
                <a:gd name="T50" fmla="*/ 393 w 426"/>
                <a:gd name="T51" fmla="*/ 260 h 835"/>
                <a:gd name="T52" fmla="*/ 400 w 426"/>
                <a:gd name="T53" fmla="*/ 279 h 835"/>
                <a:gd name="T54" fmla="*/ 407 w 426"/>
                <a:gd name="T55" fmla="*/ 299 h 835"/>
                <a:gd name="T56" fmla="*/ 412 w 426"/>
                <a:gd name="T57" fmla="*/ 319 h 835"/>
                <a:gd name="T58" fmla="*/ 417 w 426"/>
                <a:gd name="T59" fmla="*/ 340 h 835"/>
                <a:gd name="T60" fmla="*/ 421 w 426"/>
                <a:gd name="T61" fmla="*/ 360 h 835"/>
                <a:gd name="T62" fmla="*/ 424 w 426"/>
                <a:gd name="T63" fmla="*/ 382 h 835"/>
                <a:gd name="T64" fmla="*/ 425 w 426"/>
                <a:gd name="T65" fmla="*/ 403 h 835"/>
                <a:gd name="T66" fmla="*/ 426 w 426"/>
                <a:gd name="T67" fmla="*/ 425 h 835"/>
                <a:gd name="T68" fmla="*/ 426 w 426"/>
                <a:gd name="T69" fmla="*/ 835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6" h="835">
                  <a:moveTo>
                    <a:pt x="0" y="0"/>
                  </a:moveTo>
                  <a:lnTo>
                    <a:pt x="0" y="0"/>
                  </a:lnTo>
                  <a:lnTo>
                    <a:pt x="22" y="1"/>
                  </a:lnTo>
                  <a:lnTo>
                    <a:pt x="44" y="2"/>
                  </a:lnTo>
                  <a:lnTo>
                    <a:pt x="66" y="4"/>
                  </a:lnTo>
                  <a:lnTo>
                    <a:pt x="86" y="9"/>
                  </a:lnTo>
                  <a:lnTo>
                    <a:pt x="107" y="14"/>
                  </a:lnTo>
                  <a:lnTo>
                    <a:pt x="127" y="19"/>
                  </a:lnTo>
                  <a:lnTo>
                    <a:pt x="146" y="25"/>
                  </a:lnTo>
                  <a:lnTo>
                    <a:pt x="166" y="33"/>
                  </a:lnTo>
                  <a:lnTo>
                    <a:pt x="184" y="41"/>
                  </a:lnTo>
                  <a:lnTo>
                    <a:pt x="203" y="52"/>
                  </a:lnTo>
                  <a:lnTo>
                    <a:pt x="221" y="62"/>
                  </a:lnTo>
                  <a:lnTo>
                    <a:pt x="238" y="72"/>
                  </a:lnTo>
                  <a:lnTo>
                    <a:pt x="254" y="84"/>
                  </a:lnTo>
                  <a:lnTo>
                    <a:pt x="271" y="97"/>
                  </a:lnTo>
                  <a:lnTo>
                    <a:pt x="287" y="110"/>
                  </a:lnTo>
                  <a:lnTo>
                    <a:pt x="302" y="124"/>
                  </a:lnTo>
                  <a:lnTo>
                    <a:pt x="316" y="139"/>
                  </a:lnTo>
                  <a:lnTo>
                    <a:pt x="328" y="154"/>
                  </a:lnTo>
                  <a:lnTo>
                    <a:pt x="341" y="170"/>
                  </a:lnTo>
                  <a:lnTo>
                    <a:pt x="354" y="188"/>
                  </a:lnTo>
                  <a:lnTo>
                    <a:pt x="364" y="205"/>
                  </a:lnTo>
                  <a:lnTo>
                    <a:pt x="374" y="222"/>
                  </a:lnTo>
                  <a:lnTo>
                    <a:pt x="383" y="241"/>
                  </a:lnTo>
                  <a:lnTo>
                    <a:pt x="393" y="260"/>
                  </a:lnTo>
                  <a:lnTo>
                    <a:pt x="400" y="279"/>
                  </a:lnTo>
                  <a:lnTo>
                    <a:pt x="407" y="299"/>
                  </a:lnTo>
                  <a:lnTo>
                    <a:pt x="412" y="319"/>
                  </a:lnTo>
                  <a:lnTo>
                    <a:pt x="417" y="340"/>
                  </a:lnTo>
                  <a:lnTo>
                    <a:pt x="421" y="360"/>
                  </a:lnTo>
                  <a:lnTo>
                    <a:pt x="424" y="382"/>
                  </a:lnTo>
                  <a:lnTo>
                    <a:pt x="425" y="403"/>
                  </a:lnTo>
                  <a:lnTo>
                    <a:pt x="426" y="425"/>
                  </a:lnTo>
                  <a:lnTo>
                    <a:pt x="426" y="835"/>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 name="Freeform 70"/>
            <p:cNvSpPr>
              <a:spLocks/>
            </p:cNvSpPr>
            <p:nvPr/>
          </p:nvSpPr>
          <p:spPr bwMode="auto">
            <a:xfrm>
              <a:off x="1602" y="1285"/>
              <a:ext cx="214" cy="417"/>
            </a:xfrm>
            <a:custGeom>
              <a:avLst/>
              <a:gdLst>
                <a:gd name="T0" fmla="*/ 426 w 426"/>
                <a:gd name="T1" fmla="*/ 0 h 836"/>
                <a:gd name="T2" fmla="*/ 426 w 426"/>
                <a:gd name="T3" fmla="*/ 411 h 836"/>
                <a:gd name="T4" fmla="*/ 426 w 426"/>
                <a:gd name="T5" fmla="*/ 411 h 836"/>
                <a:gd name="T6" fmla="*/ 425 w 426"/>
                <a:gd name="T7" fmla="*/ 432 h 836"/>
                <a:gd name="T8" fmla="*/ 424 w 426"/>
                <a:gd name="T9" fmla="*/ 453 h 836"/>
                <a:gd name="T10" fmla="*/ 421 w 426"/>
                <a:gd name="T11" fmla="*/ 475 h 836"/>
                <a:gd name="T12" fmla="*/ 417 w 426"/>
                <a:gd name="T13" fmla="*/ 496 h 836"/>
                <a:gd name="T14" fmla="*/ 412 w 426"/>
                <a:gd name="T15" fmla="*/ 517 h 836"/>
                <a:gd name="T16" fmla="*/ 407 w 426"/>
                <a:gd name="T17" fmla="*/ 536 h 836"/>
                <a:gd name="T18" fmla="*/ 400 w 426"/>
                <a:gd name="T19" fmla="*/ 557 h 836"/>
                <a:gd name="T20" fmla="*/ 393 w 426"/>
                <a:gd name="T21" fmla="*/ 575 h 836"/>
                <a:gd name="T22" fmla="*/ 383 w 426"/>
                <a:gd name="T23" fmla="*/ 595 h 836"/>
                <a:gd name="T24" fmla="*/ 374 w 426"/>
                <a:gd name="T25" fmla="*/ 613 h 836"/>
                <a:gd name="T26" fmla="*/ 364 w 426"/>
                <a:gd name="T27" fmla="*/ 631 h 836"/>
                <a:gd name="T28" fmla="*/ 354 w 426"/>
                <a:gd name="T29" fmla="*/ 648 h 836"/>
                <a:gd name="T30" fmla="*/ 341 w 426"/>
                <a:gd name="T31" fmla="*/ 665 h 836"/>
                <a:gd name="T32" fmla="*/ 328 w 426"/>
                <a:gd name="T33" fmla="*/ 681 h 836"/>
                <a:gd name="T34" fmla="*/ 316 w 426"/>
                <a:gd name="T35" fmla="*/ 696 h 836"/>
                <a:gd name="T36" fmla="*/ 302 w 426"/>
                <a:gd name="T37" fmla="*/ 711 h 836"/>
                <a:gd name="T38" fmla="*/ 287 w 426"/>
                <a:gd name="T39" fmla="*/ 725 h 836"/>
                <a:gd name="T40" fmla="*/ 271 w 426"/>
                <a:gd name="T41" fmla="*/ 739 h 836"/>
                <a:gd name="T42" fmla="*/ 254 w 426"/>
                <a:gd name="T43" fmla="*/ 752 h 836"/>
                <a:gd name="T44" fmla="*/ 238 w 426"/>
                <a:gd name="T45" fmla="*/ 763 h 836"/>
                <a:gd name="T46" fmla="*/ 221 w 426"/>
                <a:gd name="T47" fmla="*/ 774 h 836"/>
                <a:gd name="T48" fmla="*/ 203 w 426"/>
                <a:gd name="T49" fmla="*/ 784 h 836"/>
                <a:gd name="T50" fmla="*/ 184 w 426"/>
                <a:gd name="T51" fmla="*/ 794 h 836"/>
                <a:gd name="T52" fmla="*/ 166 w 426"/>
                <a:gd name="T53" fmla="*/ 802 h 836"/>
                <a:gd name="T54" fmla="*/ 146 w 426"/>
                <a:gd name="T55" fmla="*/ 810 h 836"/>
                <a:gd name="T56" fmla="*/ 127 w 426"/>
                <a:gd name="T57" fmla="*/ 816 h 836"/>
                <a:gd name="T58" fmla="*/ 107 w 426"/>
                <a:gd name="T59" fmla="*/ 822 h 836"/>
                <a:gd name="T60" fmla="*/ 86 w 426"/>
                <a:gd name="T61" fmla="*/ 827 h 836"/>
                <a:gd name="T62" fmla="*/ 66 w 426"/>
                <a:gd name="T63" fmla="*/ 831 h 836"/>
                <a:gd name="T64" fmla="*/ 44 w 426"/>
                <a:gd name="T65" fmla="*/ 833 h 836"/>
                <a:gd name="T66" fmla="*/ 22 w 426"/>
                <a:gd name="T67" fmla="*/ 835 h 836"/>
                <a:gd name="T68" fmla="*/ 0 w 426"/>
                <a:gd name="T69" fmla="*/ 836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6" h="836">
                  <a:moveTo>
                    <a:pt x="426" y="0"/>
                  </a:moveTo>
                  <a:lnTo>
                    <a:pt x="426" y="411"/>
                  </a:lnTo>
                  <a:lnTo>
                    <a:pt x="426" y="411"/>
                  </a:lnTo>
                  <a:lnTo>
                    <a:pt x="425" y="432"/>
                  </a:lnTo>
                  <a:lnTo>
                    <a:pt x="424" y="453"/>
                  </a:lnTo>
                  <a:lnTo>
                    <a:pt x="421" y="475"/>
                  </a:lnTo>
                  <a:lnTo>
                    <a:pt x="417" y="496"/>
                  </a:lnTo>
                  <a:lnTo>
                    <a:pt x="412" y="517"/>
                  </a:lnTo>
                  <a:lnTo>
                    <a:pt x="407" y="536"/>
                  </a:lnTo>
                  <a:lnTo>
                    <a:pt x="400" y="557"/>
                  </a:lnTo>
                  <a:lnTo>
                    <a:pt x="393" y="575"/>
                  </a:lnTo>
                  <a:lnTo>
                    <a:pt x="383" y="595"/>
                  </a:lnTo>
                  <a:lnTo>
                    <a:pt x="374" y="613"/>
                  </a:lnTo>
                  <a:lnTo>
                    <a:pt x="364" y="631"/>
                  </a:lnTo>
                  <a:lnTo>
                    <a:pt x="354" y="648"/>
                  </a:lnTo>
                  <a:lnTo>
                    <a:pt x="341" y="665"/>
                  </a:lnTo>
                  <a:lnTo>
                    <a:pt x="328" y="681"/>
                  </a:lnTo>
                  <a:lnTo>
                    <a:pt x="316" y="696"/>
                  </a:lnTo>
                  <a:lnTo>
                    <a:pt x="302" y="711"/>
                  </a:lnTo>
                  <a:lnTo>
                    <a:pt x="287" y="725"/>
                  </a:lnTo>
                  <a:lnTo>
                    <a:pt x="271" y="739"/>
                  </a:lnTo>
                  <a:lnTo>
                    <a:pt x="254" y="752"/>
                  </a:lnTo>
                  <a:lnTo>
                    <a:pt x="238" y="763"/>
                  </a:lnTo>
                  <a:lnTo>
                    <a:pt x="221" y="774"/>
                  </a:lnTo>
                  <a:lnTo>
                    <a:pt x="203" y="784"/>
                  </a:lnTo>
                  <a:lnTo>
                    <a:pt x="184" y="794"/>
                  </a:lnTo>
                  <a:lnTo>
                    <a:pt x="166" y="802"/>
                  </a:lnTo>
                  <a:lnTo>
                    <a:pt x="146" y="810"/>
                  </a:lnTo>
                  <a:lnTo>
                    <a:pt x="127" y="816"/>
                  </a:lnTo>
                  <a:lnTo>
                    <a:pt x="107" y="822"/>
                  </a:lnTo>
                  <a:lnTo>
                    <a:pt x="86" y="827"/>
                  </a:lnTo>
                  <a:lnTo>
                    <a:pt x="66" y="831"/>
                  </a:lnTo>
                  <a:lnTo>
                    <a:pt x="44" y="833"/>
                  </a:lnTo>
                  <a:lnTo>
                    <a:pt x="22" y="835"/>
                  </a:lnTo>
                  <a:lnTo>
                    <a:pt x="0" y="836"/>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 name="Freeform 71"/>
            <p:cNvSpPr>
              <a:spLocks/>
            </p:cNvSpPr>
            <p:nvPr/>
          </p:nvSpPr>
          <p:spPr bwMode="auto">
            <a:xfrm>
              <a:off x="1602" y="867"/>
              <a:ext cx="214" cy="418"/>
            </a:xfrm>
            <a:custGeom>
              <a:avLst/>
              <a:gdLst>
                <a:gd name="T0" fmla="*/ 0 w 426"/>
                <a:gd name="T1" fmla="*/ 0 h 835"/>
                <a:gd name="T2" fmla="*/ 0 w 426"/>
                <a:gd name="T3" fmla="*/ 0 h 835"/>
                <a:gd name="T4" fmla="*/ 22 w 426"/>
                <a:gd name="T5" fmla="*/ 0 h 835"/>
                <a:gd name="T6" fmla="*/ 44 w 426"/>
                <a:gd name="T7" fmla="*/ 2 h 835"/>
                <a:gd name="T8" fmla="*/ 66 w 426"/>
                <a:gd name="T9" fmla="*/ 5 h 835"/>
                <a:gd name="T10" fmla="*/ 86 w 426"/>
                <a:gd name="T11" fmla="*/ 8 h 835"/>
                <a:gd name="T12" fmla="*/ 107 w 426"/>
                <a:gd name="T13" fmla="*/ 13 h 835"/>
                <a:gd name="T14" fmla="*/ 127 w 426"/>
                <a:gd name="T15" fmla="*/ 19 h 835"/>
                <a:gd name="T16" fmla="*/ 146 w 426"/>
                <a:gd name="T17" fmla="*/ 25 h 835"/>
                <a:gd name="T18" fmla="*/ 166 w 426"/>
                <a:gd name="T19" fmla="*/ 33 h 835"/>
                <a:gd name="T20" fmla="*/ 184 w 426"/>
                <a:gd name="T21" fmla="*/ 42 h 835"/>
                <a:gd name="T22" fmla="*/ 203 w 426"/>
                <a:gd name="T23" fmla="*/ 51 h 835"/>
                <a:gd name="T24" fmla="*/ 221 w 426"/>
                <a:gd name="T25" fmla="*/ 61 h 835"/>
                <a:gd name="T26" fmla="*/ 238 w 426"/>
                <a:gd name="T27" fmla="*/ 73 h 835"/>
                <a:gd name="T28" fmla="*/ 254 w 426"/>
                <a:gd name="T29" fmla="*/ 84 h 835"/>
                <a:gd name="T30" fmla="*/ 271 w 426"/>
                <a:gd name="T31" fmla="*/ 97 h 835"/>
                <a:gd name="T32" fmla="*/ 287 w 426"/>
                <a:gd name="T33" fmla="*/ 111 h 835"/>
                <a:gd name="T34" fmla="*/ 302 w 426"/>
                <a:gd name="T35" fmla="*/ 125 h 835"/>
                <a:gd name="T36" fmla="*/ 316 w 426"/>
                <a:gd name="T37" fmla="*/ 139 h 835"/>
                <a:gd name="T38" fmla="*/ 328 w 426"/>
                <a:gd name="T39" fmla="*/ 154 h 835"/>
                <a:gd name="T40" fmla="*/ 341 w 426"/>
                <a:gd name="T41" fmla="*/ 171 h 835"/>
                <a:gd name="T42" fmla="*/ 354 w 426"/>
                <a:gd name="T43" fmla="*/ 187 h 835"/>
                <a:gd name="T44" fmla="*/ 364 w 426"/>
                <a:gd name="T45" fmla="*/ 204 h 835"/>
                <a:gd name="T46" fmla="*/ 374 w 426"/>
                <a:gd name="T47" fmla="*/ 222 h 835"/>
                <a:gd name="T48" fmla="*/ 383 w 426"/>
                <a:gd name="T49" fmla="*/ 241 h 835"/>
                <a:gd name="T50" fmla="*/ 393 w 426"/>
                <a:gd name="T51" fmla="*/ 259 h 835"/>
                <a:gd name="T52" fmla="*/ 400 w 426"/>
                <a:gd name="T53" fmla="*/ 279 h 835"/>
                <a:gd name="T54" fmla="*/ 407 w 426"/>
                <a:gd name="T55" fmla="*/ 298 h 835"/>
                <a:gd name="T56" fmla="*/ 412 w 426"/>
                <a:gd name="T57" fmla="*/ 319 h 835"/>
                <a:gd name="T58" fmla="*/ 417 w 426"/>
                <a:gd name="T59" fmla="*/ 340 h 835"/>
                <a:gd name="T60" fmla="*/ 421 w 426"/>
                <a:gd name="T61" fmla="*/ 361 h 835"/>
                <a:gd name="T62" fmla="*/ 424 w 426"/>
                <a:gd name="T63" fmla="*/ 381 h 835"/>
                <a:gd name="T64" fmla="*/ 425 w 426"/>
                <a:gd name="T65" fmla="*/ 403 h 835"/>
                <a:gd name="T66" fmla="*/ 426 w 426"/>
                <a:gd name="T67" fmla="*/ 425 h 835"/>
                <a:gd name="T68" fmla="*/ 426 w 426"/>
                <a:gd name="T69" fmla="*/ 835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6" h="835">
                  <a:moveTo>
                    <a:pt x="0" y="0"/>
                  </a:moveTo>
                  <a:lnTo>
                    <a:pt x="0" y="0"/>
                  </a:lnTo>
                  <a:lnTo>
                    <a:pt x="22" y="0"/>
                  </a:lnTo>
                  <a:lnTo>
                    <a:pt x="44" y="2"/>
                  </a:lnTo>
                  <a:lnTo>
                    <a:pt x="66" y="5"/>
                  </a:lnTo>
                  <a:lnTo>
                    <a:pt x="86" y="8"/>
                  </a:lnTo>
                  <a:lnTo>
                    <a:pt x="107" y="13"/>
                  </a:lnTo>
                  <a:lnTo>
                    <a:pt x="127" y="19"/>
                  </a:lnTo>
                  <a:lnTo>
                    <a:pt x="146" y="25"/>
                  </a:lnTo>
                  <a:lnTo>
                    <a:pt x="166" y="33"/>
                  </a:lnTo>
                  <a:lnTo>
                    <a:pt x="184" y="42"/>
                  </a:lnTo>
                  <a:lnTo>
                    <a:pt x="203" y="51"/>
                  </a:lnTo>
                  <a:lnTo>
                    <a:pt x="221" y="61"/>
                  </a:lnTo>
                  <a:lnTo>
                    <a:pt x="238" y="73"/>
                  </a:lnTo>
                  <a:lnTo>
                    <a:pt x="254" y="84"/>
                  </a:lnTo>
                  <a:lnTo>
                    <a:pt x="271" y="97"/>
                  </a:lnTo>
                  <a:lnTo>
                    <a:pt x="287" y="111"/>
                  </a:lnTo>
                  <a:lnTo>
                    <a:pt x="302" y="125"/>
                  </a:lnTo>
                  <a:lnTo>
                    <a:pt x="316" y="139"/>
                  </a:lnTo>
                  <a:lnTo>
                    <a:pt x="328" y="154"/>
                  </a:lnTo>
                  <a:lnTo>
                    <a:pt x="341" y="171"/>
                  </a:lnTo>
                  <a:lnTo>
                    <a:pt x="354" y="187"/>
                  </a:lnTo>
                  <a:lnTo>
                    <a:pt x="364" y="204"/>
                  </a:lnTo>
                  <a:lnTo>
                    <a:pt x="374" y="222"/>
                  </a:lnTo>
                  <a:lnTo>
                    <a:pt x="383" y="241"/>
                  </a:lnTo>
                  <a:lnTo>
                    <a:pt x="393" y="259"/>
                  </a:lnTo>
                  <a:lnTo>
                    <a:pt x="400" y="279"/>
                  </a:lnTo>
                  <a:lnTo>
                    <a:pt x="407" y="298"/>
                  </a:lnTo>
                  <a:lnTo>
                    <a:pt x="412" y="319"/>
                  </a:lnTo>
                  <a:lnTo>
                    <a:pt x="417" y="340"/>
                  </a:lnTo>
                  <a:lnTo>
                    <a:pt x="421" y="361"/>
                  </a:lnTo>
                  <a:lnTo>
                    <a:pt x="424" y="381"/>
                  </a:lnTo>
                  <a:lnTo>
                    <a:pt x="425" y="403"/>
                  </a:lnTo>
                  <a:lnTo>
                    <a:pt x="426" y="425"/>
                  </a:lnTo>
                  <a:lnTo>
                    <a:pt x="426" y="835"/>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 name="Freeform 72"/>
            <p:cNvSpPr>
              <a:spLocks/>
            </p:cNvSpPr>
            <p:nvPr/>
          </p:nvSpPr>
          <p:spPr bwMode="auto">
            <a:xfrm>
              <a:off x="3944" y="2529"/>
              <a:ext cx="214" cy="418"/>
            </a:xfrm>
            <a:custGeom>
              <a:avLst/>
              <a:gdLst>
                <a:gd name="T0" fmla="*/ 0 w 426"/>
                <a:gd name="T1" fmla="*/ 0 h 836"/>
                <a:gd name="T2" fmla="*/ 0 w 426"/>
                <a:gd name="T3" fmla="*/ 410 h 836"/>
                <a:gd name="T4" fmla="*/ 0 w 426"/>
                <a:gd name="T5" fmla="*/ 410 h 836"/>
                <a:gd name="T6" fmla="*/ 1 w 426"/>
                <a:gd name="T7" fmla="*/ 432 h 836"/>
                <a:gd name="T8" fmla="*/ 2 w 426"/>
                <a:gd name="T9" fmla="*/ 454 h 836"/>
                <a:gd name="T10" fmla="*/ 5 w 426"/>
                <a:gd name="T11" fmla="*/ 475 h 836"/>
                <a:gd name="T12" fmla="*/ 9 w 426"/>
                <a:gd name="T13" fmla="*/ 496 h 836"/>
                <a:gd name="T14" fmla="*/ 14 w 426"/>
                <a:gd name="T15" fmla="*/ 516 h 836"/>
                <a:gd name="T16" fmla="*/ 19 w 426"/>
                <a:gd name="T17" fmla="*/ 537 h 836"/>
                <a:gd name="T18" fmla="*/ 26 w 426"/>
                <a:gd name="T19" fmla="*/ 557 h 836"/>
                <a:gd name="T20" fmla="*/ 33 w 426"/>
                <a:gd name="T21" fmla="*/ 576 h 836"/>
                <a:gd name="T22" fmla="*/ 43 w 426"/>
                <a:gd name="T23" fmla="*/ 595 h 836"/>
                <a:gd name="T24" fmla="*/ 52 w 426"/>
                <a:gd name="T25" fmla="*/ 613 h 836"/>
                <a:gd name="T26" fmla="*/ 62 w 426"/>
                <a:gd name="T27" fmla="*/ 632 h 836"/>
                <a:gd name="T28" fmla="*/ 72 w 426"/>
                <a:gd name="T29" fmla="*/ 649 h 836"/>
                <a:gd name="T30" fmla="*/ 85 w 426"/>
                <a:gd name="T31" fmla="*/ 665 h 836"/>
                <a:gd name="T32" fmla="*/ 98 w 426"/>
                <a:gd name="T33" fmla="*/ 681 h 836"/>
                <a:gd name="T34" fmla="*/ 110 w 426"/>
                <a:gd name="T35" fmla="*/ 696 h 836"/>
                <a:gd name="T36" fmla="*/ 124 w 426"/>
                <a:gd name="T37" fmla="*/ 711 h 836"/>
                <a:gd name="T38" fmla="*/ 139 w 426"/>
                <a:gd name="T39" fmla="*/ 725 h 836"/>
                <a:gd name="T40" fmla="*/ 155 w 426"/>
                <a:gd name="T41" fmla="*/ 739 h 836"/>
                <a:gd name="T42" fmla="*/ 172 w 426"/>
                <a:gd name="T43" fmla="*/ 751 h 836"/>
                <a:gd name="T44" fmla="*/ 188 w 426"/>
                <a:gd name="T45" fmla="*/ 763 h 836"/>
                <a:gd name="T46" fmla="*/ 205 w 426"/>
                <a:gd name="T47" fmla="*/ 774 h 836"/>
                <a:gd name="T48" fmla="*/ 223 w 426"/>
                <a:gd name="T49" fmla="*/ 785 h 836"/>
                <a:gd name="T50" fmla="*/ 242 w 426"/>
                <a:gd name="T51" fmla="*/ 794 h 836"/>
                <a:gd name="T52" fmla="*/ 260 w 426"/>
                <a:gd name="T53" fmla="*/ 802 h 836"/>
                <a:gd name="T54" fmla="*/ 280 w 426"/>
                <a:gd name="T55" fmla="*/ 810 h 836"/>
                <a:gd name="T56" fmla="*/ 299 w 426"/>
                <a:gd name="T57" fmla="*/ 817 h 836"/>
                <a:gd name="T58" fmla="*/ 319 w 426"/>
                <a:gd name="T59" fmla="*/ 823 h 836"/>
                <a:gd name="T60" fmla="*/ 340 w 426"/>
                <a:gd name="T61" fmla="*/ 827 h 836"/>
                <a:gd name="T62" fmla="*/ 360 w 426"/>
                <a:gd name="T63" fmla="*/ 831 h 836"/>
                <a:gd name="T64" fmla="*/ 382 w 426"/>
                <a:gd name="T65" fmla="*/ 833 h 836"/>
                <a:gd name="T66" fmla="*/ 404 w 426"/>
                <a:gd name="T67" fmla="*/ 836 h 836"/>
                <a:gd name="T68" fmla="*/ 426 w 426"/>
                <a:gd name="T69" fmla="*/ 836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6" h="836">
                  <a:moveTo>
                    <a:pt x="0" y="0"/>
                  </a:moveTo>
                  <a:lnTo>
                    <a:pt x="0" y="410"/>
                  </a:lnTo>
                  <a:lnTo>
                    <a:pt x="0" y="410"/>
                  </a:lnTo>
                  <a:lnTo>
                    <a:pt x="1" y="432"/>
                  </a:lnTo>
                  <a:lnTo>
                    <a:pt x="2" y="454"/>
                  </a:lnTo>
                  <a:lnTo>
                    <a:pt x="5" y="475"/>
                  </a:lnTo>
                  <a:lnTo>
                    <a:pt x="9" y="496"/>
                  </a:lnTo>
                  <a:lnTo>
                    <a:pt x="14" y="516"/>
                  </a:lnTo>
                  <a:lnTo>
                    <a:pt x="19" y="537"/>
                  </a:lnTo>
                  <a:lnTo>
                    <a:pt x="26" y="557"/>
                  </a:lnTo>
                  <a:lnTo>
                    <a:pt x="33" y="576"/>
                  </a:lnTo>
                  <a:lnTo>
                    <a:pt x="43" y="595"/>
                  </a:lnTo>
                  <a:lnTo>
                    <a:pt x="52" y="613"/>
                  </a:lnTo>
                  <a:lnTo>
                    <a:pt x="62" y="632"/>
                  </a:lnTo>
                  <a:lnTo>
                    <a:pt x="72" y="649"/>
                  </a:lnTo>
                  <a:lnTo>
                    <a:pt x="85" y="665"/>
                  </a:lnTo>
                  <a:lnTo>
                    <a:pt x="98" y="681"/>
                  </a:lnTo>
                  <a:lnTo>
                    <a:pt x="110" y="696"/>
                  </a:lnTo>
                  <a:lnTo>
                    <a:pt x="124" y="711"/>
                  </a:lnTo>
                  <a:lnTo>
                    <a:pt x="139" y="725"/>
                  </a:lnTo>
                  <a:lnTo>
                    <a:pt x="155" y="739"/>
                  </a:lnTo>
                  <a:lnTo>
                    <a:pt x="172" y="751"/>
                  </a:lnTo>
                  <a:lnTo>
                    <a:pt x="188" y="763"/>
                  </a:lnTo>
                  <a:lnTo>
                    <a:pt x="205" y="774"/>
                  </a:lnTo>
                  <a:lnTo>
                    <a:pt x="223" y="785"/>
                  </a:lnTo>
                  <a:lnTo>
                    <a:pt x="242" y="794"/>
                  </a:lnTo>
                  <a:lnTo>
                    <a:pt x="260" y="802"/>
                  </a:lnTo>
                  <a:lnTo>
                    <a:pt x="280" y="810"/>
                  </a:lnTo>
                  <a:lnTo>
                    <a:pt x="299" y="817"/>
                  </a:lnTo>
                  <a:lnTo>
                    <a:pt x="319" y="823"/>
                  </a:lnTo>
                  <a:lnTo>
                    <a:pt x="340" y="827"/>
                  </a:lnTo>
                  <a:lnTo>
                    <a:pt x="360" y="831"/>
                  </a:lnTo>
                  <a:lnTo>
                    <a:pt x="382" y="833"/>
                  </a:lnTo>
                  <a:lnTo>
                    <a:pt x="404" y="836"/>
                  </a:lnTo>
                  <a:lnTo>
                    <a:pt x="426" y="836"/>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 name="Freeform 73"/>
            <p:cNvSpPr>
              <a:spLocks/>
            </p:cNvSpPr>
            <p:nvPr/>
          </p:nvSpPr>
          <p:spPr bwMode="auto">
            <a:xfrm>
              <a:off x="3944" y="2111"/>
              <a:ext cx="214" cy="418"/>
            </a:xfrm>
            <a:custGeom>
              <a:avLst/>
              <a:gdLst>
                <a:gd name="T0" fmla="*/ 426 w 426"/>
                <a:gd name="T1" fmla="*/ 0 h 835"/>
                <a:gd name="T2" fmla="*/ 426 w 426"/>
                <a:gd name="T3" fmla="*/ 0 h 835"/>
                <a:gd name="T4" fmla="*/ 404 w 426"/>
                <a:gd name="T5" fmla="*/ 1 h 835"/>
                <a:gd name="T6" fmla="*/ 382 w 426"/>
                <a:gd name="T7" fmla="*/ 2 h 835"/>
                <a:gd name="T8" fmla="*/ 360 w 426"/>
                <a:gd name="T9" fmla="*/ 4 h 835"/>
                <a:gd name="T10" fmla="*/ 340 w 426"/>
                <a:gd name="T11" fmla="*/ 9 h 835"/>
                <a:gd name="T12" fmla="*/ 319 w 426"/>
                <a:gd name="T13" fmla="*/ 14 h 835"/>
                <a:gd name="T14" fmla="*/ 299 w 426"/>
                <a:gd name="T15" fmla="*/ 19 h 835"/>
                <a:gd name="T16" fmla="*/ 280 w 426"/>
                <a:gd name="T17" fmla="*/ 25 h 835"/>
                <a:gd name="T18" fmla="*/ 260 w 426"/>
                <a:gd name="T19" fmla="*/ 33 h 835"/>
                <a:gd name="T20" fmla="*/ 242 w 426"/>
                <a:gd name="T21" fmla="*/ 41 h 835"/>
                <a:gd name="T22" fmla="*/ 223 w 426"/>
                <a:gd name="T23" fmla="*/ 52 h 835"/>
                <a:gd name="T24" fmla="*/ 205 w 426"/>
                <a:gd name="T25" fmla="*/ 62 h 835"/>
                <a:gd name="T26" fmla="*/ 188 w 426"/>
                <a:gd name="T27" fmla="*/ 72 h 835"/>
                <a:gd name="T28" fmla="*/ 172 w 426"/>
                <a:gd name="T29" fmla="*/ 84 h 835"/>
                <a:gd name="T30" fmla="*/ 155 w 426"/>
                <a:gd name="T31" fmla="*/ 97 h 835"/>
                <a:gd name="T32" fmla="*/ 139 w 426"/>
                <a:gd name="T33" fmla="*/ 110 h 835"/>
                <a:gd name="T34" fmla="*/ 124 w 426"/>
                <a:gd name="T35" fmla="*/ 124 h 835"/>
                <a:gd name="T36" fmla="*/ 110 w 426"/>
                <a:gd name="T37" fmla="*/ 139 h 835"/>
                <a:gd name="T38" fmla="*/ 98 w 426"/>
                <a:gd name="T39" fmla="*/ 154 h 835"/>
                <a:gd name="T40" fmla="*/ 85 w 426"/>
                <a:gd name="T41" fmla="*/ 170 h 835"/>
                <a:gd name="T42" fmla="*/ 72 w 426"/>
                <a:gd name="T43" fmla="*/ 188 h 835"/>
                <a:gd name="T44" fmla="*/ 62 w 426"/>
                <a:gd name="T45" fmla="*/ 205 h 835"/>
                <a:gd name="T46" fmla="*/ 52 w 426"/>
                <a:gd name="T47" fmla="*/ 222 h 835"/>
                <a:gd name="T48" fmla="*/ 43 w 426"/>
                <a:gd name="T49" fmla="*/ 241 h 835"/>
                <a:gd name="T50" fmla="*/ 33 w 426"/>
                <a:gd name="T51" fmla="*/ 260 h 835"/>
                <a:gd name="T52" fmla="*/ 26 w 426"/>
                <a:gd name="T53" fmla="*/ 279 h 835"/>
                <a:gd name="T54" fmla="*/ 19 w 426"/>
                <a:gd name="T55" fmla="*/ 299 h 835"/>
                <a:gd name="T56" fmla="*/ 14 w 426"/>
                <a:gd name="T57" fmla="*/ 319 h 835"/>
                <a:gd name="T58" fmla="*/ 9 w 426"/>
                <a:gd name="T59" fmla="*/ 340 h 835"/>
                <a:gd name="T60" fmla="*/ 5 w 426"/>
                <a:gd name="T61" fmla="*/ 360 h 835"/>
                <a:gd name="T62" fmla="*/ 2 w 426"/>
                <a:gd name="T63" fmla="*/ 382 h 835"/>
                <a:gd name="T64" fmla="*/ 1 w 426"/>
                <a:gd name="T65" fmla="*/ 403 h 835"/>
                <a:gd name="T66" fmla="*/ 0 w 426"/>
                <a:gd name="T67" fmla="*/ 425 h 835"/>
                <a:gd name="T68" fmla="*/ 0 w 426"/>
                <a:gd name="T69" fmla="*/ 835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6" h="835">
                  <a:moveTo>
                    <a:pt x="426" y="0"/>
                  </a:moveTo>
                  <a:lnTo>
                    <a:pt x="426" y="0"/>
                  </a:lnTo>
                  <a:lnTo>
                    <a:pt x="404" y="1"/>
                  </a:lnTo>
                  <a:lnTo>
                    <a:pt x="382" y="2"/>
                  </a:lnTo>
                  <a:lnTo>
                    <a:pt x="360" y="4"/>
                  </a:lnTo>
                  <a:lnTo>
                    <a:pt x="340" y="9"/>
                  </a:lnTo>
                  <a:lnTo>
                    <a:pt x="319" y="14"/>
                  </a:lnTo>
                  <a:lnTo>
                    <a:pt x="299" y="19"/>
                  </a:lnTo>
                  <a:lnTo>
                    <a:pt x="280" y="25"/>
                  </a:lnTo>
                  <a:lnTo>
                    <a:pt x="260" y="33"/>
                  </a:lnTo>
                  <a:lnTo>
                    <a:pt x="242" y="41"/>
                  </a:lnTo>
                  <a:lnTo>
                    <a:pt x="223" y="52"/>
                  </a:lnTo>
                  <a:lnTo>
                    <a:pt x="205" y="62"/>
                  </a:lnTo>
                  <a:lnTo>
                    <a:pt x="188" y="72"/>
                  </a:lnTo>
                  <a:lnTo>
                    <a:pt x="172" y="84"/>
                  </a:lnTo>
                  <a:lnTo>
                    <a:pt x="155" y="97"/>
                  </a:lnTo>
                  <a:lnTo>
                    <a:pt x="139" y="110"/>
                  </a:lnTo>
                  <a:lnTo>
                    <a:pt x="124" y="124"/>
                  </a:lnTo>
                  <a:lnTo>
                    <a:pt x="110" y="139"/>
                  </a:lnTo>
                  <a:lnTo>
                    <a:pt x="98" y="154"/>
                  </a:lnTo>
                  <a:lnTo>
                    <a:pt x="85" y="170"/>
                  </a:lnTo>
                  <a:lnTo>
                    <a:pt x="72" y="188"/>
                  </a:lnTo>
                  <a:lnTo>
                    <a:pt x="62" y="205"/>
                  </a:lnTo>
                  <a:lnTo>
                    <a:pt x="52" y="222"/>
                  </a:lnTo>
                  <a:lnTo>
                    <a:pt x="43" y="241"/>
                  </a:lnTo>
                  <a:lnTo>
                    <a:pt x="33" y="260"/>
                  </a:lnTo>
                  <a:lnTo>
                    <a:pt x="26" y="279"/>
                  </a:lnTo>
                  <a:lnTo>
                    <a:pt x="19" y="299"/>
                  </a:lnTo>
                  <a:lnTo>
                    <a:pt x="14" y="319"/>
                  </a:lnTo>
                  <a:lnTo>
                    <a:pt x="9" y="340"/>
                  </a:lnTo>
                  <a:lnTo>
                    <a:pt x="5" y="360"/>
                  </a:lnTo>
                  <a:lnTo>
                    <a:pt x="2" y="382"/>
                  </a:lnTo>
                  <a:lnTo>
                    <a:pt x="1" y="403"/>
                  </a:lnTo>
                  <a:lnTo>
                    <a:pt x="0" y="425"/>
                  </a:lnTo>
                  <a:lnTo>
                    <a:pt x="0" y="835"/>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 name="Freeform 74"/>
            <p:cNvSpPr>
              <a:spLocks/>
            </p:cNvSpPr>
            <p:nvPr/>
          </p:nvSpPr>
          <p:spPr bwMode="auto">
            <a:xfrm>
              <a:off x="3944" y="1285"/>
              <a:ext cx="214" cy="417"/>
            </a:xfrm>
            <a:custGeom>
              <a:avLst/>
              <a:gdLst>
                <a:gd name="T0" fmla="*/ 0 w 426"/>
                <a:gd name="T1" fmla="*/ 0 h 836"/>
                <a:gd name="T2" fmla="*/ 0 w 426"/>
                <a:gd name="T3" fmla="*/ 411 h 836"/>
                <a:gd name="T4" fmla="*/ 0 w 426"/>
                <a:gd name="T5" fmla="*/ 411 h 836"/>
                <a:gd name="T6" fmla="*/ 1 w 426"/>
                <a:gd name="T7" fmla="*/ 432 h 836"/>
                <a:gd name="T8" fmla="*/ 2 w 426"/>
                <a:gd name="T9" fmla="*/ 453 h 836"/>
                <a:gd name="T10" fmla="*/ 5 w 426"/>
                <a:gd name="T11" fmla="*/ 475 h 836"/>
                <a:gd name="T12" fmla="*/ 9 w 426"/>
                <a:gd name="T13" fmla="*/ 496 h 836"/>
                <a:gd name="T14" fmla="*/ 14 w 426"/>
                <a:gd name="T15" fmla="*/ 517 h 836"/>
                <a:gd name="T16" fmla="*/ 19 w 426"/>
                <a:gd name="T17" fmla="*/ 536 h 836"/>
                <a:gd name="T18" fmla="*/ 26 w 426"/>
                <a:gd name="T19" fmla="*/ 557 h 836"/>
                <a:gd name="T20" fmla="*/ 33 w 426"/>
                <a:gd name="T21" fmla="*/ 575 h 836"/>
                <a:gd name="T22" fmla="*/ 43 w 426"/>
                <a:gd name="T23" fmla="*/ 595 h 836"/>
                <a:gd name="T24" fmla="*/ 52 w 426"/>
                <a:gd name="T25" fmla="*/ 613 h 836"/>
                <a:gd name="T26" fmla="*/ 62 w 426"/>
                <a:gd name="T27" fmla="*/ 631 h 836"/>
                <a:gd name="T28" fmla="*/ 72 w 426"/>
                <a:gd name="T29" fmla="*/ 648 h 836"/>
                <a:gd name="T30" fmla="*/ 85 w 426"/>
                <a:gd name="T31" fmla="*/ 665 h 836"/>
                <a:gd name="T32" fmla="*/ 98 w 426"/>
                <a:gd name="T33" fmla="*/ 681 h 836"/>
                <a:gd name="T34" fmla="*/ 110 w 426"/>
                <a:gd name="T35" fmla="*/ 696 h 836"/>
                <a:gd name="T36" fmla="*/ 124 w 426"/>
                <a:gd name="T37" fmla="*/ 711 h 836"/>
                <a:gd name="T38" fmla="*/ 139 w 426"/>
                <a:gd name="T39" fmla="*/ 725 h 836"/>
                <a:gd name="T40" fmla="*/ 155 w 426"/>
                <a:gd name="T41" fmla="*/ 739 h 836"/>
                <a:gd name="T42" fmla="*/ 172 w 426"/>
                <a:gd name="T43" fmla="*/ 752 h 836"/>
                <a:gd name="T44" fmla="*/ 188 w 426"/>
                <a:gd name="T45" fmla="*/ 763 h 836"/>
                <a:gd name="T46" fmla="*/ 205 w 426"/>
                <a:gd name="T47" fmla="*/ 774 h 836"/>
                <a:gd name="T48" fmla="*/ 223 w 426"/>
                <a:gd name="T49" fmla="*/ 784 h 836"/>
                <a:gd name="T50" fmla="*/ 242 w 426"/>
                <a:gd name="T51" fmla="*/ 794 h 836"/>
                <a:gd name="T52" fmla="*/ 260 w 426"/>
                <a:gd name="T53" fmla="*/ 802 h 836"/>
                <a:gd name="T54" fmla="*/ 280 w 426"/>
                <a:gd name="T55" fmla="*/ 810 h 836"/>
                <a:gd name="T56" fmla="*/ 299 w 426"/>
                <a:gd name="T57" fmla="*/ 816 h 836"/>
                <a:gd name="T58" fmla="*/ 319 w 426"/>
                <a:gd name="T59" fmla="*/ 822 h 836"/>
                <a:gd name="T60" fmla="*/ 340 w 426"/>
                <a:gd name="T61" fmla="*/ 827 h 836"/>
                <a:gd name="T62" fmla="*/ 360 w 426"/>
                <a:gd name="T63" fmla="*/ 831 h 836"/>
                <a:gd name="T64" fmla="*/ 382 w 426"/>
                <a:gd name="T65" fmla="*/ 833 h 836"/>
                <a:gd name="T66" fmla="*/ 404 w 426"/>
                <a:gd name="T67" fmla="*/ 835 h 836"/>
                <a:gd name="T68" fmla="*/ 426 w 426"/>
                <a:gd name="T69" fmla="*/ 836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6" h="836">
                  <a:moveTo>
                    <a:pt x="0" y="0"/>
                  </a:moveTo>
                  <a:lnTo>
                    <a:pt x="0" y="411"/>
                  </a:lnTo>
                  <a:lnTo>
                    <a:pt x="0" y="411"/>
                  </a:lnTo>
                  <a:lnTo>
                    <a:pt x="1" y="432"/>
                  </a:lnTo>
                  <a:lnTo>
                    <a:pt x="2" y="453"/>
                  </a:lnTo>
                  <a:lnTo>
                    <a:pt x="5" y="475"/>
                  </a:lnTo>
                  <a:lnTo>
                    <a:pt x="9" y="496"/>
                  </a:lnTo>
                  <a:lnTo>
                    <a:pt x="14" y="517"/>
                  </a:lnTo>
                  <a:lnTo>
                    <a:pt x="19" y="536"/>
                  </a:lnTo>
                  <a:lnTo>
                    <a:pt x="26" y="557"/>
                  </a:lnTo>
                  <a:lnTo>
                    <a:pt x="33" y="575"/>
                  </a:lnTo>
                  <a:lnTo>
                    <a:pt x="43" y="595"/>
                  </a:lnTo>
                  <a:lnTo>
                    <a:pt x="52" y="613"/>
                  </a:lnTo>
                  <a:lnTo>
                    <a:pt x="62" y="631"/>
                  </a:lnTo>
                  <a:lnTo>
                    <a:pt x="72" y="648"/>
                  </a:lnTo>
                  <a:lnTo>
                    <a:pt x="85" y="665"/>
                  </a:lnTo>
                  <a:lnTo>
                    <a:pt x="98" y="681"/>
                  </a:lnTo>
                  <a:lnTo>
                    <a:pt x="110" y="696"/>
                  </a:lnTo>
                  <a:lnTo>
                    <a:pt x="124" y="711"/>
                  </a:lnTo>
                  <a:lnTo>
                    <a:pt x="139" y="725"/>
                  </a:lnTo>
                  <a:lnTo>
                    <a:pt x="155" y="739"/>
                  </a:lnTo>
                  <a:lnTo>
                    <a:pt x="172" y="752"/>
                  </a:lnTo>
                  <a:lnTo>
                    <a:pt x="188" y="763"/>
                  </a:lnTo>
                  <a:lnTo>
                    <a:pt x="205" y="774"/>
                  </a:lnTo>
                  <a:lnTo>
                    <a:pt x="223" y="784"/>
                  </a:lnTo>
                  <a:lnTo>
                    <a:pt x="242" y="794"/>
                  </a:lnTo>
                  <a:lnTo>
                    <a:pt x="260" y="802"/>
                  </a:lnTo>
                  <a:lnTo>
                    <a:pt x="280" y="810"/>
                  </a:lnTo>
                  <a:lnTo>
                    <a:pt x="299" y="816"/>
                  </a:lnTo>
                  <a:lnTo>
                    <a:pt x="319" y="822"/>
                  </a:lnTo>
                  <a:lnTo>
                    <a:pt x="340" y="827"/>
                  </a:lnTo>
                  <a:lnTo>
                    <a:pt x="360" y="831"/>
                  </a:lnTo>
                  <a:lnTo>
                    <a:pt x="382" y="833"/>
                  </a:lnTo>
                  <a:lnTo>
                    <a:pt x="404" y="835"/>
                  </a:lnTo>
                  <a:lnTo>
                    <a:pt x="426" y="836"/>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 name="Freeform 75"/>
            <p:cNvSpPr>
              <a:spLocks/>
            </p:cNvSpPr>
            <p:nvPr/>
          </p:nvSpPr>
          <p:spPr bwMode="auto">
            <a:xfrm>
              <a:off x="3944" y="867"/>
              <a:ext cx="214" cy="418"/>
            </a:xfrm>
            <a:custGeom>
              <a:avLst/>
              <a:gdLst>
                <a:gd name="T0" fmla="*/ 426 w 426"/>
                <a:gd name="T1" fmla="*/ 0 h 835"/>
                <a:gd name="T2" fmla="*/ 426 w 426"/>
                <a:gd name="T3" fmla="*/ 0 h 835"/>
                <a:gd name="T4" fmla="*/ 404 w 426"/>
                <a:gd name="T5" fmla="*/ 0 h 835"/>
                <a:gd name="T6" fmla="*/ 382 w 426"/>
                <a:gd name="T7" fmla="*/ 2 h 835"/>
                <a:gd name="T8" fmla="*/ 360 w 426"/>
                <a:gd name="T9" fmla="*/ 5 h 835"/>
                <a:gd name="T10" fmla="*/ 340 w 426"/>
                <a:gd name="T11" fmla="*/ 8 h 835"/>
                <a:gd name="T12" fmla="*/ 319 w 426"/>
                <a:gd name="T13" fmla="*/ 13 h 835"/>
                <a:gd name="T14" fmla="*/ 299 w 426"/>
                <a:gd name="T15" fmla="*/ 19 h 835"/>
                <a:gd name="T16" fmla="*/ 280 w 426"/>
                <a:gd name="T17" fmla="*/ 25 h 835"/>
                <a:gd name="T18" fmla="*/ 260 w 426"/>
                <a:gd name="T19" fmla="*/ 33 h 835"/>
                <a:gd name="T20" fmla="*/ 242 w 426"/>
                <a:gd name="T21" fmla="*/ 42 h 835"/>
                <a:gd name="T22" fmla="*/ 223 w 426"/>
                <a:gd name="T23" fmla="*/ 51 h 835"/>
                <a:gd name="T24" fmla="*/ 205 w 426"/>
                <a:gd name="T25" fmla="*/ 61 h 835"/>
                <a:gd name="T26" fmla="*/ 188 w 426"/>
                <a:gd name="T27" fmla="*/ 73 h 835"/>
                <a:gd name="T28" fmla="*/ 172 w 426"/>
                <a:gd name="T29" fmla="*/ 84 h 835"/>
                <a:gd name="T30" fmla="*/ 155 w 426"/>
                <a:gd name="T31" fmla="*/ 97 h 835"/>
                <a:gd name="T32" fmla="*/ 139 w 426"/>
                <a:gd name="T33" fmla="*/ 111 h 835"/>
                <a:gd name="T34" fmla="*/ 124 w 426"/>
                <a:gd name="T35" fmla="*/ 125 h 835"/>
                <a:gd name="T36" fmla="*/ 110 w 426"/>
                <a:gd name="T37" fmla="*/ 139 h 835"/>
                <a:gd name="T38" fmla="*/ 98 w 426"/>
                <a:gd name="T39" fmla="*/ 154 h 835"/>
                <a:gd name="T40" fmla="*/ 85 w 426"/>
                <a:gd name="T41" fmla="*/ 171 h 835"/>
                <a:gd name="T42" fmla="*/ 72 w 426"/>
                <a:gd name="T43" fmla="*/ 187 h 835"/>
                <a:gd name="T44" fmla="*/ 62 w 426"/>
                <a:gd name="T45" fmla="*/ 204 h 835"/>
                <a:gd name="T46" fmla="*/ 52 w 426"/>
                <a:gd name="T47" fmla="*/ 222 h 835"/>
                <a:gd name="T48" fmla="*/ 43 w 426"/>
                <a:gd name="T49" fmla="*/ 241 h 835"/>
                <a:gd name="T50" fmla="*/ 33 w 426"/>
                <a:gd name="T51" fmla="*/ 259 h 835"/>
                <a:gd name="T52" fmla="*/ 26 w 426"/>
                <a:gd name="T53" fmla="*/ 279 h 835"/>
                <a:gd name="T54" fmla="*/ 19 w 426"/>
                <a:gd name="T55" fmla="*/ 298 h 835"/>
                <a:gd name="T56" fmla="*/ 14 w 426"/>
                <a:gd name="T57" fmla="*/ 319 h 835"/>
                <a:gd name="T58" fmla="*/ 9 w 426"/>
                <a:gd name="T59" fmla="*/ 340 h 835"/>
                <a:gd name="T60" fmla="*/ 5 w 426"/>
                <a:gd name="T61" fmla="*/ 361 h 835"/>
                <a:gd name="T62" fmla="*/ 2 w 426"/>
                <a:gd name="T63" fmla="*/ 381 h 835"/>
                <a:gd name="T64" fmla="*/ 1 w 426"/>
                <a:gd name="T65" fmla="*/ 403 h 835"/>
                <a:gd name="T66" fmla="*/ 0 w 426"/>
                <a:gd name="T67" fmla="*/ 425 h 835"/>
                <a:gd name="T68" fmla="*/ 0 w 426"/>
                <a:gd name="T69" fmla="*/ 835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6" h="835">
                  <a:moveTo>
                    <a:pt x="426" y="0"/>
                  </a:moveTo>
                  <a:lnTo>
                    <a:pt x="426" y="0"/>
                  </a:lnTo>
                  <a:lnTo>
                    <a:pt x="404" y="0"/>
                  </a:lnTo>
                  <a:lnTo>
                    <a:pt x="382" y="2"/>
                  </a:lnTo>
                  <a:lnTo>
                    <a:pt x="360" y="5"/>
                  </a:lnTo>
                  <a:lnTo>
                    <a:pt x="340" y="8"/>
                  </a:lnTo>
                  <a:lnTo>
                    <a:pt x="319" y="13"/>
                  </a:lnTo>
                  <a:lnTo>
                    <a:pt x="299" y="19"/>
                  </a:lnTo>
                  <a:lnTo>
                    <a:pt x="280" y="25"/>
                  </a:lnTo>
                  <a:lnTo>
                    <a:pt x="260" y="33"/>
                  </a:lnTo>
                  <a:lnTo>
                    <a:pt x="242" y="42"/>
                  </a:lnTo>
                  <a:lnTo>
                    <a:pt x="223" y="51"/>
                  </a:lnTo>
                  <a:lnTo>
                    <a:pt x="205" y="61"/>
                  </a:lnTo>
                  <a:lnTo>
                    <a:pt x="188" y="73"/>
                  </a:lnTo>
                  <a:lnTo>
                    <a:pt x="172" y="84"/>
                  </a:lnTo>
                  <a:lnTo>
                    <a:pt x="155" y="97"/>
                  </a:lnTo>
                  <a:lnTo>
                    <a:pt x="139" y="111"/>
                  </a:lnTo>
                  <a:lnTo>
                    <a:pt x="124" y="125"/>
                  </a:lnTo>
                  <a:lnTo>
                    <a:pt x="110" y="139"/>
                  </a:lnTo>
                  <a:lnTo>
                    <a:pt x="98" y="154"/>
                  </a:lnTo>
                  <a:lnTo>
                    <a:pt x="85" y="171"/>
                  </a:lnTo>
                  <a:lnTo>
                    <a:pt x="72" y="187"/>
                  </a:lnTo>
                  <a:lnTo>
                    <a:pt x="62" y="204"/>
                  </a:lnTo>
                  <a:lnTo>
                    <a:pt x="52" y="222"/>
                  </a:lnTo>
                  <a:lnTo>
                    <a:pt x="43" y="241"/>
                  </a:lnTo>
                  <a:lnTo>
                    <a:pt x="33" y="259"/>
                  </a:lnTo>
                  <a:lnTo>
                    <a:pt x="26" y="279"/>
                  </a:lnTo>
                  <a:lnTo>
                    <a:pt x="19" y="298"/>
                  </a:lnTo>
                  <a:lnTo>
                    <a:pt x="14" y="319"/>
                  </a:lnTo>
                  <a:lnTo>
                    <a:pt x="9" y="340"/>
                  </a:lnTo>
                  <a:lnTo>
                    <a:pt x="5" y="361"/>
                  </a:lnTo>
                  <a:lnTo>
                    <a:pt x="2" y="381"/>
                  </a:lnTo>
                  <a:lnTo>
                    <a:pt x="1" y="403"/>
                  </a:lnTo>
                  <a:lnTo>
                    <a:pt x="0" y="425"/>
                  </a:lnTo>
                  <a:lnTo>
                    <a:pt x="0" y="835"/>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 name="Freeform 76"/>
            <p:cNvSpPr>
              <a:spLocks/>
            </p:cNvSpPr>
            <p:nvPr/>
          </p:nvSpPr>
          <p:spPr bwMode="auto">
            <a:xfrm>
              <a:off x="3159" y="2043"/>
              <a:ext cx="1381" cy="492"/>
            </a:xfrm>
            <a:custGeom>
              <a:avLst/>
              <a:gdLst>
                <a:gd name="T0" fmla="*/ 2761 w 2761"/>
                <a:gd name="T1" fmla="*/ 984 h 984"/>
                <a:gd name="T2" fmla="*/ 487 w 2761"/>
                <a:gd name="T3" fmla="*/ 984 h 984"/>
                <a:gd name="T4" fmla="*/ 487 w 2761"/>
                <a:gd name="T5" fmla="*/ 984 h 984"/>
                <a:gd name="T6" fmla="*/ 463 w 2761"/>
                <a:gd name="T7" fmla="*/ 984 h 984"/>
                <a:gd name="T8" fmla="*/ 437 w 2761"/>
                <a:gd name="T9" fmla="*/ 981 h 984"/>
                <a:gd name="T10" fmla="*/ 413 w 2761"/>
                <a:gd name="T11" fmla="*/ 979 h 984"/>
                <a:gd name="T12" fmla="*/ 389 w 2761"/>
                <a:gd name="T13" fmla="*/ 974 h 984"/>
                <a:gd name="T14" fmla="*/ 366 w 2761"/>
                <a:gd name="T15" fmla="*/ 969 h 984"/>
                <a:gd name="T16" fmla="*/ 343 w 2761"/>
                <a:gd name="T17" fmla="*/ 962 h 984"/>
                <a:gd name="T18" fmla="*/ 320 w 2761"/>
                <a:gd name="T19" fmla="*/ 955 h 984"/>
                <a:gd name="T20" fmla="*/ 298 w 2761"/>
                <a:gd name="T21" fmla="*/ 946 h 984"/>
                <a:gd name="T22" fmla="*/ 276 w 2761"/>
                <a:gd name="T23" fmla="*/ 936 h 984"/>
                <a:gd name="T24" fmla="*/ 255 w 2761"/>
                <a:gd name="T25" fmla="*/ 925 h 984"/>
                <a:gd name="T26" fmla="*/ 235 w 2761"/>
                <a:gd name="T27" fmla="*/ 913 h 984"/>
                <a:gd name="T28" fmla="*/ 215 w 2761"/>
                <a:gd name="T29" fmla="*/ 901 h 984"/>
                <a:gd name="T30" fmla="*/ 196 w 2761"/>
                <a:gd name="T31" fmla="*/ 887 h 984"/>
                <a:gd name="T32" fmla="*/ 177 w 2761"/>
                <a:gd name="T33" fmla="*/ 873 h 984"/>
                <a:gd name="T34" fmla="*/ 160 w 2761"/>
                <a:gd name="T35" fmla="*/ 857 h 984"/>
                <a:gd name="T36" fmla="*/ 143 w 2761"/>
                <a:gd name="T37" fmla="*/ 841 h 984"/>
                <a:gd name="T38" fmla="*/ 126 w 2761"/>
                <a:gd name="T39" fmla="*/ 825 h 984"/>
                <a:gd name="T40" fmla="*/ 111 w 2761"/>
                <a:gd name="T41" fmla="*/ 806 h 984"/>
                <a:gd name="T42" fmla="*/ 96 w 2761"/>
                <a:gd name="T43" fmla="*/ 788 h 984"/>
                <a:gd name="T44" fmla="*/ 83 w 2761"/>
                <a:gd name="T45" fmla="*/ 769 h 984"/>
                <a:gd name="T46" fmla="*/ 70 w 2761"/>
                <a:gd name="T47" fmla="*/ 750 h 984"/>
                <a:gd name="T48" fmla="*/ 58 w 2761"/>
                <a:gd name="T49" fmla="*/ 729 h 984"/>
                <a:gd name="T50" fmla="*/ 48 w 2761"/>
                <a:gd name="T51" fmla="*/ 708 h 984"/>
                <a:gd name="T52" fmla="*/ 38 w 2761"/>
                <a:gd name="T53" fmla="*/ 686 h 984"/>
                <a:gd name="T54" fmla="*/ 30 w 2761"/>
                <a:gd name="T55" fmla="*/ 665 h 984"/>
                <a:gd name="T56" fmla="*/ 22 w 2761"/>
                <a:gd name="T57" fmla="*/ 641 h 984"/>
                <a:gd name="T58" fmla="*/ 15 w 2761"/>
                <a:gd name="T59" fmla="*/ 618 h 984"/>
                <a:gd name="T60" fmla="*/ 10 w 2761"/>
                <a:gd name="T61" fmla="*/ 594 h 984"/>
                <a:gd name="T62" fmla="*/ 5 w 2761"/>
                <a:gd name="T63" fmla="*/ 571 h 984"/>
                <a:gd name="T64" fmla="*/ 2 w 2761"/>
                <a:gd name="T65" fmla="*/ 546 h 984"/>
                <a:gd name="T66" fmla="*/ 1 w 2761"/>
                <a:gd name="T67" fmla="*/ 522 h 984"/>
                <a:gd name="T68" fmla="*/ 0 w 2761"/>
                <a:gd name="T69" fmla="*/ 496 h 984"/>
                <a:gd name="T70" fmla="*/ 0 w 2761"/>
                <a:gd name="T71"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61" h="984">
                  <a:moveTo>
                    <a:pt x="2761" y="984"/>
                  </a:moveTo>
                  <a:lnTo>
                    <a:pt x="487" y="984"/>
                  </a:lnTo>
                  <a:lnTo>
                    <a:pt x="487" y="984"/>
                  </a:lnTo>
                  <a:lnTo>
                    <a:pt x="463" y="984"/>
                  </a:lnTo>
                  <a:lnTo>
                    <a:pt x="437" y="981"/>
                  </a:lnTo>
                  <a:lnTo>
                    <a:pt x="413" y="979"/>
                  </a:lnTo>
                  <a:lnTo>
                    <a:pt x="389" y="974"/>
                  </a:lnTo>
                  <a:lnTo>
                    <a:pt x="366" y="969"/>
                  </a:lnTo>
                  <a:lnTo>
                    <a:pt x="343" y="962"/>
                  </a:lnTo>
                  <a:lnTo>
                    <a:pt x="320" y="955"/>
                  </a:lnTo>
                  <a:lnTo>
                    <a:pt x="298" y="946"/>
                  </a:lnTo>
                  <a:lnTo>
                    <a:pt x="276" y="936"/>
                  </a:lnTo>
                  <a:lnTo>
                    <a:pt x="255" y="925"/>
                  </a:lnTo>
                  <a:lnTo>
                    <a:pt x="235" y="913"/>
                  </a:lnTo>
                  <a:lnTo>
                    <a:pt x="215" y="901"/>
                  </a:lnTo>
                  <a:lnTo>
                    <a:pt x="196" y="887"/>
                  </a:lnTo>
                  <a:lnTo>
                    <a:pt x="177" y="873"/>
                  </a:lnTo>
                  <a:lnTo>
                    <a:pt x="160" y="857"/>
                  </a:lnTo>
                  <a:lnTo>
                    <a:pt x="143" y="841"/>
                  </a:lnTo>
                  <a:lnTo>
                    <a:pt x="126" y="825"/>
                  </a:lnTo>
                  <a:lnTo>
                    <a:pt x="111" y="806"/>
                  </a:lnTo>
                  <a:lnTo>
                    <a:pt x="96" y="788"/>
                  </a:lnTo>
                  <a:lnTo>
                    <a:pt x="83" y="769"/>
                  </a:lnTo>
                  <a:lnTo>
                    <a:pt x="70" y="750"/>
                  </a:lnTo>
                  <a:lnTo>
                    <a:pt x="58" y="729"/>
                  </a:lnTo>
                  <a:lnTo>
                    <a:pt x="48" y="708"/>
                  </a:lnTo>
                  <a:lnTo>
                    <a:pt x="38" y="686"/>
                  </a:lnTo>
                  <a:lnTo>
                    <a:pt x="30" y="665"/>
                  </a:lnTo>
                  <a:lnTo>
                    <a:pt x="22" y="641"/>
                  </a:lnTo>
                  <a:lnTo>
                    <a:pt x="15" y="618"/>
                  </a:lnTo>
                  <a:lnTo>
                    <a:pt x="10" y="594"/>
                  </a:lnTo>
                  <a:lnTo>
                    <a:pt x="5" y="571"/>
                  </a:lnTo>
                  <a:lnTo>
                    <a:pt x="2" y="546"/>
                  </a:lnTo>
                  <a:lnTo>
                    <a:pt x="1" y="522"/>
                  </a:lnTo>
                  <a:lnTo>
                    <a:pt x="0" y="496"/>
                  </a:lnTo>
                  <a:lnTo>
                    <a:pt x="0" y="0"/>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 name="Freeform 77"/>
            <p:cNvSpPr>
              <a:spLocks/>
            </p:cNvSpPr>
            <p:nvPr/>
          </p:nvSpPr>
          <p:spPr bwMode="auto">
            <a:xfrm>
              <a:off x="3446" y="2426"/>
              <a:ext cx="983" cy="218"/>
            </a:xfrm>
            <a:custGeom>
              <a:avLst/>
              <a:gdLst>
                <a:gd name="T0" fmla="*/ 1967 w 1967"/>
                <a:gd name="T1" fmla="*/ 64 h 437"/>
                <a:gd name="T2" fmla="*/ 1967 w 1967"/>
                <a:gd name="T3" fmla="*/ 64 h 437"/>
                <a:gd name="T4" fmla="*/ 1966 w 1967"/>
                <a:gd name="T5" fmla="*/ 52 h 437"/>
                <a:gd name="T6" fmla="*/ 1962 w 1967"/>
                <a:gd name="T7" fmla="*/ 39 h 437"/>
                <a:gd name="T8" fmla="*/ 1955 w 1967"/>
                <a:gd name="T9" fmla="*/ 29 h 437"/>
                <a:gd name="T10" fmla="*/ 1948 w 1967"/>
                <a:gd name="T11" fmla="*/ 18 h 437"/>
                <a:gd name="T12" fmla="*/ 1938 w 1967"/>
                <a:gd name="T13" fmla="*/ 11 h 437"/>
                <a:gd name="T14" fmla="*/ 1928 w 1967"/>
                <a:gd name="T15" fmla="*/ 5 h 437"/>
                <a:gd name="T16" fmla="*/ 1915 w 1967"/>
                <a:gd name="T17" fmla="*/ 1 h 437"/>
                <a:gd name="T18" fmla="*/ 1902 w 1967"/>
                <a:gd name="T19" fmla="*/ 0 h 437"/>
                <a:gd name="T20" fmla="*/ 65 w 1967"/>
                <a:gd name="T21" fmla="*/ 0 h 437"/>
                <a:gd name="T22" fmla="*/ 65 w 1967"/>
                <a:gd name="T23" fmla="*/ 0 h 437"/>
                <a:gd name="T24" fmla="*/ 51 w 1967"/>
                <a:gd name="T25" fmla="*/ 1 h 437"/>
                <a:gd name="T26" fmla="*/ 40 w 1967"/>
                <a:gd name="T27" fmla="*/ 5 h 437"/>
                <a:gd name="T28" fmla="*/ 28 w 1967"/>
                <a:gd name="T29" fmla="*/ 11 h 437"/>
                <a:gd name="T30" fmla="*/ 19 w 1967"/>
                <a:gd name="T31" fmla="*/ 18 h 437"/>
                <a:gd name="T32" fmla="*/ 11 w 1967"/>
                <a:gd name="T33" fmla="*/ 29 h 437"/>
                <a:gd name="T34" fmla="*/ 5 w 1967"/>
                <a:gd name="T35" fmla="*/ 39 h 437"/>
                <a:gd name="T36" fmla="*/ 2 w 1967"/>
                <a:gd name="T37" fmla="*/ 52 h 437"/>
                <a:gd name="T38" fmla="*/ 0 w 1967"/>
                <a:gd name="T39" fmla="*/ 64 h 437"/>
                <a:gd name="T40" fmla="*/ 0 w 1967"/>
                <a:gd name="T41" fmla="*/ 372 h 437"/>
                <a:gd name="T42" fmla="*/ 0 w 1967"/>
                <a:gd name="T43" fmla="*/ 372 h 437"/>
                <a:gd name="T44" fmla="*/ 2 w 1967"/>
                <a:gd name="T45" fmla="*/ 385 h 437"/>
                <a:gd name="T46" fmla="*/ 5 w 1967"/>
                <a:gd name="T47" fmla="*/ 397 h 437"/>
                <a:gd name="T48" fmla="*/ 11 w 1967"/>
                <a:gd name="T49" fmla="*/ 408 h 437"/>
                <a:gd name="T50" fmla="*/ 19 w 1967"/>
                <a:gd name="T51" fmla="*/ 417 h 437"/>
                <a:gd name="T52" fmla="*/ 28 w 1967"/>
                <a:gd name="T53" fmla="*/ 425 h 437"/>
                <a:gd name="T54" fmla="*/ 40 w 1967"/>
                <a:gd name="T55" fmla="*/ 431 h 437"/>
                <a:gd name="T56" fmla="*/ 51 w 1967"/>
                <a:gd name="T57" fmla="*/ 435 h 437"/>
                <a:gd name="T58" fmla="*/ 65 w 1967"/>
                <a:gd name="T59" fmla="*/ 437 h 437"/>
                <a:gd name="T60" fmla="*/ 1902 w 1967"/>
                <a:gd name="T61" fmla="*/ 437 h 437"/>
                <a:gd name="T62" fmla="*/ 1902 w 1967"/>
                <a:gd name="T63" fmla="*/ 437 h 437"/>
                <a:gd name="T64" fmla="*/ 1915 w 1967"/>
                <a:gd name="T65" fmla="*/ 435 h 437"/>
                <a:gd name="T66" fmla="*/ 1928 w 1967"/>
                <a:gd name="T67" fmla="*/ 431 h 437"/>
                <a:gd name="T68" fmla="*/ 1938 w 1967"/>
                <a:gd name="T69" fmla="*/ 425 h 437"/>
                <a:gd name="T70" fmla="*/ 1948 w 1967"/>
                <a:gd name="T71" fmla="*/ 417 h 437"/>
                <a:gd name="T72" fmla="*/ 1955 w 1967"/>
                <a:gd name="T73" fmla="*/ 408 h 437"/>
                <a:gd name="T74" fmla="*/ 1962 w 1967"/>
                <a:gd name="T75" fmla="*/ 397 h 437"/>
                <a:gd name="T76" fmla="*/ 1966 w 1967"/>
                <a:gd name="T77" fmla="*/ 385 h 437"/>
                <a:gd name="T78" fmla="*/ 1967 w 1967"/>
                <a:gd name="T79" fmla="*/ 372 h 437"/>
                <a:gd name="T80" fmla="*/ 1967 w 1967"/>
                <a:gd name="T81" fmla="*/ 64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67" h="437">
                  <a:moveTo>
                    <a:pt x="1967" y="64"/>
                  </a:moveTo>
                  <a:lnTo>
                    <a:pt x="1967" y="64"/>
                  </a:lnTo>
                  <a:lnTo>
                    <a:pt x="1966" y="52"/>
                  </a:lnTo>
                  <a:lnTo>
                    <a:pt x="1962" y="39"/>
                  </a:lnTo>
                  <a:lnTo>
                    <a:pt x="1955" y="29"/>
                  </a:lnTo>
                  <a:lnTo>
                    <a:pt x="1948" y="18"/>
                  </a:lnTo>
                  <a:lnTo>
                    <a:pt x="1938" y="11"/>
                  </a:lnTo>
                  <a:lnTo>
                    <a:pt x="1928" y="5"/>
                  </a:lnTo>
                  <a:lnTo>
                    <a:pt x="1915" y="1"/>
                  </a:lnTo>
                  <a:lnTo>
                    <a:pt x="1902" y="0"/>
                  </a:lnTo>
                  <a:lnTo>
                    <a:pt x="65" y="0"/>
                  </a:lnTo>
                  <a:lnTo>
                    <a:pt x="65" y="0"/>
                  </a:lnTo>
                  <a:lnTo>
                    <a:pt x="51" y="1"/>
                  </a:lnTo>
                  <a:lnTo>
                    <a:pt x="40" y="5"/>
                  </a:lnTo>
                  <a:lnTo>
                    <a:pt x="28" y="11"/>
                  </a:lnTo>
                  <a:lnTo>
                    <a:pt x="19" y="18"/>
                  </a:lnTo>
                  <a:lnTo>
                    <a:pt x="11" y="29"/>
                  </a:lnTo>
                  <a:lnTo>
                    <a:pt x="5" y="39"/>
                  </a:lnTo>
                  <a:lnTo>
                    <a:pt x="2" y="52"/>
                  </a:lnTo>
                  <a:lnTo>
                    <a:pt x="0" y="64"/>
                  </a:lnTo>
                  <a:lnTo>
                    <a:pt x="0" y="372"/>
                  </a:lnTo>
                  <a:lnTo>
                    <a:pt x="0" y="372"/>
                  </a:lnTo>
                  <a:lnTo>
                    <a:pt x="2" y="385"/>
                  </a:lnTo>
                  <a:lnTo>
                    <a:pt x="5" y="397"/>
                  </a:lnTo>
                  <a:lnTo>
                    <a:pt x="11" y="408"/>
                  </a:lnTo>
                  <a:lnTo>
                    <a:pt x="19" y="417"/>
                  </a:lnTo>
                  <a:lnTo>
                    <a:pt x="28" y="425"/>
                  </a:lnTo>
                  <a:lnTo>
                    <a:pt x="40" y="431"/>
                  </a:lnTo>
                  <a:lnTo>
                    <a:pt x="51" y="435"/>
                  </a:lnTo>
                  <a:lnTo>
                    <a:pt x="65" y="437"/>
                  </a:lnTo>
                  <a:lnTo>
                    <a:pt x="1902" y="437"/>
                  </a:lnTo>
                  <a:lnTo>
                    <a:pt x="1902" y="437"/>
                  </a:lnTo>
                  <a:lnTo>
                    <a:pt x="1915" y="435"/>
                  </a:lnTo>
                  <a:lnTo>
                    <a:pt x="1928" y="431"/>
                  </a:lnTo>
                  <a:lnTo>
                    <a:pt x="1938" y="425"/>
                  </a:lnTo>
                  <a:lnTo>
                    <a:pt x="1948" y="417"/>
                  </a:lnTo>
                  <a:lnTo>
                    <a:pt x="1955" y="408"/>
                  </a:lnTo>
                  <a:lnTo>
                    <a:pt x="1962" y="397"/>
                  </a:lnTo>
                  <a:lnTo>
                    <a:pt x="1966" y="385"/>
                  </a:lnTo>
                  <a:lnTo>
                    <a:pt x="1967" y="372"/>
                  </a:lnTo>
                  <a:lnTo>
                    <a:pt x="1967" y="64"/>
                  </a:lnTo>
                  <a:close/>
                </a:path>
              </a:pathLst>
            </a:custGeom>
            <a:solidFill>
              <a:srgbClr val="49CF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78"/>
            <p:cNvSpPr>
              <a:spLocks/>
            </p:cNvSpPr>
            <p:nvPr/>
          </p:nvSpPr>
          <p:spPr bwMode="auto">
            <a:xfrm>
              <a:off x="1220" y="2043"/>
              <a:ext cx="1381" cy="492"/>
            </a:xfrm>
            <a:custGeom>
              <a:avLst/>
              <a:gdLst>
                <a:gd name="T0" fmla="*/ 0 w 2761"/>
                <a:gd name="T1" fmla="*/ 984 h 984"/>
                <a:gd name="T2" fmla="*/ 2274 w 2761"/>
                <a:gd name="T3" fmla="*/ 984 h 984"/>
                <a:gd name="T4" fmla="*/ 2274 w 2761"/>
                <a:gd name="T5" fmla="*/ 984 h 984"/>
                <a:gd name="T6" fmla="*/ 2298 w 2761"/>
                <a:gd name="T7" fmla="*/ 984 h 984"/>
                <a:gd name="T8" fmla="*/ 2324 w 2761"/>
                <a:gd name="T9" fmla="*/ 981 h 984"/>
                <a:gd name="T10" fmla="*/ 2348 w 2761"/>
                <a:gd name="T11" fmla="*/ 979 h 984"/>
                <a:gd name="T12" fmla="*/ 2372 w 2761"/>
                <a:gd name="T13" fmla="*/ 974 h 984"/>
                <a:gd name="T14" fmla="*/ 2395 w 2761"/>
                <a:gd name="T15" fmla="*/ 969 h 984"/>
                <a:gd name="T16" fmla="*/ 2418 w 2761"/>
                <a:gd name="T17" fmla="*/ 962 h 984"/>
                <a:gd name="T18" fmla="*/ 2441 w 2761"/>
                <a:gd name="T19" fmla="*/ 955 h 984"/>
                <a:gd name="T20" fmla="*/ 2463 w 2761"/>
                <a:gd name="T21" fmla="*/ 946 h 984"/>
                <a:gd name="T22" fmla="*/ 2485 w 2761"/>
                <a:gd name="T23" fmla="*/ 936 h 984"/>
                <a:gd name="T24" fmla="*/ 2506 w 2761"/>
                <a:gd name="T25" fmla="*/ 925 h 984"/>
                <a:gd name="T26" fmla="*/ 2526 w 2761"/>
                <a:gd name="T27" fmla="*/ 913 h 984"/>
                <a:gd name="T28" fmla="*/ 2546 w 2761"/>
                <a:gd name="T29" fmla="*/ 901 h 984"/>
                <a:gd name="T30" fmla="*/ 2565 w 2761"/>
                <a:gd name="T31" fmla="*/ 887 h 984"/>
                <a:gd name="T32" fmla="*/ 2584 w 2761"/>
                <a:gd name="T33" fmla="*/ 873 h 984"/>
                <a:gd name="T34" fmla="*/ 2601 w 2761"/>
                <a:gd name="T35" fmla="*/ 857 h 984"/>
                <a:gd name="T36" fmla="*/ 2618 w 2761"/>
                <a:gd name="T37" fmla="*/ 841 h 984"/>
                <a:gd name="T38" fmla="*/ 2635 w 2761"/>
                <a:gd name="T39" fmla="*/ 825 h 984"/>
                <a:gd name="T40" fmla="*/ 2650 w 2761"/>
                <a:gd name="T41" fmla="*/ 806 h 984"/>
                <a:gd name="T42" fmla="*/ 2665 w 2761"/>
                <a:gd name="T43" fmla="*/ 788 h 984"/>
                <a:gd name="T44" fmla="*/ 2678 w 2761"/>
                <a:gd name="T45" fmla="*/ 769 h 984"/>
                <a:gd name="T46" fmla="*/ 2691 w 2761"/>
                <a:gd name="T47" fmla="*/ 750 h 984"/>
                <a:gd name="T48" fmla="*/ 2703 w 2761"/>
                <a:gd name="T49" fmla="*/ 729 h 984"/>
                <a:gd name="T50" fmla="*/ 2713 w 2761"/>
                <a:gd name="T51" fmla="*/ 708 h 984"/>
                <a:gd name="T52" fmla="*/ 2723 w 2761"/>
                <a:gd name="T53" fmla="*/ 686 h 984"/>
                <a:gd name="T54" fmla="*/ 2731 w 2761"/>
                <a:gd name="T55" fmla="*/ 665 h 984"/>
                <a:gd name="T56" fmla="*/ 2739 w 2761"/>
                <a:gd name="T57" fmla="*/ 641 h 984"/>
                <a:gd name="T58" fmla="*/ 2746 w 2761"/>
                <a:gd name="T59" fmla="*/ 618 h 984"/>
                <a:gd name="T60" fmla="*/ 2751 w 2761"/>
                <a:gd name="T61" fmla="*/ 594 h 984"/>
                <a:gd name="T62" fmla="*/ 2756 w 2761"/>
                <a:gd name="T63" fmla="*/ 571 h 984"/>
                <a:gd name="T64" fmla="*/ 2759 w 2761"/>
                <a:gd name="T65" fmla="*/ 546 h 984"/>
                <a:gd name="T66" fmla="*/ 2760 w 2761"/>
                <a:gd name="T67" fmla="*/ 522 h 984"/>
                <a:gd name="T68" fmla="*/ 2761 w 2761"/>
                <a:gd name="T69" fmla="*/ 496 h 984"/>
                <a:gd name="T70" fmla="*/ 2761 w 2761"/>
                <a:gd name="T71"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61" h="984">
                  <a:moveTo>
                    <a:pt x="0" y="984"/>
                  </a:moveTo>
                  <a:lnTo>
                    <a:pt x="2274" y="984"/>
                  </a:lnTo>
                  <a:lnTo>
                    <a:pt x="2274" y="984"/>
                  </a:lnTo>
                  <a:lnTo>
                    <a:pt x="2298" y="984"/>
                  </a:lnTo>
                  <a:lnTo>
                    <a:pt x="2324" y="981"/>
                  </a:lnTo>
                  <a:lnTo>
                    <a:pt x="2348" y="979"/>
                  </a:lnTo>
                  <a:lnTo>
                    <a:pt x="2372" y="974"/>
                  </a:lnTo>
                  <a:lnTo>
                    <a:pt x="2395" y="969"/>
                  </a:lnTo>
                  <a:lnTo>
                    <a:pt x="2418" y="962"/>
                  </a:lnTo>
                  <a:lnTo>
                    <a:pt x="2441" y="955"/>
                  </a:lnTo>
                  <a:lnTo>
                    <a:pt x="2463" y="946"/>
                  </a:lnTo>
                  <a:lnTo>
                    <a:pt x="2485" y="936"/>
                  </a:lnTo>
                  <a:lnTo>
                    <a:pt x="2506" y="925"/>
                  </a:lnTo>
                  <a:lnTo>
                    <a:pt x="2526" y="913"/>
                  </a:lnTo>
                  <a:lnTo>
                    <a:pt x="2546" y="901"/>
                  </a:lnTo>
                  <a:lnTo>
                    <a:pt x="2565" y="887"/>
                  </a:lnTo>
                  <a:lnTo>
                    <a:pt x="2584" y="873"/>
                  </a:lnTo>
                  <a:lnTo>
                    <a:pt x="2601" y="857"/>
                  </a:lnTo>
                  <a:lnTo>
                    <a:pt x="2618" y="841"/>
                  </a:lnTo>
                  <a:lnTo>
                    <a:pt x="2635" y="825"/>
                  </a:lnTo>
                  <a:lnTo>
                    <a:pt x="2650" y="806"/>
                  </a:lnTo>
                  <a:lnTo>
                    <a:pt x="2665" y="788"/>
                  </a:lnTo>
                  <a:lnTo>
                    <a:pt x="2678" y="769"/>
                  </a:lnTo>
                  <a:lnTo>
                    <a:pt x="2691" y="750"/>
                  </a:lnTo>
                  <a:lnTo>
                    <a:pt x="2703" y="729"/>
                  </a:lnTo>
                  <a:lnTo>
                    <a:pt x="2713" y="708"/>
                  </a:lnTo>
                  <a:lnTo>
                    <a:pt x="2723" y="686"/>
                  </a:lnTo>
                  <a:lnTo>
                    <a:pt x="2731" y="665"/>
                  </a:lnTo>
                  <a:lnTo>
                    <a:pt x="2739" y="641"/>
                  </a:lnTo>
                  <a:lnTo>
                    <a:pt x="2746" y="618"/>
                  </a:lnTo>
                  <a:lnTo>
                    <a:pt x="2751" y="594"/>
                  </a:lnTo>
                  <a:lnTo>
                    <a:pt x="2756" y="571"/>
                  </a:lnTo>
                  <a:lnTo>
                    <a:pt x="2759" y="546"/>
                  </a:lnTo>
                  <a:lnTo>
                    <a:pt x="2760" y="522"/>
                  </a:lnTo>
                  <a:lnTo>
                    <a:pt x="2761" y="496"/>
                  </a:lnTo>
                  <a:lnTo>
                    <a:pt x="2761" y="0"/>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 name="Freeform 79"/>
            <p:cNvSpPr>
              <a:spLocks/>
            </p:cNvSpPr>
            <p:nvPr/>
          </p:nvSpPr>
          <p:spPr bwMode="auto">
            <a:xfrm>
              <a:off x="1331" y="2426"/>
              <a:ext cx="983" cy="218"/>
            </a:xfrm>
            <a:custGeom>
              <a:avLst/>
              <a:gdLst>
                <a:gd name="T0" fmla="*/ 0 w 1967"/>
                <a:gd name="T1" fmla="*/ 64 h 437"/>
                <a:gd name="T2" fmla="*/ 0 w 1967"/>
                <a:gd name="T3" fmla="*/ 64 h 437"/>
                <a:gd name="T4" fmla="*/ 1 w 1967"/>
                <a:gd name="T5" fmla="*/ 52 h 437"/>
                <a:gd name="T6" fmla="*/ 5 w 1967"/>
                <a:gd name="T7" fmla="*/ 39 h 437"/>
                <a:gd name="T8" fmla="*/ 12 w 1967"/>
                <a:gd name="T9" fmla="*/ 29 h 437"/>
                <a:gd name="T10" fmla="*/ 19 w 1967"/>
                <a:gd name="T11" fmla="*/ 18 h 437"/>
                <a:gd name="T12" fmla="*/ 29 w 1967"/>
                <a:gd name="T13" fmla="*/ 11 h 437"/>
                <a:gd name="T14" fmla="*/ 39 w 1967"/>
                <a:gd name="T15" fmla="*/ 5 h 437"/>
                <a:gd name="T16" fmla="*/ 52 w 1967"/>
                <a:gd name="T17" fmla="*/ 1 h 437"/>
                <a:gd name="T18" fmla="*/ 65 w 1967"/>
                <a:gd name="T19" fmla="*/ 0 h 437"/>
                <a:gd name="T20" fmla="*/ 1902 w 1967"/>
                <a:gd name="T21" fmla="*/ 0 h 437"/>
                <a:gd name="T22" fmla="*/ 1902 w 1967"/>
                <a:gd name="T23" fmla="*/ 0 h 437"/>
                <a:gd name="T24" fmla="*/ 1916 w 1967"/>
                <a:gd name="T25" fmla="*/ 1 h 437"/>
                <a:gd name="T26" fmla="*/ 1927 w 1967"/>
                <a:gd name="T27" fmla="*/ 5 h 437"/>
                <a:gd name="T28" fmla="*/ 1939 w 1967"/>
                <a:gd name="T29" fmla="*/ 11 h 437"/>
                <a:gd name="T30" fmla="*/ 1948 w 1967"/>
                <a:gd name="T31" fmla="*/ 18 h 437"/>
                <a:gd name="T32" fmla="*/ 1956 w 1967"/>
                <a:gd name="T33" fmla="*/ 29 h 437"/>
                <a:gd name="T34" fmla="*/ 1962 w 1967"/>
                <a:gd name="T35" fmla="*/ 39 h 437"/>
                <a:gd name="T36" fmla="*/ 1965 w 1967"/>
                <a:gd name="T37" fmla="*/ 52 h 437"/>
                <a:gd name="T38" fmla="*/ 1967 w 1967"/>
                <a:gd name="T39" fmla="*/ 64 h 437"/>
                <a:gd name="T40" fmla="*/ 1967 w 1967"/>
                <a:gd name="T41" fmla="*/ 372 h 437"/>
                <a:gd name="T42" fmla="*/ 1967 w 1967"/>
                <a:gd name="T43" fmla="*/ 372 h 437"/>
                <a:gd name="T44" fmla="*/ 1965 w 1967"/>
                <a:gd name="T45" fmla="*/ 385 h 437"/>
                <a:gd name="T46" fmla="*/ 1962 w 1967"/>
                <a:gd name="T47" fmla="*/ 397 h 437"/>
                <a:gd name="T48" fmla="*/ 1956 w 1967"/>
                <a:gd name="T49" fmla="*/ 408 h 437"/>
                <a:gd name="T50" fmla="*/ 1948 w 1967"/>
                <a:gd name="T51" fmla="*/ 417 h 437"/>
                <a:gd name="T52" fmla="*/ 1939 w 1967"/>
                <a:gd name="T53" fmla="*/ 425 h 437"/>
                <a:gd name="T54" fmla="*/ 1927 w 1967"/>
                <a:gd name="T55" fmla="*/ 431 h 437"/>
                <a:gd name="T56" fmla="*/ 1916 w 1967"/>
                <a:gd name="T57" fmla="*/ 435 h 437"/>
                <a:gd name="T58" fmla="*/ 1902 w 1967"/>
                <a:gd name="T59" fmla="*/ 437 h 437"/>
                <a:gd name="T60" fmla="*/ 65 w 1967"/>
                <a:gd name="T61" fmla="*/ 437 h 437"/>
                <a:gd name="T62" fmla="*/ 65 w 1967"/>
                <a:gd name="T63" fmla="*/ 437 h 437"/>
                <a:gd name="T64" fmla="*/ 52 w 1967"/>
                <a:gd name="T65" fmla="*/ 435 h 437"/>
                <a:gd name="T66" fmla="*/ 39 w 1967"/>
                <a:gd name="T67" fmla="*/ 431 h 437"/>
                <a:gd name="T68" fmla="*/ 29 w 1967"/>
                <a:gd name="T69" fmla="*/ 425 h 437"/>
                <a:gd name="T70" fmla="*/ 19 w 1967"/>
                <a:gd name="T71" fmla="*/ 417 h 437"/>
                <a:gd name="T72" fmla="*/ 12 w 1967"/>
                <a:gd name="T73" fmla="*/ 408 h 437"/>
                <a:gd name="T74" fmla="*/ 5 w 1967"/>
                <a:gd name="T75" fmla="*/ 397 h 437"/>
                <a:gd name="T76" fmla="*/ 1 w 1967"/>
                <a:gd name="T77" fmla="*/ 385 h 437"/>
                <a:gd name="T78" fmla="*/ 0 w 1967"/>
                <a:gd name="T79" fmla="*/ 372 h 437"/>
                <a:gd name="T80" fmla="*/ 0 w 1967"/>
                <a:gd name="T81" fmla="*/ 64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67" h="437">
                  <a:moveTo>
                    <a:pt x="0" y="64"/>
                  </a:moveTo>
                  <a:lnTo>
                    <a:pt x="0" y="64"/>
                  </a:lnTo>
                  <a:lnTo>
                    <a:pt x="1" y="52"/>
                  </a:lnTo>
                  <a:lnTo>
                    <a:pt x="5" y="39"/>
                  </a:lnTo>
                  <a:lnTo>
                    <a:pt x="12" y="29"/>
                  </a:lnTo>
                  <a:lnTo>
                    <a:pt x="19" y="18"/>
                  </a:lnTo>
                  <a:lnTo>
                    <a:pt x="29" y="11"/>
                  </a:lnTo>
                  <a:lnTo>
                    <a:pt x="39" y="5"/>
                  </a:lnTo>
                  <a:lnTo>
                    <a:pt x="52" y="1"/>
                  </a:lnTo>
                  <a:lnTo>
                    <a:pt x="65" y="0"/>
                  </a:lnTo>
                  <a:lnTo>
                    <a:pt x="1902" y="0"/>
                  </a:lnTo>
                  <a:lnTo>
                    <a:pt x="1902" y="0"/>
                  </a:lnTo>
                  <a:lnTo>
                    <a:pt x="1916" y="1"/>
                  </a:lnTo>
                  <a:lnTo>
                    <a:pt x="1927" y="5"/>
                  </a:lnTo>
                  <a:lnTo>
                    <a:pt x="1939" y="11"/>
                  </a:lnTo>
                  <a:lnTo>
                    <a:pt x="1948" y="18"/>
                  </a:lnTo>
                  <a:lnTo>
                    <a:pt x="1956" y="29"/>
                  </a:lnTo>
                  <a:lnTo>
                    <a:pt x="1962" y="39"/>
                  </a:lnTo>
                  <a:lnTo>
                    <a:pt x="1965" y="52"/>
                  </a:lnTo>
                  <a:lnTo>
                    <a:pt x="1967" y="64"/>
                  </a:lnTo>
                  <a:lnTo>
                    <a:pt x="1967" y="372"/>
                  </a:lnTo>
                  <a:lnTo>
                    <a:pt x="1967" y="372"/>
                  </a:lnTo>
                  <a:lnTo>
                    <a:pt x="1965" y="385"/>
                  </a:lnTo>
                  <a:lnTo>
                    <a:pt x="1962" y="397"/>
                  </a:lnTo>
                  <a:lnTo>
                    <a:pt x="1956" y="408"/>
                  </a:lnTo>
                  <a:lnTo>
                    <a:pt x="1948" y="417"/>
                  </a:lnTo>
                  <a:lnTo>
                    <a:pt x="1939" y="425"/>
                  </a:lnTo>
                  <a:lnTo>
                    <a:pt x="1927" y="431"/>
                  </a:lnTo>
                  <a:lnTo>
                    <a:pt x="1916" y="435"/>
                  </a:lnTo>
                  <a:lnTo>
                    <a:pt x="1902" y="437"/>
                  </a:lnTo>
                  <a:lnTo>
                    <a:pt x="65" y="437"/>
                  </a:lnTo>
                  <a:lnTo>
                    <a:pt x="65" y="437"/>
                  </a:lnTo>
                  <a:lnTo>
                    <a:pt x="52" y="435"/>
                  </a:lnTo>
                  <a:lnTo>
                    <a:pt x="39" y="431"/>
                  </a:lnTo>
                  <a:lnTo>
                    <a:pt x="29" y="425"/>
                  </a:lnTo>
                  <a:lnTo>
                    <a:pt x="19" y="417"/>
                  </a:lnTo>
                  <a:lnTo>
                    <a:pt x="12" y="408"/>
                  </a:lnTo>
                  <a:lnTo>
                    <a:pt x="5" y="397"/>
                  </a:lnTo>
                  <a:lnTo>
                    <a:pt x="1" y="385"/>
                  </a:lnTo>
                  <a:lnTo>
                    <a:pt x="0" y="372"/>
                  </a:lnTo>
                  <a:lnTo>
                    <a:pt x="0" y="64"/>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80"/>
            <p:cNvSpPr>
              <a:spLocks/>
            </p:cNvSpPr>
            <p:nvPr/>
          </p:nvSpPr>
          <p:spPr bwMode="auto">
            <a:xfrm>
              <a:off x="3159" y="1279"/>
              <a:ext cx="1381" cy="492"/>
            </a:xfrm>
            <a:custGeom>
              <a:avLst/>
              <a:gdLst>
                <a:gd name="T0" fmla="*/ 2761 w 2761"/>
                <a:gd name="T1" fmla="*/ 0 h 984"/>
                <a:gd name="T2" fmla="*/ 487 w 2761"/>
                <a:gd name="T3" fmla="*/ 0 h 984"/>
                <a:gd name="T4" fmla="*/ 487 w 2761"/>
                <a:gd name="T5" fmla="*/ 0 h 984"/>
                <a:gd name="T6" fmla="*/ 463 w 2761"/>
                <a:gd name="T7" fmla="*/ 0 h 984"/>
                <a:gd name="T8" fmla="*/ 437 w 2761"/>
                <a:gd name="T9" fmla="*/ 2 h 984"/>
                <a:gd name="T10" fmla="*/ 413 w 2761"/>
                <a:gd name="T11" fmla="*/ 5 h 984"/>
                <a:gd name="T12" fmla="*/ 389 w 2761"/>
                <a:gd name="T13" fmla="*/ 9 h 984"/>
                <a:gd name="T14" fmla="*/ 366 w 2761"/>
                <a:gd name="T15" fmla="*/ 15 h 984"/>
                <a:gd name="T16" fmla="*/ 343 w 2761"/>
                <a:gd name="T17" fmla="*/ 22 h 984"/>
                <a:gd name="T18" fmla="*/ 320 w 2761"/>
                <a:gd name="T19" fmla="*/ 29 h 984"/>
                <a:gd name="T20" fmla="*/ 298 w 2761"/>
                <a:gd name="T21" fmla="*/ 38 h 984"/>
                <a:gd name="T22" fmla="*/ 276 w 2761"/>
                <a:gd name="T23" fmla="*/ 47 h 984"/>
                <a:gd name="T24" fmla="*/ 255 w 2761"/>
                <a:gd name="T25" fmla="*/ 59 h 984"/>
                <a:gd name="T26" fmla="*/ 235 w 2761"/>
                <a:gd name="T27" fmla="*/ 70 h 984"/>
                <a:gd name="T28" fmla="*/ 215 w 2761"/>
                <a:gd name="T29" fmla="*/ 83 h 984"/>
                <a:gd name="T30" fmla="*/ 196 w 2761"/>
                <a:gd name="T31" fmla="*/ 97 h 984"/>
                <a:gd name="T32" fmla="*/ 177 w 2761"/>
                <a:gd name="T33" fmla="*/ 111 h 984"/>
                <a:gd name="T34" fmla="*/ 160 w 2761"/>
                <a:gd name="T35" fmla="*/ 127 h 984"/>
                <a:gd name="T36" fmla="*/ 143 w 2761"/>
                <a:gd name="T37" fmla="*/ 143 h 984"/>
                <a:gd name="T38" fmla="*/ 126 w 2761"/>
                <a:gd name="T39" fmla="*/ 159 h 984"/>
                <a:gd name="T40" fmla="*/ 111 w 2761"/>
                <a:gd name="T41" fmla="*/ 177 h 984"/>
                <a:gd name="T42" fmla="*/ 96 w 2761"/>
                <a:gd name="T43" fmla="*/ 196 h 984"/>
                <a:gd name="T44" fmla="*/ 83 w 2761"/>
                <a:gd name="T45" fmla="*/ 214 h 984"/>
                <a:gd name="T46" fmla="*/ 70 w 2761"/>
                <a:gd name="T47" fmla="*/ 234 h 984"/>
                <a:gd name="T48" fmla="*/ 58 w 2761"/>
                <a:gd name="T49" fmla="*/ 255 h 984"/>
                <a:gd name="T50" fmla="*/ 48 w 2761"/>
                <a:gd name="T51" fmla="*/ 275 h 984"/>
                <a:gd name="T52" fmla="*/ 38 w 2761"/>
                <a:gd name="T53" fmla="*/ 297 h 984"/>
                <a:gd name="T54" fmla="*/ 30 w 2761"/>
                <a:gd name="T55" fmla="*/ 319 h 984"/>
                <a:gd name="T56" fmla="*/ 22 w 2761"/>
                <a:gd name="T57" fmla="*/ 342 h 984"/>
                <a:gd name="T58" fmla="*/ 15 w 2761"/>
                <a:gd name="T59" fmla="*/ 365 h 984"/>
                <a:gd name="T60" fmla="*/ 10 w 2761"/>
                <a:gd name="T61" fmla="*/ 389 h 984"/>
                <a:gd name="T62" fmla="*/ 5 w 2761"/>
                <a:gd name="T63" fmla="*/ 412 h 984"/>
                <a:gd name="T64" fmla="*/ 2 w 2761"/>
                <a:gd name="T65" fmla="*/ 438 h 984"/>
                <a:gd name="T66" fmla="*/ 1 w 2761"/>
                <a:gd name="T67" fmla="*/ 462 h 984"/>
                <a:gd name="T68" fmla="*/ 0 w 2761"/>
                <a:gd name="T69" fmla="*/ 487 h 984"/>
                <a:gd name="T70" fmla="*/ 0 w 2761"/>
                <a:gd name="T71" fmla="*/ 984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61" h="984">
                  <a:moveTo>
                    <a:pt x="2761" y="0"/>
                  </a:moveTo>
                  <a:lnTo>
                    <a:pt x="487" y="0"/>
                  </a:lnTo>
                  <a:lnTo>
                    <a:pt x="487" y="0"/>
                  </a:lnTo>
                  <a:lnTo>
                    <a:pt x="463" y="0"/>
                  </a:lnTo>
                  <a:lnTo>
                    <a:pt x="437" y="2"/>
                  </a:lnTo>
                  <a:lnTo>
                    <a:pt x="413" y="5"/>
                  </a:lnTo>
                  <a:lnTo>
                    <a:pt x="389" y="9"/>
                  </a:lnTo>
                  <a:lnTo>
                    <a:pt x="366" y="15"/>
                  </a:lnTo>
                  <a:lnTo>
                    <a:pt x="343" y="22"/>
                  </a:lnTo>
                  <a:lnTo>
                    <a:pt x="320" y="29"/>
                  </a:lnTo>
                  <a:lnTo>
                    <a:pt x="298" y="38"/>
                  </a:lnTo>
                  <a:lnTo>
                    <a:pt x="276" y="47"/>
                  </a:lnTo>
                  <a:lnTo>
                    <a:pt x="255" y="59"/>
                  </a:lnTo>
                  <a:lnTo>
                    <a:pt x="235" y="70"/>
                  </a:lnTo>
                  <a:lnTo>
                    <a:pt x="215" y="83"/>
                  </a:lnTo>
                  <a:lnTo>
                    <a:pt x="196" y="97"/>
                  </a:lnTo>
                  <a:lnTo>
                    <a:pt x="177" y="111"/>
                  </a:lnTo>
                  <a:lnTo>
                    <a:pt x="160" y="127"/>
                  </a:lnTo>
                  <a:lnTo>
                    <a:pt x="143" y="143"/>
                  </a:lnTo>
                  <a:lnTo>
                    <a:pt x="126" y="159"/>
                  </a:lnTo>
                  <a:lnTo>
                    <a:pt x="111" y="177"/>
                  </a:lnTo>
                  <a:lnTo>
                    <a:pt x="96" y="196"/>
                  </a:lnTo>
                  <a:lnTo>
                    <a:pt x="83" y="214"/>
                  </a:lnTo>
                  <a:lnTo>
                    <a:pt x="70" y="234"/>
                  </a:lnTo>
                  <a:lnTo>
                    <a:pt x="58" y="255"/>
                  </a:lnTo>
                  <a:lnTo>
                    <a:pt x="48" y="275"/>
                  </a:lnTo>
                  <a:lnTo>
                    <a:pt x="38" y="297"/>
                  </a:lnTo>
                  <a:lnTo>
                    <a:pt x="30" y="319"/>
                  </a:lnTo>
                  <a:lnTo>
                    <a:pt x="22" y="342"/>
                  </a:lnTo>
                  <a:lnTo>
                    <a:pt x="15" y="365"/>
                  </a:lnTo>
                  <a:lnTo>
                    <a:pt x="10" y="389"/>
                  </a:lnTo>
                  <a:lnTo>
                    <a:pt x="5" y="412"/>
                  </a:lnTo>
                  <a:lnTo>
                    <a:pt x="2" y="438"/>
                  </a:lnTo>
                  <a:lnTo>
                    <a:pt x="1" y="462"/>
                  </a:lnTo>
                  <a:lnTo>
                    <a:pt x="0" y="487"/>
                  </a:lnTo>
                  <a:lnTo>
                    <a:pt x="0" y="984"/>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 name="Freeform 81"/>
            <p:cNvSpPr>
              <a:spLocks/>
            </p:cNvSpPr>
            <p:nvPr/>
          </p:nvSpPr>
          <p:spPr bwMode="auto">
            <a:xfrm>
              <a:off x="3446" y="1169"/>
              <a:ext cx="983" cy="219"/>
            </a:xfrm>
            <a:custGeom>
              <a:avLst/>
              <a:gdLst>
                <a:gd name="T0" fmla="*/ 1967 w 1967"/>
                <a:gd name="T1" fmla="*/ 372 h 437"/>
                <a:gd name="T2" fmla="*/ 1967 w 1967"/>
                <a:gd name="T3" fmla="*/ 372 h 437"/>
                <a:gd name="T4" fmla="*/ 1966 w 1967"/>
                <a:gd name="T5" fmla="*/ 385 h 437"/>
                <a:gd name="T6" fmla="*/ 1962 w 1967"/>
                <a:gd name="T7" fmla="*/ 397 h 437"/>
                <a:gd name="T8" fmla="*/ 1955 w 1967"/>
                <a:gd name="T9" fmla="*/ 408 h 437"/>
                <a:gd name="T10" fmla="*/ 1948 w 1967"/>
                <a:gd name="T11" fmla="*/ 418 h 437"/>
                <a:gd name="T12" fmla="*/ 1938 w 1967"/>
                <a:gd name="T13" fmla="*/ 425 h 437"/>
                <a:gd name="T14" fmla="*/ 1928 w 1967"/>
                <a:gd name="T15" fmla="*/ 432 h 437"/>
                <a:gd name="T16" fmla="*/ 1915 w 1967"/>
                <a:gd name="T17" fmla="*/ 436 h 437"/>
                <a:gd name="T18" fmla="*/ 1902 w 1967"/>
                <a:gd name="T19" fmla="*/ 437 h 437"/>
                <a:gd name="T20" fmla="*/ 65 w 1967"/>
                <a:gd name="T21" fmla="*/ 437 h 437"/>
                <a:gd name="T22" fmla="*/ 65 w 1967"/>
                <a:gd name="T23" fmla="*/ 437 h 437"/>
                <a:gd name="T24" fmla="*/ 51 w 1967"/>
                <a:gd name="T25" fmla="*/ 436 h 437"/>
                <a:gd name="T26" fmla="*/ 40 w 1967"/>
                <a:gd name="T27" fmla="*/ 432 h 437"/>
                <a:gd name="T28" fmla="*/ 28 w 1967"/>
                <a:gd name="T29" fmla="*/ 425 h 437"/>
                <a:gd name="T30" fmla="*/ 19 w 1967"/>
                <a:gd name="T31" fmla="*/ 418 h 437"/>
                <a:gd name="T32" fmla="*/ 11 w 1967"/>
                <a:gd name="T33" fmla="*/ 408 h 437"/>
                <a:gd name="T34" fmla="*/ 5 w 1967"/>
                <a:gd name="T35" fmla="*/ 397 h 437"/>
                <a:gd name="T36" fmla="*/ 2 w 1967"/>
                <a:gd name="T37" fmla="*/ 385 h 437"/>
                <a:gd name="T38" fmla="*/ 0 w 1967"/>
                <a:gd name="T39" fmla="*/ 372 h 437"/>
                <a:gd name="T40" fmla="*/ 0 w 1967"/>
                <a:gd name="T41" fmla="*/ 64 h 437"/>
                <a:gd name="T42" fmla="*/ 0 w 1967"/>
                <a:gd name="T43" fmla="*/ 64 h 437"/>
                <a:gd name="T44" fmla="*/ 2 w 1967"/>
                <a:gd name="T45" fmla="*/ 52 h 437"/>
                <a:gd name="T46" fmla="*/ 5 w 1967"/>
                <a:gd name="T47" fmla="*/ 39 h 437"/>
                <a:gd name="T48" fmla="*/ 11 w 1967"/>
                <a:gd name="T49" fmla="*/ 29 h 437"/>
                <a:gd name="T50" fmla="*/ 19 w 1967"/>
                <a:gd name="T51" fmla="*/ 20 h 437"/>
                <a:gd name="T52" fmla="*/ 28 w 1967"/>
                <a:gd name="T53" fmla="*/ 11 h 437"/>
                <a:gd name="T54" fmla="*/ 40 w 1967"/>
                <a:gd name="T55" fmla="*/ 6 h 437"/>
                <a:gd name="T56" fmla="*/ 51 w 1967"/>
                <a:gd name="T57" fmla="*/ 1 h 437"/>
                <a:gd name="T58" fmla="*/ 65 w 1967"/>
                <a:gd name="T59" fmla="*/ 0 h 437"/>
                <a:gd name="T60" fmla="*/ 1902 w 1967"/>
                <a:gd name="T61" fmla="*/ 0 h 437"/>
                <a:gd name="T62" fmla="*/ 1902 w 1967"/>
                <a:gd name="T63" fmla="*/ 0 h 437"/>
                <a:gd name="T64" fmla="*/ 1915 w 1967"/>
                <a:gd name="T65" fmla="*/ 1 h 437"/>
                <a:gd name="T66" fmla="*/ 1928 w 1967"/>
                <a:gd name="T67" fmla="*/ 6 h 437"/>
                <a:gd name="T68" fmla="*/ 1938 w 1967"/>
                <a:gd name="T69" fmla="*/ 11 h 437"/>
                <a:gd name="T70" fmla="*/ 1948 w 1967"/>
                <a:gd name="T71" fmla="*/ 20 h 437"/>
                <a:gd name="T72" fmla="*/ 1955 w 1967"/>
                <a:gd name="T73" fmla="*/ 29 h 437"/>
                <a:gd name="T74" fmla="*/ 1962 w 1967"/>
                <a:gd name="T75" fmla="*/ 39 h 437"/>
                <a:gd name="T76" fmla="*/ 1966 w 1967"/>
                <a:gd name="T77" fmla="*/ 52 h 437"/>
                <a:gd name="T78" fmla="*/ 1967 w 1967"/>
                <a:gd name="T79" fmla="*/ 64 h 437"/>
                <a:gd name="T80" fmla="*/ 1967 w 1967"/>
                <a:gd name="T81" fmla="*/ 372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67" h="437">
                  <a:moveTo>
                    <a:pt x="1967" y="372"/>
                  </a:moveTo>
                  <a:lnTo>
                    <a:pt x="1967" y="372"/>
                  </a:lnTo>
                  <a:lnTo>
                    <a:pt x="1966" y="385"/>
                  </a:lnTo>
                  <a:lnTo>
                    <a:pt x="1962" y="397"/>
                  </a:lnTo>
                  <a:lnTo>
                    <a:pt x="1955" y="408"/>
                  </a:lnTo>
                  <a:lnTo>
                    <a:pt x="1948" y="418"/>
                  </a:lnTo>
                  <a:lnTo>
                    <a:pt x="1938" y="425"/>
                  </a:lnTo>
                  <a:lnTo>
                    <a:pt x="1928" y="432"/>
                  </a:lnTo>
                  <a:lnTo>
                    <a:pt x="1915" y="436"/>
                  </a:lnTo>
                  <a:lnTo>
                    <a:pt x="1902" y="437"/>
                  </a:lnTo>
                  <a:lnTo>
                    <a:pt x="65" y="437"/>
                  </a:lnTo>
                  <a:lnTo>
                    <a:pt x="65" y="437"/>
                  </a:lnTo>
                  <a:lnTo>
                    <a:pt x="51" y="436"/>
                  </a:lnTo>
                  <a:lnTo>
                    <a:pt x="40" y="432"/>
                  </a:lnTo>
                  <a:lnTo>
                    <a:pt x="28" y="425"/>
                  </a:lnTo>
                  <a:lnTo>
                    <a:pt x="19" y="418"/>
                  </a:lnTo>
                  <a:lnTo>
                    <a:pt x="11" y="408"/>
                  </a:lnTo>
                  <a:lnTo>
                    <a:pt x="5" y="397"/>
                  </a:lnTo>
                  <a:lnTo>
                    <a:pt x="2" y="385"/>
                  </a:lnTo>
                  <a:lnTo>
                    <a:pt x="0" y="372"/>
                  </a:lnTo>
                  <a:lnTo>
                    <a:pt x="0" y="64"/>
                  </a:lnTo>
                  <a:lnTo>
                    <a:pt x="0" y="64"/>
                  </a:lnTo>
                  <a:lnTo>
                    <a:pt x="2" y="52"/>
                  </a:lnTo>
                  <a:lnTo>
                    <a:pt x="5" y="39"/>
                  </a:lnTo>
                  <a:lnTo>
                    <a:pt x="11" y="29"/>
                  </a:lnTo>
                  <a:lnTo>
                    <a:pt x="19" y="20"/>
                  </a:lnTo>
                  <a:lnTo>
                    <a:pt x="28" y="11"/>
                  </a:lnTo>
                  <a:lnTo>
                    <a:pt x="40" y="6"/>
                  </a:lnTo>
                  <a:lnTo>
                    <a:pt x="51" y="1"/>
                  </a:lnTo>
                  <a:lnTo>
                    <a:pt x="65" y="0"/>
                  </a:lnTo>
                  <a:lnTo>
                    <a:pt x="1902" y="0"/>
                  </a:lnTo>
                  <a:lnTo>
                    <a:pt x="1902" y="0"/>
                  </a:lnTo>
                  <a:lnTo>
                    <a:pt x="1915" y="1"/>
                  </a:lnTo>
                  <a:lnTo>
                    <a:pt x="1928" y="6"/>
                  </a:lnTo>
                  <a:lnTo>
                    <a:pt x="1938" y="11"/>
                  </a:lnTo>
                  <a:lnTo>
                    <a:pt x="1948" y="20"/>
                  </a:lnTo>
                  <a:lnTo>
                    <a:pt x="1955" y="29"/>
                  </a:lnTo>
                  <a:lnTo>
                    <a:pt x="1962" y="39"/>
                  </a:lnTo>
                  <a:lnTo>
                    <a:pt x="1966" y="52"/>
                  </a:lnTo>
                  <a:lnTo>
                    <a:pt x="1967" y="64"/>
                  </a:lnTo>
                  <a:lnTo>
                    <a:pt x="1967" y="372"/>
                  </a:lnTo>
                  <a:close/>
                </a:path>
              </a:pathLst>
            </a:custGeom>
            <a:solidFill>
              <a:srgbClr val="A1D4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82"/>
            <p:cNvSpPr>
              <a:spLocks/>
            </p:cNvSpPr>
            <p:nvPr/>
          </p:nvSpPr>
          <p:spPr bwMode="auto">
            <a:xfrm>
              <a:off x="1220" y="1279"/>
              <a:ext cx="1381" cy="492"/>
            </a:xfrm>
            <a:custGeom>
              <a:avLst/>
              <a:gdLst>
                <a:gd name="T0" fmla="*/ 0 w 2761"/>
                <a:gd name="T1" fmla="*/ 0 h 984"/>
                <a:gd name="T2" fmla="*/ 2274 w 2761"/>
                <a:gd name="T3" fmla="*/ 0 h 984"/>
                <a:gd name="T4" fmla="*/ 2274 w 2761"/>
                <a:gd name="T5" fmla="*/ 0 h 984"/>
                <a:gd name="T6" fmla="*/ 2298 w 2761"/>
                <a:gd name="T7" fmla="*/ 0 h 984"/>
                <a:gd name="T8" fmla="*/ 2324 w 2761"/>
                <a:gd name="T9" fmla="*/ 2 h 984"/>
                <a:gd name="T10" fmla="*/ 2348 w 2761"/>
                <a:gd name="T11" fmla="*/ 5 h 984"/>
                <a:gd name="T12" fmla="*/ 2372 w 2761"/>
                <a:gd name="T13" fmla="*/ 9 h 984"/>
                <a:gd name="T14" fmla="*/ 2395 w 2761"/>
                <a:gd name="T15" fmla="*/ 15 h 984"/>
                <a:gd name="T16" fmla="*/ 2418 w 2761"/>
                <a:gd name="T17" fmla="*/ 22 h 984"/>
                <a:gd name="T18" fmla="*/ 2441 w 2761"/>
                <a:gd name="T19" fmla="*/ 29 h 984"/>
                <a:gd name="T20" fmla="*/ 2463 w 2761"/>
                <a:gd name="T21" fmla="*/ 38 h 984"/>
                <a:gd name="T22" fmla="*/ 2485 w 2761"/>
                <a:gd name="T23" fmla="*/ 47 h 984"/>
                <a:gd name="T24" fmla="*/ 2506 w 2761"/>
                <a:gd name="T25" fmla="*/ 59 h 984"/>
                <a:gd name="T26" fmla="*/ 2526 w 2761"/>
                <a:gd name="T27" fmla="*/ 70 h 984"/>
                <a:gd name="T28" fmla="*/ 2546 w 2761"/>
                <a:gd name="T29" fmla="*/ 83 h 984"/>
                <a:gd name="T30" fmla="*/ 2565 w 2761"/>
                <a:gd name="T31" fmla="*/ 97 h 984"/>
                <a:gd name="T32" fmla="*/ 2584 w 2761"/>
                <a:gd name="T33" fmla="*/ 111 h 984"/>
                <a:gd name="T34" fmla="*/ 2601 w 2761"/>
                <a:gd name="T35" fmla="*/ 127 h 984"/>
                <a:gd name="T36" fmla="*/ 2618 w 2761"/>
                <a:gd name="T37" fmla="*/ 143 h 984"/>
                <a:gd name="T38" fmla="*/ 2635 w 2761"/>
                <a:gd name="T39" fmla="*/ 159 h 984"/>
                <a:gd name="T40" fmla="*/ 2650 w 2761"/>
                <a:gd name="T41" fmla="*/ 177 h 984"/>
                <a:gd name="T42" fmla="*/ 2665 w 2761"/>
                <a:gd name="T43" fmla="*/ 196 h 984"/>
                <a:gd name="T44" fmla="*/ 2678 w 2761"/>
                <a:gd name="T45" fmla="*/ 214 h 984"/>
                <a:gd name="T46" fmla="*/ 2691 w 2761"/>
                <a:gd name="T47" fmla="*/ 234 h 984"/>
                <a:gd name="T48" fmla="*/ 2703 w 2761"/>
                <a:gd name="T49" fmla="*/ 255 h 984"/>
                <a:gd name="T50" fmla="*/ 2713 w 2761"/>
                <a:gd name="T51" fmla="*/ 275 h 984"/>
                <a:gd name="T52" fmla="*/ 2723 w 2761"/>
                <a:gd name="T53" fmla="*/ 297 h 984"/>
                <a:gd name="T54" fmla="*/ 2731 w 2761"/>
                <a:gd name="T55" fmla="*/ 319 h 984"/>
                <a:gd name="T56" fmla="*/ 2739 w 2761"/>
                <a:gd name="T57" fmla="*/ 342 h 984"/>
                <a:gd name="T58" fmla="*/ 2746 w 2761"/>
                <a:gd name="T59" fmla="*/ 365 h 984"/>
                <a:gd name="T60" fmla="*/ 2751 w 2761"/>
                <a:gd name="T61" fmla="*/ 389 h 984"/>
                <a:gd name="T62" fmla="*/ 2756 w 2761"/>
                <a:gd name="T63" fmla="*/ 412 h 984"/>
                <a:gd name="T64" fmla="*/ 2759 w 2761"/>
                <a:gd name="T65" fmla="*/ 438 h 984"/>
                <a:gd name="T66" fmla="*/ 2760 w 2761"/>
                <a:gd name="T67" fmla="*/ 462 h 984"/>
                <a:gd name="T68" fmla="*/ 2761 w 2761"/>
                <a:gd name="T69" fmla="*/ 487 h 984"/>
                <a:gd name="T70" fmla="*/ 2761 w 2761"/>
                <a:gd name="T71" fmla="*/ 984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61" h="984">
                  <a:moveTo>
                    <a:pt x="0" y="0"/>
                  </a:moveTo>
                  <a:lnTo>
                    <a:pt x="2274" y="0"/>
                  </a:lnTo>
                  <a:lnTo>
                    <a:pt x="2274" y="0"/>
                  </a:lnTo>
                  <a:lnTo>
                    <a:pt x="2298" y="0"/>
                  </a:lnTo>
                  <a:lnTo>
                    <a:pt x="2324" y="2"/>
                  </a:lnTo>
                  <a:lnTo>
                    <a:pt x="2348" y="5"/>
                  </a:lnTo>
                  <a:lnTo>
                    <a:pt x="2372" y="9"/>
                  </a:lnTo>
                  <a:lnTo>
                    <a:pt x="2395" y="15"/>
                  </a:lnTo>
                  <a:lnTo>
                    <a:pt x="2418" y="22"/>
                  </a:lnTo>
                  <a:lnTo>
                    <a:pt x="2441" y="29"/>
                  </a:lnTo>
                  <a:lnTo>
                    <a:pt x="2463" y="38"/>
                  </a:lnTo>
                  <a:lnTo>
                    <a:pt x="2485" y="47"/>
                  </a:lnTo>
                  <a:lnTo>
                    <a:pt x="2506" y="59"/>
                  </a:lnTo>
                  <a:lnTo>
                    <a:pt x="2526" y="70"/>
                  </a:lnTo>
                  <a:lnTo>
                    <a:pt x="2546" y="83"/>
                  </a:lnTo>
                  <a:lnTo>
                    <a:pt x="2565" y="97"/>
                  </a:lnTo>
                  <a:lnTo>
                    <a:pt x="2584" y="111"/>
                  </a:lnTo>
                  <a:lnTo>
                    <a:pt x="2601" y="127"/>
                  </a:lnTo>
                  <a:lnTo>
                    <a:pt x="2618" y="143"/>
                  </a:lnTo>
                  <a:lnTo>
                    <a:pt x="2635" y="159"/>
                  </a:lnTo>
                  <a:lnTo>
                    <a:pt x="2650" y="177"/>
                  </a:lnTo>
                  <a:lnTo>
                    <a:pt x="2665" y="196"/>
                  </a:lnTo>
                  <a:lnTo>
                    <a:pt x="2678" y="214"/>
                  </a:lnTo>
                  <a:lnTo>
                    <a:pt x="2691" y="234"/>
                  </a:lnTo>
                  <a:lnTo>
                    <a:pt x="2703" y="255"/>
                  </a:lnTo>
                  <a:lnTo>
                    <a:pt x="2713" y="275"/>
                  </a:lnTo>
                  <a:lnTo>
                    <a:pt x="2723" y="297"/>
                  </a:lnTo>
                  <a:lnTo>
                    <a:pt x="2731" y="319"/>
                  </a:lnTo>
                  <a:lnTo>
                    <a:pt x="2739" y="342"/>
                  </a:lnTo>
                  <a:lnTo>
                    <a:pt x="2746" y="365"/>
                  </a:lnTo>
                  <a:lnTo>
                    <a:pt x="2751" y="389"/>
                  </a:lnTo>
                  <a:lnTo>
                    <a:pt x="2756" y="412"/>
                  </a:lnTo>
                  <a:lnTo>
                    <a:pt x="2759" y="438"/>
                  </a:lnTo>
                  <a:lnTo>
                    <a:pt x="2760" y="462"/>
                  </a:lnTo>
                  <a:lnTo>
                    <a:pt x="2761" y="487"/>
                  </a:lnTo>
                  <a:lnTo>
                    <a:pt x="2761" y="984"/>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 name="Freeform 83"/>
            <p:cNvSpPr>
              <a:spLocks/>
            </p:cNvSpPr>
            <p:nvPr/>
          </p:nvSpPr>
          <p:spPr bwMode="auto">
            <a:xfrm>
              <a:off x="1331" y="1169"/>
              <a:ext cx="983" cy="219"/>
            </a:xfrm>
            <a:custGeom>
              <a:avLst/>
              <a:gdLst>
                <a:gd name="T0" fmla="*/ 0 w 1967"/>
                <a:gd name="T1" fmla="*/ 372 h 437"/>
                <a:gd name="T2" fmla="*/ 0 w 1967"/>
                <a:gd name="T3" fmla="*/ 372 h 437"/>
                <a:gd name="T4" fmla="*/ 1 w 1967"/>
                <a:gd name="T5" fmla="*/ 385 h 437"/>
                <a:gd name="T6" fmla="*/ 5 w 1967"/>
                <a:gd name="T7" fmla="*/ 397 h 437"/>
                <a:gd name="T8" fmla="*/ 12 w 1967"/>
                <a:gd name="T9" fmla="*/ 408 h 437"/>
                <a:gd name="T10" fmla="*/ 19 w 1967"/>
                <a:gd name="T11" fmla="*/ 418 h 437"/>
                <a:gd name="T12" fmla="*/ 29 w 1967"/>
                <a:gd name="T13" fmla="*/ 425 h 437"/>
                <a:gd name="T14" fmla="*/ 39 w 1967"/>
                <a:gd name="T15" fmla="*/ 432 h 437"/>
                <a:gd name="T16" fmla="*/ 52 w 1967"/>
                <a:gd name="T17" fmla="*/ 436 h 437"/>
                <a:gd name="T18" fmla="*/ 65 w 1967"/>
                <a:gd name="T19" fmla="*/ 437 h 437"/>
                <a:gd name="T20" fmla="*/ 1902 w 1967"/>
                <a:gd name="T21" fmla="*/ 437 h 437"/>
                <a:gd name="T22" fmla="*/ 1902 w 1967"/>
                <a:gd name="T23" fmla="*/ 437 h 437"/>
                <a:gd name="T24" fmla="*/ 1916 w 1967"/>
                <a:gd name="T25" fmla="*/ 436 h 437"/>
                <a:gd name="T26" fmla="*/ 1927 w 1967"/>
                <a:gd name="T27" fmla="*/ 432 h 437"/>
                <a:gd name="T28" fmla="*/ 1939 w 1967"/>
                <a:gd name="T29" fmla="*/ 425 h 437"/>
                <a:gd name="T30" fmla="*/ 1948 w 1967"/>
                <a:gd name="T31" fmla="*/ 418 h 437"/>
                <a:gd name="T32" fmla="*/ 1956 w 1967"/>
                <a:gd name="T33" fmla="*/ 408 h 437"/>
                <a:gd name="T34" fmla="*/ 1962 w 1967"/>
                <a:gd name="T35" fmla="*/ 397 h 437"/>
                <a:gd name="T36" fmla="*/ 1965 w 1967"/>
                <a:gd name="T37" fmla="*/ 385 h 437"/>
                <a:gd name="T38" fmla="*/ 1967 w 1967"/>
                <a:gd name="T39" fmla="*/ 372 h 437"/>
                <a:gd name="T40" fmla="*/ 1967 w 1967"/>
                <a:gd name="T41" fmla="*/ 64 h 437"/>
                <a:gd name="T42" fmla="*/ 1967 w 1967"/>
                <a:gd name="T43" fmla="*/ 64 h 437"/>
                <a:gd name="T44" fmla="*/ 1965 w 1967"/>
                <a:gd name="T45" fmla="*/ 52 h 437"/>
                <a:gd name="T46" fmla="*/ 1962 w 1967"/>
                <a:gd name="T47" fmla="*/ 39 h 437"/>
                <a:gd name="T48" fmla="*/ 1956 w 1967"/>
                <a:gd name="T49" fmla="*/ 29 h 437"/>
                <a:gd name="T50" fmla="*/ 1948 w 1967"/>
                <a:gd name="T51" fmla="*/ 20 h 437"/>
                <a:gd name="T52" fmla="*/ 1939 w 1967"/>
                <a:gd name="T53" fmla="*/ 11 h 437"/>
                <a:gd name="T54" fmla="*/ 1927 w 1967"/>
                <a:gd name="T55" fmla="*/ 6 h 437"/>
                <a:gd name="T56" fmla="*/ 1916 w 1967"/>
                <a:gd name="T57" fmla="*/ 1 h 437"/>
                <a:gd name="T58" fmla="*/ 1902 w 1967"/>
                <a:gd name="T59" fmla="*/ 0 h 437"/>
                <a:gd name="T60" fmla="*/ 65 w 1967"/>
                <a:gd name="T61" fmla="*/ 0 h 437"/>
                <a:gd name="T62" fmla="*/ 65 w 1967"/>
                <a:gd name="T63" fmla="*/ 0 h 437"/>
                <a:gd name="T64" fmla="*/ 52 w 1967"/>
                <a:gd name="T65" fmla="*/ 1 h 437"/>
                <a:gd name="T66" fmla="*/ 39 w 1967"/>
                <a:gd name="T67" fmla="*/ 6 h 437"/>
                <a:gd name="T68" fmla="*/ 29 w 1967"/>
                <a:gd name="T69" fmla="*/ 11 h 437"/>
                <a:gd name="T70" fmla="*/ 19 w 1967"/>
                <a:gd name="T71" fmla="*/ 20 h 437"/>
                <a:gd name="T72" fmla="*/ 12 w 1967"/>
                <a:gd name="T73" fmla="*/ 29 h 437"/>
                <a:gd name="T74" fmla="*/ 5 w 1967"/>
                <a:gd name="T75" fmla="*/ 39 h 437"/>
                <a:gd name="T76" fmla="*/ 1 w 1967"/>
                <a:gd name="T77" fmla="*/ 52 h 437"/>
                <a:gd name="T78" fmla="*/ 0 w 1967"/>
                <a:gd name="T79" fmla="*/ 64 h 437"/>
                <a:gd name="T80" fmla="*/ 0 w 1967"/>
                <a:gd name="T81" fmla="*/ 372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67" h="437">
                  <a:moveTo>
                    <a:pt x="0" y="372"/>
                  </a:moveTo>
                  <a:lnTo>
                    <a:pt x="0" y="372"/>
                  </a:lnTo>
                  <a:lnTo>
                    <a:pt x="1" y="385"/>
                  </a:lnTo>
                  <a:lnTo>
                    <a:pt x="5" y="397"/>
                  </a:lnTo>
                  <a:lnTo>
                    <a:pt x="12" y="408"/>
                  </a:lnTo>
                  <a:lnTo>
                    <a:pt x="19" y="418"/>
                  </a:lnTo>
                  <a:lnTo>
                    <a:pt x="29" y="425"/>
                  </a:lnTo>
                  <a:lnTo>
                    <a:pt x="39" y="432"/>
                  </a:lnTo>
                  <a:lnTo>
                    <a:pt x="52" y="436"/>
                  </a:lnTo>
                  <a:lnTo>
                    <a:pt x="65" y="437"/>
                  </a:lnTo>
                  <a:lnTo>
                    <a:pt x="1902" y="437"/>
                  </a:lnTo>
                  <a:lnTo>
                    <a:pt x="1902" y="437"/>
                  </a:lnTo>
                  <a:lnTo>
                    <a:pt x="1916" y="436"/>
                  </a:lnTo>
                  <a:lnTo>
                    <a:pt x="1927" y="432"/>
                  </a:lnTo>
                  <a:lnTo>
                    <a:pt x="1939" y="425"/>
                  </a:lnTo>
                  <a:lnTo>
                    <a:pt x="1948" y="418"/>
                  </a:lnTo>
                  <a:lnTo>
                    <a:pt x="1956" y="408"/>
                  </a:lnTo>
                  <a:lnTo>
                    <a:pt x="1962" y="397"/>
                  </a:lnTo>
                  <a:lnTo>
                    <a:pt x="1965" y="385"/>
                  </a:lnTo>
                  <a:lnTo>
                    <a:pt x="1967" y="372"/>
                  </a:lnTo>
                  <a:lnTo>
                    <a:pt x="1967" y="64"/>
                  </a:lnTo>
                  <a:lnTo>
                    <a:pt x="1967" y="64"/>
                  </a:lnTo>
                  <a:lnTo>
                    <a:pt x="1965" y="52"/>
                  </a:lnTo>
                  <a:lnTo>
                    <a:pt x="1962" y="39"/>
                  </a:lnTo>
                  <a:lnTo>
                    <a:pt x="1956" y="29"/>
                  </a:lnTo>
                  <a:lnTo>
                    <a:pt x="1948" y="20"/>
                  </a:lnTo>
                  <a:lnTo>
                    <a:pt x="1939" y="11"/>
                  </a:lnTo>
                  <a:lnTo>
                    <a:pt x="1927" y="6"/>
                  </a:lnTo>
                  <a:lnTo>
                    <a:pt x="1916" y="1"/>
                  </a:lnTo>
                  <a:lnTo>
                    <a:pt x="1902" y="0"/>
                  </a:lnTo>
                  <a:lnTo>
                    <a:pt x="65" y="0"/>
                  </a:lnTo>
                  <a:lnTo>
                    <a:pt x="65" y="0"/>
                  </a:lnTo>
                  <a:lnTo>
                    <a:pt x="52" y="1"/>
                  </a:lnTo>
                  <a:lnTo>
                    <a:pt x="39" y="6"/>
                  </a:lnTo>
                  <a:lnTo>
                    <a:pt x="29" y="11"/>
                  </a:lnTo>
                  <a:lnTo>
                    <a:pt x="19" y="20"/>
                  </a:lnTo>
                  <a:lnTo>
                    <a:pt x="12" y="29"/>
                  </a:lnTo>
                  <a:lnTo>
                    <a:pt x="5" y="39"/>
                  </a:lnTo>
                  <a:lnTo>
                    <a:pt x="1" y="52"/>
                  </a:lnTo>
                  <a:lnTo>
                    <a:pt x="0" y="64"/>
                  </a:lnTo>
                  <a:lnTo>
                    <a:pt x="0" y="372"/>
                  </a:lnTo>
                  <a:close/>
                </a:path>
              </a:pathLst>
            </a:custGeom>
            <a:solidFill>
              <a:srgbClr val="FB6E52"/>
            </a:solidFill>
            <a:ln w="79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4"/>
            <p:cNvSpPr>
              <a:spLocks/>
            </p:cNvSpPr>
            <p:nvPr/>
          </p:nvSpPr>
          <p:spPr bwMode="auto">
            <a:xfrm>
              <a:off x="2366" y="1372"/>
              <a:ext cx="502" cy="1080"/>
            </a:xfrm>
            <a:custGeom>
              <a:avLst/>
              <a:gdLst>
                <a:gd name="T0" fmla="*/ 871 w 1005"/>
                <a:gd name="T1" fmla="*/ 2 h 2161"/>
                <a:gd name="T2" fmla="*/ 948 w 1005"/>
                <a:gd name="T3" fmla="*/ 35 h 2161"/>
                <a:gd name="T4" fmla="*/ 990 w 1005"/>
                <a:gd name="T5" fmla="*/ 89 h 2161"/>
                <a:gd name="T6" fmla="*/ 1005 w 1005"/>
                <a:gd name="T7" fmla="*/ 2006 h 2161"/>
                <a:gd name="T8" fmla="*/ 990 w 1005"/>
                <a:gd name="T9" fmla="*/ 2072 h 2161"/>
                <a:gd name="T10" fmla="*/ 948 w 1005"/>
                <a:gd name="T11" fmla="*/ 2126 h 2161"/>
                <a:gd name="T12" fmla="*/ 871 w 1005"/>
                <a:gd name="T13" fmla="*/ 2160 h 2161"/>
                <a:gd name="T14" fmla="*/ 787 w 1005"/>
                <a:gd name="T15" fmla="*/ 2150 h 2161"/>
                <a:gd name="T16" fmla="*/ 626 w 1005"/>
                <a:gd name="T17" fmla="*/ 2097 h 2161"/>
                <a:gd name="T18" fmla="*/ 478 w 1005"/>
                <a:gd name="T19" fmla="*/ 2017 h 2161"/>
                <a:gd name="T20" fmla="*/ 345 w 1005"/>
                <a:gd name="T21" fmla="*/ 1912 h 2161"/>
                <a:gd name="T22" fmla="*/ 312 w 1005"/>
                <a:gd name="T23" fmla="*/ 1869 h 2161"/>
                <a:gd name="T24" fmla="*/ 288 w 1005"/>
                <a:gd name="T25" fmla="*/ 1781 h 2161"/>
                <a:gd name="T26" fmla="*/ 292 w 1005"/>
                <a:gd name="T27" fmla="*/ 1729 h 2161"/>
                <a:gd name="T28" fmla="*/ 315 w 1005"/>
                <a:gd name="T29" fmla="*/ 1671 h 2161"/>
                <a:gd name="T30" fmla="*/ 354 w 1005"/>
                <a:gd name="T31" fmla="*/ 1624 h 2161"/>
                <a:gd name="T32" fmla="*/ 363 w 1005"/>
                <a:gd name="T33" fmla="*/ 1615 h 2161"/>
                <a:gd name="T34" fmla="*/ 304 w 1005"/>
                <a:gd name="T35" fmla="*/ 1635 h 2161"/>
                <a:gd name="T36" fmla="*/ 249 w 1005"/>
                <a:gd name="T37" fmla="*/ 1638 h 2161"/>
                <a:gd name="T38" fmla="*/ 178 w 1005"/>
                <a:gd name="T39" fmla="*/ 1617 h 2161"/>
                <a:gd name="T40" fmla="*/ 121 w 1005"/>
                <a:gd name="T41" fmla="*/ 1571 h 2161"/>
                <a:gd name="T42" fmla="*/ 91 w 1005"/>
                <a:gd name="T43" fmla="*/ 1521 h 2161"/>
                <a:gd name="T44" fmla="*/ 76 w 1005"/>
                <a:gd name="T45" fmla="*/ 1458 h 2161"/>
                <a:gd name="T46" fmla="*/ 89 w 1005"/>
                <a:gd name="T47" fmla="*/ 1377 h 2161"/>
                <a:gd name="T48" fmla="*/ 133 w 1005"/>
                <a:gd name="T49" fmla="*/ 1310 h 2161"/>
                <a:gd name="T50" fmla="*/ 201 w 1005"/>
                <a:gd name="T51" fmla="*/ 1267 h 2161"/>
                <a:gd name="T52" fmla="*/ 183 w 1005"/>
                <a:gd name="T53" fmla="*/ 1263 h 2161"/>
                <a:gd name="T54" fmla="*/ 95 w 1005"/>
                <a:gd name="T55" fmla="*/ 1237 h 2161"/>
                <a:gd name="T56" fmla="*/ 29 w 1005"/>
                <a:gd name="T57" fmla="*/ 1172 h 2161"/>
                <a:gd name="T58" fmla="*/ 0 w 1005"/>
                <a:gd name="T59" fmla="*/ 1082 h 2161"/>
                <a:gd name="T60" fmla="*/ 4 w 1005"/>
                <a:gd name="T61" fmla="*/ 1034 h 2161"/>
                <a:gd name="T62" fmla="*/ 41 w 1005"/>
                <a:gd name="T63" fmla="*/ 953 h 2161"/>
                <a:gd name="T64" fmla="*/ 110 w 1005"/>
                <a:gd name="T65" fmla="*/ 898 h 2161"/>
                <a:gd name="T66" fmla="*/ 181 w 1005"/>
                <a:gd name="T67" fmla="*/ 880 h 2161"/>
                <a:gd name="T68" fmla="*/ 210 w 1005"/>
                <a:gd name="T69" fmla="*/ 880 h 2161"/>
                <a:gd name="T70" fmla="*/ 128 w 1005"/>
                <a:gd name="T71" fmla="*/ 822 h 2161"/>
                <a:gd name="T72" fmla="*/ 84 w 1005"/>
                <a:gd name="T73" fmla="*/ 736 h 2161"/>
                <a:gd name="T74" fmla="*/ 86 w 1005"/>
                <a:gd name="T75" fmla="*/ 638 h 2161"/>
                <a:gd name="T76" fmla="*/ 107 w 1005"/>
                <a:gd name="T77" fmla="*/ 586 h 2161"/>
                <a:gd name="T78" fmla="*/ 173 w 1005"/>
                <a:gd name="T79" fmla="*/ 519 h 2161"/>
                <a:gd name="T80" fmla="*/ 259 w 1005"/>
                <a:gd name="T81" fmla="*/ 488 h 2161"/>
                <a:gd name="T82" fmla="*/ 354 w 1005"/>
                <a:gd name="T83" fmla="*/ 499 h 2161"/>
                <a:gd name="T84" fmla="*/ 405 w 1005"/>
                <a:gd name="T85" fmla="*/ 522 h 2161"/>
                <a:gd name="T86" fmla="*/ 360 w 1005"/>
                <a:gd name="T87" fmla="*/ 476 h 2161"/>
                <a:gd name="T88" fmla="*/ 329 w 1005"/>
                <a:gd name="T89" fmla="*/ 403 h 2161"/>
                <a:gd name="T90" fmla="*/ 327 w 1005"/>
                <a:gd name="T91" fmla="*/ 322 h 2161"/>
                <a:gd name="T92" fmla="*/ 349 w 1005"/>
                <a:gd name="T93" fmla="*/ 264 h 2161"/>
                <a:gd name="T94" fmla="*/ 391 w 1005"/>
                <a:gd name="T95" fmla="*/ 211 h 2161"/>
                <a:gd name="T96" fmla="*/ 446 w 1005"/>
                <a:gd name="T97" fmla="*/ 166 h 2161"/>
                <a:gd name="T98" fmla="*/ 572 w 1005"/>
                <a:gd name="T99" fmla="*/ 90 h 2161"/>
                <a:gd name="T100" fmla="*/ 706 w 1005"/>
                <a:gd name="T101" fmla="*/ 33 h 2161"/>
                <a:gd name="T102" fmla="*/ 820 w 1005"/>
                <a:gd name="T103" fmla="*/ 3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05" h="2161">
                  <a:moveTo>
                    <a:pt x="820" y="3"/>
                  </a:moveTo>
                  <a:lnTo>
                    <a:pt x="820" y="3"/>
                  </a:lnTo>
                  <a:lnTo>
                    <a:pt x="838" y="0"/>
                  </a:lnTo>
                  <a:lnTo>
                    <a:pt x="854" y="0"/>
                  </a:lnTo>
                  <a:lnTo>
                    <a:pt x="871" y="2"/>
                  </a:lnTo>
                  <a:lnTo>
                    <a:pt x="888" y="5"/>
                  </a:lnTo>
                  <a:lnTo>
                    <a:pt x="905" y="10"/>
                  </a:lnTo>
                  <a:lnTo>
                    <a:pt x="920" y="17"/>
                  </a:lnTo>
                  <a:lnTo>
                    <a:pt x="935" y="25"/>
                  </a:lnTo>
                  <a:lnTo>
                    <a:pt x="948" y="35"/>
                  </a:lnTo>
                  <a:lnTo>
                    <a:pt x="948" y="35"/>
                  </a:lnTo>
                  <a:lnTo>
                    <a:pt x="961" y="46"/>
                  </a:lnTo>
                  <a:lnTo>
                    <a:pt x="973" y="59"/>
                  </a:lnTo>
                  <a:lnTo>
                    <a:pt x="982" y="74"/>
                  </a:lnTo>
                  <a:lnTo>
                    <a:pt x="990" y="89"/>
                  </a:lnTo>
                  <a:lnTo>
                    <a:pt x="997" y="104"/>
                  </a:lnTo>
                  <a:lnTo>
                    <a:pt x="1001" y="120"/>
                  </a:lnTo>
                  <a:lnTo>
                    <a:pt x="1004" y="138"/>
                  </a:lnTo>
                  <a:lnTo>
                    <a:pt x="1005" y="155"/>
                  </a:lnTo>
                  <a:lnTo>
                    <a:pt x="1005" y="2006"/>
                  </a:lnTo>
                  <a:lnTo>
                    <a:pt x="1005" y="2006"/>
                  </a:lnTo>
                  <a:lnTo>
                    <a:pt x="1004" y="2024"/>
                  </a:lnTo>
                  <a:lnTo>
                    <a:pt x="1001" y="2041"/>
                  </a:lnTo>
                  <a:lnTo>
                    <a:pt x="997" y="2057"/>
                  </a:lnTo>
                  <a:lnTo>
                    <a:pt x="990" y="2072"/>
                  </a:lnTo>
                  <a:lnTo>
                    <a:pt x="982" y="2087"/>
                  </a:lnTo>
                  <a:lnTo>
                    <a:pt x="973" y="2101"/>
                  </a:lnTo>
                  <a:lnTo>
                    <a:pt x="961" y="2115"/>
                  </a:lnTo>
                  <a:lnTo>
                    <a:pt x="948" y="2126"/>
                  </a:lnTo>
                  <a:lnTo>
                    <a:pt x="948" y="2126"/>
                  </a:lnTo>
                  <a:lnTo>
                    <a:pt x="935" y="2135"/>
                  </a:lnTo>
                  <a:lnTo>
                    <a:pt x="920" y="2145"/>
                  </a:lnTo>
                  <a:lnTo>
                    <a:pt x="905" y="2152"/>
                  </a:lnTo>
                  <a:lnTo>
                    <a:pt x="888" y="2156"/>
                  </a:lnTo>
                  <a:lnTo>
                    <a:pt x="871" y="2160"/>
                  </a:lnTo>
                  <a:lnTo>
                    <a:pt x="854" y="2161"/>
                  </a:lnTo>
                  <a:lnTo>
                    <a:pt x="838" y="2161"/>
                  </a:lnTo>
                  <a:lnTo>
                    <a:pt x="820" y="2158"/>
                  </a:lnTo>
                  <a:lnTo>
                    <a:pt x="820" y="2158"/>
                  </a:lnTo>
                  <a:lnTo>
                    <a:pt x="787" y="2150"/>
                  </a:lnTo>
                  <a:lnTo>
                    <a:pt x="754" y="2142"/>
                  </a:lnTo>
                  <a:lnTo>
                    <a:pt x="721" y="2133"/>
                  </a:lnTo>
                  <a:lnTo>
                    <a:pt x="689" y="2122"/>
                  </a:lnTo>
                  <a:lnTo>
                    <a:pt x="657" y="2110"/>
                  </a:lnTo>
                  <a:lnTo>
                    <a:pt x="626" y="2097"/>
                  </a:lnTo>
                  <a:lnTo>
                    <a:pt x="596" y="2084"/>
                  </a:lnTo>
                  <a:lnTo>
                    <a:pt x="565" y="2067"/>
                  </a:lnTo>
                  <a:lnTo>
                    <a:pt x="536" y="2052"/>
                  </a:lnTo>
                  <a:lnTo>
                    <a:pt x="506" y="2035"/>
                  </a:lnTo>
                  <a:lnTo>
                    <a:pt x="478" y="2017"/>
                  </a:lnTo>
                  <a:lnTo>
                    <a:pt x="450" y="1997"/>
                  </a:lnTo>
                  <a:lnTo>
                    <a:pt x="423" y="1978"/>
                  </a:lnTo>
                  <a:lnTo>
                    <a:pt x="397" y="1957"/>
                  </a:lnTo>
                  <a:lnTo>
                    <a:pt x="370" y="1935"/>
                  </a:lnTo>
                  <a:lnTo>
                    <a:pt x="345" y="1912"/>
                  </a:lnTo>
                  <a:lnTo>
                    <a:pt x="345" y="1912"/>
                  </a:lnTo>
                  <a:lnTo>
                    <a:pt x="345" y="1912"/>
                  </a:lnTo>
                  <a:lnTo>
                    <a:pt x="332" y="1899"/>
                  </a:lnTo>
                  <a:lnTo>
                    <a:pt x="322" y="1885"/>
                  </a:lnTo>
                  <a:lnTo>
                    <a:pt x="312" y="1869"/>
                  </a:lnTo>
                  <a:lnTo>
                    <a:pt x="304" y="1853"/>
                  </a:lnTo>
                  <a:lnTo>
                    <a:pt x="297" y="1836"/>
                  </a:lnTo>
                  <a:lnTo>
                    <a:pt x="293" y="1817"/>
                  </a:lnTo>
                  <a:lnTo>
                    <a:pt x="289" y="1799"/>
                  </a:lnTo>
                  <a:lnTo>
                    <a:pt x="288" y="1781"/>
                  </a:lnTo>
                  <a:lnTo>
                    <a:pt x="288" y="1781"/>
                  </a:lnTo>
                  <a:lnTo>
                    <a:pt x="287" y="1767"/>
                  </a:lnTo>
                  <a:lnTo>
                    <a:pt x="288" y="1754"/>
                  </a:lnTo>
                  <a:lnTo>
                    <a:pt x="289" y="1741"/>
                  </a:lnTo>
                  <a:lnTo>
                    <a:pt x="292" y="1729"/>
                  </a:lnTo>
                  <a:lnTo>
                    <a:pt x="295" y="1716"/>
                  </a:lnTo>
                  <a:lnTo>
                    <a:pt x="299" y="1705"/>
                  </a:lnTo>
                  <a:lnTo>
                    <a:pt x="303" y="1693"/>
                  </a:lnTo>
                  <a:lnTo>
                    <a:pt x="309" y="1681"/>
                  </a:lnTo>
                  <a:lnTo>
                    <a:pt x="315" y="1671"/>
                  </a:lnTo>
                  <a:lnTo>
                    <a:pt x="321" y="1661"/>
                  </a:lnTo>
                  <a:lnTo>
                    <a:pt x="329" y="1650"/>
                  </a:lnTo>
                  <a:lnTo>
                    <a:pt x="337" y="1641"/>
                  </a:lnTo>
                  <a:lnTo>
                    <a:pt x="345" y="1632"/>
                  </a:lnTo>
                  <a:lnTo>
                    <a:pt x="354" y="1624"/>
                  </a:lnTo>
                  <a:lnTo>
                    <a:pt x="363" y="1616"/>
                  </a:lnTo>
                  <a:lnTo>
                    <a:pt x="374" y="1609"/>
                  </a:lnTo>
                  <a:lnTo>
                    <a:pt x="374" y="1608"/>
                  </a:lnTo>
                  <a:lnTo>
                    <a:pt x="374" y="1608"/>
                  </a:lnTo>
                  <a:lnTo>
                    <a:pt x="363" y="1615"/>
                  </a:lnTo>
                  <a:lnTo>
                    <a:pt x="352" y="1619"/>
                  </a:lnTo>
                  <a:lnTo>
                    <a:pt x="341" y="1625"/>
                  </a:lnTo>
                  <a:lnTo>
                    <a:pt x="329" y="1630"/>
                  </a:lnTo>
                  <a:lnTo>
                    <a:pt x="317" y="1633"/>
                  </a:lnTo>
                  <a:lnTo>
                    <a:pt x="304" y="1635"/>
                  </a:lnTo>
                  <a:lnTo>
                    <a:pt x="293" y="1638"/>
                  </a:lnTo>
                  <a:lnTo>
                    <a:pt x="279" y="1639"/>
                  </a:lnTo>
                  <a:lnTo>
                    <a:pt x="279" y="1639"/>
                  </a:lnTo>
                  <a:lnTo>
                    <a:pt x="264" y="1639"/>
                  </a:lnTo>
                  <a:lnTo>
                    <a:pt x="249" y="1638"/>
                  </a:lnTo>
                  <a:lnTo>
                    <a:pt x="234" y="1635"/>
                  </a:lnTo>
                  <a:lnTo>
                    <a:pt x="219" y="1633"/>
                  </a:lnTo>
                  <a:lnTo>
                    <a:pt x="205" y="1628"/>
                  </a:lnTo>
                  <a:lnTo>
                    <a:pt x="191" y="1623"/>
                  </a:lnTo>
                  <a:lnTo>
                    <a:pt x="178" y="1617"/>
                  </a:lnTo>
                  <a:lnTo>
                    <a:pt x="165" y="1609"/>
                  </a:lnTo>
                  <a:lnTo>
                    <a:pt x="153" y="1601"/>
                  </a:lnTo>
                  <a:lnTo>
                    <a:pt x="142" y="1592"/>
                  </a:lnTo>
                  <a:lnTo>
                    <a:pt x="132" y="1581"/>
                  </a:lnTo>
                  <a:lnTo>
                    <a:pt x="121" y="1571"/>
                  </a:lnTo>
                  <a:lnTo>
                    <a:pt x="112" y="1559"/>
                  </a:lnTo>
                  <a:lnTo>
                    <a:pt x="104" y="1548"/>
                  </a:lnTo>
                  <a:lnTo>
                    <a:pt x="97" y="1535"/>
                  </a:lnTo>
                  <a:lnTo>
                    <a:pt x="91" y="1521"/>
                  </a:lnTo>
                  <a:lnTo>
                    <a:pt x="91" y="1521"/>
                  </a:lnTo>
                  <a:lnTo>
                    <a:pt x="86" y="1506"/>
                  </a:lnTo>
                  <a:lnTo>
                    <a:pt x="81" y="1490"/>
                  </a:lnTo>
                  <a:lnTo>
                    <a:pt x="79" y="1474"/>
                  </a:lnTo>
                  <a:lnTo>
                    <a:pt x="76" y="1458"/>
                  </a:lnTo>
                  <a:lnTo>
                    <a:pt x="76" y="1458"/>
                  </a:lnTo>
                  <a:lnTo>
                    <a:pt x="76" y="1441"/>
                  </a:lnTo>
                  <a:lnTo>
                    <a:pt x="77" y="1425"/>
                  </a:lnTo>
                  <a:lnTo>
                    <a:pt x="80" y="1408"/>
                  </a:lnTo>
                  <a:lnTo>
                    <a:pt x="84" y="1392"/>
                  </a:lnTo>
                  <a:lnTo>
                    <a:pt x="89" y="1377"/>
                  </a:lnTo>
                  <a:lnTo>
                    <a:pt x="96" y="1362"/>
                  </a:lnTo>
                  <a:lnTo>
                    <a:pt x="104" y="1348"/>
                  </a:lnTo>
                  <a:lnTo>
                    <a:pt x="112" y="1335"/>
                  </a:lnTo>
                  <a:lnTo>
                    <a:pt x="122" y="1322"/>
                  </a:lnTo>
                  <a:lnTo>
                    <a:pt x="133" y="1310"/>
                  </a:lnTo>
                  <a:lnTo>
                    <a:pt x="144" y="1300"/>
                  </a:lnTo>
                  <a:lnTo>
                    <a:pt x="157" y="1290"/>
                  </a:lnTo>
                  <a:lnTo>
                    <a:pt x="171" y="1282"/>
                  </a:lnTo>
                  <a:lnTo>
                    <a:pt x="186" y="1274"/>
                  </a:lnTo>
                  <a:lnTo>
                    <a:pt x="201" y="1267"/>
                  </a:lnTo>
                  <a:lnTo>
                    <a:pt x="216" y="1262"/>
                  </a:lnTo>
                  <a:lnTo>
                    <a:pt x="216" y="1262"/>
                  </a:lnTo>
                  <a:lnTo>
                    <a:pt x="203" y="1263"/>
                  </a:lnTo>
                  <a:lnTo>
                    <a:pt x="203" y="1263"/>
                  </a:lnTo>
                  <a:lnTo>
                    <a:pt x="183" y="1263"/>
                  </a:lnTo>
                  <a:lnTo>
                    <a:pt x="165" y="1261"/>
                  </a:lnTo>
                  <a:lnTo>
                    <a:pt x="145" y="1257"/>
                  </a:lnTo>
                  <a:lnTo>
                    <a:pt x="128" y="1253"/>
                  </a:lnTo>
                  <a:lnTo>
                    <a:pt x="111" y="1245"/>
                  </a:lnTo>
                  <a:lnTo>
                    <a:pt x="95" y="1237"/>
                  </a:lnTo>
                  <a:lnTo>
                    <a:pt x="79" y="1226"/>
                  </a:lnTo>
                  <a:lnTo>
                    <a:pt x="65" y="1215"/>
                  </a:lnTo>
                  <a:lnTo>
                    <a:pt x="51" y="1202"/>
                  </a:lnTo>
                  <a:lnTo>
                    <a:pt x="39" y="1188"/>
                  </a:lnTo>
                  <a:lnTo>
                    <a:pt x="29" y="1172"/>
                  </a:lnTo>
                  <a:lnTo>
                    <a:pt x="20" y="1156"/>
                  </a:lnTo>
                  <a:lnTo>
                    <a:pt x="12" y="1139"/>
                  </a:lnTo>
                  <a:lnTo>
                    <a:pt x="6" y="1120"/>
                  </a:lnTo>
                  <a:lnTo>
                    <a:pt x="3" y="1102"/>
                  </a:lnTo>
                  <a:lnTo>
                    <a:pt x="0" y="1082"/>
                  </a:lnTo>
                  <a:lnTo>
                    <a:pt x="0" y="1082"/>
                  </a:lnTo>
                  <a:lnTo>
                    <a:pt x="0" y="1071"/>
                  </a:lnTo>
                  <a:lnTo>
                    <a:pt x="0" y="1071"/>
                  </a:lnTo>
                  <a:lnTo>
                    <a:pt x="1" y="1052"/>
                  </a:lnTo>
                  <a:lnTo>
                    <a:pt x="4" y="1034"/>
                  </a:lnTo>
                  <a:lnTo>
                    <a:pt x="8" y="1017"/>
                  </a:lnTo>
                  <a:lnTo>
                    <a:pt x="14" y="999"/>
                  </a:lnTo>
                  <a:lnTo>
                    <a:pt x="21" y="983"/>
                  </a:lnTo>
                  <a:lnTo>
                    <a:pt x="30" y="967"/>
                  </a:lnTo>
                  <a:lnTo>
                    <a:pt x="41" y="953"/>
                  </a:lnTo>
                  <a:lnTo>
                    <a:pt x="52" y="939"/>
                  </a:lnTo>
                  <a:lnTo>
                    <a:pt x="65" y="927"/>
                  </a:lnTo>
                  <a:lnTo>
                    <a:pt x="79" y="916"/>
                  </a:lnTo>
                  <a:lnTo>
                    <a:pt x="94" y="906"/>
                  </a:lnTo>
                  <a:lnTo>
                    <a:pt x="110" y="898"/>
                  </a:lnTo>
                  <a:lnTo>
                    <a:pt x="126" y="891"/>
                  </a:lnTo>
                  <a:lnTo>
                    <a:pt x="144" y="885"/>
                  </a:lnTo>
                  <a:lnTo>
                    <a:pt x="162" y="882"/>
                  </a:lnTo>
                  <a:lnTo>
                    <a:pt x="181" y="880"/>
                  </a:lnTo>
                  <a:lnTo>
                    <a:pt x="181" y="880"/>
                  </a:lnTo>
                  <a:lnTo>
                    <a:pt x="197" y="880"/>
                  </a:lnTo>
                  <a:lnTo>
                    <a:pt x="213" y="881"/>
                  </a:lnTo>
                  <a:lnTo>
                    <a:pt x="213" y="881"/>
                  </a:lnTo>
                  <a:lnTo>
                    <a:pt x="210" y="880"/>
                  </a:lnTo>
                  <a:lnTo>
                    <a:pt x="210" y="880"/>
                  </a:lnTo>
                  <a:lnTo>
                    <a:pt x="191" y="870"/>
                  </a:lnTo>
                  <a:lnTo>
                    <a:pt x="173" y="861"/>
                  </a:lnTo>
                  <a:lnTo>
                    <a:pt x="157" y="850"/>
                  </a:lnTo>
                  <a:lnTo>
                    <a:pt x="142" y="836"/>
                  </a:lnTo>
                  <a:lnTo>
                    <a:pt x="128" y="822"/>
                  </a:lnTo>
                  <a:lnTo>
                    <a:pt x="117" y="807"/>
                  </a:lnTo>
                  <a:lnTo>
                    <a:pt x="106" y="790"/>
                  </a:lnTo>
                  <a:lnTo>
                    <a:pt x="97" y="772"/>
                  </a:lnTo>
                  <a:lnTo>
                    <a:pt x="90" y="755"/>
                  </a:lnTo>
                  <a:lnTo>
                    <a:pt x="84" y="736"/>
                  </a:lnTo>
                  <a:lnTo>
                    <a:pt x="81" y="717"/>
                  </a:lnTo>
                  <a:lnTo>
                    <a:pt x="80" y="697"/>
                  </a:lnTo>
                  <a:lnTo>
                    <a:pt x="80" y="677"/>
                  </a:lnTo>
                  <a:lnTo>
                    <a:pt x="82" y="657"/>
                  </a:lnTo>
                  <a:lnTo>
                    <a:pt x="86" y="638"/>
                  </a:lnTo>
                  <a:lnTo>
                    <a:pt x="92" y="618"/>
                  </a:lnTo>
                  <a:lnTo>
                    <a:pt x="92" y="618"/>
                  </a:lnTo>
                  <a:lnTo>
                    <a:pt x="98" y="603"/>
                  </a:lnTo>
                  <a:lnTo>
                    <a:pt x="98" y="603"/>
                  </a:lnTo>
                  <a:lnTo>
                    <a:pt x="107" y="586"/>
                  </a:lnTo>
                  <a:lnTo>
                    <a:pt x="119" y="570"/>
                  </a:lnTo>
                  <a:lnTo>
                    <a:pt x="130" y="555"/>
                  </a:lnTo>
                  <a:lnTo>
                    <a:pt x="143" y="542"/>
                  </a:lnTo>
                  <a:lnTo>
                    <a:pt x="158" y="529"/>
                  </a:lnTo>
                  <a:lnTo>
                    <a:pt x="173" y="519"/>
                  </a:lnTo>
                  <a:lnTo>
                    <a:pt x="189" y="510"/>
                  </a:lnTo>
                  <a:lnTo>
                    <a:pt x="205" y="502"/>
                  </a:lnTo>
                  <a:lnTo>
                    <a:pt x="223" y="496"/>
                  </a:lnTo>
                  <a:lnTo>
                    <a:pt x="241" y="491"/>
                  </a:lnTo>
                  <a:lnTo>
                    <a:pt x="259" y="488"/>
                  </a:lnTo>
                  <a:lnTo>
                    <a:pt x="278" y="487"/>
                  </a:lnTo>
                  <a:lnTo>
                    <a:pt x="297" y="487"/>
                  </a:lnTo>
                  <a:lnTo>
                    <a:pt x="316" y="490"/>
                  </a:lnTo>
                  <a:lnTo>
                    <a:pt x="335" y="494"/>
                  </a:lnTo>
                  <a:lnTo>
                    <a:pt x="354" y="499"/>
                  </a:lnTo>
                  <a:lnTo>
                    <a:pt x="354" y="499"/>
                  </a:lnTo>
                  <a:lnTo>
                    <a:pt x="380" y="510"/>
                  </a:lnTo>
                  <a:lnTo>
                    <a:pt x="393" y="515"/>
                  </a:lnTo>
                  <a:lnTo>
                    <a:pt x="405" y="522"/>
                  </a:lnTo>
                  <a:lnTo>
                    <a:pt x="405" y="522"/>
                  </a:lnTo>
                  <a:lnTo>
                    <a:pt x="405" y="522"/>
                  </a:lnTo>
                  <a:lnTo>
                    <a:pt x="392" y="512"/>
                  </a:lnTo>
                  <a:lnTo>
                    <a:pt x="380" y="502"/>
                  </a:lnTo>
                  <a:lnTo>
                    <a:pt x="370" y="489"/>
                  </a:lnTo>
                  <a:lnTo>
                    <a:pt x="360" y="476"/>
                  </a:lnTo>
                  <a:lnTo>
                    <a:pt x="352" y="462"/>
                  </a:lnTo>
                  <a:lnTo>
                    <a:pt x="344" y="449"/>
                  </a:lnTo>
                  <a:lnTo>
                    <a:pt x="338" y="434"/>
                  </a:lnTo>
                  <a:lnTo>
                    <a:pt x="332" y="419"/>
                  </a:lnTo>
                  <a:lnTo>
                    <a:pt x="329" y="403"/>
                  </a:lnTo>
                  <a:lnTo>
                    <a:pt x="326" y="388"/>
                  </a:lnTo>
                  <a:lnTo>
                    <a:pt x="324" y="371"/>
                  </a:lnTo>
                  <a:lnTo>
                    <a:pt x="324" y="355"/>
                  </a:lnTo>
                  <a:lnTo>
                    <a:pt x="325" y="338"/>
                  </a:lnTo>
                  <a:lnTo>
                    <a:pt x="327" y="322"/>
                  </a:lnTo>
                  <a:lnTo>
                    <a:pt x="332" y="306"/>
                  </a:lnTo>
                  <a:lnTo>
                    <a:pt x="337" y="290"/>
                  </a:lnTo>
                  <a:lnTo>
                    <a:pt x="337" y="290"/>
                  </a:lnTo>
                  <a:lnTo>
                    <a:pt x="342" y="276"/>
                  </a:lnTo>
                  <a:lnTo>
                    <a:pt x="349" y="264"/>
                  </a:lnTo>
                  <a:lnTo>
                    <a:pt x="356" y="252"/>
                  </a:lnTo>
                  <a:lnTo>
                    <a:pt x="363" y="241"/>
                  </a:lnTo>
                  <a:lnTo>
                    <a:pt x="372" y="230"/>
                  </a:lnTo>
                  <a:lnTo>
                    <a:pt x="380" y="220"/>
                  </a:lnTo>
                  <a:lnTo>
                    <a:pt x="391" y="211"/>
                  </a:lnTo>
                  <a:lnTo>
                    <a:pt x="401" y="202"/>
                  </a:lnTo>
                  <a:lnTo>
                    <a:pt x="400" y="201"/>
                  </a:lnTo>
                  <a:lnTo>
                    <a:pt x="400" y="201"/>
                  </a:lnTo>
                  <a:lnTo>
                    <a:pt x="423" y="184"/>
                  </a:lnTo>
                  <a:lnTo>
                    <a:pt x="446" y="166"/>
                  </a:lnTo>
                  <a:lnTo>
                    <a:pt x="470" y="149"/>
                  </a:lnTo>
                  <a:lnTo>
                    <a:pt x="496" y="133"/>
                  </a:lnTo>
                  <a:lnTo>
                    <a:pt x="520" y="118"/>
                  </a:lnTo>
                  <a:lnTo>
                    <a:pt x="545" y="103"/>
                  </a:lnTo>
                  <a:lnTo>
                    <a:pt x="572" y="90"/>
                  </a:lnTo>
                  <a:lnTo>
                    <a:pt x="597" y="76"/>
                  </a:lnTo>
                  <a:lnTo>
                    <a:pt x="623" y="65"/>
                  </a:lnTo>
                  <a:lnTo>
                    <a:pt x="651" y="53"/>
                  </a:lnTo>
                  <a:lnTo>
                    <a:pt x="679" y="43"/>
                  </a:lnTo>
                  <a:lnTo>
                    <a:pt x="706" y="33"/>
                  </a:lnTo>
                  <a:lnTo>
                    <a:pt x="734" y="25"/>
                  </a:lnTo>
                  <a:lnTo>
                    <a:pt x="763" y="17"/>
                  </a:lnTo>
                  <a:lnTo>
                    <a:pt x="792" y="10"/>
                  </a:lnTo>
                  <a:lnTo>
                    <a:pt x="820" y="3"/>
                  </a:lnTo>
                  <a:lnTo>
                    <a:pt x="820" y="3"/>
                  </a:lnTo>
                  <a:close/>
                </a:path>
              </a:pathLst>
            </a:custGeom>
            <a:solidFill>
              <a:srgbClr val="4FC1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85"/>
            <p:cNvSpPr>
              <a:spLocks noEditPoints="1"/>
            </p:cNvSpPr>
            <p:nvPr/>
          </p:nvSpPr>
          <p:spPr bwMode="auto">
            <a:xfrm>
              <a:off x="2359" y="1365"/>
              <a:ext cx="515" cy="1093"/>
            </a:xfrm>
            <a:custGeom>
              <a:avLst/>
              <a:gdLst>
                <a:gd name="T0" fmla="*/ 699 w 1029"/>
                <a:gd name="T1" fmla="*/ 2146 h 2185"/>
                <a:gd name="T2" fmla="*/ 428 w 1029"/>
                <a:gd name="T3" fmla="*/ 2001 h 2185"/>
                <a:gd name="T4" fmla="*/ 299 w 1029"/>
                <a:gd name="T5" fmla="*/ 1852 h 2185"/>
                <a:gd name="T6" fmla="*/ 301 w 1029"/>
                <a:gd name="T7" fmla="*/ 1705 h 2185"/>
                <a:gd name="T8" fmla="*/ 280 w 1029"/>
                <a:gd name="T9" fmla="*/ 1664 h 2185"/>
                <a:gd name="T10" fmla="*/ 155 w 1029"/>
                <a:gd name="T11" fmla="*/ 1621 h 2185"/>
                <a:gd name="T12" fmla="*/ 85 w 1029"/>
                <a:gd name="T13" fmla="*/ 1522 h 2185"/>
                <a:gd name="T14" fmla="*/ 84 w 1029"/>
                <a:gd name="T15" fmla="*/ 1402 h 2185"/>
                <a:gd name="T16" fmla="*/ 149 w 1029"/>
                <a:gd name="T17" fmla="*/ 1302 h 2185"/>
                <a:gd name="T18" fmla="*/ 78 w 1029"/>
                <a:gd name="T19" fmla="*/ 1244 h 2185"/>
                <a:gd name="T20" fmla="*/ 2 w 1029"/>
                <a:gd name="T21" fmla="*/ 1113 h 2185"/>
                <a:gd name="T22" fmla="*/ 20 w 1029"/>
                <a:gd name="T23" fmla="*/ 994 h 2185"/>
                <a:gd name="T24" fmla="*/ 138 w 1029"/>
                <a:gd name="T25" fmla="*/ 889 h 2185"/>
                <a:gd name="T26" fmla="*/ 112 w 1029"/>
                <a:gd name="T27" fmla="*/ 817 h 2185"/>
                <a:gd name="T28" fmla="*/ 81 w 1029"/>
                <a:gd name="T29" fmla="*/ 666 h 2185"/>
                <a:gd name="T30" fmla="*/ 133 w 1029"/>
                <a:gd name="T31" fmla="*/ 559 h 2185"/>
                <a:gd name="T32" fmla="*/ 248 w 1029"/>
                <a:gd name="T33" fmla="*/ 491 h 2185"/>
                <a:gd name="T34" fmla="*/ 364 w 1029"/>
                <a:gd name="T35" fmla="*/ 497 h 2185"/>
                <a:gd name="T36" fmla="*/ 324 w 1029"/>
                <a:gd name="T37" fmla="*/ 388 h 2185"/>
                <a:gd name="T38" fmla="*/ 343 w 1029"/>
                <a:gd name="T39" fmla="*/ 284 h 2185"/>
                <a:gd name="T40" fmla="*/ 402 w 1029"/>
                <a:gd name="T41" fmla="*/ 206 h 2185"/>
                <a:gd name="T42" fmla="*/ 580 w 1029"/>
                <a:gd name="T43" fmla="*/ 90 h 2185"/>
                <a:gd name="T44" fmla="*/ 830 w 1029"/>
                <a:gd name="T45" fmla="*/ 3 h 2185"/>
                <a:gd name="T46" fmla="*/ 932 w 1029"/>
                <a:gd name="T47" fmla="*/ 15 h 2185"/>
                <a:gd name="T48" fmla="*/ 1020 w 1029"/>
                <a:gd name="T49" fmla="*/ 111 h 2185"/>
                <a:gd name="T50" fmla="*/ 1013 w 1029"/>
                <a:gd name="T51" fmla="*/ 2090 h 2185"/>
                <a:gd name="T52" fmla="*/ 919 w 1029"/>
                <a:gd name="T53" fmla="*/ 2176 h 2185"/>
                <a:gd name="T54" fmla="*/ 388 w 1029"/>
                <a:gd name="T55" fmla="*/ 1607 h 2185"/>
                <a:gd name="T56" fmla="*/ 392 w 1029"/>
                <a:gd name="T57" fmla="*/ 1631 h 2185"/>
                <a:gd name="T58" fmla="*/ 327 w 1029"/>
                <a:gd name="T59" fmla="*/ 1711 h 2185"/>
                <a:gd name="T60" fmla="*/ 314 w 1029"/>
                <a:gd name="T61" fmla="*/ 1810 h 2185"/>
                <a:gd name="T62" fmla="*/ 391 w 1029"/>
                <a:gd name="T63" fmla="*/ 1938 h 2185"/>
                <a:gd name="T64" fmla="*/ 646 w 1029"/>
                <a:gd name="T65" fmla="*/ 2099 h 2185"/>
                <a:gd name="T66" fmla="*/ 862 w 1029"/>
                <a:gd name="T67" fmla="*/ 2160 h 2185"/>
                <a:gd name="T68" fmla="*/ 952 w 1029"/>
                <a:gd name="T69" fmla="*/ 2128 h 2185"/>
                <a:gd name="T70" fmla="*/ 1004 w 1029"/>
                <a:gd name="T71" fmla="*/ 2018 h 2185"/>
                <a:gd name="T72" fmla="*/ 964 w 1029"/>
                <a:gd name="T73" fmla="*/ 68 h 2185"/>
                <a:gd name="T74" fmla="*/ 875 w 1029"/>
                <a:gd name="T75" fmla="*/ 25 h 2185"/>
                <a:gd name="T76" fmla="*/ 725 w 1029"/>
                <a:gd name="T77" fmla="*/ 56 h 2185"/>
                <a:gd name="T78" fmla="*/ 495 w 1029"/>
                <a:gd name="T79" fmla="*/ 168 h 2185"/>
                <a:gd name="T80" fmla="*/ 402 w 1029"/>
                <a:gd name="T81" fmla="*/ 242 h 2185"/>
                <a:gd name="T82" fmla="*/ 352 w 1029"/>
                <a:gd name="T83" fmla="*/ 336 h 2185"/>
                <a:gd name="T84" fmla="*/ 374 w 1029"/>
                <a:gd name="T85" fmla="*/ 468 h 2185"/>
                <a:gd name="T86" fmla="*/ 429 w 1029"/>
                <a:gd name="T87" fmla="*/ 538 h 2185"/>
                <a:gd name="T88" fmla="*/ 391 w 1029"/>
                <a:gd name="T89" fmla="*/ 536 h 2185"/>
                <a:gd name="T90" fmla="*/ 295 w 1029"/>
                <a:gd name="T91" fmla="*/ 511 h 2185"/>
                <a:gd name="T92" fmla="*/ 182 w 1029"/>
                <a:gd name="T93" fmla="*/ 548 h 2185"/>
                <a:gd name="T94" fmla="*/ 116 w 1029"/>
                <a:gd name="T95" fmla="*/ 635 h 2185"/>
                <a:gd name="T96" fmla="*/ 121 w 1029"/>
                <a:gd name="T97" fmla="*/ 780 h 2185"/>
                <a:gd name="T98" fmla="*/ 227 w 1029"/>
                <a:gd name="T99" fmla="*/ 879 h 2185"/>
                <a:gd name="T100" fmla="*/ 238 w 1029"/>
                <a:gd name="T101" fmla="*/ 895 h 2185"/>
                <a:gd name="T102" fmla="*/ 176 w 1029"/>
                <a:gd name="T103" fmla="*/ 905 h 2185"/>
                <a:gd name="T104" fmla="*/ 53 w 1029"/>
                <a:gd name="T105" fmla="*/ 986 h 2185"/>
                <a:gd name="T106" fmla="*/ 25 w 1029"/>
                <a:gd name="T107" fmla="*/ 1094 h 2185"/>
                <a:gd name="T108" fmla="*/ 94 w 1029"/>
                <a:gd name="T109" fmla="*/ 1225 h 2185"/>
                <a:gd name="T110" fmla="*/ 215 w 1029"/>
                <a:gd name="T111" fmla="*/ 1263 h 2185"/>
                <a:gd name="T112" fmla="*/ 240 w 1029"/>
                <a:gd name="T113" fmla="*/ 1276 h 2185"/>
                <a:gd name="T114" fmla="*/ 164 w 1029"/>
                <a:gd name="T115" fmla="*/ 1321 h 2185"/>
                <a:gd name="T116" fmla="*/ 102 w 1029"/>
                <a:gd name="T117" fmla="*/ 1439 h 2185"/>
                <a:gd name="T118" fmla="*/ 121 w 1029"/>
                <a:gd name="T119" fmla="*/ 1541 h 2185"/>
                <a:gd name="T120" fmla="*/ 209 w 1029"/>
                <a:gd name="T121" fmla="*/ 1624 h 2185"/>
                <a:gd name="T122" fmla="*/ 314 w 1029"/>
                <a:gd name="T123" fmla="*/ 1635 h 2185"/>
                <a:gd name="T124" fmla="*/ 386 w 1029"/>
                <a:gd name="T125" fmla="*/ 1607 h 2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9" h="2185">
                  <a:moveTo>
                    <a:pt x="862" y="2185"/>
                  </a:moveTo>
                  <a:lnTo>
                    <a:pt x="862" y="2185"/>
                  </a:lnTo>
                  <a:lnTo>
                    <a:pt x="846" y="2184"/>
                  </a:lnTo>
                  <a:lnTo>
                    <a:pt x="830" y="2182"/>
                  </a:lnTo>
                  <a:lnTo>
                    <a:pt x="830" y="2182"/>
                  </a:lnTo>
                  <a:lnTo>
                    <a:pt x="797" y="2175"/>
                  </a:lnTo>
                  <a:lnTo>
                    <a:pt x="763" y="2167"/>
                  </a:lnTo>
                  <a:lnTo>
                    <a:pt x="731" y="2158"/>
                  </a:lnTo>
                  <a:lnTo>
                    <a:pt x="699" y="2146"/>
                  </a:lnTo>
                  <a:lnTo>
                    <a:pt x="667" y="2135"/>
                  </a:lnTo>
                  <a:lnTo>
                    <a:pt x="635" y="2122"/>
                  </a:lnTo>
                  <a:lnTo>
                    <a:pt x="604" y="2107"/>
                  </a:lnTo>
                  <a:lnTo>
                    <a:pt x="574" y="2092"/>
                  </a:lnTo>
                  <a:lnTo>
                    <a:pt x="543" y="2076"/>
                  </a:lnTo>
                  <a:lnTo>
                    <a:pt x="515" y="2059"/>
                  </a:lnTo>
                  <a:lnTo>
                    <a:pt x="485" y="2040"/>
                  </a:lnTo>
                  <a:lnTo>
                    <a:pt x="457" y="2021"/>
                  </a:lnTo>
                  <a:lnTo>
                    <a:pt x="428" y="2001"/>
                  </a:lnTo>
                  <a:lnTo>
                    <a:pt x="402" y="1979"/>
                  </a:lnTo>
                  <a:lnTo>
                    <a:pt x="374" y="1957"/>
                  </a:lnTo>
                  <a:lnTo>
                    <a:pt x="349" y="1933"/>
                  </a:lnTo>
                  <a:lnTo>
                    <a:pt x="349" y="1933"/>
                  </a:lnTo>
                  <a:lnTo>
                    <a:pt x="336" y="1920"/>
                  </a:lnTo>
                  <a:lnTo>
                    <a:pt x="324" y="1905"/>
                  </a:lnTo>
                  <a:lnTo>
                    <a:pt x="314" y="1889"/>
                  </a:lnTo>
                  <a:lnTo>
                    <a:pt x="306" y="1872"/>
                  </a:lnTo>
                  <a:lnTo>
                    <a:pt x="299" y="1852"/>
                  </a:lnTo>
                  <a:lnTo>
                    <a:pt x="293" y="1834"/>
                  </a:lnTo>
                  <a:lnTo>
                    <a:pt x="290" y="1813"/>
                  </a:lnTo>
                  <a:lnTo>
                    <a:pt x="288" y="1793"/>
                  </a:lnTo>
                  <a:lnTo>
                    <a:pt x="288" y="1793"/>
                  </a:lnTo>
                  <a:lnTo>
                    <a:pt x="286" y="1774"/>
                  </a:lnTo>
                  <a:lnTo>
                    <a:pt x="289" y="1757"/>
                  </a:lnTo>
                  <a:lnTo>
                    <a:pt x="291" y="1738"/>
                  </a:lnTo>
                  <a:lnTo>
                    <a:pt x="296" y="1721"/>
                  </a:lnTo>
                  <a:lnTo>
                    <a:pt x="301" y="1705"/>
                  </a:lnTo>
                  <a:lnTo>
                    <a:pt x="309" y="1688"/>
                  </a:lnTo>
                  <a:lnTo>
                    <a:pt x="318" y="1673"/>
                  </a:lnTo>
                  <a:lnTo>
                    <a:pt x="328" y="1658"/>
                  </a:lnTo>
                  <a:lnTo>
                    <a:pt x="328" y="1658"/>
                  </a:lnTo>
                  <a:lnTo>
                    <a:pt x="311" y="1661"/>
                  </a:lnTo>
                  <a:lnTo>
                    <a:pt x="292" y="1664"/>
                  </a:lnTo>
                  <a:lnTo>
                    <a:pt x="292" y="1664"/>
                  </a:lnTo>
                  <a:lnTo>
                    <a:pt x="280" y="1664"/>
                  </a:lnTo>
                  <a:lnTo>
                    <a:pt x="280" y="1664"/>
                  </a:lnTo>
                  <a:lnTo>
                    <a:pt x="265" y="1664"/>
                  </a:lnTo>
                  <a:lnTo>
                    <a:pt x="250" y="1661"/>
                  </a:lnTo>
                  <a:lnTo>
                    <a:pt x="235" y="1659"/>
                  </a:lnTo>
                  <a:lnTo>
                    <a:pt x="221" y="1654"/>
                  </a:lnTo>
                  <a:lnTo>
                    <a:pt x="206" y="1650"/>
                  </a:lnTo>
                  <a:lnTo>
                    <a:pt x="192" y="1644"/>
                  </a:lnTo>
                  <a:lnTo>
                    <a:pt x="179" y="1637"/>
                  </a:lnTo>
                  <a:lnTo>
                    <a:pt x="167" y="1629"/>
                  </a:lnTo>
                  <a:lnTo>
                    <a:pt x="155" y="1621"/>
                  </a:lnTo>
                  <a:lnTo>
                    <a:pt x="144" y="1612"/>
                  </a:lnTo>
                  <a:lnTo>
                    <a:pt x="133" y="1601"/>
                  </a:lnTo>
                  <a:lnTo>
                    <a:pt x="123" y="1590"/>
                  </a:lnTo>
                  <a:lnTo>
                    <a:pt x="114" y="1578"/>
                  </a:lnTo>
                  <a:lnTo>
                    <a:pt x="106" y="1566"/>
                  </a:lnTo>
                  <a:lnTo>
                    <a:pt x="98" y="1552"/>
                  </a:lnTo>
                  <a:lnTo>
                    <a:pt x="92" y="1538"/>
                  </a:lnTo>
                  <a:lnTo>
                    <a:pt x="92" y="1538"/>
                  </a:lnTo>
                  <a:lnTo>
                    <a:pt x="85" y="1522"/>
                  </a:lnTo>
                  <a:lnTo>
                    <a:pt x="80" y="1506"/>
                  </a:lnTo>
                  <a:lnTo>
                    <a:pt x="78" y="1488"/>
                  </a:lnTo>
                  <a:lnTo>
                    <a:pt x="76" y="1471"/>
                  </a:lnTo>
                  <a:lnTo>
                    <a:pt x="76" y="1471"/>
                  </a:lnTo>
                  <a:lnTo>
                    <a:pt x="76" y="1457"/>
                  </a:lnTo>
                  <a:lnTo>
                    <a:pt x="76" y="1442"/>
                  </a:lnTo>
                  <a:lnTo>
                    <a:pt x="78" y="1430"/>
                  </a:lnTo>
                  <a:lnTo>
                    <a:pt x="80" y="1416"/>
                  </a:lnTo>
                  <a:lnTo>
                    <a:pt x="84" y="1402"/>
                  </a:lnTo>
                  <a:lnTo>
                    <a:pt x="88" y="1389"/>
                  </a:lnTo>
                  <a:lnTo>
                    <a:pt x="93" y="1377"/>
                  </a:lnTo>
                  <a:lnTo>
                    <a:pt x="99" y="1364"/>
                  </a:lnTo>
                  <a:lnTo>
                    <a:pt x="106" y="1352"/>
                  </a:lnTo>
                  <a:lnTo>
                    <a:pt x="112" y="1341"/>
                  </a:lnTo>
                  <a:lnTo>
                    <a:pt x="121" y="1331"/>
                  </a:lnTo>
                  <a:lnTo>
                    <a:pt x="130" y="1320"/>
                  </a:lnTo>
                  <a:lnTo>
                    <a:pt x="139" y="1311"/>
                  </a:lnTo>
                  <a:lnTo>
                    <a:pt x="149" y="1302"/>
                  </a:lnTo>
                  <a:lnTo>
                    <a:pt x="160" y="1292"/>
                  </a:lnTo>
                  <a:lnTo>
                    <a:pt x="171" y="1286"/>
                  </a:lnTo>
                  <a:lnTo>
                    <a:pt x="171" y="1286"/>
                  </a:lnTo>
                  <a:lnTo>
                    <a:pt x="154" y="1282"/>
                  </a:lnTo>
                  <a:lnTo>
                    <a:pt x="138" y="1276"/>
                  </a:lnTo>
                  <a:lnTo>
                    <a:pt x="122" y="1271"/>
                  </a:lnTo>
                  <a:lnTo>
                    <a:pt x="107" y="1263"/>
                  </a:lnTo>
                  <a:lnTo>
                    <a:pt x="92" y="1254"/>
                  </a:lnTo>
                  <a:lnTo>
                    <a:pt x="78" y="1244"/>
                  </a:lnTo>
                  <a:lnTo>
                    <a:pt x="65" y="1234"/>
                  </a:lnTo>
                  <a:lnTo>
                    <a:pt x="53" y="1221"/>
                  </a:lnTo>
                  <a:lnTo>
                    <a:pt x="42" y="1208"/>
                  </a:lnTo>
                  <a:lnTo>
                    <a:pt x="32" y="1195"/>
                  </a:lnTo>
                  <a:lnTo>
                    <a:pt x="24" y="1180"/>
                  </a:lnTo>
                  <a:lnTo>
                    <a:pt x="16" y="1163"/>
                  </a:lnTo>
                  <a:lnTo>
                    <a:pt x="10" y="1147"/>
                  </a:lnTo>
                  <a:lnTo>
                    <a:pt x="5" y="1131"/>
                  </a:lnTo>
                  <a:lnTo>
                    <a:pt x="2" y="1113"/>
                  </a:lnTo>
                  <a:lnTo>
                    <a:pt x="0" y="1095"/>
                  </a:lnTo>
                  <a:lnTo>
                    <a:pt x="0" y="1095"/>
                  </a:lnTo>
                  <a:lnTo>
                    <a:pt x="0" y="1083"/>
                  </a:lnTo>
                  <a:lnTo>
                    <a:pt x="0" y="1083"/>
                  </a:lnTo>
                  <a:lnTo>
                    <a:pt x="1" y="1064"/>
                  </a:lnTo>
                  <a:lnTo>
                    <a:pt x="3" y="1046"/>
                  </a:lnTo>
                  <a:lnTo>
                    <a:pt x="7" y="1027"/>
                  </a:lnTo>
                  <a:lnTo>
                    <a:pt x="12" y="1010"/>
                  </a:lnTo>
                  <a:lnTo>
                    <a:pt x="20" y="994"/>
                  </a:lnTo>
                  <a:lnTo>
                    <a:pt x="28" y="978"/>
                  </a:lnTo>
                  <a:lnTo>
                    <a:pt x="39" y="963"/>
                  </a:lnTo>
                  <a:lnTo>
                    <a:pt x="49" y="949"/>
                  </a:lnTo>
                  <a:lnTo>
                    <a:pt x="62" y="936"/>
                  </a:lnTo>
                  <a:lnTo>
                    <a:pt x="76" y="924"/>
                  </a:lnTo>
                  <a:lnTo>
                    <a:pt x="89" y="913"/>
                  </a:lnTo>
                  <a:lnTo>
                    <a:pt x="106" y="904"/>
                  </a:lnTo>
                  <a:lnTo>
                    <a:pt x="122" y="896"/>
                  </a:lnTo>
                  <a:lnTo>
                    <a:pt x="138" y="889"/>
                  </a:lnTo>
                  <a:lnTo>
                    <a:pt x="156" y="885"/>
                  </a:lnTo>
                  <a:lnTo>
                    <a:pt x="175" y="881"/>
                  </a:lnTo>
                  <a:lnTo>
                    <a:pt x="175" y="881"/>
                  </a:lnTo>
                  <a:lnTo>
                    <a:pt x="162" y="872"/>
                  </a:lnTo>
                  <a:lnTo>
                    <a:pt x="151" y="863"/>
                  </a:lnTo>
                  <a:lnTo>
                    <a:pt x="140" y="852"/>
                  </a:lnTo>
                  <a:lnTo>
                    <a:pt x="130" y="841"/>
                  </a:lnTo>
                  <a:lnTo>
                    <a:pt x="121" y="829"/>
                  </a:lnTo>
                  <a:lnTo>
                    <a:pt x="112" y="817"/>
                  </a:lnTo>
                  <a:lnTo>
                    <a:pt x="104" y="804"/>
                  </a:lnTo>
                  <a:lnTo>
                    <a:pt x="98" y="790"/>
                  </a:lnTo>
                  <a:lnTo>
                    <a:pt x="98" y="790"/>
                  </a:lnTo>
                  <a:lnTo>
                    <a:pt x="89" y="769"/>
                  </a:lnTo>
                  <a:lnTo>
                    <a:pt x="84" y="750"/>
                  </a:lnTo>
                  <a:lnTo>
                    <a:pt x="80" y="729"/>
                  </a:lnTo>
                  <a:lnTo>
                    <a:pt x="79" y="708"/>
                  </a:lnTo>
                  <a:lnTo>
                    <a:pt x="79" y="688"/>
                  </a:lnTo>
                  <a:lnTo>
                    <a:pt x="81" y="666"/>
                  </a:lnTo>
                  <a:lnTo>
                    <a:pt x="86" y="645"/>
                  </a:lnTo>
                  <a:lnTo>
                    <a:pt x="93" y="625"/>
                  </a:lnTo>
                  <a:lnTo>
                    <a:pt x="93" y="625"/>
                  </a:lnTo>
                  <a:lnTo>
                    <a:pt x="100" y="609"/>
                  </a:lnTo>
                  <a:lnTo>
                    <a:pt x="100" y="609"/>
                  </a:lnTo>
                  <a:lnTo>
                    <a:pt x="107" y="595"/>
                  </a:lnTo>
                  <a:lnTo>
                    <a:pt x="115" y="583"/>
                  </a:lnTo>
                  <a:lnTo>
                    <a:pt x="123" y="570"/>
                  </a:lnTo>
                  <a:lnTo>
                    <a:pt x="133" y="559"/>
                  </a:lnTo>
                  <a:lnTo>
                    <a:pt x="144" y="548"/>
                  </a:lnTo>
                  <a:lnTo>
                    <a:pt x="154" y="538"/>
                  </a:lnTo>
                  <a:lnTo>
                    <a:pt x="167" y="529"/>
                  </a:lnTo>
                  <a:lnTo>
                    <a:pt x="179" y="519"/>
                  </a:lnTo>
                  <a:lnTo>
                    <a:pt x="192" y="512"/>
                  </a:lnTo>
                  <a:lnTo>
                    <a:pt x="206" y="506"/>
                  </a:lnTo>
                  <a:lnTo>
                    <a:pt x="220" y="500"/>
                  </a:lnTo>
                  <a:lnTo>
                    <a:pt x="233" y="495"/>
                  </a:lnTo>
                  <a:lnTo>
                    <a:pt x="248" y="491"/>
                  </a:lnTo>
                  <a:lnTo>
                    <a:pt x="263" y="488"/>
                  </a:lnTo>
                  <a:lnTo>
                    <a:pt x="278" y="487"/>
                  </a:lnTo>
                  <a:lnTo>
                    <a:pt x="295" y="486"/>
                  </a:lnTo>
                  <a:lnTo>
                    <a:pt x="295" y="486"/>
                  </a:lnTo>
                  <a:lnTo>
                    <a:pt x="312" y="487"/>
                  </a:lnTo>
                  <a:lnTo>
                    <a:pt x="329" y="489"/>
                  </a:lnTo>
                  <a:lnTo>
                    <a:pt x="346" y="493"/>
                  </a:lnTo>
                  <a:lnTo>
                    <a:pt x="364" y="497"/>
                  </a:lnTo>
                  <a:lnTo>
                    <a:pt x="364" y="497"/>
                  </a:lnTo>
                  <a:lnTo>
                    <a:pt x="356" y="487"/>
                  </a:lnTo>
                  <a:lnTo>
                    <a:pt x="350" y="476"/>
                  </a:lnTo>
                  <a:lnTo>
                    <a:pt x="344" y="464"/>
                  </a:lnTo>
                  <a:lnTo>
                    <a:pt x="338" y="451"/>
                  </a:lnTo>
                  <a:lnTo>
                    <a:pt x="334" y="439"/>
                  </a:lnTo>
                  <a:lnTo>
                    <a:pt x="330" y="427"/>
                  </a:lnTo>
                  <a:lnTo>
                    <a:pt x="328" y="415"/>
                  </a:lnTo>
                  <a:lnTo>
                    <a:pt x="326" y="401"/>
                  </a:lnTo>
                  <a:lnTo>
                    <a:pt x="324" y="388"/>
                  </a:lnTo>
                  <a:lnTo>
                    <a:pt x="323" y="375"/>
                  </a:lnTo>
                  <a:lnTo>
                    <a:pt x="324" y="362"/>
                  </a:lnTo>
                  <a:lnTo>
                    <a:pt x="324" y="349"/>
                  </a:lnTo>
                  <a:lnTo>
                    <a:pt x="327" y="336"/>
                  </a:lnTo>
                  <a:lnTo>
                    <a:pt x="329" y="322"/>
                  </a:lnTo>
                  <a:lnTo>
                    <a:pt x="333" y="310"/>
                  </a:lnTo>
                  <a:lnTo>
                    <a:pt x="337" y="297"/>
                  </a:lnTo>
                  <a:lnTo>
                    <a:pt x="337" y="297"/>
                  </a:lnTo>
                  <a:lnTo>
                    <a:pt x="343" y="284"/>
                  </a:lnTo>
                  <a:lnTo>
                    <a:pt x="349" y="272"/>
                  </a:lnTo>
                  <a:lnTo>
                    <a:pt x="356" y="260"/>
                  </a:lnTo>
                  <a:lnTo>
                    <a:pt x="364" y="249"/>
                  </a:lnTo>
                  <a:lnTo>
                    <a:pt x="372" y="237"/>
                  </a:lnTo>
                  <a:lnTo>
                    <a:pt x="381" y="227"/>
                  </a:lnTo>
                  <a:lnTo>
                    <a:pt x="390" y="217"/>
                  </a:lnTo>
                  <a:lnTo>
                    <a:pt x="400" y="208"/>
                  </a:lnTo>
                  <a:lnTo>
                    <a:pt x="400" y="208"/>
                  </a:lnTo>
                  <a:lnTo>
                    <a:pt x="402" y="206"/>
                  </a:lnTo>
                  <a:lnTo>
                    <a:pt x="404" y="204"/>
                  </a:lnTo>
                  <a:lnTo>
                    <a:pt x="404" y="204"/>
                  </a:lnTo>
                  <a:lnTo>
                    <a:pt x="428" y="185"/>
                  </a:lnTo>
                  <a:lnTo>
                    <a:pt x="452" y="167"/>
                  </a:lnTo>
                  <a:lnTo>
                    <a:pt x="477" y="150"/>
                  </a:lnTo>
                  <a:lnTo>
                    <a:pt x="502" y="133"/>
                  </a:lnTo>
                  <a:lnTo>
                    <a:pt x="527" y="118"/>
                  </a:lnTo>
                  <a:lnTo>
                    <a:pt x="554" y="103"/>
                  </a:lnTo>
                  <a:lnTo>
                    <a:pt x="580" y="90"/>
                  </a:lnTo>
                  <a:lnTo>
                    <a:pt x="607" y="77"/>
                  </a:lnTo>
                  <a:lnTo>
                    <a:pt x="633" y="64"/>
                  </a:lnTo>
                  <a:lnTo>
                    <a:pt x="661" y="53"/>
                  </a:lnTo>
                  <a:lnTo>
                    <a:pt x="688" y="42"/>
                  </a:lnTo>
                  <a:lnTo>
                    <a:pt x="716" y="33"/>
                  </a:lnTo>
                  <a:lnTo>
                    <a:pt x="744" y="24"/>
                  </a:lnTo>
                  <a:lnTo>
                    <a:pt x="773" y="16"/>
                  </a:lnTo>
                  <a:lnTo>
                    <a:pt x="801" y="9"/>
                  </a:lnTo>
                  <a:lnTo>
                    <a:pt x="830" y="3"/>
                  </a:lnTo>
                  <a:lnTo>
                    <a:pt x="830" y="3"/>
                  </a:lnTo>
                  <a:lnTo>
                    <a:pt x="846" y="0"/>
                  </a:lnTo>
                  <a:lnTo>
                    <a:pt x="862" y="0"/>
                  </a:lnTo>
                  <a:lnTo>
                    <a:pt x="862" y="0"/>
                  </a:lnTo>
                  <a:lnTo>
                    <a:pt x="876" y="0"/>
                  </a:lnTo>
                  <a:lnTo>
                    <a:pt x="891" y="2"/>
                  </a:lnTo>
                  <a:lnTo>
                    <a:pt x="905" y="5"/>
                  </a:lnTo>
                  <a:lnTo>
                    <a:pt x="919" y="9"/>
                  </a:lnTo>
                  <a:lnTo>
                    <a:pt x="932" y="15"/>
                  </a:lnTo>
                  <a:lnTo>
                    <a:pt x="944" y="22"/>
                  </a:lnTo>
                  <a:lnTo>
                    <a:pt x="957" y="29"/>
                  </a:lnTo>
                  <a:lnTo>
                    <a:pt x="968" y="38"/>
                  </a:lnTo>
                  <a:lnTo>
                    <a:pt x="968" y="38"/>
                  </a:lnTo>
                  <a:lnTo>
                    <a:pt x="982" y="50"/>
                  </a:lnTo>
                  <a:lnTo>
                    <a:pt x="994" y="64"/>
                  </a:lnTo>
                  <a:lnTo>
                    <a:pt x="1005" y="79"/>
                  </a:lnTo>
                  <a:lnTo>
                    <a:pt x="1013" y="95"/>
                  </a:lnTo>
                  <a:lnTo>
                    <a:pt x="1020" y="111"/>
                  </a:lnTo>
                  <a:lnTo>
                    <a:pt x="1025" y="130"/>
                  </a:lnTo>
                  <a:lnTo>
                    <a:pt x="1028" y="148"/>
                  </a:lnTo>
                  <a:lnTo>
                    <a:pt x="1029" y="167"/>
                  </a:lnTo>
                  <a:lnTo>
                    <a:pt x="1029" y="2018"/>
                  </a:lnTo>
                  <a:lnTo>
                    <a:pt x="1029" y="2018"/>
                  </a:lnTo>
                  <a:lnTo>
                    <a:pt x="1028" y="2037"/>
                  </a:lnTo>
                  <a:lnTo>
                    <a:pt x="1025" y="2055"/>
                  </a:lnTo>
                  <a:lnTo>
                    <a:pt x="1020" y="2073"/>
                  </a:lnTo>
                  <a:lnTo>
                    <a:pt x="1013" y="2090"/>
                  </a:lnTo>
                  <a:lnTo>
                    <a:pt x="1005" y="2106"/>
                  </a:lnTo>
                  <a:lnTo>
                    <a:pt x="994" y="2121"/>
                  </a:lnTo>
                  <a:lnTo>
                    <a:pt x="982" y="2135"/>
                  </a:lnTo>
                  <a:lnTo>
                    <a:pt x="968" y="2147"/>
                  </a:lnTo>
                  <a:lnTo>
                    <a:pt x="968" y="2147"/>
                  </a:lnTo>
                  <a:lnTo>
                    <a:pt x="957" y="2157"/>
                  </a:lnTo>
                  <a:lnTo>
                    <a:pt x="944" y="2164"/>
                  </a:lnTo>
                  <a:lnTo>
                    <a:pt x="932" y="2170"/>
                  </a:lnTo>
                  <a:lnTo>
                    <a:pt x="919" y="2176"/>
                  </a:lnTo>
                  <a:lnTo>
                    <a:pt x="905" y="2180"/>
                  </a:lnTo>
                  <a:lnTo>
                    <a:pt x="891" y="2183"/>
                  </a:lnTo>
                  <a:lnTo>
                    <a:pt x="876" y="2185"/>
                  </a:lnTo>
                  <a:lnTo>
                    <a:pt x="862" y="2185"/>
                  </a:lnTo>
                  <a:lnTo>
                    <a:pt x="862" y="2185"/>
                  </a:lnTo>
                  <a:close/>
                  <a:moveTo>
                    <a:pt x="386" y="1607"/>
                  </a:moveTo>
                  <a:lnTo>
                    <a:pt x="386" y="1607"/>
                  </a:lnTo>
                  <a:lnTo>
                    <a:pt x="388" y="1607"/>
                  </a:lnTo>
                  <a:lnTo>
                    <a:pt x="388" y="1607"/>
                  </a:lnTo>
                  <a:lnTo>
                    <a:pt x="392" y="1609"/>
                  </a:lnTo>
                  <a:lnTo>
                    <a:pt x="396" y="1613"/>
                  </a:lnTo>
                  <a:lnTo>
                    <a:pt x="396" y="1614"/>
                  </a:lnTo>
                  <a:lnTo>
                    <a:pt x="396" y="1614"/>
                  </a:lnTo>
                  <a:lnTo>
                    <a:pt x="398" y="1619"/>
                  </a:lnTo>
                  <a:lnTo>
                    <a:pt x="398" y="1623"/>
                  </a:lnTo>
                  <a:lnTo>
                    <a:pt x="396" y="1628"/>
                  </a:lnTo>
                  <a:lnTo>
                    <a:pt x="392" y="1631"/>
                  </a:lnTo>
                  <a:lnTo>
                    <a:pt x="392" y="1631"/>
                  </a:lnTo>
                  <a:lnTo>
                    <a:pt x="383" y="1638"/>
                  </a:lnTo>
                  <a:lnTo>
                    <a:pt x="374" y="1645"/>
                  </a:lnTo>
                  <a:lnTo>
                    <a:pt x="365" y="1653"/>
                  </a:lnTo>
                  <a:lnTo>
                    <a:pt x="357" y="1662"/>
                  </a:lnTo>
                  <a:lnTo>
                    <a:pt x="350" y="1670"/>
                  </a:lnTo>
                  <a:lnTo>
                    <a:pt x="343" y="1681"/>
                  </a:lnTo>
                  <a:lnTo>
                    <a:pt x="337" y="1690"/>
                  </a:lnTo>
                  <a:lnTo>
                    <a:pt x="331" y="1700"/>
                  </a:lnTo>
                  <a:lnTo>
                    <a:pt x="327" y="1711"/>
                  </a:lnTo>
                  <a:lnTo>
                    <a:pt x="322" y="1722"/>
                  </a:lnTo>
                  <a:lnTo>
                    <a:pt x="319" y="1733"/>
                  </a:lnTo>
                  <a:lnTo>
                    <a:pt x="316" y="1744"/>
                  </a:lnTo>
                  <a:lnTo>
                    <a:pt x="314" y="1756"/>
                  </a:lnTo>
                  <a:lnTo>
                    <a:pt x="313" y="1767"/>
                  </a:lnTo>
                  <a:lnTo>
                    <a:pt x="312" y="1780"/>
                  </a:lnTo>
                  <a:lnTo>
                    <a:pt x="312" y="1791"/>
                  </a:lnTo>
                  <a:lnTo>
                    <a:pt x="312" y="1791"/>
                  </a:lnTo>
                  <a:lnTo>
                    <a:pt x="314" y="1810"/>
                  </a:lnTo>
                  <a:lnTo>
                    <a:pt x="318" y="1827"/>
                  </a:lnTo>
                  <a:lnTo>
                    <a:pt x="322" y="1844"/>
                  </a:lnTo>
                  <a:lnTo>
                    <a:pt x="328" y="1861"/>
                  </a:lnTo>
                  <a:lnTo>
                    <a:pt x="336" y="1877"/>
                  </a:lnTo>
                  <a:lnTo>
                    <a:pt x="344" y="1890"/>
                  </a:lnTo>
                  <a:lnTo>
                    <a:pt x="354" y="1903"/>
                  </a:lnTo>
                  <a:lnTo>
                    <a:pt x="366" y="1915"/>
                  </a:lnTo>
                  <a:lnTo>
                    <a:pt x="366" y="1915"/>
                  </a:lnTo>
                  <a:lnTo>
                    <a:pt x="391" y="1938"/>
                  </a:lnTo>
                  <a:lnTo>
                    <a:pt x="417" y="1960"/>
                  </a:lnTo>
                  <a:lnTo>
                    <a:pt x="443" y="1980"/>
                  </a:lnTo>
                  <a:lnTo>
                    <a:pt x="471" y="2001"/>
                  </a:lnTo>
                  <a:lnTo>
                    <a:pt x="498" y="2020"/>
                  </a:lnTo>
                  <a:lnTo>
                    <a:pt x="527" y="2037"/>
                  </a:lnTo>
                  <a:lnTo>
                    <a:pt x="556" y="2054"/>
                  </a:lnTo>
                  <a:lnTo>
                    <a:pt x="586" y="2070"/>
                  </a:lnTo>
                  <a:lnTo>
                    <a:pt x="615" y="2085"/>
                  </a:lnTo>
                  <a:lnTo>
                    <a:pt x="646" y="2099"/>
                  </a:lnTo>
                  <a:lnTo>
                    <a:pt x="676" y="2112"/>
                  </a:lnTo>
                  <a:lnTo>
                    <a:pt x="707" y="2123"/>
                  </a:lnTo>
                  <a:lnTo>
                    <a:pt x="738" y="2134"/>
                  </a:lnTo>
                  <a:lnTo>
                    <a:pt x="770" y="2143"/>
                  </a:lnTo>
                  <a:lnTo>
                    <a:pt x="803" y="2151"/>
                  </a:lnTo>
                  <a:lnTo>
                    <a:pt x="835" y="2158"/>
                  </a:lnTo>
                  <a:lnTo>
                    <a:pt x="835" y="2158"/>
                  </a:lnTo>
                  <a:lnTo>
                    <a:pt x="849" y="2160"/>
                  </a:lnTo>
                  <a:lnTo>
                    <a:pt x="862" y="2160"/>
                  </a:lnTo>
                  <a:lnTo>
                    <a:pt x="862" y="2160"/>
                  </a:lnTo>
                  <a:lnTo>
                    <a:pt x="874" y="2160"/>
                  </a:lnTo>
                  <a:lnTo>
                    <a:pt x="887" y="2158"/>
                  </a:lnTo>
                  <a:lnTo>
                    <a:pt x="898" y="2156"/>
                  </a:lnTo>
                  <a:lnTo>
                    <a:pt x="910" y="2152"/>
                  </a:lnTo>
                  <a:lnTo>
                    <a:pt x="921" y="2147"/>
                  </a:lnTo>
                  <a:lnTo>
                    <a:pt x="933" y="2142"/>
                  </a:lnTo>
                  <a:lnTo>
                    <a:pt x="943" y="2136"/>
                  </a:lnTo>
                  <a:lnTo>
                    <a:pt x="952" y="2128"/>
                  </a:lnTo>
                  <a:lnTo>
                    <a:pt x="952" y="2128"/>
                  </a:lnTo>
                  <a:lnTo>
                    <a:pt x="964" y="2117"/>
                  </a:lnTo>
                  <a:lnTo>
                    <a:pt x="974" y="2106"/>
                  </a:lnTo>
                  <a:lnTo>
                    <a:pt x="983" y="2093"/>
                  </a:lnTo>
                  <a:lnTo>
                    <a:pt x="990" y="2079"/>
                  </a:lnTo>
                  <a:lnTo>
                    <a:pt x="996" y="2064"/>
                  </a:lnTo>
                  <a:lnTo>
                    <a:pt x="1001" y="2049"/>
                  </a:lnTo>
                  <a:lnTo>
                    <a:pt x="1003" y="2035"/>
                  </a:lnTo>
                  <a:lnTo>
                    <a:pt x="1004" y="2018"/>
                  </a:lnTo>
                  <a:lnTo>
                    <a:pt x="1004" y="167"/>
                  </a:lnTo>
                  <a:lnTo>
                    <a:pt x="1004" y="167"/>
                  </a:lnTo>
                  <a:lnTo>
                    <a:pt x="1003" y="151"/>
                  </a:lnTo>
                  <a:lnTo>
                    <a:pt x="1001" y="136"/>
                  </a:lnTo>
                  <a:lnTo>
                    <a:pt x="996" y="121"/>
                  </a:lnTo>
                  <a:lnTo>
                    <a:pt x="990" y="106"/>
                  </a:lnTo>
                  <a:lnTo>
                    <a:pt x="983" y="92"/>
                  </a:lnTo>
                  <a:lnTo>
                    <a:pt x="974" y="79"/>
                  </a:lnTo>
                  <a:lnTo>
                    <a:pt x="964" y="68"/>
                  </a:lnTo>
                  <a:lnTo>
                    <a:pt x="952" y="57"/>
                  </a:lnTo>
                  <a:lnTo>
                    <a:pt x="952" y="57"/>
                  </a:lnTo>
                  <a:lnTo>
                    <a:pt x="943" y="49"/>
                  </a:lnTo>
                  <a:lnTo>
                    <a:pt x="933" y="44"/>
                  </a:lnTo>
                  <a:lnTo>
                    <a:pt x="921" y="38"/>
                  </a:lnTo>
                  <a:lnTo>
                    <a:pt x="910" y="33"/>
                  </a:lnTo>
                  <a:lnTo>
                    <a:pt x="898" y="30"/>
                  </a:lnTo>
                  <a:lnTo>
                    <a:pt x="887" y="26"/>
                  </a:lnTo>
                  <a:lnTo>
                    <a:pt x="875" y="25"/>
                  </a:lnTo>
                  <a:lnTo>
                    <a:pt x="862" y="25"/>
                  </a:lnTo>
                  <a:lnTo>
                    <a:pt x="862" y="25"/>
                  </a:lnTo>
                  <a:lnTo>
                    <a:pt x="849" y="25"/>
                  </a:lnTo>
                  <a:lnTo>
                    <a:pt x="835" y="27"/>
                  </a:lnTo>
                  <a:lnTo>
                    <a:pt x="835" y="27"/>
                  </a:lnTo>
                  <a:lnTo>
                    <a:pt x="807" y="33"/>
                  </a:lnTo>
                  <a:lnTo>
                    <a:pt x="779" y="40"/>
                  </a:lnTo>
                  <a:lnTo>
                    <a:pt x="752" y="48"/>
                  </a:lnTo>
                  <a:lnTo>
                    <a:pt x="725" y="56"/>
                  </a:lnTo>
                  <a:lnTo>
                    <a:pt x="699" y="65"/>
                  </a:lnTo>
                  <a:lnTo>
                    <a:pt x="672" y="76"/>
                  </a:lnTo>
                  <a:lnTo>
                    <a:pt x="646" y="86"/>
                  </a:lnTo>
                  <a:lnTo>
                    <a:pt x="619" y="98"/>
                  </a:lnTo>
                  <a:lnTo>
                    <a:pt x="594" y="110"/>
                  </a:lnTo>
                  <a:lnTo>
                    <a:pt x="569" y="124"/>
                  </a:lnTo>
                  <a:lnTo>
                    <a:pt x="543" y="138"/>
                  </a:lnTo>
                  <a:lnTo>
                    <a:pt x="519" y="153"/>
                  </a:lnTo>
                  <a:lnTo>
                    <a:pt x="495" y="168"/>
                  </a:lnTo>
                  <a:lnTo>
                    <a:pt x="471" y="185"/>
                  </a:lnTo>
                  <a:lnTo>
                    <a:pt x="447" y="201"/>
                  </a:lnTo>
                  <a:lnTo>
                    <a:pt x="425" y="220"/>
                  </a:lnTo>
                  <a:lnTo>
                    <a:pt x="425" y="220"/>
                  </a:lnTo>
                  <a:lnTo>
                    <a:pt x="422" y="222"/>
                  </a:lnTo>
                  <a:lnTo>
                    <a:pt x="420" y="224"/>
                  </a:lnTo>
                  <a:lnTo>
                    <a:pt x="420" y="224"/>
                  </a:lnTo>
                  <a:lnTo>
                    <a:pt x="411" y="232"/>
                  </a:lnTo>
                  <a:lnTo>
                    <a:pt x="402" y="242"/>
                  </a:lnTo>
                  <a:lnTo>
                    <a:pt x="394" y="251"/>
                  </a:lnTo>
                  <a:lnTo>
                    <a:pt x="386" y="261"/>
                  </a:lnTo>
                  <a:lnTo>
                    <a:pt x="379" y="272"/>
                  </a:lnTo>
                  <a:lnTo>
                    <a:pt x="372" y="282"/>
                  </a:lnTo>
                  <a:lnTo>
                    <a:pt x="366" y="294"/>
                  </a:lnTo>
                  <a:lnTo>
                    <a:pt x="361" y="306"/>
                  </a:lnTo>
                  <a:lnTo>
                    <a:pt x="361" y="306"/>
                  </a:lnTo>
                  <a:lnTo>
                    <a:pt x="356" y="320"/>
                  </a:lnTo>
                  <a:lnTo>
                    <a:pt x="352" y="336"/>
                  </a:lnTo>
                  <a:lnTo>
                    <a:pt x="350" y="351"/>
                  </a:lnTo>
                  <a:lnTo>
                    <a:pt x="349" y="366"/>
                  </a:lnTo>
                  <a:lnTo>
                    <a:pt x="349" y="381"/>
                  </a:lnTo>
                  <a:lnTo>
                    <a:pt x="350" y="396"/>
                  </a:lnTo>
                  <a:lnTo>
                    <a:pt x="353" y="411"/>
                  </a:lnTo>
                  <a:lnTo>
                    <a:pt x="357" y="426"/>
                  </a:lnTo>
                  <a:lnTo>
                    <a:pt x="361" y="440"/>
                  </a:lnTo>
                  <a:lnTo>
                    <a:pt x="367" y="454"/>
                  </a:lnTo>
                  <a:lnTo>
                    <a:pt x="374" y="468"/>
                  </a:lnTo>
                  <a:lnTo>
                    <a:pt x="382" y="480"/>
                  </a:lnTo>
                  <a:lnTo>
                    <a:pt x="391" y="493"/>
                  </a:lnTo>
                  <a:lnTo>
                    <a:pt x="402" y="504"/>
                  </a:lnTo>
                  <a:lnTo>
                    <a:pt x="412" y="515"/>
                  </a:lnTo>
                  <a:lnTo>
                    <a:pt x="425" y="525"/>
                  </a:lnTo>
                  <a:lnTo>
                    <a:pt x="425" y="525"/>
                  </a:lnTo>
                  <a:lnTo>
                    <a:pt x="428" y="529"/>
                  </a:lnTo>
                  <a:lnTo>
                    <a:pt x="429" y="533"/>
                  </a:lnTo>
                  <a:lnTo>
                    <a:pt x="429" y="538"/>
                  </a:lnTo>
                  <a:lnTo>
                    <a:pt x="427" y="542"/>
                  </a:lnTo>
                  <a:lnTo>
                    <a:pt x="427" y="542"/>
                  </a:lnTo>
                  <a:lnTo>
                    <a:pt x="424" y="546"/>
                  </a:lnTo>
                  <a:lnTo>
                    <a:pt x="419" y="547"/>
                  </a:lnTo>
                  <a:lnTo>
                    <a:pt x="414" y="547"/>
                  </a:lnTo>
                  <a:lnTo>
                    <a:pt x="410" y="545"/>
                  </a:lnTo>
                  <a:lnTo>
                    <a:pt x="410" y="545"/>
                  </a:lnTo>
                  <a:lnTo>
                    <a:pt x="400" y="540"/>
                  </a:lnTo>
                  <a:lnTo>
                    <a:pt x="391" y="536"/>
                  </a:lnTo>
                  <a:lnTo>
                    <a:pt x="371" y="527"/>
                  </a:lnTo>
                  <a:lnTo>
                    <a:pt x="371" y="527"/>
                  </a:lnTo>
                  <a:lnTo>
                    <a:pt x="361" y="524"/>
                  </a:lnTo>
                  <a:lnTo>
                    <a:pt x="361" y="524"/>
                  </a:lnTo>
                  <a:lnTo>
                    <a:pt x="345" y="518"/>
                  </a:lnTo>
                  <a:lnTo>
                    <a:pt x="328" y="515"/>
                  </a:lnTo>
                  <a:lnTo>
                    <a:pt x="311" y="512"/>
                  </a:lnTo>
                  <a:lnTo>
                    <a:pt x="295" y="511"/>
                  </a:lnTo>
                  <a:lnTo>
                    <a:pt x="295" y="511"/>
                  </a:lnTo>
                  <a:lnTo>
                    <a:pt x="281" y="511"/>
                  </a:lnTo>
                  <a:lnTo>
                    <a:pt x="267" y="514"/>
                  </a:lnTo>
                  <a:lnTo>
                    <a:pt x="253" y="516"/>
                  </a:lnTo>
                  <a:lnTo>
                    <a:pt x="240" y="519"/>
                  </a:lnTo>
                  <a:lnTo>
                    <a:pt x="228" y="523"/>
                  </a:lnTo>
                  <a:lnTo>
                    <a:pt x="216" y="529"/>
                  </a:lnTo>
                  <a:lnTo>
                    <a:pt x="203" y="534"/>
                  </a:lnTo>
                  <a:lnTo>
                    <a:pt x="192" y="541"/>
                  </a:lnTo>
                  <a:lnTo>
                    <a:pt x="182" y="548"/>
                  </a:lnTo>
                  <a:lnTo>
                    <a:pt x="171" y="556"/>
                  </a:lnTo>
                  <a:lnTo>
                    <a:pt x="161" y="565"/>
                  </a:lnTo>
                  <a:lnTo>
                    <a:pt x="152" y="575"/>
                  </a:lnTo>
                  <a:lnTo>
                    <a:pt x="144" y="585"/>
                  </a:lnTo>
                  <a:lnTo>
                    <a:pt x="136" y="597"/>
                  </a:lnTo>
                  <a:lnTo>
                    <a:pt x="129" y="608"/>
                  </a:lnTo>
                  <a:lnTo>
                    <a:pt x="122" y="620"/>
                  </a:lnTo>
                  <a:lnTo>
                    <a:pt x="122" y="620"/>
                  </a:lnTo>
                  <a:lnTo>
                    <a:pt x="116" y="635"/>
                  </a:lnTo>
                  <a:lnTo>
                    <a:pt x="116" y="635"/>
                  </a:lnTo>
                  <a:lnTo>
                    <a:pt x="110" y="652"/>
                  </a:lnTo>
                  <a:lnTo>
                    <a:pt x="107" y="670"/>
                  </a:lnTo>
                  <a:lnTo>
                    <a:pt x="104" y="689"/>
                  </a:lnTo>
                  <a:lnTo>
                    <a:pt x="103" y="707"/>
                  </a:lnTo>
                  <a:lnTo>
                    <a:pt x="106" y="726"/>
                  </a:lnTo>
                  <a:lnTo>
                    <a:pt x="109" y="744"/>
                  </a:lnTo>
                  <a:lnTo>
                    <a:pt x="114" y="762"/>
                  </a:lnTo>
                  <a:lnTo>
                    <a:pt x="121" y="780"/>
                  </a:lnTo>
                  <a:lnTo>
                    <a:pt x="121" y="780"/>
                  </a:lnTo>
                  <a:lnTo>
                    <a:pt x="130" y="796"/>
                  </a:lnTo>
                  <a:lnTo>
                    <a:pt x="139" y="812"/>
                  </a:lnTo>
                  <a:lnTo>
                    <a:pt x="151" y="827"/>
                  </a:lnTo>
                  <a:lnTo>
                    <a:pt x="163" y="840"/>
                  </a:lnTo>
                  <a:lnTo>
                    <a:pt x="178" y="852"/>
                  </a:lnTo>
                  <a:lnTo>
                    <a:pt x="193" y="863"/>
                  </a:lnTo>
                  <a:lnTo>
                    <a:pt x="209" y="872"/>
                  </a:lnTo>
                  <a:lnTo>
                    <a:pt x="227" y="879"/>
                  </a:lnTo>
                  <a:lnTo>
                    <a:pt x="228" y="880"/>
                  </a:lnTo>
                  <a:lnTo>
                    <a:pt x="228" y="880"/>
                  </a:lnTo>
                  <a:lnTo>
                    <a:pt x="230" y="880"/>
                  </a:lnTo>
                  <a:lnTo>
                    <a:pt x="230" y="880"/>
                  </a:lnTo>
                  <a:lnTo>
                    <a:pt x="235" y="883"/>
                  </a:lnTo>
                  <a:lnTo>
                    <a:pt x="237" y="887"/>
                  </a:lnTo>
                  <a:lnTo>
                    <a:pt x="238" y="890"/>
                  </a:lnTo>
                  <a:lnTo>
                    <a:pt x="238" y="895"/>
                  </a:lnTo>
                  <a:lnTo>
                    <a:pt x="238" y="895"/>
                  </a:lnTo>
                  <a:lnTo>
                    <a:pt x="236" y="900"/>
                  </a:lnTo>
                  <a:lnTo>
                    <a:pt x="232" y="903"/>
                  </a:lnTo>
                  <a:lnTo>
                    <a:pt x="229" y="904"/>
                  </a:lnTo>
                  <a:lnTo>
                    <a:pt x="224" y="904"/>
                  </a:lnTo>
                  <a:lnTo>
                    <a:pt x="224" y="904"/>
                  </a:lnTo>
                  <a:lnTo>
                    <a:pt x="209" y="904"/>
                  </a:lnTo>
                  <a:lnTo>
                    <a:pt x="193" y="904"/>
                  </a:lnTo>
                  <a:lnTo>
                    <a:pt x="193" y="904"/>
                  </a:lnTo>
                  <a:lnTo>
                    <a:pt x="176" y="905"/>
                  </a:lnTo>
                  <a:lnTo>
                    <a:pt x="160" y="909"/>
                  </a:lnTo>
                  <a:lnTo>
                    <a:pt x="142" y="915"/>
                  </a:lnTo>
                  <a:lnTo>
                    <a:pt x="127" y="920"/>
                  </a:lnTo>
                  <a:lnTo>
                    <a:pt x="112" y="928"/>
                  </a:lnTo>
                  <a:lnTo>
                    <a:pt x="99" y="938"/>
                  </a:lnTo>
                  <a:lnTo>
                    <a:pt x="86" y="948"/>
                  </a:lnTo>
                  <a:lnTo>
                    <a:pt x="73" y="960"/>
                  </a:lnTo>
                  <a:lnTo>
                    <a:pt x="63" y="972"/>
                  </a:lnTo>
                  <a:lnTo>
                    <a:pt x="53" y="986"/>
                  </a:lnTo>
                  <a:lnTo>
                    <a:pt x="45" y="1001"/>
                  </a:lnTo>
                  <a:lnTo>
                    <a:pt x="38" y="1016"/>
                  </a:lnTo>
                  <a:lnTo>
                    <a:pt x="32" y="1032"/>
                  </a:lnTo>
                  <a:lnTo>
                    <a:pt x="28" y="1048"/>
                  </a:lnTo>
                  <a:lnTo>
                    <a:pt x="25" y="1066"/>
                  </a:lnTo>
                  <a:lnTo>
                    <a:pt x="25" y="1083"/>
                  </a:lnTo>
                  <a:lnTo>
                    <a:pt x="25" y="1083"/>
                  </a:lnTo>
                  <a:lnTo>
                    <a:pt x="25" y="1094"/>
                  </a:lnTo>
                  <a:lnTo>
                    <a:pt x="25" y="1094"/>
                  </a:lnTo>
                  <a:lnTo>
                    <a:pt x="27" y="1112"/>
                  </a:lnTo>
                  <a:lnTo>
                    <a:pt x="31" y="1128"/>
                  </a:lnTo>
                  <a:lnTo>
                    <a:pt x="35" y="1145"/>
                  </a:lnTo>
                  <a:lnTo>
                    <a:pt x="42" y="1160"/>
                  </a:lnTo>
                  <a:lnTo>
                    <a:pt x="50" y="1175"/>
                  </a:lnTo>
                  <a:lnTo>
                    <a:pt x="59" y="1189"/>
                  </a:lnTo>
                  <a:lnTo>
                    <a:pt x="70" y="1201"/>
                  </a:lnTo>
                  <a:lnTo>
                    <a:pt x="81" y="1214"/>
                  </a:lnTo>
                  <a:lnTo>
                    <a:pt x="94" y="1225"/>
                  </a:lnTo>
                  <a:lnTo>
                    <a:pt x="107" y="1234"/>
                  </a:lnTo>
                  <a:lnTo>
                    <a:pt x="122" y="1243"/>
                  </a:lnTo>
                  <a:lnTo>
                    <a:pt x="137" y="1250"/>
                  </a:lnTo>
                  <a:lnTo>
                    <a:pt x="153" y="1256"/>
                  </a:lnTo>
                  <a:lnTo>
                    <a:pt x="169" y="1259"/>
                  </a:lnTo>
                  <a:lnTo>
                    <a:pt x="186" y="1261"/>
                  </a:lnTo>
                  <a:lnTo>
                    <a:pt x="203" y="1263"/>
                  </a:lnTo>
                  <a:lnTo>
                    <a:pt x="203" y="1263"/>
                  </a:lnTo>
                  <a:lnTo>
                    <a:pt x="215" y="1263"/>
                  </a:lnTo>
                  <a:lnTo>
                    <a:pt x="215" y="1263"/>
                  </a:lnTo>
                  <a:lnTo>
                    <a:pt x="227" y="1261"/>
                  </a:lnTo>
                  <a:lnTo>
                    <a:pt x="227" y="1261"/>
                  </a:lnTo>
                  <a:lnTo>
                    <a:pt x="231" y="1261"/>
                  </a:lnTo>
                  <a:lnTo>
                    <a:pt x="235" y="1264"/>
                  </a:lnTo>
                  <a:lnTo>
                    <a:pt x="238" y="1267"/>
                  </a:lnTo>
                  <a:lnTo>
                    <a:pt x="240" y="1272"/>
                  </a:lnTo>
                  <a:lnTo>
                    <a:pt x="240" y="1272"/>
                  </a:lnTo>
                  <a:lnTo>
                    <a:pt x="240" y="1276"/>
                  </a:lnTo>
                  <a:lnTo>
                    <a:pt x="238" y="1280"/>
                  </a:lnTo>
                  <a:lnTo>
                    <a:pt x="236" y="1283"/>
                  </a:lnTo>
                  <a:lnTo>
                    <a:pt x="231" y="1286"/>
                  </a:lnTo>
                  <a:lnTo>
                    <a:pt x="231" y="1286"/>
                  </a:lnTo>
                  <a:lnTo>
                    <a:pt x="216" y="1291"/>
                  </a:lnTo>
                  <a:lnTo>
                    <a:pt x="202" y="1297"/>
                  </a:lnTo>
                  <a:lnTo>
                    <a:pt x="189" y="1304"/>
                  </a:lnTo>
                  <a:lnTo>
                    <a:pt x="176" y="1312"/>
                  </a:lnTo>
                  <a:lnTo>
                    <a:pt x="164" y="1321"/>
                  </a:lnTo>
                  <a:lnTo>
                    <a:pt x="153" y="1332"/>
                  </a:lnTo>
                  <a:lnTo>
                    <a:pt x="144" y="1343"/>
                  </a:lnTo>
                  <a:lnTo>
                    <a:pt x="134" y="1355"/>
                  </a:lnTo>
                  <a:lnTo>
                    <a:pt x="126" y="1367"/>
                  </a:lnTo>
                  <a:lnTo>
                    <a:pt x="118" y="1381"/>
                  </a:lnTo>
                  <a:lnTo>
                    <a:pt x="112" y="1394"/>
                  </a:lnTo>
                  <a:lnTo>
                    <a:pt x="108" y="1409"/>
                  </a:lnTo>
                  <a:lnTo>
                    <a:pt x="104" y="1424"/>
                  </a:lnTo>
                  <a:lnTo>
                    <a:pt x="102" y="1439"/>
                  </a:lnTo>
                  <a:lnTo>
                    <a:pt x="101" y="1454"/>
                  </a:lnTo>
                  <a:lnTo>
                    <a:pt x="101" y="1469"/>
                  </a:lnTo>
                  <a:lnTo>
                    <a:pt x="101" y="1469"/>
                  </a:lnTo>
                  <a:lnTo>
                    <a:pt x="102" y="1485"/>
                  </a:lnTo>
                  <a:lnTo>
                    <a:pt x="106" y="1500"/>
                  </a:lnTo>
                  <a:lnTo>
                    <a:pt x="109" y="1514"/>
                  </a:lnTo>
                  <a:lnTo>
                    <a:pt x="115" y="1529"/>
                  </a:lnTo>
                  <a:lnTo>
                    <a:pt x="115" y="1529"/>
                  </a:lnTo>
                  <a:lnTo>
                    <a:pt x="121" y="1541"/>
                  </a:lnTo>
                  <a:lnTo>
                    <a:pt x="127" y="1553"/>
                  </a:lnTo>
                  <a:lnTo>
                    <a:pt x="136" y="1564"/>
                  </a:lnTo>
                  <a:lnTo>
                    <a:pt x="144" y="1576"/>
                  </a:lnTo>
                  <a:lnTo>
                    <a:pt x="153" y="1586"/>
                  </a:lnTo>
                  <a:lnTo>
                    <a:pt x="163" y="1596"/>
                  </a:lnTo>
                  <a:lnTo>
                    <a:pt x="174" y="1604"/>
                  </a:lnTo>
                  <a:lnTo>
                    <a:pt x="185" y="1612"/>
                  </a:lnTo>
                  <a:lnTo>
                    <a:pt x="197" y="1617"/>
                  </a:lnTo>
                  <a:lnTo>
                    <a:pt x="209" y="1624"/>
                  </a:lnTo>
                  <a:lnTo>
                    <a:pt x="222" y="1629"/>
                  </a:lnTo>
                  <a:lnTo>
                    <a:pt x="235" y="1632"/>
                  </a:lnTo>
                  <a:lnTo>
                    <a:pt x="248" y="1636"/>
                  </a:lnTo>
                  <a:lnTo>
                    <a:pt x="262" y="1637"/>
                  </a:lnTo>
                  <a:lnTo>
                    <a:pt x="276" y="1638"/>
                  </a:lnTo>
                  <a:lnTo>
                    <a:pt x="291" y="1638"/>
                  </a:lnTo>
                  <a:lnTo>
                    <a:pt x="291" y="1638"/>
                  </a:lnTo>
                  <a:lnTo>
                    <a:pt x="303" y="1637"/>
                  </a:lnTo>
                  <a:lnTo>
                    <a:pt x="314" y="1635"/>
                  </a:lnTo>
                  <a:lnTo>
                    <a:pt x="326" y="1632"/>
                  </a:lnTo>
                  <a:lnTo>
                    <a:pt x="336" y="1629"/>
                  </a:lnTo>
                  <a:lnTo>
                    <a:pt x="347" y="1625"/>
                  </a:lnTo>
                  <a:lnTo>
                    <a:pt x="358" y="1621"/>
                  </a:lnTo>
                  <a:lnTo>
                    <a:pt x="368" y="1615"/>
                  </a:lnTo>
                  <a:lnTo>
                    <a:pt x="379" y="1609"/>
                  </a:lnTo>
                  <a:lnTo>
                    <a:pt x="379" y="1609"/>
                  </a:lnTo>
                  <a:lnTo>
                    <a:pt x="382" y="1608"/>
                  </a:lnTo>
                  <a:lnTo>
                    <a:pt x="386" y="1607"/>
                  </a:lnTo>
                  <a:lnTo>
                    <a:pt x="386" y="16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86"/>
            <p:cNvSpPr>
              <a:spLocks/>
            </p:cNvSpPr>
            <p:nvPr/>
          </p:nvSpPr>
          <p:spPr bwMode="auto">
            <a:xfrm>
              <a:off x="2674" y="1470"/>
              <a:ext cx="138" cy="65"/>
            </a:xfrm>
            <a:custGeom>
              <a:avLst/>
              <a:gdLst>
                <a:gd name="T0" fmla="*/ 262 w 275"/>
                <a:gd name="T1" fmla="*/ 131 h 131"/>
                <a:gd name="T2" fmla="*/ 262 w 275"/>
                <a:gd name="T3" fmla="*/ 131 h 131"/>
                <a:gd name="T4" fmla="*/ 260 w 275"/>
                <a:gd name="T5" fmla="*/ 131 h 131"/>
                <a:gd name="T6" fmla="*/ 260 w 275"/>
                <a:gd name="T7" fmla="*/ 131 h 131"/>
                <a:gd name="T8" fmla="*/ 230 w 275"/>
                <a:gd name="T9" fmla="*/ 124 h 131"/>
                <a:gd name="T10" fmla="*/ 202 w 275"/>
                <a:gd name="T11" fmla="*/ 117 h 131"/>
                <a:gd name="T12" fmla="*/ 177 w 275"/>
                <a:gd name="T13" fmla="*/ 110 h 131"/>
                <a:gd name="T14" fmla="*/ 153 w 275"/>
                <a:gd name="T15" fmla="*/ 101 h 131"/>
                <a:gd name="T16" fmla="*/ 130 w 275"/>
                <a:gd name="T17" fmla="*/ 93 h 131"/>
                <a:gd name="T18" fmla="*/ 109 w 275"/>
                <a:gd name="T19" fmla="*/ 83 h 131"/>
                <a:gd name="T20" fmla="*/ 73 w 275"/>
                <a:gd name="T21" fmla="*/ 66 h 131"/>
                <a:gd name="T22" fmla="*/ 45 w 275"/>
                <a:gd name="T23" fmla="*/ 50 h 131"/>
                <a:gd name="T24" fmla="*/ 24 w 275"/>
                <a:gd name="T25" fmla="*/ 37 h 131"/>
                <a:gd name="T26" fmla="*/ 10 w 275"/>
                <a:gd name="T27" fmla="*/ 27 h 131"/>
                <a:gd name="T28" fmla="*/ 4 w 275"/>
                <a:gd name="T29" fmla="*/ 23 h 131"/>
                <a:gd name="T30" fmla="*/ 4 w 275"/>
                <a:gd name="T31" fmla="*/ 23 h 131"/>
                <a:gd name="T32" fmla="*/ 1 w 275"/>
                <a:gd name="T33" fmla="*/ 19 h 131"/>
                <a:gd name="T34" fmla="*/ 0 w 275"/>
                <a:gd name="T35" fmla="*/ 14 h 131"/>
                <a:gd name="T36" fmla="*/ 1 w 275"/>
                <a:gd name="T37" fmla="*/ 10 h 131"/>
                <a:gd name="T38" fmla="*/ 3 w 275"/>
                <a:gd name="T39" fmla="*/ 5 h 131"/>
                <a:gd name="T40" fmla="*/ 3 w 275"/>
                <a:gd name="T41" fmla="*/ 5 h 131"/>
                <a:gd name="T42" fmla="*/ 7 w 275"/>
                <a:gd name="T43" fmla="*/ 3 h 131"/>
                <a:gd name="T44" fmla="*/ 11 w 275"/>
                <a:gd name="T45" fmla="*/ 0 h 131"/>
                <a:gd name="T46" fmla="*/ 16 w 275"/>
                <a:gd name="T47" fmla="*/ 2 h 131"/>
                <a:gd name="T48" fmla="*/ 20 w 275"/>
                <a:gd name="T49" fmla="*/ 4 h 131"/>
                <a:gd name="T50" fmla="*/ 20 w 275"/>
                <a:gd name="T51" fmla="*/ 4 h 131"/>
                <a:gd name="T52" fmla="*/ 20 w 275"/>
                <a:gd name="T53" fmla="*/ 4 h 131"/>
                <a:gd name="T54" fmla="*/ 38 w 275"/>
                <a:gd name="T55" fmla="*/ 15 h 131"/>
                <a:gd name="T56" fmla="*/ 57 w 275"/>
                <a:gd name="T57" fmla="*/ 28 h 131"/>
                <a:gd name="T58" fmla="*/ 85 w 275"/>
                <a:gd name="T59" fmla="*/ 44 h 131"/>
                <a:gd name="T60" fmla="*/ 120 w 275"/>
                <a:gd name="T61" fmla="*/ 60 h 131"/>
                <a:gd name="T62" fmla="*/ 140 w 275"/>
                <a:gd name="T63" fmla="*/ 70 h 131"/>
                <a:gd name="T64" fmla="*/ 161 w 275"/>
                <a:gd name="T65" fmla="*/ 78 h 131"/>
                <a:gd name="T66" fmla="*/ 185 w 275"/>
                <a:gd name="T67" fmla="*/ 86 h 131"/>
                <a:gd name="T68" fmla="*/ 209 w 275"/>
                <a:gd name="T69" fmla="*/ 93 h 131"/>
                <a:gd name="T70" fmla="*/ 237 w 275"/>
                <a:gd name="T71" fmla="*/ 100 h 131"/>
                <a:gd name="T72" fmla="*/ 265 w 275"/>
                <a:gd name="T73" fmla="*/ 105 h 131"/>
                <a:gd name="T74" fmla="*/ 265 w 275"/>
                <a:gd name="T75" fmla="*/ 105 h 131"/>
                <a:gd name="T76" fmla="*/ 269 w 275"/>
                <a:gd name="T77" fmla="*/ 108 h 131"/>
                <a:gd name="T78" fmla="*/ 273 w 275"/>
                <a:gd name="T79" fmla="*/ 111 h 131"/>
                <a:gd name="T80" fmla="*/ 275 w 275"/>
                <a:gd name="T81" fmla="*/ 116 h 131"/>
                <a:gd name="T82" fmla="*/ 275 w 275"/>
                <a:gd name="T83" fmla="*/ 120 h 131"/>
                <a:gd name="T84" fmla="*/ 275 w 275"/>
                <a:gd name="T85" fmla="*/ 120 h 131"/>
                <a:gd name="T86" fmla="*/ 273 w 275"/>
                <a:gd name="T87" fmla="*/ 125 h 131"/>
                <a:gd name="T88" fmla="*/ 270 w 275"/>
                <a:gd name="T89" fmla="*/ 128 h 131"/>
                <a:gd name="T90" fmla="*/ 267 w 275"/>
                <a:gd name="T91" fmla="*/ 129 h 131"/>
                <a:gd name="T92" fmla="*/ 262 w 275"/>
                <a:gd name="T93" fmla="*/ 131 h 131"/>
                <a:gd name="T94" fmla="*/ 262 w 275"/>
                <a:gd name="T95"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5" h="131">
                  <a:moveTo>
                    <a:pt x="262" y="131"/>
                  </a:moveTo>
                  <a:lnTo>
                    <a:pt x="262" y="131"/>
                  </a:lnTo>
                  <a:lnTo>
                    <a:pt x="260" y="131"/>
                  </a:lnTo>
                  <a:lnTo>
                    <a:pt x="260" y="131"/>
                  </a:lnTo>
                  <a:lnTo>
                    <a:pt x="230" y="124"/>
                  </a:lnTo>
                  <a:lnTo>
                    <a:pt x="202" y="117"/>
                  </a:lnTo>
                  <a:lnTo>
                    <a:pt x="177" y="110"/>
                  </a:lnTo>
                  <a:lnTo>
                    <a:pt x="153" y="101"/>
                  </a:lnTo>
                  <a:lnTo>
                    <a:pt x="130" y="93"/>
                  </a:lnTo>
                  <a:lnTo>
                    <a:pt x="109" y="83"/>
                  </a:lnTo>
                  <a:lnTo>
                    <a:pt x="73" y="66"/>
                  </a:lnTo>
                  <a:lnTo>
                    <a:pt x="45" y="50"/>
                  </a:lnTo>
                  <a:lnTo>
                    <a:pt x="24" y="37"/>
                  </a:lnTo>
                  <a:lnTo>
                    <a:pt x="10" y="27"/>
                  </a:lnTo>
                  <a:lnTo>
                    <a:pt x="4" y="23"/>
                  </a:lnTo>
                  <a:lnTo>
                    <a:pt x="4" y="23"/>
                  </a:lnTo>
                  <a:lnTo>
                    <a:pt x="1" y="19"/>
                  </a:lnTo>
                  <a:lnTo>
                    <a:pt x="0" y="14"/>
                  </a:lnTo>
                  <a:lnTo>
                    <a:pt x="1" y="10"/>
                  </a:lnTo>
                  <a:lnTo>
                    <a:pt x="3" y="5"/>
                  </a:lnTo>
                  <a:lnTo>
                    <a:pt x="3" y="5"/>
                  </a:lnTo>
                  <a:lnTo>
                    <a:pt x="7" y="3"/>
                  </a:lnTo>
                  <a:lnTo>
                    <a:pt x="11" y="0"/>
                  </a:lnTo>
                  <a:lnTo>
                    <a:pt x="16" y="2"/>
                  </a:lnTo>
                  <a:lnTo>
                    <a:pt x="20" y="4"/>
                  </a:lnTo>
                  <a:lnTo>
                    <a:pt x="20" y="4"/>
                  </a:lnTo>
                  <a:lnTo>
                    <a:pt x="20" y="4"/>
                  </a:lnTo>
                  <a:lnTo>
                    <a:pt x="38" y="15"/>
                  </a:lnTo>
                  <a:lnTo>
                    <a:pt x="57" y="28"/>
                  </a:lnTo>
                  <a:lnTo>
                    <a:pt x="85" y="44"/>
                  </a:lnTo>
                  <a:lnTo>
                    <a:pt x="120" y="60"/>
                  </a:lnTo>
                  <a:lnTo>
                    <a:pt x="140" y="70"/>
                  </a:lnTo>
                  <a:lnTo>
                    <a:pt x="161" y="78"/>
                  </a:lnTo>
                  <a:lnTo>
                    <a:pt x="185" y="86"/>
                  </a:lnTo>
                  <a:lnTo>
                    <a:pt x="209" y="93"/>
                  </a:lnTo>
                  <a:lnTo>
                    <a:pt x="237" y="100"/>
                  </a:lnTo>
                  <a:lnTo>
                    <a:pt x="265" y="105"/>
                  </a:lnTo>
                  <a:lnTo>
                    <a:pt x="265" y="105"/>
                  </a:lnTo>
                  <a:lnTo>
                    <a:pt x="269" y="108"/>
                  </a:lnTo>
                  <a:lnTo>
                    <a:pt x="273" y="111"/>
                  </a:lnTo>
                  <a:lnTo>
                    <a:pt x="275" y="116"/>
                  </a:lnTo>
                  <a:lnTo>
                    <a:pt x="275" y="120"/>
                  </a:lnTo>
                  <a:lnTo>
                    <a:pt x="275" y="120"/>
                  </a:lnTo>
                  <a:lnTo>
                    <a:pt x="273" y="125"/>
                  </a:lnTo>
                  <a:lnTo>
                    <a:pt x="270" y="128"/>
                  </a:lnTo>
                  <a:lnTo>
                    <a:pt x="267" y="129"/>
                  </a:lnTo>
                  <a:lnTo>
                    <a:pt x="262" y="131"/>
                  </a:lnTo>
                  <a:lnTo>
                    <a:pt x="262" y="1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87"/>
            <p:cNvSpPr>
              <a:spLocks/>
            </p:cNvSpPr>
            <p:nvPr/>
          </p:nvSpPr>
          <p:spPr bwMode="auto">
            <a:xfrm>
              <a:off x="2630" y="1471"/>
              <a:ext cx="72" cy="96"/>
            </a:xfrm>
            <a:custGeom>
              <a:avLst/>
              <a:gdLst>
                <a:gd name="T0" fmla="*/ 13 w 144"/>
                <a:gd name="T1" fmla="*/ 192 h 192"/>
                <a:gd name="T2" fmla="*/ 5 w 144"/>
                <a:gd name="T3" fmla="*/ 189 h 192"/>
                <a:gd name="T4" fmla="*/ 0 w 144"/>
                <a:gd name="T5" fmla="*/ 179 h 192"/>
                <a:gd name="T6" fmla="*/ 1 w 144"/>
                <a:gd name="T7" fmla="*/ 175 h 192"/>
                <a:gd name="T8" fmla="*/ 7 w 144"/>
                <a:gd name="T9" fmla="*/ 168 h 192"/>
                <a:gd name="T10" fmla="*/ 13 w 144"/>
                <a:gd name="T11" fmla="*/ 167 h 192"/>
                <a:gd name="T12" fmla="*/ 50 w 144"/>
                <a:gd name="T13" fmla="*/ 162 h 192"/>
                <a:gd name="T14" fmla="*/ 78 w 144"/>
                <a:gd name="T15" fmla="*/ 154 h 192"/>
                <a:gd name="T16" fmla="*/ 99 w 144"/>
                <a:gd name="T17" fmla="*/ 141 h 192"/>
                <a:gd name="T18" fmla="*/ 113 w 144"/>
                <a:gd name="T19" fmla="*/ 125 h 192"/>
                <a:gd name="T20" fmla="*/ 116 w 144"/>
                <a:gd name="T21" fmla="*/ 117 h 192"/>
                <a:gd name="T22" fmla="*/ 119 w 144"/>
                <a:gd name="T23" fmla="*/ 100 h 192"/>
                <a:gd name="T24" fmla="*/ 118 w 144"/>
                <a:gd name="T25" fmla="*/ 81 h 192"/>
                <a:gd name="T26" fmla="*/ 111 w 144"/>
                <a:gd name="T27" fmla="*/ 56 h 192"/>
                <a:gd name="T28" fmla="*/ 98 w 144"/>
                <a:gd name="T29" fmla="*/ 30 h 192"/>
                <a:gd name="T30" fmla="*/ 91 w 144"/>
                <a:gd name="T31" fmla="*/ 18 h 192"/>
                <a:gd name="T32" fmla="*/ 89 w 144"/>
                <a:gd name="T33" fmla="*/ 9 h 192"/>
                <a:gd name="T34" fmla="*/ 94 w 144"/>
                <a:gd name="T35" fmla="*/ 1 h 192"/>
                <a:gd name="T36" fmla="*/ 99 w 144"/>
                <a:gd name="T37" fmla="*/ 0 h 192"/>
                <a:gd name="T38" fmla="*/ 108 w 144"/>
                <a:gd name="T39" fmla="*/ 1 h 192"/>
                <a:gd name="T40" fmla="*/ 112 w 144"/>
                <a:gd name="T41" fmla="*/ 4 h 192"/>
                <a:gd name="T42" fmla="*/ 128 w 144"/>
                <a:gd name="T43" fmla="*/ 33 h 192"/>
                <a:gd name="T44" fmla="*/ 138 w 144"/>
                <a:gd name="T45" fmla="*/ 61 h 192"/>
                <a:gd name="T46" fmla="*/ 143 w 144"/>
                <a:gd name="T47" fmla="*/ 81 h 192"/>
                <a:gd name="T48" fmla="*/ 144 w 144"/>
                <a:gd name="T49" fmla="*/ 103 h 192"/>
                <a:gd name="T50" fmla="*/ 139 w 144"/>
                <a:gd name="T51" fmla="*/ 125 h 192"/>
                <a:gd name="T52" fmla="*/ 136 w 144"/>
                <a:gd name="T53" fmla="*/ 136 h 192"/>
                <a:gd name="T54" fmla="*/ 119 w 144"/>
                <a:gd name="T55" fmla="*/ 159 h 192"/>
                <a:gd name="T56" fmla="*/ 92 w 144"/>
                <a:gd name="T57" fmla="*/ 176 h 192"/>
                <a:gd name="T58" fmla="*/ 58 w 144"/>
                <a:gd name="T59" fmla="*/ 186 h 192"/>
                <a:gd name="T60" fmla="*/ 14 w 144"/>
                <a:gd name="T61" fmla="*/ 192 h 192"/>
                <a:gd name="T62" fmla="*/ 13 w 144"/>
                <a:gd name="T63"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92">
                  <a:moveTo>
                    <a:pt x="13" y="192"/>
                  </a:moveTo>
                  <a:lnTo>
                    <a:pt x="13" y="192"/>
                  </a:lnTo>
                  <a:lnTo>
                    <a:pt x="8" y="191"/>
                  </a:lnTo>
                  <a:lnTo>
                    <a:pt x="5" y="189"/>
                  </a:lnTo>
                  <a:lnTo>
                    <a:pt x="1" y="185"/>
                  </a:lnTo>
                  <a:lnTo>
                    <a:pt x="0" y="179"/>
                  </a:lnTo>
                  <a:lnTo>
                    <a:pt x="0" y="179"/>
                  </a:lnTo>
                  <a:lnTo>
                    <a:pt x="1" y="175"/>
                  </a:lnTo>
                  <a:lnTo>
                    <a:pt x="3" y="171"/>
                  </a:lnTo>
                  <a:lnTo>
                    <a:pt x="7" y="168"/>
                  </a:lnTo>
                  <a:lnTo>
                    <a:pt x="13" y="167"/>
                  </a:lnTo>
                  <a:lnTo>
                    <a:pt x="13" y="167"/>
                  </a:lnTo>
                  <a:lnTo>
                    <a:pt x="31" y="165"/>
                  </a:lnTo>
                  <a:lnTo>
                    <a:pt x="50" y="162"/>
                  </a:lnTo>
                  <a:lnTo>
                    <a:pt x="65" y="159"/>
                  </a:lnTo>
                  <a:lnTo>
                    <a:pt x="78" y="154"/>
                  </a:lnTo>
                  <a:lnTo>
                    <a:pt x="90" y="148"/>
                  </a:lnTo>
                  <a:lnTo>
                    <a:pt x="99" y="141"/>
                  </a:lnTo>
                  <a:lnTo>
                    <a:pt x="107" y="133"/>
                  </a:lnTo>
                  <a:lnTo>
                    <a:pt x="113" y="125"/>
                  </a:lnTo>
                  <a:lnTo>
                    <a:pt x="113" y="125"/>
                  </a:lnTo>
                  <a:lnTo>
                    <a:pt x="116" y="117"/>
                  </a:lnTo>
                  <a:lnTo>
                    <a:pt x="119" y="108"/>
                  </a:lnTo>
                  <a:lnTo>
                    <a:pt x="119" y="100"/>
                  </a:lnTo>
                  <a:lnTo>
                    <a:pt x="119" y="91"/>
                  </a:lnTo>
                  <a:lnTo>
                    <a:pt x="118" y="81"/>
                  </a:lnTo>
                  <a:lnTo>
                    <a:pt x="115" y="72"/>
                  </a:lnTo>
                  <a:lnTo>
                    <a:pt x="111" y="56"/>
                  </a:lnTo>
                  <a:lnTo>
                    <a:pt x="104" y="41"/>
                  </a:lnTo>
                  <a:lnTo>
                    <a:pt x="98" y="30"/>
                  </a:lnTo>
                  <a:lnTo>
                    <a:pt x="91" y="18"/>
                  </a:lnTo>
                  <a:lnTo>
                    <a:pt x="91" y="18"/>
                  </a:lnTo>
                  <a:lnTo>
                    <a:pt x="89" y="13"/>
                  </a:lnTo>
                  <a:lnTo>
                    <a:pt x="89" y="9"/>
                  </a:lnTo>
                  <a:lnTo>
                    <a:pt x="91" y="4"/>
                  </a:lnTo>
                  <a:lnTo>
                    <a:pt x="94" y="1"/>
                  </a:lnTo>
                  <a:lnTo>
                    <a:pt x="94" y="1"/>
                  </a:lnTo>
                  <a:lnTo>
                    <a:pt x="99" y="0"/>
                  </a:lnTo>
                  <a:lnTo>
                    <a:pt x="104" y="0"/>
                  </a:lnTo>
                  <a:lnTo>
                    <a:pt x="108" y="1"/>
                  </a:lnTo>
                  <a:lnTo>
                    <a:pt x="112" y="4"/>
                  </a:lnTo>
                  <a:lnTo>
                    <a:pt x="112" y="4"/>
                  </a:lnTo>
                  <a:lnTo>
                    <a:pt x="121" y="18"/>
                  </a:lnTo>
                  <a:lnTo>
                    <a:pt x="128" y="33"/>
                  </a:lnTo>
                  <a:lnTo>
                    <a:pt x="135" y="50"/>
                  </a:lnTo>
                  <a:lnTo>
                    <a:pt x="138" y="61"/>
                  </a:lnTo>
                  <a:lnTo>
                    <a:pt x="141" y="71"/>
                  </a:lnTo>
                  <a:lnTo>
                    <a:pt x="143" y="81"/>
                  </a:lnTo>
                  <a:lnTo>
                    <a:pt x="144" y="92"/>
                  </a:lnTo>
                  <a:lnTo>
                    <a:pt x="144" y="103"/>
                  </a:lnTo>
                  <a:lnTo>
                    <a:pt x="143" y="115"/>
                  </a:lnTo>
                  <a:lnTo>
                    <a:pt x="139" y="125"/>
                  </a:lnTo>
                  <a:lnTo>
                    <a:pt x="136" y="136"/>
                  </a:lnTo>
                  <a:lnTo>
                    <a:pt x="136" y="136"/>
                  </a:lnTo>
                  <a:lnTo>
                    <a:pt x="128" y="148"/>
                  </a:lnTo>
                  <a:lnTo>
                    <a:pt x="119" y="159"/>
                  </a:lnTo>
                  <a:lnTo>
                    <a:pt x="106" y="168"/>
                  </a:lnTo>
                  <a:lnTo>
                    <a:pt x="92" y="176"/>
                  </a:lnTo>
                  <a:lnTo>
                    <a:pt x="76" y="182"/>
                  </a:lnTo>
                  <a:lnTo>
                    <a:pt x="58" y="186"/>
                  </a:lnTo>
                  <a:lnTo>
                    <a:pt x="37" y="190"/>
                  </a:lnTo>
                  <a:lnTo>
                    <a:pt x="14" y="192"/>
                  </a:lnTo>
                  <a:lnTo>
                    <a:pt x="14" y="192"/>
                  </a:lnTo>
                  <a:lnTo>
                    <a:pt x="13" y="192"/>
                  </a:lnTo>
                  <a:lnTo>
                    <a:pt x="13" y="1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88"/>
            <p:cNvSpPr>
              <a:spLocks/>
            </p:cNvSpPr>
            <p:nvPr/>
          </p:nvSpPr>
          <p:spPr bwMode="auto">
            <a:xfrm>
              <a:off x="2641" y="1912"/>
              <a:ext cx="132" cy="61"/>
            </a:xfrm>
            <a:custGeom>
              <a:avLst/>
              <a:gdLst>
                <a:gd name="T0" fmla="*/ 13 w 265"/>
                <a:gd name="T1" fmla="*/ 122 h 122"/>
                <a:gd name="T2" fmla="*/ 8 w 265"/>
                <a:gd name="T3" fmla="*/ 121 h 122"/>
                <a:gd name="T4" fmla="*/ 1 w 265"/>
                <a:gd name="T5" fmla="*/ 114 h 122"/>
                <a:gd name="T6" fmla="*/ 1 w 265"/>
                <a:gd name="T7" fmla="*/ 105 h 122"/>
                <a:gd name="T8" fmla="*/ 7 w 265"/>
                <a:gd name="T9" fmla="*/ 91 h 122"/>
                <a:gd name="T10" fmla="*/ 20 w 265"/>
                <a:gd name="T11" fmla="*/ 69 h 122"/>
                <a:gd name="T12" fmla="*/ 36 w 265"/>
                <a:gd name="T13" fmla="*/ 50 h 122"/>
                <a:gd name="T14" fmla="*/ 54 w 265"/>
                <a:gd name="T15" fmla="*/ 35 h 122"/>
                <a:gd name="T16" fmla="*/ 74 w 265"/>
                <a:gd name="T17" fmla="*/ 23 h 122"/>
                <a:gd name="T18" fmla="*/ 105 w 265"/>
                <a:gd name="T19" fmla="*/ 10 h 122"/>
                <a:gd name="T20" fmla="*/ 147 w 265"/>
                <a:gd name="T21" fmla="*/ 1 h 122"/>
                <a:gd name="T22" fmla="*/ 189 w 265"/>
                <a:gd name="T23" fmla="*/ 0 h 122"/>
                <a:gd name="T24" fmla="*/ 222 w 265"/>
                <a:gd name="T25" fmla="*/ 2 h 122"/>
                <a:gd name="T26" fmla="*/ 256 w 265"/>
                <a:gd name="T27" fmla="*/ 8 h 122"/>
                <a:gd name="T28" fmla="*/ 260 w 265"/>
                <a:gd name="T29" fmla="*/ 10 h 122"/>
                <a:gd name="T30" fmla="*/ 265 w 265"/>
                <a:gd name="T31" fmla="*/ 18 h 122"/>
                <a:gd name="T32" fmla="*/ 265 w 265"/>
                <a:gd name="T33" fmla="*/ 23 h 122"/>
                <a:gd name="T34" fmla="*/ 259 w 265"/>
                <a:gd name="T35" fmla="*/ 31 h 122"/>
                <a:gd name="T36" fmla="*/ 250 w 265"/>
                <a:gd name="T37" fmla="*/ 32 h 122"/>
                <a:gd name="T38" fmla="*/ 240 w 265"/>
                <a:gd name="T39" fmla="*/ 30 h 122"/>
                <a:gd name="T40" fmla="*/ 204 w 265"/>
                <a:gd name="T41" fmla="*/ 25 h 122"/>
                <a:gd name="T42" fmla="*/ 170 w 265"/>
                <a:gd name="T43" fmla="*/ 24 h 122"/>
                <a:gd name="T44" fmla="*/ 132 w 265"/>
                <a:gd name="T45" fmla="*/ 28 h 122"/>
                <a:gd name="T46" fmla="*/ 96 w 265"/>
                <a:gd name="T47" fmla="*/ 39 h 122"/>
                <a:gd name="T48" fmla="*/ 78 w 265"/>
                <a:gd name="T49" fmla="*/ 48 h 122"/>
                <a:gd name="T50" fmla="*/ 62 w 265"/>
                <a:gd name="T51" fmla="*/ 60 h 122"/>
                <a:gd name="T52" fmla="*/ 47 w 265"/>
                <a:gd name="T53" fmla="*/ 74 h 122"/>
                <a:gd name="T54" fmla="*/ 34 w 265"/>
                <a:gd name="T55" fmla="*/ 92 h 122"/>
                <a:gd name="T56" fmla="*/ 25 w 265"/>
                <a:gd name="T57" fmla="*/ 113 h 122"/>
                <a:gd name="T58" fmla="*/ 23 w 265"/>
                <a:gd name="T59" fmla="*/ 116 h 122"/>
                <a:gd name="T60" fmla="*/ 17 w 265"/>
                <a:gd name="T61" fmla="*/ 121 h 122"/>
                <a:gd name="T62" fmla="*/ 13 w 265"/>
                <a:gd name="T6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5" h="122">
                  <a:moveTo>
                    <a:pt x="13" y="122"/>
                  </a:moveTo>
                  <a:lnTo>
                    <a:pt x="13" y="122"/>
                  </a:lnTo>
                  <a:lnTo>
                    <a:pt x="8" y="121"/>
                  </a:lnTo>
                  <a:lnTo>
                    <a:pt x="8" y="121"/>
                  </a:lnTo>
                  <a:lnTo>
                    <a:pt x="5" y="119"/>
                  </a:lnTo>
                  <a:lnTo>
                    <a:pt x="1" y="114"/>
                  </a:lnTo>
                  <a:lnTo>
                    <a:pt x="0" y="109"/>
                  </a:lnTo>
                  <a:lnTo>
                    <a:pt x="1" y="105"/>
                  </a:lnTo>
                  <a:lnTo>
                    <a:pt x="1" y="105"/>
                  </a:lnTo>
                  <a:lnTo>
                    <a:pt x="7" y="91"/>
                  </a:lnTo>
                  <a:lnTo>
                    <a:pt x="13" y="80"/>
                  </a:lnTo>
                  <a:lnTo>
                    <a:pt x="20" y="69"/>
                  </a:lnTo>
                  <a:lnTo>
                    <a:pt x="28" y="59"/>
                  </a:lnTo>
                  <a:lnTo>
                    <a:pt x="36" y="50"/>
                  </a:lnTo>
                  <a:lnTo>
                    <a:pt x="45" y="41"/>
                  </a:lnTo>
                  <a:lnTo>
                    <a:pt x="54" y="35"/>
                  </a:lnTo>
                  <a:lnTo>
                    <a:pt x="63" y="28"/>
                  </a:lnTo>
                  <a:lnTo>
                    <a:pt x="74" y="23"/>
                  </a:lnTo>
                  <a:lnTo>
                    <a:pt x="84" y="17"/>
                  </a:lnTo>
                  <a:lnTo>
                    <a:pt x="105" y="10"/>
                  </a:lnTo>
                  <a:lnTo>
                    <a:pt x="127" y="5"/>
                  </a:lnTo>
                  <a:lnTo>
                    <a:pt x="147" y="1"/>
                  </a:lnTo>
                  <a:lnTo>
                    <a:pt x="168" y="0"/>
                  </a:lnTo>
                  <a:lnTo>
                    <a:pt x="189" y="0"/>
                  </a:lnTo>
                  <a:lnTo>
                    <a:pt x="206" y="1"/>
                  </a:lnTo>
                  <a:lnTo>
                    <a:pt x="222" y="2"/>
                  </a:lnTo>
                  <a:lnTo>
                    <a:pt x="246" y="6"/>
                  </a:lnTo>
                  <a:lnTo>
                    <a:pt x="256" y="8"/>
                  </a:lnTo>
                  <a:lnTo>
                    <a:pt x="256" y="8"/>
                  </a:lnTo>
                  <a:lnTo>
                    <a:pt x="260" y="10"/>
                  </a:lnTo>
                  <a:lnTo>
                    <a:pt x="264" y="14"/>
                  </a:lnTo>
                  <a:lnTo>
                    <a:pt x="265" y="18"/>
                  </a:lnTo>
                  <a:lnTo>
                    <a:pt x="265" y="23"/>
                  </a:lnTo>
                  <a:lnTo>
                    <a:pt x="265" y="23"/>
                  </a:lnTo>
                  <a:lnTo>
                    <a:pt x="263" y="28"/>
                  </a:lnTo>
                  <a:lnTo>
                    <a:pt x="259" y="31"/>
                  </a:lnTo>
                  <a:lnTo>
                    <a:pt x="255" y="32"/>
                  </a:lnTo>
                  <a:lnTo>
                    <a:pt x="250" y="32"/>
                  </a:lnTo>
                  <a:lnTo>
                    <a:pt x="250" y="32"/>
                  </a:lnTo>
                  <a:lnTo>
                    <a:pt x="240" y="30"/>
                  </a:lnTo>
                  <a:lnTo>
                    <a:pt x="218" y="27"/>
                  </a:lnTo>
                  <a:lnTo>
                    <a:pt x="204" y="25"/>
                  </a:lnTo>
                  <a:lnTo>
                    <a:pt x="188" y="24"/>
                  </a:lnTo>
                  <a:lnTo>
                    <a:pt x="170" y="24"/>
                  </a:lnTo>
                  <a:lnTo>
                    <a:pt x="152" y="25"/>
                  </a:lnTo>
                  <a:lnTo>
                    <a:pt x="132" y="28"/>
                  </a:lnTo>
                  <a:lnTo>
                    <a:pt x="114" y="32"/>
                  </a:lnTo>
                  <a:lnTo>
                    <a:pt x="96" y="39"/>
                  </a:lnTo>
                  <a:lnTo>
                    <a:pt x="86" y="44"/>
                  </a:lnTo>
                  <a:lnTo>
                    <a:pt x="78" y="48"/>
                  </a:lnTo>
                  <a:lnTo>
                    <a:pt x="70" y="53"/>
                  </a:lnTo>
                  <a:lnTo>
                    <a:pt x="62" y="60"/>
                  </a:lnTo>
                  <a:lnTo>
                    <a:pt x="54" y="67"/>
                  </a:lnTo>
                  <a:lnTo>
                    <a:pt x="47" y="74"/>
                  </a:lnTo>
                  <a:lnTo>
                    <a:pt x="40" y="83"/>
                  </a:lnTo>
                  <a:lnTo>
                    <a:pt x="34" y="92"/>
                  </a:lnTo>
                  <a:lnTo>
                    <a:pt x="30" y="103"/>
                  </a:lnTo>
                  <a:lnTo>
                    <a:pt x="25" y="113"/>
                  </a:lnTo>
                  <a:lnTo>
                    <a:pt x="25" y="113"/>
                  </a:lnTo>
                  <a:lnTo>
                    <a:pt x="23" y="116"/>
                  </a:lnTo>
                  <a:lnTo>
                    <a:pt x="20" y="120"/>
                  </a:lnTo>
                  <a:lnTo>
                    <a:pt x="17" y="121"/>
                  </a:lnTo>
                  <a:lnTo>
                    <a:pt x="13" y="122"/>
                  </a:lnTo>
                  <a:lnTo>
                    <a:pt x="13" y="1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89"/>
            <p:cNvSpPr>
              <a:spLocks/>
            </p:cNvSpPr>
            <p:nvPr/>
          </p:nvSpPr>
          <p:spPr bwMode="auto">
            <a:xfrm>
              <a:off x="2730" y="1771"/>
              <a:ext cx="43" cy="157"/>
            </a:xfrm>
            <a:custGeom>
              <a:avLst/>
              <a:gdLst>
                <a:gd name="T0" fmla="*/ 74 w 87"/>
                <a:gd name="T1" fmla="*/ 313 h 313"/>
                <a:gd name="T2" fmla="*/ 65 w 87"/>
                <a:gd name="T3" fmla="*/ 310 h 313"/>
                <a:gd name="T4" fmla="*/ 59 w 87"/>
                <a:gd name="T5" fmla="*/ 302 h 313"/>
                <a:gd name="T6" fmla="*/ 35 w 87"/>
                <a:gd name="T7" fmla="*/ 267 h 313"/>
                <a:gd name="T8" fmla="*/ 18 w 87"/>
                <a:gd name="T9" fmla="*/ 233 h 313"/>
                <a:gd name="T10" fmla="*/ 5 w 87"/>
                <a:gd name="T11" fmla="*/ 189 h 313"/>
                <a:gd name="T12" fmla="*/ 2 w 87"/>
                <a:gd name="T13" fmla="*/ 165 h 313"/>
                <a:gd name="T14" fmla="*/ 0 w 87"/>
                <a:gd name="T15" fmla="*/ 140 h 313"/>
                <a:gd name="T16" fmla="*/ 4 w 87"/>
                <a:gd name="T17" fmla="*/ 114 h 313"/>
                <a:gd name="T18" fmla="*/ 12 w 87"/>
                <a:gd name="T19" fmla="*/ 87 h 313"/>
                <a:gd name="T20" fmla="*/ 24 w 87"/>
                <a:gd name="T21" fmla="*/ 60 h 313"/>
                <a:gd name="T22" fmla="*/ 42 w 87"/>
                <a:gd name="T23" fmla="*/ 32 h 313"/>
                <a:gd name="T24" fmla="*/ 66 w 87"/>
                <a:gd name="T25" fmla="*/ 4 h 313"/>
                <a:gd name="T26" fmla="*/ 70 w 87"/>
                <a:gd name="T27" fmla="*/ 1 h 313"/>
                <a:gd name="T28" fmla="*/ 79 w 87"/>
                <a:gd name="T29" fmla="*/ 1 h 313"/>
                <a:gd name="T30" fmla="*/ 83 w 87"/>
                <a:gd name="T31" fmla="*/ 4 h 313"/>
                <a:gd name="T32" fmla="*/ 87 w 87"/>
                <a:gd name="T33" fmla="*/ 13 h 313"/>
                <a:gd name="T34" fmla="*/ 83 w 87"/>
                <a:gd name="T35" fmla="*/ 22 h 313"/>
                <a:gd name="T36" fmla="*/ 74 w 87"/>
                <a:gd name="T37" fmla="*/ 32 h 313"/>
                <a:gd name="T38" fmla="*/ 57 w 87"/>
                <a:gd name="T39" fmla="*/ 53 h 313"/>
                <a:gd name="T40" fmla="*/ 44 w 87"/>
                <a:gd name="T41" fmla="*/ 75 h 313"/>
                <a:gd name="T42" fmla="*/ 34 w 87"/>
                <a:gd name="T43" fmla="*/ 98 h 313"/>
                <a:gd name="T44" fmla="*/ 28 w 87"/>
                <a:gd name="T45" fmla="*/ 121 h 313"/>
                <a:gd name="T46" fmla="*/ 26 w 87"/>
                <a:gd name="T47" fmla="*/ 144 h 313"/>
                <a:gd name="T48" fmla="*/ 27 w 87"/>
                <a:gd name="T49" fmla="*/ 168 h 313"/>
                <a:gd name="T50" fmla="*/ 30 w 87"/>
                <a:gd name="T51" fmla="*/ 193 h 313"/>
                <a:gd name="T52" fmla="*/ 35 w 87"/>
                <a:gd name="T53" fmla="*/ 206 h 313"/>
                <a:gd name="T54" fmla="*/ 49 w 87"/>
                <a:gd name="T55" fmla="*/ 241 h 313"/>
                <a:gd name="T56" fmla="*/ 65 w 87"/>
                <a:gd name="T57" fmla="*/ 268 h 313"/>
                <a:gd name="T58" fmla="*/ 83 w 87"/>
                <a:gd name="T59" fmla="*/ 293 h 313"/>
                <a:gd name="T60" fmla="*/ 87 w 87"/>
                <a:gd name="T61" fmla="*/ 296 h 313"/>
                <a:gd name="T62" fmla="*/ 86 w 87"/>
                <a:gd name="T63" fmla="*/ 306 h 313"/>
                <a:gd name="T64" fmla="*/ 83 w 87"/>
                <a:gd name="T65" fmla="*/ 310 h 313"/>
                <a:gd name="T66" fmla="*/ 74 w 87"/>
                <a:gd name="T6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 h="313">
                  <a:moveTo>
                    <a:pt x="74" y="313"/>
                  </a:moveTo>
                  <a:lnTo>
                    <a:pt x="74" y="313"/>
                  </a:lnTo>
                  <a:lnTo>
                    <a:pt x="70" y="312"/>
                  </a:lnTo>
                  <a:lnTo>
                    <a:pt x="65" y="310"/>
                  </a:lnTo>
                  <a:lnTo>
                    <a:pt x="65" y="310"/>
                  </a:lnTo>
                  <a:lnTo>
                    <a:pt x="59" y="302"/>
                  </a:lnTo>
                  <a:lnTo>
                    <a:pt x="44" y="282"/>
                  </a:lnTo>
                  <a:lnTo>
                    <a:pt x="35" y="267"/>
                  </a:lnTo>
                  <a:lnTo>
                    <a:pt x="27" y="251"/>
                  </a:lnTo>
                  <a:lnTo>
                    <a:pt x="18" y="233"/>
                  </a:lnTo>
                  <a:lnTo>
                    <a:pt x="11" y="212"/>
                  </a:lnTo>
                  <a:lnTo>
                    <a:pt x="5" y="189"/>
                  </a:lnTo>
                  <a:lnTo>
                    <a:pt x="3" y="177"/>
                  </a:lnTo>
                  <a:lnTo>
                    <a:pt x="2" y="165"/>
                  </a:lnTo>
                  <a:lnTo>
                    <a:pt x="0" y="153"/>
                  </a:lnTo>
                  <a:lnTo>
                    <a:pt x="0" y="140"/>
                  </a:lnTo>
                  <a:lnTo>
                    <a:pt x="2" y="127"/>
                  </a:lnTo>
                  <a:lnTo>
                    <a:pt x="4" y="114"/>
                  </a:lnTo>
                  <a:lnTo>
                    <a:pt x="7" y="100"/>
                  </a:lnTo>
                  <a:lnTo>
                    <a:pt x="12" y="87"/>
                  </a:lnTo>
                  <a:lnTo>
                    <a:pt x="17" y="74"/>
                  </a:lnTo>
                  <a:lnTo>
                    <a:pt x="24" y="60"/>
                  </a:lnTo>
                  <a:lnTo>
                    <a:pt x="32" y="46"/>
                  </a:lnTo>
                  <a:lnTo>
                    <a:pt x="42" y="32"/>
                  </a:lnTo>
                  <a:lnTo>
                    <a:pt x="53" y="18"/>
                  </a:lnTo>
                  <a:lnTo>
                    <a:pt x="66" y="4"/>
                  </a:lnTo>
                  <a:lnTo>
                    <a:pt x="66" y="4"/>
                  </a:lnTo>
                  <a:lnTo>
                    <a:pt x="70" y="1"/>
                  </a:lnTo>
                  <a:lnTo>
                    <a:pt x="74" y="0"/>
                  </a:lnTo>
                  <a:lnTo>
                    <a:pt x="79" y="1"/>
                  </a:lnTo>
                  <a:lnTo>
                    <a:pt x="83" y="4"/>
                  </a:lnTo>
                  <a:lnTo>
                    <a:pt x="83" y="4"/>
                  </a:lnTo>
                  <a:lnTo>
                    <a:pt x="87" y="8"/>
                  </a:lnTo>
                  <a:lnTo>
                    <a:pt x="87" y="13"/>
                  </a:lnTo>
                  <a:lnTo>
                    <a:pt x="87" y="17"/>
                  </a:lnTo>
                  <a:lnTo>
                    <a:pt x="83" y="22"/>
                  </a:lnTo>
                  <a:lnTo>
                    <a:pt x="83" y="22"/>
                  </a:lnTo>
                  <a:lnTo>
                    <a:pt x="74" y="32"/>
                  </a:lnTo>
                  <a:lnTo>
                    <a:pt x="65" y="43"/>
                  </a:lnTo>
                  <a:lnTo>
                    <a:pt x="57" y="53"/>
                  </a:lnTo>
                  <a:lnTo>
                    <a:pt x="50" y="64"/>
                  </a:lnTo>
                  <a:lnTo>
                    <a:pt x="44" y="75"/>
                  </a:lnTo>
                  <a:lnTo>
                    <a:pt x="38" y="86"/>
                  </a:lnTo>
                  <a:lnTo>
                    <a:pt x="34" y="98"/>
                  </a:lnTo>
                  <a:lnTo>
                    <a:pt x="30" y="109"/>
                  </a:lnTo>
                  <a:lnTo>
                    <a:pt x="28" y="121"/>
                  </a:lnTo>
                  <a:lnTo>
                    <a:pt x="26" y="132"/>
                  </a:lnTo>
                  <a:lnTo>
                    <a:pt x="26" y="144"/>
                  </a:lnTo>
                  <a:lnTo>
                    <a:pt x="26" y="157"/>
                  </a:lnTo>
                  <a:lnTo>
                    <a:pt x="27" y="168"/>
                  </a:lnTo>
                  <a:lnTo>
                    <a:pt x="28" y="181"/>
                  </a:lnTo>
                  <a:lnTo>
                    <a:pt x="30" y="193"/>
                  </a:lnTo>
                  <a:lnTo>
                    <a:pt x="35" y="206"/>
                  </a:lnTo>
                  <a:lnTo>
                    <a:pt x="35" y="206"/>
                  </a:lnTo>
                  <a:lnTo>
                    <a:pt x="41" y="225"/>
                  </a:lnTo>
                  <a:lnTo>
                    <a:pt x="49" y="241"/>
                  </a:lnTo>
                  <a:lnTo>
                    <a:pt x="57" y="256"/>
                  </a:lnTo>
                  <a:lnTo>
                    <a:pt x="65" y="268"/>
                  </a:lnTo>
                  <a:lnTo>
                    <a:pt x="79" y="286"/>
                  </a:lnTo>
                  <a:lnTo>
                    <a:pt x="83" y="293"/>
                  </a:lnTo>
                  <a:lnTo>
                    <a:pt x="83" y="293"/>
                  </a:lnTo>
                  <a:lnTo>
                    <a:pt x="87" y="296"/>
                  </a:lnTo>
                  <a:lnTo>
                    <a:pt x="87" y="302"/>
                  </a:lnTo>
                  <a:lnTo>
                    <a:pt x="86" y="306"/>
                  </a:lnTo>
                  <a:lnTo>
                    <a:pt x="83" y="310"/>
                  </a:lnTo>
                  <a:lnTo>
                    <a:pt x="83" y="310"/>
                  </a:lnTo>
                  <a:lnTo>
                    <a:pt x="79" y="312"/>
                  </a:lnTo>
                  <a:lnTo>
                    <a:pt x="74" y="313"/>
                  </a:lnTo>
                  <a:lnTo>
                    <a:pt x="74" y="3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90"/>
            <p:cNvSpPr>
              <a:spLocks/>
            </p:cNvSpPr>
            <p:nvPr/>
          </p:nvSpPr>
          <p:spPr bwMode="auto">
            <a:xfrm>
              <a:off x="2787" y="2289"/>
              <a:ext cx="80" cy="101"/>
            </a:xfrm>
            <a:custGeom>
              <a:avLst/>
              <a:gdLst>
                <a:gd name="T0" fmla="*/ 146 w 159"/>
                <a:gd name="T1" fmla="*/ 200 h 200"/>
                <a:gd name="T2" fmla="*/ 146 w 159"/>
                <a:gd name="T3" fmla="*/ 200 h 200"/>
                <a:gd name="T4" fmla="*/ 146 w 159"/>
                <a:gd name="T5" fmla="*/ 200 h 200"/>
                <a:gd name="T6" fmla="*/ 146 w 159"/>
                <a:gd name="T7" fmla="*/ 200 h 200"/>
                <a:gd name="T8" fmla="*/ 134 w 159"/>
                <a:gd name="T9" fmla="*/ 199 h 200"/>
                <a:gd name="T10" fmla="*/ 125 w 159"/>
                <a:gd name="T11" fmla="*/ 197 h 200"/>
                <a:gd name="T12" fmla="*/ 115 w 159"/>
                <a:gd name="T13" fmla="*/ 193 h 200"/>
                <a:gd name="T14" fmla="*/ 106 w 159"/>
                <a:gd name="T15" fmla="*/ 190 h 200"/>
                <a:gd name="T16" fmla="*/ 97 w 159"/>
                <a:gd name="T17" fmla="*/ 185 h 200"/>
                <a:gd name="T18" fmla="*/ 89 w 159"/>
                <a:gd name="T19" fmla="*/ 181 h 200"/>
                <a:gd name="T20" fmla="*/ 81 w 159"/>
                <a:gd name="T21" fmla="*/ 175 h 200"/>
                <a:gd name="T22" fmla="*/ 74 w 159"/>
                <a:gd name="T23" fmla="*/ 169 h 200"/>
                <a:gd name="T24" fmla="*/ 61 w 159"/>
                <a:gd name="T25" fmla="*/ 155 h 200"/>
                <a:gd name="T26" fmla="*/ 49 w 159"/>
                <a:gd name="T27" fmla="*/ 139 h 200"/>
                <a:gd name="T28" fmla="*/ 39 w 159"/>
                <a:gd name="T29" fmla="*/ 123 h 200"/>
                <a:gd name="T30" fmla="*/ 29 w 159"/>
                <a:gd name="T31" fmla="*/ 107 h 200"/>
                <a:gd name="T32" fmla="*/ 23 w 159"/>
                <a:gd name="T33" fmla="*/ 90 h 200"/>
                <a:gd name="T34" fmla="*/ 16 w 159"/>
                <a:gd name="T35" fmla="*/ 74 h 200"/>
                <a:gd name="T36" fmla="*/ 6 w 159"/>
                <a:gd name="T37" fmla="*/ 45 h 200"/>
                <a:gd name="T38" fmla="*/ 2 w 159"/>
                <a:gd name="T39" fmla="*/ 24 h 200"/>
                <a:gd name="T40" fmla="*/ 0 w 159"/>
                <a:gd name="T41" fmla="*/ 14 h 200"/>
                <a:gd name="T42" fmla="*/ 0 w 159"/>
                <a:gd name="T43" fmla="*/ 14 h 200"/>
                <a:gd name="T44" fmla="*/ 1 w 159"/>
                <a:gd name="T45" fmla="*/ 9 h 200"/>
                <a:gd name="T46" fmla="*/ 2 w 159"/>
                <a:gd name="T47" fmla="*/ 4 h 200"/>
                <a:gd name="T48" fmla="*/ 5 w 159"/>
                <a:gd name="T49" fmla="*/ 1 h 200"/>
                <a:gd name="T50" fmla="*/ 10 w 159"/>
                <a:gd name="T51" fmla="*/ 0 h 200"/>
                <a:gd name="T52" fmla="*/ 10 w 159"/>
                <a:gd name="T53" fmla="*/ 0 h 200"/>
                <a:gd name="T54" fmla="*/ 16 w 159"/>
                <a:gd name="T55" fmla="*/ 0 h 200"/>
                <a:gd name="T56" fmla="*/ 20 w 159"/>
                <a:gd name="T57" fmla="*/ 2 h 200"/>
                <a:gd name="T58" fmla="*/ 23 w 159"/>
                <a:gd name="T59" fmla="*/ 6 h 200"/>
                <a:gd name="T60" fmla="*/ 25 w 159"/>
                <a:gd name="T61" fmla="*/ 10 h 200"/>
                <a:gd name="T62" fmla="*/ 25 w 159"/>
                <a:gd name="T63" fmla="*/ 10 h 200"/>
                <a:gd name="T64" fmla="*/ 26 w 159"/>
                <a:gd name="T65" fmla="*/ 17 h 200"/>
                <a:gd name="T66" fmla="*/ 31 w 159"/>
                <a:gd name="T67" fmla="*/ 36 h 200"/>
                <a:gd name="T68" fmla="*/ 39 w 159"/>
                <a:gd name="T69" fmla="*/ 61 h 200"/>
                <a:gd name="T70" fmla="*/ 43 w 159"/>
                <a:gd name="T71" fmla="*/ 76 h 200"/>
                <a:gd name="T72" fmla="*/ 50 w 159"/>
                <a:gd name="T73" fmla="*/ 91 h 200"/>
                <a:gd name="T74" fmla="*/ 58 w 159"/>
                <a:gd name="T75" fmla="*/ 106 h 200"/>
                <a:gd name="T76" fmla="*/ 66 w 159"/>
                <a:gd name="T77" fmla="*/ 121 h 200"/>
                <a:gd name="T78" fmla="*/ 77 w 159"/>
                <a:gd name="T79" fmla="*/ 135 h 200"/>
                <a:gd name="T80" fmla="*/ 87 w 159"/>
                <a:gd name="T81" fmla="*/ 146 h 200"/>
                <a:gd name="T82" fmla="*/ 100 w 159"/>
                <a:gd name="T83" fmla="*/ 158 h 200"/>
                <a:gd name="T84" fmla="*/ 107 w 159"/>
                <a:gd name="T85" fmla="*/ 162 h 200"/>
                <a:gd name="T86" fmla="*/ 115 w 159"/>
                <a:gd name="T87" fmla="*/ 166 h 200"/>
                <a:gd name="T88" fmla="*/ 122 w 159"/>
                <a:gd name="T89" fmla="*/ 169 h 200"/>
                <a:gd name="T90" fmla="*/ 130 w 159"/>
                <a:gd name="T91" fmla="*/ 172 h 200"/>
                <a:gd name="T92" fmla="*/ 138 w 159"/>
                <a:gd name="T93" fmla="*/ 174 h 200"/>
                <a:gd name="T94" fmla="*/ 147 w 159"/>
                <a:gd name="T95" fmla="*/ 175 h 200"/>
                <a:gd name="T96" fmla="*/ 147 w 159"/>
                <a:gd name="T97" fmla="*/ 175 h 200"/>
                <a:gd name="T98" fmla="*/ 152 w 159"/>
                <a:gd name="T99" fmla="*/ 176 h 200"/>
                <a:gd name="T100" fmla="*/ 156 w 159"/>
                <a:gd name="T101" fmla="*/ 180 h 200"/>
                <a:gd name="T102" fmla="*/ 159 w 159"/>
                <a:gd name="T103" fmla="*/ 183 h 200"/>
                <a:gd name="T104" fmla="*/ 159 w 159"/>
                <a:gd name="T105" fmla="*/ 188 h 200"/>
                <a:gd name="T106" fmla="*/ 159 w 159"/>
                <a:gd name="T107" fmla="*/ 188 h 200"/>
                <a:gd name="T108" fmla="*/ 157 w 159"/>
                <a:gd name="T109" fmla="*/ 193 h 200"/>
                <a:gd name="T110" fmla="*/ 155 w 159"/>
                <a:gd name="T111" fmla="*/ 197 h 200"/>
                <a:gd name="T112" fmla="*/ 150 w 159"/>
                <a:gd name="T113" fmla="*/ 199 h 200"/>
                <a:gd name="T114" fmla="*/ 146 w 159"/>
                <a:gd name="T115" fmla="*/ 200 h 200"/>
                <a:gd name="T116" fmla="*/ 146 w 159"/>
                <a:gd name="T11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9" h="200">
                  <a:moveTo>
                    <a:pt x="146" y="200"/>
                  </a:moveTo>
                  <a:lnTo>
                    <a:pt x="146" y="200"/>
                  </a:lnTo>
                  <a:lnTo>
                    <a:pt x="146" y="200"/>
                  </a:lnTo>
                  <a:lnTo>
                    <a:pt x="146" y="200"/>
                  </a:lnTo>
                  <a:lnTo>
                    <a:pt x="134" y="199"/>
                  </a:lnTo>
                  <a:lnTo>
                    <a:pt x="125" y="197"/>
                  </a:lnTo>
                  <a:lnTo>
                    <a:pt x="115" y="193"/>
                  </a:lnTo>
                  <a:lnTo>
                    <a:pt x="106" y="190"/>
                  </a:lnTo>
                  <a:lnTo>
                    <a:pt x="97" y="185"/>
                  </a:lnTo>
                  <a:lnTo>
                    <a:pt x="89" y="181"/>
                  </a:lnTo>
                  <a:lnTo>
                    <a:pt x="81" y="175"/>
                  </a:lnTo>
                  <a:lnTo>
                    <a:pt x="74" y="169"/>
                  </a:lnTo>
                  <a:lnTo>
                    <a:pt x="61" y="155"/>
                  </a:lnTo>
                  <a:lnTo>
                    <a:pt x="49" y="139"/>
                  </a:lnTo>
                  <a:lnTo>
                    <a:pt x="39" y="123"/>
                  </a:lnTo>
                  <a:lnTo>
                    <a:pt x="29" y="107"/>
                  </a:lnTo>
                  <a:lnTo>
                    <a:pt x="23" y="90"/>
                  </a:lnTo>
                  <a:lnTo>
                    <a:pt x="16" y="74"/>
                  </a:lnTo>
                  <a:lnTo>
                    <a:pt x="6" y="45"/>
                  </a:lnTo>
                  <a:lnTo>
                    <a:pt x="2" y="24"/>
                  </a:lnTo>
                  <a:lnTo>
                    <a:pt x="0" y="14"/>
                  </a:lnTo>
                  <a:lnTo>
                    <a:pt x="0" y="14"/>
                  </a:lnTo>
                  <a:lnTo>
                    <a:pt x="1" y="9"/>
                  </a:lnTo>
                  <a:lnTo>
                    <a:pt x="2" y="4"/>
                  </a:lnTo>
                  <a:lnTo>
                    <a:pt x="5" y="1"/>
                  </a:lnTo>
                  <a:lnTo>
                    <a:pt x="10" y="0"/>
                  </a:lnTo>
                  <a:lnTo>
                    <a:pt x="10" y="0"/>
                  </a:lnTo>
                  <a:lnTo>
                    <a:pt x="16" y="0"/>
                  </a:lnTo>
                  <a:lnTo>
                    <a:pt x="20" y="2"/>
                  </a:lnTo>
                  <a:lnTo>
                    <a:pt x="23" y="6"/>
                  </a:lnTo>
                  <a:lnTo>
                    <a:pt x="25" y="10"/>
                  </a:lnTo>
                  <a:lnTo>
                    <a:pt x="25" y="10"/>
                  </a:lnTo>
                  <a:lnTo>
                    <a:pt x="26" y="17"/>
                  </a:lnTo>
                  <a:lnTo>
                    <a:pt x="31" y="36"/>
                  </a:lnTo>
                  <a:lnTo>
                    <a:pt x="39" y="61"/>
                  </a:lnTo>
                  <a:lnTo>
                    <a:pt x="43" y="76"/>
                  </a:lnTo>
                  <a:lnTo>
                    <a:pt x="50" y="91"/>
                  </a:lnTo>
                  <a:lnTo>
                    <a:pt x="58" y="106"/>
                  </a:lnTo>
                  <a:lnTo>
                    <a:pt x="66" y="121"/>
                  </a:lnTo>
                  <a:lnTo>
                    <a:pt x="77" y="135"/>
                  </a:lnTo>
                  <a:lnTo>
                    <a:pt x="87" y="146"/>
                  </a:lnTo>
                  <a:lnTo>
                    <a:pt x="100" y="158"/>
                  </a:lnTo>
                  <a:lnTo>
                    <a:pt x="107" y="162"/>
                  </a:lnTo>
                  <a:lnTo>
                    <a:pt x="115" y="166"/>
                  </a:lnTo>
                  <a:lnTo>
                    <a:pt x="122" y="169"/>
                  </a:lnTo>
                  <a:lnTo>
                    <a:pt x="130" y="172"/>
                  </a:lnTo>
                  <a:lnTo>
                    <a:pt x="138" y="174"/>
                  </a:lnTo>
                  <a:lnTo>
                    <a:pt x="147" y="175"/>
                  </a:lnTo>
                  <a:lnTo>
                    <a:pt x="147" y="175"/>
                  </a:lnTo>
                  <a:lnTo>
                    <a:pt x="152" y="176"/>
                  </a:lnTo>
                  <a:lnTo>
                    <a:pt x="156" y="180"/>
                  </a:lnTo>
                  <a:lnTo>
                    <a:pt x="159" y="183"/>
                  </a:lnTo>
                  <a:lnTo>
                    <a:pt x="159" y="188"/>
                  </a:lnTo>
                  <a:lnTo>
                    <a:pt x="159" y="188"/>
                  </a:lnTo>
                  <a:lnTo>
                    <a:pt x="157" y="193"/>
                  </a:lnTo>
                  <a:lnTo>
                    <a:pt x="155" y="197"/>
                  </a:lnTo>
                  <a:lnTo>
                    <a:pt x="150" y="199"/>
                  </a:lnTo>
                  <a:lnTo>
                    <a:pt x="146" y="200"/>
                  </a:lnTo>
                  <a:lnTo>
                    <a:pt x="146" y="2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91"/>
            <p:cNvSpPr>
              <a:spLocks/>
            </p:cNvSpPr>
            <p:nvPr/>
          </p:nvSpPr>
          <p:spPr bwMode="auto">
            <a:xfrm>
              <a:off x="2703" y="2289"/>
              <a:ext cx="98" cy="101"/>
            </a:xfrm>
            <a:custGeom>
              <a:avLst/>
              <a:gdLst>
                <a:gd name="T0" fmla="*/ 54 w 195"/>
                <a:gd name="T1" fmla="*/ 200 h 200"/>
                <a:gd name="T2" fmla="*/ 11 w 195"/>
                <a:gd name="T3" fmla="*/ 196 h 200"/>
                <a:gd name="T4" fmla="*/ 6 w 195"/>
                <a:gd name="T5" fmla="*/ 193 h 200"/>
                <a:gd name="T6" fmla="*/ 0 w 195"/>
                <a:gd name="T7" fmla="*/ 187 h 200"/>
                <a:gd name="T8" fmla="*/ 0 w 195"/>
                <a:gd name="T9" fmla="*/ 181 h 200"/>
                <a:gd name="T10" fmla="*/ 5 w 195"/>
                <a:gd name="T11" fmla="*/ 173 h 200"/>
                <a:gd name="T12" fmla="*/ 14 w 195"/>
                <a:gd name="T13" fmla="*/ 172 h 200"/>
                <a:gd name="T14" fmla="*/ 34 w 195"/>
                <a:gd name="T15" fmla="*/ 174 h 200"/>
                <a:gd name="T16" fmla="*/ 67 w 195"/>
                <a:gd name="T17" fmla="*/ 174 h 200"/>
                <a:gd name="T18" fmla="*/ 97 w 195"/>
                <a:gd name="T19" fmla="*/ 168 h 200"/>
                <a:gd name="T20" fmla="*/ 121 w 195"/>
                <a:gd name="T21" fmla="*/ 157 h 200"/>
                <a:gd name="T22" fmla="*/ 132 w 195"/>
                <a:gd name="T23" fmla="*/ 148 h 200"/>
                <a:gd name="T24" fmla="*/ 147 w 195"/>
                <a:gd name="T25" fmla="*/ 129 h 200"/>
                <a:gd name="T26" fmla="*/ 158 w 195"/>
                <a:gd name="T27" fmla="*/ 108 h 200"/>
                <a:gd name="T28" fmla="*/ 164 w 195"/>
                <a:gd name="T29" fmla="*/ 86 h 200"/>
                <a:gd name="T30" fmla="*/ 170 w 195"/>
                <a:gd name="T31" fmla="*/ 45 h 200"/>
                <a:gd name="T32" fmla="*/ 169 w 195"/>
                <a:gd name="T33" fmla="*/ 14 h 200"/>
                <a:gd name="T34" fmla="*/ 170 w 195"/>
                <a:gd name="T35" fmla="*/ 9 h 200"/>
                <a:gd name="T36" fmla="*/ 175 w 195"/>
                <a:gd name="T37" fmla="*/ 1 h 200"/>
                <a:gd name="T38" fmla="*/ 180 w 195"/>
                <a:gd name="T39" fmla="*/ 0 h 200"/>
                <a:gd name="T40" fmla="*/ 189 w 195"/>
                <a:gd name="T41" fmla="*/ 2 h 200"/>
                <a:gd name="T42" fmla="*/ 194 w 195"/>
                <a:gd name="T43" fmla="*/ 10 h 200"/>
                <a:gd name="T44" fmla="*/ 195 w 195"/>
                <a:gd name="T45" fmla="*/ 29 h 200"/>
                <a:gd name="T46" fmla="*/ 193 w 195"/>
                <a:gd name="T47" fmla="*/ 70 h 200"/>
                <a:gd name="T48" fmla="*/ 188 w 195"/>
                <a:gd name="T49" fmla="*/ 94 h 200"/>
                <a:gd name="T50" fmla="*/ 180 w 195"/>
                <a:gd name="T51" fmla="*/ 120 h 200"/>
                <a:gd name="T52" fmla="*/ 167 w 195"/>
                <a:gd name="T53" fmla="*/ 144 h 200"/>
                <a:gd name="T54" fmla="*/ 149 w 195"/>
                <a:gd name="T55" fmla="*/ 166 h 200"/>
                <a:gd name="T56" fmla="*/ 140 w 195"/>
                <a:gd name="T57" fmla="*/ 174 h 200"/>
                <a:gd name="T58" fmla="*/ 119 w 195"/>
                <a:gd name="T59" fmla="*/ 187 h 200"/>
                <a:gd name="T60" fmla="*/ 95 w 195"/>
                <a:gd name="T61" fmla="*/ 196 h 200"/>
                <a:gd name="T62" fmla="*/ 68 w 195"/>
                <a:gd name="T63" fmla="*/ 199 h 200"/>
                <a:gd name="T64" fmla="*/ 54 w 195"/>
                <a:gd name="T65"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5" h="200">
                  <a:moveTo>
                    <a:pt x="54" y="200"/>
                  </a:moveTo>
                  <a:lnTo>
                    <a:pt x="54" y="200"/>
                  </a:lnTo>
                  <a:lnTo>
                    <a:pt x="33" y="199"/>
                  </a:lnTo>
                  <a:lnTo>
                    <a:pt x="11" y="196"/>
                  </a:lnTo>
                  <a:lnTo>
                    <a:pt x="11" y="196"/>
                  </a:lnTo>
                  <a:lnTo>
                    <a:pt x="6" y="193"/>
                  </a:lnTo>
                  <a:lnTo>
                    <a:pt x="3" y="191"/>
                  </a:lnTo>
                  <a:lnTo>
                    <a:pt x="0" y="187"/>
                  </a:lnTo>
                  <a:lnTo>
                    <a:pt x="0" y="181"/>
                  </a:lnTo>
                  <a:lnTo>
                    <a:pt x="0" y="181"/>
                  </a:lnTo>
                  <a:lnTo>
                    <a:pt x="1" y="176"/>
                  </a:lnTo>
                  <a:lnTo>
                    <a:pt x="5" y="173"/>
                  </a:lnTo>
                  <a:lnTo>
                    <a:pt x="10" y="172"/>
                  </a:lnTo>
                  <a:lnTo>
                    <a:pt x="14" y="172"/>
                  </a:lnTo>
                  <a:lnTo>
                    <a:pt x="14" y="172"/>
                  </a:lnTo>
                  <a:lnTo>
                    <a:pt x="34" y="174"/>
                  </a:lnTo>
                  <a:lnTo>
                    <a:pt x="51" y="175"/>
                  </a:lnTo>
                  <a:lnTo>
                    <a:pt x="67" y="174"/>
                  </a:lnTo>
                  <a:lnTo>
                    <a:pt x="83" y="173"/>
                  </a:lnTo>
                  <a:lnTo>
                    <a:pt x="97" y="168"/>
                  </a:lnTo>
                  <a:lnTo>
                    <a:pt x="110" y="163"/>
                  </a:lnTo>
                  <a:lnTo>
                    <a:pt x="121" y="157"/>
                  </a:lnTo>
                  <a:lnTo>
                    <a:pt x="132" y="148"/>
                  </a:lnTo>
                  <a:lnTo>
                    <a:pt x="132" y="148"/>
                  </a:lnTo>
                  <a:lnTo>
                    <a:pt x="140" y="139"/>
                  </a:lnTo>
                  <a:lnTo>
                    <a:pt x="147" y="129"/>
                  </a:lnTo>
                  <a:lnTo>
                    <a:pt x="152" y="119"/>
                  </a:lnTo>
                  <a:lnTo>
                    <a:pt x="158" y="108"/>
                  </a:lnTo>
                  <a:lnTo>
                    <a:pt x="162" y="97"/>
                  </a:lnTo>
                  <a:lnTo>
                    <a:pt x="164" y="86"/>
                  </a:lnTo>
                  <a:lnTo>
                    <a:pt x="169" y="64"/>
                  </a:lnTo>
                  <a:lnTo>
                    <a:pt x="170" y="45"/>
                  </a:lnTo>
                  <a:lnTo>
                    <a:pt x="170" y="29"/>
                  </a:lnTo>
                  <a:lnTo>
                    <a:pt x="169" y="14"/>
                  </a:lnTo>
                  <a:lnTo>
                    <a:pt x="169" y="14"/>
                  </a:lnTo>
                  <a:lnTo>
                    <a:pt x="170" y="9"/>
                  </a:lnTo>
                  <a:lnTo>
                    <a:pt x="172" y="4"/>
                  </a:lnTo>
                  <a:lnTo>
                    <a:pt x="175" y="1"/>
                  </a:lnTo>
                  <a:lnTo>
                    <a:pt x="180" y="0"/>
                  </a:lnTo>
                  <a:lnTo>
                    <a:pt x="180" y="0"/>
                  </a:lnTo>
                  <a:lnTo>
                    <a:pt x="185" y="0"/>
                  </a:lnTo>
                  <a:lnTo>
                    <a:pt x="189" y="2"/>
                  </a:lnTo>
                  <a:lnTo>
                    <a:pt x="193" y="6"/>
                  </a:lnTo>
                  <a:lnTo>
                    <a:pt x="194" y="10"/>
                  </a:lnTo>
                  <a:lnTo>
                    <a:pt x="194" y="10"/>
                  </a:lnTo>
                  <a:lnTo>
                    <a:pt x="195" y="29"/>
                  </a:lnTo>
                  <a:lnTo>
                    <a:pt x="195" y="47"/>
                  </a:lnTo>
                  <a:lnTo>
                    <a:pt x="193" y="70"/>
                  </a:lnTo>
                  <a:lnTo>
                    <a:pt x="192" y="82"/>
                  </a:lnTo>
                  <a:lnTo>
                    <a:pt x="188" y="94"/>
                  </a:lnTo>
                  <a:lnTo>
                    <a:pt x="185" y="107"/>
                  </a:lnTo>
                  <a:lnTo>
                    <a:pt x="180" y="120"/>
                  </a:lnTo>
                  <a:lnTo>
                    <a:pt x="174" y="132"/>
                  </a:lnTo>
                  <a:lnTo>
                    <a:pt x="167" y="144"/>
                  </a:lnTo>
                  <a:lnTo>
                    <a:pt x="159" y="155"/>
                  </a:lnTo>
                  <a:lnTo>
                    <a:pt x="149" y="166"/>
                  </a:lnTo>
                  <a:lnTo>
                    <a:pt x="149" y="166"/>
                  </a:lnTo>
                  <a:lnTo>
                    <a:pt x="140" y="174"/>
                  </a:lnTo>
                  <a:lnTo>
                    <a:pt x="129" y="181"/>
                  </a:lnTo>
                  <a:lnTo>
                    <a:pt x="119" y="187"/>
                  </a:lnTo>
                  <a:lnTo>
                    <a:pt x="107" y="191"/>
                  </a:lnTo>
                  <a:lnTo>
                    <a:pt x="95" y="196"/>
                  </a:lnTo>
                  <a:lnTo>
                    <a:pt x="82" y="198"/>
                  </a:lnTo>
                  <a:lnTo>
                    <a:pt x="68" y="199"/>
                  </a:lnTo>
                  <a:lnTo>
                    <a:pt x="54" y="200"/>
                  </a:lnTo>
                  <a:lnTo>
                    <a:pt x="54" y="2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92"/>
            <p:cNvSpPr>
              <a:spLocks/>
            </p:cNvSpPr>
            <p:nvPr/>
          </p:nvSpPr>
          <p:spPr bwMode="auto">
            <a:xfrm>
              <a:off x="2677" y="2128"/>
              <a:ext cx="145" cy="110"/>
            </a:xfrm>
            <a:custGeom>
              <a:avLst/>
              <a:gdLst>
                <a:gd name="T0" fmla="*/ 179 w 290"/>
                <a:gd name="T1" fmla="*/ 221 h 221"/>
                <a:gd name="T2" fmla="*/ 172 w 290"/>
                <a:gd name="T3" fmla="*/ 220 h 221"/>
                <a:gd name="T4" fmla="*/ 116 w 290"/>
                <a:gd name="T5" fmla="*/ 212 h 221"/>
                <a:gd name="T6" fmla="*/ 71 w 290"/>
                <a:gd name="T7" fmla="*/ 197 h 221"/>
                <a:gd name="T8" fmla="*/ 51 w 290"/>
                <a:gd name="T9" fmla="*/ 188 h 221"/>
                <a:gd name="T10" fmla="*/ 35 w 290"/>
                <a:gd name="T11" fmla="*/ 176 h 221"/>
                <a:gd name="T12" fmla="*/ 22 w 290"/>
                <a:gd name="T13" fmla="*/ 163 h 221"/>
                <a:gd name="T14" fmla="*/ 12 w 290"/>
                <a:gd name="T15" fmla="*/ 148 h 221"/>
                <a:gd name="T16" fmla="*/ 6 w 290"/>
                <a:gd name="T17" fmla="*/ 135 h 221"/>
                <a:gd name="T18" fmla="*/ 0 w 290"/>
                <a:gd name="T19" fmla="*/ 105 h 221"/>
                <a:gd name="T20" fmla="*/ 3 w 290"/>
                <a:gd name="T21" fmla="*/ 73 h 221"/>
                <a:gd name="T22" fmla="*/ 13 w 290"/>
                <a:gd name="T23" fmla="*/ 37 h 221"/>
                <a:gd name="T24" fmla="*/ 22 w 290"/>
                <a:gd name="T25" fmla="*/ 19 h 221"/>
                <a:gd name="T26" fmla="*/ 29 w 290"/>
                <a:gd name="T27" fmla="*/ 12 h 221"/>
                <a:gd name="T28" fmla="*/ 39 w 290"/>
                <a:gd name="T29" fmla="*/ 13 h 221"/>
                <a:gd name="T30" fmla="*/ 43 w 290"/>
                <a:gd name="T31" fmla="*/ 16 h 221"/>
                <a:gd name="T32" fmla="*/ 45 w 290"/>
                <a:gd name="T33" fmla="*/ 25 h 221"/>
                <a:gd name="T34" fmla="*/ 44 w 290"/>
                <a:gd name="T35" fmla="*/ 30 h 221"/>
                <a:gd name="T36" fmla="*/ 32 w 290"/>
                <a:gd name="T37" fmla="*/ 61 h 221"/>
                <a:gd name="T38" fmla="*/ 26 w 290"/>
                <a:gd name="T39" fmla="*/ 89 h 221"/>
                <a:gd name="T40" fmla="*/ 26 w 290"/>
                <a:gd name="T41" fmla="*/ 114 h 221"/>
                <a:gd name="T42" fmla="*/ 34 w 290"/>
                <a:gd name="T43" fmla="*/ 136 h 221"/>
                <a:gd name="T44" fmla="*/ 39 w 290"/>
                <a:gd name="T45" fmla="*/ 142 h 221"/>
                <a:gd name="T46" fmla="*/ 48 w 290"/>
                <a:gd name="T47" fmla="*/ 153 h 221"/>
                <a:gd name="T48" fmla="*/ 67 w 290"/>
                <a:gd name="T49" fmla="*/ 168 h 221"/>
                <a:gd name="T50" fmla="*/ 103 w 290"/>
                <a:gd name="T51" fmla="*/ 183 h 221"/>
                <a:gd name="T52" fmla="*/ 148 w 290"/>
                <a:gd name="T53" fmla="*/ 193 h 221"/>
                <a:gd name="T54" fmla="*/ 174 w 290"/>
                <a:gd name="T55" fmla="*/ 196 h 221"/>
                <a:gd name="T56" fmla="*/ 188 w 290"/>
                <a:gd name="T57" fmla="*/ 195 h 221"/>
                <a:gd name="T58" fmla="*/ 199 w 290"/>
                <a:gd name="T59" fmla="*/ 190 h 221"/>
                <a:gd name="T60" fmla="*/ 207 w 290"/>
                <a:gd name="T61" fmla="*/ 183 h 221"/>
                <a:gd name="T62" fmla="*/ 214 w 290"/>
                <a:gd name="T63" fmla="*/ 172 h 221"/>
                <a:gd name="T64" fmla="*/ 224 w 290"/>
                <a:gd name="T65" fmla="*/ 142 h 221"/>
                <a:gd name="T66" fmla="*/ 232 w 290"/>
                <a:gd name="T67" fmla="*/ 100 h 221"/>
                <a:gd name="T68" fmla="*/ 237 w 290"/>
                <a:gd name="T69" fmla="*/ 70 h 221"/>
                <a:gd name="T70" fmla="*/ 244 w 290"/>
                <a:gd name="T71" fmla="*/ 43 h 221"/>
                <a:gd name="T72" fmla="*/ 254 w 290"/>
                <a:gd name="T73" fmla="*/ 20 h 221"/>
                <a:gd name="T74" fmla="*/ 270 w 290"/>
                <a:gd name="T75" fmla="*/ 2 h 221"/>
                <a:gd name="T76" fmla="*/ 274 w 290"/>
                <a:gd name="T77" fmla="*/ 0 h 221"/>
                <a:gd name="T78" fmla="*/ 284 w 290"/>
                <a:gd name="T79" fmla="*/ 1 h 221"/>
                <a:gd name="T80" fmla="*/ 287 w 290"/>
                <a:gd name="T81" fmla="*/ 5 h 221"/>
                <a:gd name="T82" fmla="*/ 290 w 290"/>
                <a:gd name="T83" fmla="*/ 14 h 221"/>
                <a:gd name="T84" fmla="*/ 285 w 290"/>
                <a:gd name="T85" fmla="*/ 22 h 221"/>
                <a:gd name="T86" fmla="*/ 278 w 290"/>
                <a:gd name="T87" fmla="*/ 28 h 221"/>
                <a:gd name="T88" fmla="*/ 270 w 290"/>
                <a:gd name="T89" fmla="*/ 45 h 221"/>
                <a:gd name="T90" fmla="*/ 261 w 290"/>
                <a:gd name="T91" fmla="*/ 80 h 221"/>
                <a:gd name="T92" fmla="*/ 256 w 290"/>
                <a:gd name="T93" fmla="*/ 105 h 221"/>
                <a:gd name="T94" fmla="*/ 249 w 290"/>
                <a:gd name="T95" fmla="*/ 145 h 221"/>
                <a:gd name="T96" fmla="*/ 241 w 290"/>
                <a:gd name="T97" fmla="*/ 174 h 221"/>
                <a:gd name="T98" fmla="*/ 232 w 290"/>
                <a:gd name="T99" fmla="*/ 190 h 221"/>
                <a:gd name="T100" fmla="*/ 222 w 290"/>
                <a:gd name="T101" fmla="*/ 204 h 221"/>
                <a:gd name="T102" fmla="*/ 208 w 290"/>
                <a:gd name="T103" fmla="*/ 214 h 221"/>
                <a:gd name="T104" fmla="*/ 189 w 290"/>
                <a:gd name="T105" fmla="*/ 220 h 221"/>
                <a:gd name="T106" fmla="*/ 179 w 290"/>
                <a:gd name="T107"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0" h="221">
                  <a:moveTo>
                    <a:pt x="179" y="221"/>
                  </a:moveTo>
                  <a:lnTo>
                    <a:pt x="179" y="221"/>
                  </a:lnTo>
                  <a:lnTo>
                    <a:pt x="172" y="220"/>
                  </a:lnTo>
                  <a:lnTo>
                    <a:pt x="172" y="220"/>
                  </a:lnTo>
                  <a:lnTo>
                    <a:pt x="143" y="218"/>
                  </a:lnTo>
                  <a:lnTo>
                    <a:pt x="116" y="212"/>
                  </a:lnTo>
                  <a:lnTo>
                    <a:pt x="92" y="206"/>
                  </a:lnTo>
                  <a:lnTo>
                    <a:pt x="71" y="197"/>
                  </a:lnTo>
                  <a:lnTo>
                    <a:pt x="60" y="193"/>
                  </a:lnTo>
                  <a:lnTo>
                    <a:pt x="51" y="188"/>
                  </a:lnTo>
                  <a:lnTo>
                    <a:pt x="43" y="182"/>
                  </a:lnTo>
                  <a:lnTo>
                    <a:pt x="35" y="176"/>
                  </a:lnTo>
                  <a:lnTo>
                    <a:pt x="29" y="169"/>
                  </a:lnTo>
                  <a:lnTo>
                    <a:pt x="22" y="163"/>
                  </a:lnTo>
                  <a:lnTo>
                    <a:pt x="17" y="156"/>
                  </a:lnTo>
                  <a:lnTo>
                    <a:pt x="12" y="148"/>
                  </a:lnTo>
                  <a:lnTo>
                    <a:pt x="12" y="148"/>
                  </a:lnTo>
                  <a:lnTo>
                    <a:pt x="6" y="135"/>
                  </a:lnTo>
                  <a:lnTo>
                    <a:pt x="2" y="120"/>
                  </a:lnTo>
                  <a:lnTo>
                    <a:pt x="0" y="105"/>
                  </a:lnTo>
                  <a:lnTo>
                    <a:pt x="0" y="89"/>
                  </a:lnTo>
                  <a:lnTo>
                    <a:pt x="3" y="73"/>
                  </a:lnTo>
                  <a:lnTo>
                    <a:pt x="7" y="55"/>
                  </a:lnTo>
                  <a:lnTo>
                    <a:pt x="13" y="37"/>
                  </a:lnTo>
                  <a:lnTo>
                    <a:pt x="22" y="19"/>
                  </a:lnTo>
                  <a:lnTo>
                    <a:pt x="22" y="19"/>
                  </a:lnTo>
                  <a:lnTo>
                    <a:pt x="25" y="14"/>
                  </a:lnTo>
                  <a:lnTo>
                    <a:pt x="29" y="12"/>
                  </a:lnTo>
                  <a:lnTo>
                    <a:pt x="34" y="12"/>
                  </a:lnTo>
                  <a:lnTo>
                    <a:pt x="39" y="13"/>
                  </a:lnTo>
                  <a:lnTo>
                    <a:pt x="39" y="13"/>
                  </a:lnTo>
                  <a:lnTo>
                    <a:pt x="43" y="16"/>
                  </a:lnTo>
                  <a:lnTo>
                    <a:pt x="45" y="20"/>
                  </a:lnTo>
                  <a:lnTo>
                    <a:pt x="45" y="25"/>
                  </a:lnTo>
                  <a:lnTo>
                    <a:pt x="44" y="30"/>
                  </a:lnTo>
                  <a:lnTo>
                    <a:pt x="44" y="30"/>
                  </a:lnTo>
                  <a:lnTo>
                    <a:pt x="37" y="45"/>
                  </a:lnTo>
                  <a:lnTo>
                    <a:pt x="32" y="61"/>
                  </a:lnTo>
                  <a:lnTo>
                    <a:pt x="27" y="75"/>
                  </a:lnTo>
                  <a:lnTo>
                    <a:pt x="26" y="89"/>
                  </a:lnTo>
                  <a:lnTo>
                    <a:pt x="25" y="101"/>
                  </a:lnTo>
                  <a:lnTo>
                    <a:pt x="26" y="114"/>
                  </a:lnTo>
                  <a:lnTo>
                    <a:pt x="29" y="125"/>
                  </a:lnTo>
                  <a:lnTo>
                    <a:pt x="34" y="136"/>
                  </a:lnTo>
                  <a:lnTo>
                    <a:pt x="34" y="136"/>
                  </a:lnTo>
                  <a:lnTo>
                    <a:pt x="39" y="142"/>
                  </a:lnTo>
                  <a:lnTo>
                    <a:pt x="43" y="148"/>
                  </a:lnTo>
                  <a:lnTo>
                    <a:pt x="48" y="153"/>
                  </a:lnTo>
                  <a:lnTo>
                    <a:pt x="53" y="158"/>
                  </a:lnTo>
                  <a:lnTo>
                    <a:pt x="67" y="168"/>
                  </a:lnTo>
                  <a:lnTo>
                    <a:pt x="85" y="176"/>
                  </a:lnTo>
                  <a:lnTo>
                    <a:pt x="103" y="183"/>
                  </a:lnTo>
                  <a:lnTo>
                    <a:pt x="125" y="189"/>
                  </a:lnTo>
                  <a:lnTo>
                    <a:pt x="148" y="193"/>
                  </a:lnTo>
                  <a:lnTo>
                    <a:pt x="174" y="196"/>
                  </a:lnTo>
                  <a:lnTo>
                    <a:pt x="174" y="196"/>
                  </a:lnTo>
                  <a:lnTo>
                    <a:pt x="181" y="196"/>
                  </a:lnTo>
                  <a:lnTo>
                    <a:pt x="188" y="195"/>
                  </a:lnTo>
                  <a:lnTo>
                    <a:pt x="193" y="194"/>
                  </a:lnTo>
                  <a:lnTo>
                    <a:pt x="199" y="190"/>
                  </a:lnTo>
                  <a:lnTo>
                    <a:pt x="203" y="187"/>
                  </a:lnTo>
                  <a:lnTo>
                    <a:pt x="207" y="183"/>
                  </a:lnTo>
                  <a:lnTo>
                    <a:pt x="211" y="178"/>
                  </a:lnTo>
                  <a:lnTo>
                    <a:pt x="214" y="172"/>
                  </a:lnTo>
                  <a:lnTo>
                    <a:pt x="219" y="158"/>
                  </a:lnTo>
                  <a:lnTo>
                    <a:pt x="224" y="142"/>
                  </a:lnTo>
                  <a:lnTo>
                    <a:pt x="229" y="122"/>
                  </a:lnTo>
                  <a:lnTo>
                    <a:pt x="232" y="100"/>
                  </a:lnTo>
                  <a:lnTo>
                    <a:pt x="232" y="100"/>
                  </a:lnTo>
                  <a:lnTo>
                    <a:pt x="237" y="70"/>
                  </a:lnTo>
                  <a:lnTo>
                    <a:pt x="240" y="57"/>
                  </a:lnTo>
                  <a:lnTo>
                    <a:pt x="244" y="43"/>
                  </a:lnTo>
                  <a:lnTo>
                    <a:pt x="248" y="31"/>
                  </a:lnTo>
                  <a:lnTo>
                    <a:pt x="254" y="20"/>
                  </a:lnTo>
                  <a:lnTo>
                    <a:pt x="261" y="10"/>
                  </a:lnTo>
                  <a:lnTo>
                    <a:pt x="270" y="2"/>
                  </a:lnTo>
                  <a:lnTo>
                    <a:pt x="270" y="2"/>
                  </a:lnTo>
                  <a:lnTo>
                    <a:pt x="274" y="0"/>
                  </a:lnTo>
                  <a:lnTo>
                    <a:pt x="279" y="0"/>
                  </a:lnTo>
                  <a:lnTo>
                    <a:pt x="284" y="1"/>
                  </a:lnTo>
                  <a:lnTo>
                    <a:pt x="287" y="5"/>
                  </a:lnTo>
                  <a:lnTo>
                    <a:pt x="287" y="5"/>
                  </a:lnTo>
                  <a:lnTo>
                    <a:pt x="290" y="9"/>
                  </a:lnTo>
                  <a:lnTo>
                    <a:pt x="290" y="14"/>
                  </a:lnTo>
                  <a:lnTo>
                    <a:pt x="287" y="19"/>
                  </a:lnTo>
                  <a:lnTo>
                    <a:pt x="285" y="22"/>
                  </a:lnTo>
                  <a:lnTo>
                    <a:pt x="285" y="22"/>
                  </a:lnTo>
                  <a:lnTo>
                    <a:pt x="278" y="28"/>
                  </a:lnTo>
                  <a:lnTo>
                    <a:pt x="274" y="36"/>
                  </a:lnTo>
                  <a:lnTo>
                    <a:pt x="270" y="45"/>
                  </a:lnTo>
                  <a:lnTo>
                    <a:pt x="267" y="55"/>
                  </a:lnTo>
                  <a:lnTo>
                    <a:pt x="261" y="80"/>
                  </a:lnTo>
                  <a:lnTo>
                    <a:pt x="256" y="105"/>
                  </a:lnTo>
                  <a:lnTo>
                    <a:pt x="256" y="105"/>
                  </a:lnTo>
                  <a:lnTo>
                    <a:pt x="253" y="125"/>
                  </a:lnTo>
                  <a:lnTo>
                    <a:pt x="249" y="145"/>
                  </a:lnTo>
                  <a:lnTo>
                    <a:pt x="244" y="165"/>
                  </a:lnTo>
                  <a:lnTo>
                    <a:pt x="241" y="174"/>
                  </a:lnTo>
                  <a:lnTo>
                    <a:pt x="237" y="182"/>
                  </a:lnTo>
                  <a:lnTo>
                    <a:pt x="232" y="190"/>
                  </a:lnTo>
                  <a:lnTo>
                    <a:pt x="227" y="198"/>
                  </a:lnTo>
                  <a:lnTo>
                    <a:pt x="222" y="204"/>
                  </a:lnTo>
                  <a:lnTo>
                    <a:pt x="215" y="210"/>
                  </a:lnTo>
                  <a:lnTo>
                    <a:pt x="208" y="214"/>
                  </a:lnTo>
                  <a:lnTo>
                    <a:pt x="199" y="218"/>
                  </a:lnTo>
                  <a:lnTo>
                    <a:pt x="189" y="220"/>
                  </a:lnTo>
                  <a:lnTo>
                    <a:pt x="179" y="221"/>
                  </a:lnTo>
                  <a:lnTo>
                    <a:pt x="179" y="2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Line 93"/>
            <p:cNvSpPr>
              <a:spLocks noChangeShapeType="1"/>
            </p:cNvSpPr>
            <p:nvPr/>
          </p:nvSpPr>
          <p:spPr bwMode="auto">
            <a:xfrm>
              <a:off x="2674" y="2153"/>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Line 94"/>
            <p:cNvSpPr>
              <a:spLocks noChangeShapeType="1"/>
            </p:cNvSpPr>
            <p:nvPr/>
          </p:nvSpPr>
          <p:spPr bwMode="auto">
            <a:xfrm>
              <a:off x="2551" y="2182"/>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Freeform 95"/>
            <p:cNvSpPr>
              <a:spLocks/>
            </p:cNvSpPr>
            <p:nvPr/>
          </p:nvSpPr>
          <p:spPr bwMode="auto">
            <a:xfrm>
              <a:off x="2724" y="1991"/>
              <a:ext cx="98" cy="83"/>
            </a:xfrm>
            <a:custGeom>
              <a:avLst/>
              <a:gdLst>
                <a:gd name="T0" fmla="*/ 182 w 195"/>
                <a:gd name="T1" fmla="*/ 166 h 166"/>
                <a:gd name="T2" fmla="*/ 182 w 195"/>
                <a:gd name="T3" fmla="*/ 166 h 166"/>
                <a:gd name="T4" fmla="*/ 177 w 195"/>
                <a:gd name="T5" fmla="*/ 165 h 166"/>
                <a:gd name="T6" fmla="*/ 173 w 195"/>
                <a:gd name="T7" fmla="*/ 162 h 166"/>
                <a:gd name="T8" fmla="*/ 170 w 195"/>
                <a:gd name="T9" fmla="*/ 158 h 166"/>
                <a:gd name="T10" fmla="*/ 169 w 195"/>
                <a:gd name="T11" fmla="*/ 153 h 166"/>
                <a:gd name="T12" fmla="*/ 169 w 195"/>
                <a:gd name="T13" fmla="*/ 153 h 166"/>
                <a:gd name="T14" fmla="*/ 168 w 195"/>
                <a:gd name="T15" fmla="*/ 144 h 166"/>
                <a:gd name="T16" fmla="*/ 167 w 195"/>
                <a:gd name="T17" fmla="*/ 134 h 166"/>
                <a:gd name="T18" fmla="*/ 164 w 195"/>
                <a:gd name="T19" fmla="*/ 120 h 166"/>
                <a:gd name="T20" fmla="*/ 159 w 195"/>
                <a:gd name="T21" fmla="*/ 106 h 166"/>
                <a:gd name="T22" fmla="*/ 152 w 195"/>
                <a:gd name="T23" fmla="*/ 90 h 166"/>
                <a:gd name="T24" fmla="*/ 147 w 195"/>
                <a:gd name="T25" fmla="*/ 82 h 166"/>
                <a:gd name="T26" fmla="*/ 142 w 195"/>
                <a:gd name="T27" fmla="*/ 74 h 166"/>
                <a:gd name="T28" fmla="*/ 136 w 195"/>
                <a:gd name="T29" fmla="*/ 67 h 166"/>
                <a:gd name="T30" fmla="*/ 129 w 195"/>
                <a:gd name="T31" fmla="*/ 60 h 166"/>
                <a:gd name="T32" fmla="*/ 129 w 195"/>
                <a:gd name="T33" fmla="*/ 60 h 166"/>
                <a:gd name="T34" fmla="*/ 119 w 195"/>
                <a:gd name="T35" fmla="*/ 51 h 166"/>
                <a:gd name="T36" fmla="*/ 107 w 195"/>
                <a:gd name="T37" fmla="*/ 44 h 166"/>
                <a:gd name="T38" fmla="*/ 94 w 195"/>
                <a:gd name="T39" fmla="*/ 37 h 166"/>
                <a:gd name="T40" fmla="*/ 79 w 195"/>
                <a:gd name="T41" fmla="*/ 32 h 166"/>
                <a:gd name="T42" fmla="*/ 64 w 195"/>
                <a:gd name="T43" fmla="*/ 29 h 166"/>
                <a:gd name="T44" fmla="*/ 49 w 195"/>
                <a:gd name="T45" fmla="*/ 27 h 166"/>
                <a:gd name="T46" fmla="*/ 32 w 195"/>
                <a:gd name="T47" fmla="*/ 25 h 166"/>
                <a:gd name="T48" fmla="*/ 14 w 195"/>
                <a:gd name="T49" fmla="*/ 25 h 166"/>
                <a:gd name="T50" fmla="*/ 14 w 195"/>
                <a:gd name="T51" fmla="*/ 25 h 166"/>
                <a:gd name="T52" fmla="*/ 9 w 195"/>
                <a:gd name="T53" fmla="*/ 25 h 166"/>
                <a:gd name="T54" fmla="*/ 5 w 195"/>
                <a:gd name="T55" fmla="*/ 23 h 166"/>
                <a:gd name="T56" fmla="*/ 2 w 195"/>
                <a:gd name="T57" fmla="*/ 18 h 166"/>
                <a:gd name="T58" fmla="*/ 0 w 195"/>
                <a:gd name="T59" fmla="*/ 14 h 166"/>
                <a:gd name="T60" fmla="*/ 0 w 195"/>
                <a:gd name="T61" fmla="*/ 14 h 166"/>
                <a:gd name="T62" fmla="*/ 1 w 195"/>
                <a:gd name="T63" fmla="*/ 9 h 166"/>
                <a:gd name="T64" fmla="*/ 3 w 195"/>
                <a:gd name="T65" fmla="*/ 5 h 166"/>
                <a:gd name="T66" fmla="*/ 8 w 195"/>
                <a:gd name="T67" fmla="*/ 2 h 166"/>
                <a:gd name="T68" fmla="*/ 13 w 195"/>
                <a:gd name="T69" fmla="*/ 1 h 166"/>
                <a:gd name="T70" fmla="*/ 13 w 195"/>
                <a:gd name="T71" fmla="*/ 1 h 166"/>
                <a:gd name="T72" fmla="*/ 33 w 195"/>
                <a:gd name="T73" fmla="*/ 0 h 166"/>
                <a:gd name="T74" fmla="*/ 53 w 195"/>
                <a:gd name="T75" fmla="*/ 1 h 166"/>
                <a:gd name="T76" fmla="*/ 71 w 195"/>
                <a:gd name="T77" fmla="*/ 5 h 166"/>
                <a:gd name="T78" fmla="*/ 89 w 195"/>
                <a:gd name="T79" fmla="*/ 8 h 166"/>
                <a:gd name="T80" fmla="*/ 105 w 195"/>
                <a:gd name="T81" fmla="*/ 15 h 166"/>
                <a:gd name="T82" fmla="*/ 120 w 195"/>
                <a:gd name="T83" fmla="*/ 22 h 166"/>
                <a:gd name="T84" fmla="*/ 134 w 195"/>
                <a:gd name="T85" fmla="*/ 31 h 166"/>
                <a:gd name="T86" fmla="*/ 146 w 195"/>
                <a:gd name="T87" fmla="*/ 41 h 166"/>
                <a:gd name="T88" fmla="*/ 146 w 195"/>
                <a:gd name="T89" fmla="*/ 41 h 166"/>
                <a:gd name="T90" fmla="*/ 155 w 195"/>
                <a:gd name="T91" fmla="*/ 51 h 166"/>
                <a:gd name="T92" fmla="*/ 162 w 195"/>
                <a:gd name="T93" fmla="*/ 59 h 166"/>
                <a:gd name="T94" fmla="*/ 168 w 195"/>
                <a:gd name="T95" fmla="*/ 68 h 166"/>
                <a:gd name="T96" fmla="*/ 174 w 195"/>
                <a:gd name="T97" fmla="*/ 77 h 166"/>
                <a:gd name="T98" fmla="*/ 183 w 195"/>
                <a:gd name="T99" fmla="*/ 96 h 166"/>
                <a:gd name="T100" fmla="*/ 189 w 195"/>
                <a:gd name="T101" fmla="*/ 113 h 166"/>
                <a:gd name="T102" fmla="*/ 192 w 195"/>
                <a:gd name="T103" fmla="*/ 129 h 166"/>
                <a:gd name="T104" fmla="*/ 193 w 195"/>
                <a:gd name="T105" fmla="*/ 142 h 166"/>
                <a:gd name="T106" fmla="*/ 195 w 195"/>
                <a:gd name="T107" fmla="*/ 153 h 166"/>
                <a:gd name="T108" fmla="*/ 195 w 195"/>
                <a:gd name="T109" fmla="*/ 153 h 166"/>
                <a:gd name="T110" fmla="*/ 193 w 195"/>
                <a:gd name="T111" fmla="*/ 158 h 166"/>
                <a:gd name="T112" fmla="*/ 191 w 195"/>
                <a:gd name="T113" fmla="*/ 162 h 166"/>
                <a:gd name="T114" fmla="*/ 187 w 195"/>
                <a:gd name="T115" fmla="*/ 165 h 166"/>
                <a:gd name="T116" fmla="*/ 182 w 195"/>
                <a:gd name="T117" fmla="*/ 166 h 166"/>
                <a:gd name="T118" fmla="*/ 182 w 195"/>
                <a:gd name="T119"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5" h="166">
                  <a:moveTo>
                    <a:pt x="182" y="166"/>
                  </a:moveTo>
                  <a:lnTo>
                    <a:pt x="182" y="166"/>
                  </a:lnTo>
                  <a:lnTo>
                    <a:pt x="177" y="165"/>
                  </a:lnTo>
                  <a:lnTo>
                    <a:pt x="173" y="162"/>
                  </a:lnTo>
                  <a:lnTo>
                    <a:pt x="170" y="158"/>
                  </a:lnTo>
                  <a:lnTo>
                    <a:pt x="169" y="153"/>
                  </a:lnTo>
                  <a:lnTo>
                    <a:pt x="169" y="153"/>
                  </a:lnTo>
                  <a:lnTo>
                    <a:pt x="168" y="144"/>
                  </a:lnTo>
                  <a:lnTo>
                    <a:pt x="167" y="134"/>
                  </a:lnTo>
                  <a:lnTo>
                    <a:pt x="164" y="120"/>
                  </a:lnTo>
                  <a:lnTo>
                    <a:pt x="159" y="106"/>
                  </a:lnTo>
                  <a:lnTo>
                    <a:pt x="152" y="90"/>
                  </a:lnTo>
                  <a:lnTo>
                    <a:pt x="147" y="82"/>
                  </a:lnTo>
                  <a:lnTo>
                    <a:pt x="142" y="74"/>
                  </a:lnTo>
                  <a:lnTo>
                    <a:pt x="136" y="67"/>
                  </a:lnTo>
                  <a:lnTo>
                    <a:pt x="129" y="60"/>
                  </a:lnTo>
                  <a:lnTo>
                    <a:pt x="129" y="60"/>
                  </a:lnTo>
                  <a:lnTo>
                    <a:pt x="119" y="51"/>
                  </a:lnTo>
                  <a:lnTo>
                    <a:pt x="107" y="44"/>
                  </a:lnTo>
                  <a:lnTo>
                    <a:pt x="94" y="37"/>
                  </a:lnTo>
                  <a:lnTo>
                    <a:pt x="79" y="32"/>
                  </a:lnTo>
                  <a:lnTo>
                    <a:pt x="64" y="29"/>
                  </a:lnTo>
                  <a:lnTo>
                    <a:pt x="49" y="27"/>
                  </a:lnTo>
                  <a:lnTo>
                    <a:pt x="32" y="25"/>
                  </a:lnTo>
                  <a:lnTo>
                    <a:pt x="14" y="25"/>
                  </a:lnTo>
                  <a:lnTo>
                    <a:pt x="14" y="25"/>
                  </a:lnTo>
                  <a:lnTo>
                    <a:pt x="9" y="25"/>
                  </a:lnTo>
                  <a:lnTo>
                    <a:pt x="5" y="23"/>
                  </a:lnTo>
                  <a:lnTo>
                    <a:pt x="2" y="18"/>
                  </a:lnTo>
                  <a:lnTo>
                    <a:pt x="0" y="14"/>
                  </a:lnTo>
                  <a:lnTo>
                    <a:pt x="0" y="14"/>
                  </a:lnTo>
                  <a:lnTo>
                    <a:pt x="1" y="9"/>
                  </a:lnTo>
                  <a:lnTo>
                    <a:pt x="3" y="5"/>
                  </a:lnTo>
                  <a:lnTo>
                    <a:pt x="8" y="2"/>
                  </a:lnTo>
                  <a:lnTo>
                    <a:pt x="13" y="1"/>
                  </a:lnTo>
                  <a:lnTo>
                    <a:pt x="13" y="1"/>
                  </a:lnTo>
                  <a:lnTo>
                    <a:pt x="33" y="0"/>
                  </a:lnTo>
                  <a:lnTo>
                    <a:pt x="53" y="1"/>
                  </a:lnTo>
                  <a:lnTo>
                    <a:pt x="71" y="5"/>
                  </a:lnTo>
                  <a:lnTo>
                    <a:pt x="89" y="8"/>
                  </a:lnTo>
                  <a:lnTo>
                    <a:pt x="105" y="15"/>
                  </a:lnTo>
                  <a:lnTo>
                    <a:pt x="120" y="22"/>
                  </a:lnTo>
                  <a:lnTo>
                    <a:pt x="134" y="31"/>
                  </a:lnTo>
                  <a:lnTo>
                    <a:pt x="146" y="41"/>
                  </a:lnTo>
                  <a:lnTo>
                    <a:pt x="146" y="41"/>
                  </a:lnTo>
                  <a:lnTo>
                    <a:pt x="155" y="51"/>
                  </a:lnTo>
                  <a:lnTo>
                    <a:pt x="162" y="59"/>
                  </a:lnTo>
                  <a:lnTo>
                    <a:pt x="168" y="68"/>
                  </a:lnTo>
                  <a:lnTo>
                    <a:pt x="174" y="77"/>
                  </a:lnTo>
                  <a:lnTo>
                    <a:pt x="183" y="96"/>
                  </a:lnTo>
                  <a:lnTo>
                    <a:pt x="189" y="113"/>
                  </a:lnTo>
                  <a:lnTo>
                    <a:pt x="192" y="129"/>
                  </a:lnTo>
                  <a:lnTo>
                    <a:pt x="193" y="142"/>
                  </a:lnTo>
                  <a:lnTo>
                    <a:pt x="195" y="153"/>
                  </a:lnTo>
                  <a:lnTo>
                    <a:pt x="195" y="153"/>
                  </a:lnTo>
                  <a:lnTo>
                    <a:pt x="193" y="158"/>
                  </a:lnTo>
                  <a:lnTo>
                    <a:pt x="191" y="162"/>
                  </a:lnTo>
                  <a:lnTo>
                    <a:pt x="187" y="165"/>
                  </a:lnTo>
                  <a:lnTo>
                    <a:pt x="182" y="166"/>
                  </a:lnTo>
                  <a:lnTo>
                    <a:pt x="182" y="1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96"/>
            <p:cNvSpPr>
              <a:spLocks/>
            </p:cNvSpPr>
            <p:nvPr/>
          </p:nvSpPr>
          <p:spPr bwMode="auto">
            <a:xfrm>
              <a:off x="2724" y="1574"/>
              <a:ext cx="144" cy="63"/>
            </a:xfrm>
            <a:custGeom>
              <a:avLst/>
              <a:gdLst>
                <a:gd name="T0" fmla="*/ 13 w 288"/>
                <a:gd name="T1" fmla="*/ 124 h 124"/>
                <a:gd name="T2" fmla="*/ 11 w 288"/>
                <a:gd name="T3" fmla="*/ 124 h 124"/>
                <a:gd name="T4" fmla="*/ 3 w 288"/>
                <a:gd name="T5" fmla="*/ 121 h 124"/>
                <a:gd name="T6" fmla="*/ 0 w 288"/>
                <a:gd name="T7" fmla="*/ 112 h 124"/>
                <a:gd name="T8" fmla="*/ 2 w 288"/>
                <a:gd name="T9" fmla="*/ 104 h 124"/>
                <a:gd name="T10" fmla="*/ 8 w 288"/>
                <a:gd name="T11" fmla="*/ 86 h 124"/>
                <a:gd name="T12" fmla="*/ 21 w 288"/>
                <a:gd name="T13" fmla="*/ 63 h 124"/>
                <a:gd name="T14" fmla="*/ 45 w 288"/>
                <a:gd name="T15" fmla="*/ 39 h 124"/>
                <a:gd name="T16" fmla="*/ 54 w 288"/>
                <a:gd name="T17" fmla="*/ 32 h 124"/>
                <a:gd name="T18" fmla="*/ 75 w 288"/>
                <a:gd name="T19" fmla="*/ 21 h 124"/>
                <a:gd name="T20" fmla="*/ 99 w 288"/>
                <a:gd name="T21" fmla="*/ 11 h 124"/>
                <a:gd name="T22" fmla="*/ 126 w 288"/>
                <a:gd name="T23" fmla="*/ 5 h 124"/>
                <a:gd name="T24" fmla="*/ 154 w 288"/>
                <a:gd name="T25" fmla="*/ 1 h 124"/>
                <a:gd name="T26" fmla="*/ 203 w 288"/>
                <a:gd name="T27" fmla="*/ 0 h 124"/>
                <a:gd name="T28" fmla="*/ 278 w 288"/>
                <a:gd name="T29" fmla="*/ 7 h 124"/>
                <a:gd name="T30" fmla="*/ 282 w 288"/>
                <a:gd name="T31" fmla="*/ 9 h 124"/>
                <a:gd name="T32" fmla="*/ 288 w 288"/>
                <a:gd name="T33" fmla="*/ 17 h 124"/>
                <a:gd name="T34" fmla="*/ 288 w 288"/>
                <a:gd name="T35" fmla="*/ 22 h 124"/>
                <a:gd name="T36" fmla="*/ 283 w 288"/>
                <a:gd name="T37" fmla="*/ 30 h 124"/>
                <a:gd name="T38" fmla="*/ 274 w 288"/>
                <a:gd name="T39" fmla="*/ 32 h 124"/>
                <a:gd name="T40" fmla="*/ 251 w 288"/>
                <a:gd name="T41" fmla="*/ 29 h 124"/>
                <a:gd name="T42" fmla="*/ 211 w 288"/>
                <a:gd name="T43" fmla="*/ 25 h 124"/>
                <a:gd name="T44" fmla="*/ 176 w 288"/>
                <a:gd name="T45" fmla="*/ 25 h 124"/>
                <a:gd name="T46" fmla="*/ 145 w 288"/>
                <a:gd name="T47" fmla="*/ 28 h 124"/>
                <a:gd name="T48" fmla="*/ 108 w 288"/>
                <a:gd name="T49" fmla="*/ 36 h 124"/>
                <a:gd name="T50" fmla="*/ 74 w 288"/>
                <a:gd name="T51" fmla="*/ 51 h 124"/>
                <a:gd name="T52" fmla="*/ 61 w 288"/>
                <a:gd name="T53" fmla="*/ 59 h 124"/>
                <a:gd name="T54" fmla="*/ 41 w 288"/>
                <a:gd name="T55" fmla="*/ 77 h 124"/>
                <a:gd name="T56" fmla="*/ 31 w 288"/>
                <a:gd name="T57" fmla="*/ 94 h 124"/>
                <a:gd name="T58" fmla="*/ 26 w 288"/>
                <a:gd name="T59" fmla="*/ 108 h 124"/>
                <a:gd name="T60" fmla="*/ 25 w 288"/>
                <a:gd name="T61" fmla="*/ 114 h 124"/>
                <a:gd name="T62" fmla="*/ 22 w 288"/>
                <a:gd name="T63" fmla="*/ 122 h 124"/>
                <a:gd name="T64" fmla="*/ 13 w 288"/>
                <a:gd name="T65"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8" h="124">
                  <a:moveTo>
                    <a:pt x="13" y="124"/>
                  </a:moveTo>
                  <a:lnTo>
                    <a:pt x="13" y="124"/>
                  </a:lnTo>
                  <a:lnTo>
                    <a:pt x="11" y="124"/>
                  </a:lnTo>
                  <a:lnTo>
                    <a:pt x="11" y="124"/>
                  </a:lnTo>
                  <a:lnTo>
                    <a:pt x="7" y="123"/>
                  </a:lnTo>
                  <a:lnTo>
                    <a:pt x="3" y="121"/>
                  </a:lnTo>
                  <a:lnTo>
                    <a:pt x="1" y="116"/>
                  </a:lnTo>
                  <a:lnTo>
                    <a:pt x="0" y="112"/>
                  </a:lnTo>
                  <a:lnTo>
                    <a:pt x="0" y="112"/>
                  </a:lnTo>
                  <a:lnTo>
                    <a:pt x="2" y="104"/>
                  </a:lnTo>
                  <a:lnTo>
                    <a:pt x="3" y="97"/>
                  </a:lnTo>
                  <a:lnTo>
                    <a:pt x="8" y="86"/>
                  </a:lnTo>
                  <a:lnTo>
                    <a:pt x="13" y="76"/>
                  </a:lnTo>
                  <a:lnTo>
                    <a:pt x="21" y="63"/>
                  </a:lnTo>
                  <a:lnTo>
                    <a:pt x="31" y="52"/>
                  </a:lnTo>
                  <a:lnTo>
                    <a:pt x="45" y="39"/>
                  </a:lnTo>
                  <a:lnTo>
                    <a:pt x="45" y="39"/>
                  </a:lnTo>
                  <a:lnTo>
                    <a:pt x="54" y="32"/>
                  </a:lnTo>
                  <a:lnTo>
                    <a:pt x="64" y="26"/>
                  </a:lnTo>
                  <a:lnTo>
                    <a:pt x="75" y="21"/>
                  </a:lnTo>
                  <a:lnTo>
                    <a:pt x="86" y="16"/>
                  </a:lnTo>
                  <a:lnTo>
                    <a:pt x="99" y="11"/>
                  </a:lnTo>
                  <a:lnTo>
                    <a:pt x="112" y="8"/>
                  </a:lnTo>
                  <a:lnTo>
                    <a:pt x="126" y="5"/>
                  </a:lnTo>
                  <a:lnTo>
                    <a:pt x="139" y="2"/>
                  </a:lnTo>
                  <a:lnTo>
                    <a:pt x="154" y="1"/>
                  </a:lnTo>
                  <a:lnTo>
                    <a:pt x="170" y="0"/>
                  </a:lnTo>
                  <a:lnTo>
                    <a:pt x="203" y="0"/>
                  </a:lnTo>
                  <a:lnTo>
                    <a:pt x="240" y="2"/>
                  </a:lnTo>
                  <a:lnTo>
                    <a:pt x="278" y="7"/>
                  </a:lnTo>
                  <a:lnTo>
                    <a:pt x="278" y="7"/>
                  </a:lnTo>
                  <a:lnTo>
                    <a:pt x="282" y="9"/>
                  </a:lnTo>
                  <a:lnTo>
                    <a:pt x="286" y="13"/>
                  </a:lnTo>
                  <a:lnTo>
                    <a:pt x="288" y="17"/>
                  </a:lnTo>
                  <a:lnTo>
                    <a:pt x="288" y="22"/>
                  </a:lnTo>
                  <a:lnTo>
                    <a:pt x="288" y="22"/>
                  </a:lnTo>
                  <a:lnTo>
                    <a:pt x="287" y="26"/>
                  </a:lnTo>
                  <a:lnTo>
                    <a:pt x="283" y="30"/>
                  </a:lnTo>
                  <a:lnTo>
                    <a:pt x="279" y="32"/>
                  </a:lnTo>
                  <a:lnTo>
                    <a:pt x="274" y="32"/>
                  </a:lnTo>
                  <a:lnTo>
                    <a:pt x="274" y="32"/>
                  </a:lnTo>
                  <a:lnTo>
                    <a:pt x="251" y="29"/>
                  </a:lnTo>
                  <a:lnTo>
                    <a:pt x="230" y="26"/>
                  </a:lnTo>
                  <a:lnTo>
                    <a:pt x="211" y="25"/>
                  </a:lnTo>
                  <a:lnTo>
                    <a:pt x="192" y="25"/>
                  </a:lnTo>
                  <a:lnTo>
                    <a:pt x="176" y="25"/>
                  </a:lnTo>
                  <a:lnTo>
                    <a:pt x="160" y="26"/>
                  </a:lnTo>
                  <a:lnTo>
                    <a:pt x="145" y="28"/>
                  </a:lnTo>
                  <a:lnTo>
                    <a:pt x="132" y="30"/>
                  </a:lnTo>
                  <a:lnTo>
                    <a:pt x="108" y="36"/>
                  </a:lnTo>
                  <a:lnTo>
                    <a:pt x="89" y="43"/>
                  </a:lnTo>
                  <a:lnTo>
                    <a:pt x="74" y="51"/>
                  </a:lnTo>
                  <a:lnTo>
                    <a:pt x="61" y="59"/>
                  </a:lnTo>
                  <a:lnTo>
                    <a:pt x="61" y="59"/>
                  </a:lnTo>
                  <a:lnTo>
                    <a:pt x="49" y="68"/>
                  </a:lnTo>
                  <a:lnTo>
                    <a:pt x="41" y="77"/>
                  </a:lnTo>
                  <a:lnTo>
                    <a:pt x="36" y="86"/>
                  </a:lnTo>
                  <a:lnTo>
                    <a:pt x="31" y="94"/>
                  </a:lnTo>
                  <a:lnTo>
                    <a:pt x="29" y="103"/>
                  </a:lnTo>
                  <a:lnTo>
                    <a:pt x="26" y="108"/>
                  </a:lnTo>
                  <a:lnTo>
                    <a:pt x="25" y="114"/>
                  </a:lnTo>
                  <a:lnTo>
                    <a:pt x="25" y="114"/>
                  </a:lnTo>
                  <a:lnTo>
                    <a:pt x="24" y="119"/>
                  </a:lnTo>
                  <a:lnTo>
                    <a:pt x="22" y="122"/>
                  </a:lnTo>
                  <a:lnTo>
                    <a:pt x="17" y="124"/>
                  </a:lnTo>
                  <a:lnTo>
                    <a:pt x="13" y="124"/>
                  </a:lnTo>
                  <a:lnTo>
                    <a:pt x="13" y="1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97"/>
            <p:cNvSpPr>
              <a:spLocks/>
            </p:cNvSpPr>
            <p:nvPr/>
          </p:nvSpPr>
          <p:spPr bwMode="auto">
            <a:xfrm>
              <a:off x="2545" y="2236"/>
              <a:ext cx="125" cy="106"/>
            </a:xfrm>
            <a:custGeom>
              <a:avLst/>
              <a:gdLst>
                <a:gd name="T0" fmla="*/ 11 w 249"/>
                <a:gd name="T1" fmla="*/ 212 h 212"/>
                <a:gd name="T2" fmla="*/ 3 w 249"/>
                <a:gd name="T3" fmla="*/ 208 h 212"/>
                <a:gd name="T4" fmla="*/ 0 w 249"/>
                <a:gd name="T5" fmla="*/ 200 h 212"/>
                <a:gd name="T6" fmla="*/ 0 w 249"/>
                <a:gd name="T7" fmla="*/ 196 h 212"/>
                <a:gd name="T8" fmla="*/ 5 w 249"/>
                <a:gd name="T9" fmla="*/ 188 h 212"/>
                <a:gd name="T10" fmla="*/ 10 w 249"/>
                <a:gd name="T11" fmla="*/ 187 h 212"/>
                <a:gd name="T12" fmla="*/ 60 w 249"/>
                <a:gd name="T13" fmla="*/ 177 h 212"/>
                <a:gd name="T14" fmla="*/ 123 w 249"/>
                <a:gd name="T15" fmla="*/ 158 h 212"/>
                <a:gd name="T16" fmla="*/ 154 w 249"/>
                <a:gd name="T17" fmla="*/ 145 h 212"/>
                <a:gd name="T18" fmla="*/ 182 w 249"/>
                <a:gd name="T19" fmla="*/ 129 h 212"/>
                <a:gd name="T20" fmla="*/ 205 w 249"/>
                <a:gd name="T21" fmla="*/ 110 h 212"/>
                <a:gd name="T22" fmla="*/ 219 w 249"/>
                <a:gd name="T23" fmla="*/ 90 h 212"/>
                <a:gd name="T24" fmla="*/ 222 w 249"/>
                <a:gd name="T25" fmla="*/ 82 h 212"/>
                <a:gd name="T26" fmla="*/ 223 w 249"/>
                <a:gd name="T27" fmla="*/ 66 h 212"/>
                <a:gd name="T28" fmla="*/ 221 w 249"/>
                <a:gd name="T29" fmla="*/ 48 h 212"/>
                <a:gd name="T30" fmla="*/ 212 w 249"/>
                <a:gd name="T31" fmla="*/ 30 h 212"/>
                <a:gd name="T32" fmla="*/ 206 w 249"/>
                <a:gd name="T33" fmla="*/ 19 h 212"/>
                <a:gd name="T34" fmla="*/ 205 w 249"/>
                <a:gd name="T35" fmla="*/ 10 h 212"/>
                <a:gd name="T36" fmla="*/ 209 w 249"/>
                <a:gd name="T37" fmla="*/ 2 h 212"/>
                <a:gd name="T38" fmla="*/ 214 w 249"/>
                <a:gd name="T39" fmla="*/ 0 h 212"/>
                <a:gd name="T40" fmla="*/ 223 w 249"/>
                <a:gd name="T41" fmla="*/ 2 h 212"/>
                <a:gd name="T42" fmla="*/ 227 w 249"/>
                <a:gd name="T43" fmla="*/ 6 h 212"/>
                <a:gd name="T44" fmla="*/ 240 w 249"/>
                <a:gd name="T45" fmla="*/ 30 h 212"/>
                <a:gd name="T46" fmla="*/ 247 w 249"/>
                <a:gd name="T47" fmla="*/ 54 h 212"/>
                <a:gd name="T48" fmla="*/ 249 w 249"/>
                <a:gd name="T49" fmla="*/ 77 h 212"/>
                <a:gd name="T50" fmla="*/ 242 w 249"/>
                <a:gd name="T51" fmla="*/ 100 h 212"/>
                <a:gd name="T52" fmla="*/ 238 w 249"/>
                <a:gd name="T53" fmla="*/ 107 h 212"/>
                <a:gd name="T54" fmla="*/ 228 w 249"/>
                <a:gd name="T55" fmla="*/ 122 h 212"/>
                <a:gd name="T56" fmla="*/ 207 w 249"/>
                <a:gd name="T57" fmla="*/ 142 h 212"/>
                <a:gd name="T58" fmla="*/ 174 w 249"/>
                <a:gd name="T59" fmla="*/ 162 h 212"/>
                <a:gd name="T60" fmla="*/ 136 w 249"/>
                <a:gd name="T61" fmla="*/ 180 h 212"/>
                <a:gd name="T62" fmla="*/ 98 w 249"/>
                <a:gd name="T63" fmla="*/ 193 h 212"/>
                <a:gd name="T64" fmla="*/ 47 w 249"/>
                <a:gd name="T65" fmla="*/ 205 h 212"/>
                <a:gd name="T66" fmla="*/ 14 w 249"/>
                <a:gd name="T67" fmla="*/ 212 h 212"/>
                <a:gd name="T68" fmla="*/ 11 w 249"/>
                <a:gd name="T69"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9" h="212">
                  <a:moveTo>
                    <a:pt x="11" y="212"/>
                  </a:moveTo>
                  <a:lnTo>
                    <a:pt x="11" y="212"/>
                  </a:lnTo>
                  <a:lnTo>
                    <a:pt x="8" y="211"/>
                  </a:lnTo>
                  <a:lnTo>
                    <a:pt x="3" y="208"/>
                  </a:lnTo>
                  <a:lnTo>
                    <a:pt x="1" y="205"/>
                  </a:lnTo>
                  <a:lnTo>
                    <a:pt x="0" y="200"/>
                  </a:lnTo>
                  <a:lnTo>
                    <a:pt x="0" y="200"/>
                  </a:lnTo>
                  <a:lnTo>
                    <a:pt x="0" y="196"/>
                  </a:lnTo>
                  <a:lnTo>
                    <a:pt x="2" y="191"/>
                  </a:lnTo>
                  <a:lnTo>
                    <a:pt x="5" y="188"/>
                  </a:lnTo>
                  <a:lnTo>
                    <a:pt x="10" y="187"/>
                  </a:lnTo>
                  <a:lnTo>
                    <a:pt x="10" y="187"/>
                  </a:lnTo>
                  <a:lnTo>
                    <a:pt x="32" y="183"/>
                  </a:lnTo>
                  <a:lnTo>
                    <a:pt x="60" y="177"/>
                  </a:lnTo>
                  <a:lnTo>
                    <a:pt x="91" y="168"/>
                  </a:lnTo>
                  <a:lnTo>
                    <a:pt x="123" y="158"/>
                  </a:lnTo>
                  <a:lnTo>
                    <a:pt x="139" y="152"/>
                  </a:lnTo>
                  <a:lnTo>
                    <a:pt x="154" y="145"/>
                  </a:lnTo>
                  <a:lnTo>
                    <a:pt x="169" y="137"/>
                  </a:lnTo>
                  <a:lnTo>
                    <a:pt x="182" y="129"/>
                  </a:lnTo>
                  <a:lnTo>
                    <a:pt x="194" y="120"/>
                  </a:lnTo>
                  <a:lnTo>
                    <a:pt x="205" y="110"/>
                  </a:lnTo>
                  <a:lnTo>
                    <a:pt x="213" y="100"/>
                  </a:lnTo>
                  <a:lnTo>
                    <a:pt x="219" y="90"/>
                  </a:lnTo>
                  <a:lnTo>
                    <a:pt x="219" y="90"/>
                  </a:lnTo>
                  <a:lnTo>
                    <a:pt x="222" y="82"/>
                  </a:lnTo>
                  <a:lnTo>
                    <a:pt x="223" y="74"/>
                  </a:lnTo>
                  <a:lnTo>
                    <a:pt x="223" y="66"/>
                  </a:lnTo>
                  <a:lnTo>
                    <a:pt x="223" y="56"/>
                  </a:lnTo>
                  <a:lnTo>
                    <a:pt x="221" y="48"/>
                  </a:lnTo>
                  <a:lnTo>
                    <a:pt x="217" y="39"/>
                  </a:lnTo>
                  <a:lnTo>
                    <a:pt x="212" y="30"/>
                  </a:lnTo>
                  <a:lnTo>
                    <a:pt x="206" y="19"/>
                  </a:lnTo>
                  <a:lnTo>
                    <a:pt x="206" y="19"/>
                  </a:lnTo>
                  <a:lnTo>
                    <a:pt x="205" y="15"/>
                  </a:lnTo>
                  <a:lnTo>
                    <a:pt x="205" y="10"/>
                  </a:lnTo>
                  <a:lnTo>
                    <a:pt x="206" y="6"/>
                  </a:lnTo>
                  <a:lnTo>
                    <a:pt x="209" y="2"/>
                  </a:lnTo>
                  <a:lnTo>
                    <a:pt x="209" y="2"/>
                  </a:lnTo>
                  <a:lnTo>
                    <a:pt x="214" y="0"/>
                  </a:lnTo>
                  <a:lnTo>
                    <a:pt x="219" y="0"/>
                  </a:lnTo>
                  <a:lnTo>
                    <a:pt x="223" y="2"/>
                  </a:lnTo>
                  <a:lnTo>
                    <a:pt x="227" y="6"/>
                  </a:lnTo>
                  <a:lnTo>
                    <a:pt x="227" y="6"/>
                  </a:lnTo>
                  <a:lnTo>
                    <a:pt x="235" y="18"/>
                  </a:lnTo>
                  <a:lnTo>
                    <a:pt x="240" y="30"/>
                  </a:lnTo>
                  <a:lnTo>
                    <a:pt x="245" y="42"/>
                  </a:lnTo>
                  <a:lnTo>
                    <a:pt x="247" y="54"/>
                  </a:lnTo>
                  <a:lnTo>
                    <a:pt x="249" y="66"/>
                  </a:lnTo>
                  <a:lnTo>
                    <a:pt x="249" y="77"/>
                  </a:lnTo>
                  <a:lnTo>
                    <a:pt x="246" y="89"/>
                  </a:lnTo>
                  <a:lnTo>
                    <a:pt x="242" y="100"/>
                  </a:lnTo>
                  <a:lnTo>
                    <a:pt x="242" y="100"/>
                  </a:lnTo>
                  <a:lnTo>
                    <a:pt x="238" y="107"/>
                  </a:lnTo>
                  <a:lnTo>
                    <a:pt x="234" y="115"/>
                  </a:lnTo>
                  <a:lnTo>
                    <a:pt x="228" y="122"/>
                  </a:lnTo>
                  <a:lnTo>
                    <a:pt x="222" y="129"/>
                  </a:lnTo>
                  <a:lnTo>
                    <a:pt x="207" y="142"/>
                  </a:lnTo>
                  <a:lnTo>
                    <a:pt x="191" y="153"/>
                  </a:lnTo>
                  <a:lnTo>
                    <a:pt x="174" y="162"/>
                  </a:lnTo>
                  <a:lnTo>
                    <a:pt x="155" y="172"/>
                  </a:lnTo>
                  <a:lnTo>
                    <a:pt x="136" y="180"/>
                  </a:lnTo>
                  <a:lnTo>
                    <a:pt x="116" y="187"/>
                  </a:lnTo>
                  <a:lnTo>
                    <a:pt x="98" y="193"/>
                  </a:lnTo>
                  <a:lnTo>
                    <a:pt x="79" y="198"/>
                  </a:lnTo>
                  <a:lnTo>
                    <a:pt x="47" y="205"/>
                  </a:lnTo>
                  <a:lnTo>
                    <a:pt x="24" y="210"/>
                  </a:lnTo>
                  <a:lnTo>
                    <a:pt x="14" y="212"/>
                  </a:lnTo>
                  <a:lnTo>
                    <a:pt x="14" y="212"/>
                  </a:lnTo>
                  <a:lnTo>
                    <a:pt x="11" y="212"/>
                  </a:lnTo>
                  <a:lnTo>
                    <a:pt x="11" y="2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98"/>
            <p:cNvSpPr>
              <a:spLocks/>
            </p:cNvSpPr>
            <p:nvPr/>
          </p:nvSpPr>
          <p:spPr bwMode="auto">
            <a:xfrm>
              <a:off x="2546" y="2164"/>
              <a:ext cx="46" cy="19"/>
            </a:xfrm>
            <a:custGeom>
              <a:avLst/>
              <a:gdLst>
                <a:gd name="T0" fmla="*/ 79 w 92"/>
                <a:gd name="T1" fmla="*/ 38 h 38"/>
                <a:gd name="T2" fmla="*/ 79 w 92"/>
                <a:gd name="T3" fmla="*/ 38 h 38"/>
                <a:gd name="T4" fmla="*/ 74 w 92"/>
                <a:gd name="T5" fmla="*/ 37 h 38"/>
                <a:gd name="T6" fmla="*/ 69 w 92"/>
                <a:gd name="T7" fmla="*/ 33 h 38"/>
                <a:gd name="T8" fmla="*/ 69 w 92"/>
                <a:gd name="T9" fmla="*/ 33 h 38"/>
                <a:gd name="T10" fmla="*/ 66 w 92"/>
                <a:gd name="T11" fmla="*/ 30 h 38"/>
                <a:gd name="T12" fmla="*/ 62 w 92"/>
                <a:gd name="T13" fmla="*/ 27 h 38"/>
                <a:gd name="T14" fmla="*/ 59 w 92"/>
                <a:gd name="T15" fmla="*/ 26 h 38"/>
                <a:gd name="T16" fmla="*/ 54 w 92"/>
                <a:gd name="T17" fmla="*/ 25 h 38"/>
                <a:gd name="T18" fmla="*/ 46 w 92"/>
                <a:gd name="T19" fmla="*/ 24 h 38"/>
                <a:gd name="T20" fmla="*/ 38 w 92"/>
                <a:gd name="T21" fmla="*/ 26 h 38"/>
                <a:gd name="T22" fmla="*/ 31 w 92"/>
                <a:gd name="T23" fmla="*/ 27 h 38"/>
                <a:gd name="T24" fmla="*/ 25 w 92"/>
                <a:gd name="T25" fmla="*/ 31 h 38"/>
                <a:gd name="T26" fmla="*/ 18 w 92"/>
                <a:gd name="T27" fmla="*/ 33 h 38"/>
                <a:gd name="T28" fmla="*/ 18 w 92"/>
                <a:gd name="T29" fmla="*/ 33 h 38"/>
                <a:gd name="T30" fmla="*/ 14 w 92"/>
                <a:gd name="T31" fmla="*/ 35 h 38"/>
                <a:gd name="T32" fmla="*/ 9 w 92"/>
                <a:gd name="T33" fmla="*/ 35 h 38"/>
                <a:gd name="T34" fmla="*/ 4 w 92"/>
                <a:gd name="T35" fmla="*/ 33 h 38"/>
                <a:gd name="T36" fmla="*/ 1 w 92"/>
                <a:gd name="T37" fmla="*/ 30 h 38"/>
                <a:gd name="T38" fmla="*/ 1 w 92"/>
                <a:gd name="T39" fmla="*/ 30 h 38"/>
                <a:gd name="T40" fmla="*/ 0 w 92"/>
                <a:gd name="T41" fmla="*/ 25 h 38"/>
                <a:gd name="T42" fmla="*/ 0 w 92"/>
                <a:gd name="T43" fmla="*/ 20 h 38"/>
                <a:gd name="T44" fmla="*/ 2 w 92"/>
                <a:gd name="T45" fmla="*/ 16 h 38"/>
                <a:gd name="T46" fmla="*/ 6 w 92"/>
                <a:gd name="T47" fmla="*/ 12 h 38"/>
                <a:gd name="T48" fmla="*/ 6 w 92"/>
                <a:gd name="T49" fmla="*/ 12 h 38"/>
                <a:gd name="T50" fmla="*/ 13 w 92"/>
                <a:gd name="T51" fmla="*/ 8 h 38"/>
                <a:gd name="T52" fmla="*/ 23 w 92"/>
                <a:gd name="T53" fmla="*/ 4 h 38"/>
                <a:gd name="T54" fmla="*/ 33 w 92"/>
                <a:gd name="T55" fmla="*/ 1 h 38"/>
                <a:gd name="T56" fmla="*/ 44 w 92"/>
                <a:gd name="T57" fmla="*/ 0 h 38"/>
                <a:gd name="T58" fmla="*/ 56 w 92"/>
                <a:gd name="T59" fmla="*/ 0 h 38"/>
                <a:gd name="T60" fmla="*/ 68 w 92"/>
                <a:gd name="T61" fmla="*/ 2 h 38"/>
                <a:gd name="T62" fmla="*/ 72 w 92"/>
                <a:gd name="T63" fmla="*/ 4 h 38"/>
                <a:gd name="T64" fmla="*/ 78 w 92"/>
                <a:gd name="T65" fmla="*/ 8 h 38"/>
                <a:gd name="T66" fmla="*/ 84 w 92"/>
                <a:gd name="T67" fmla="*/ 12 h 38"/>
                <a:gd name="T68" fmla="*/ 89 w 92"/>
                <a:gd name="T69" fmla="*/ 17 h 38"/>
                <a:gd name="T70" fmla="*/ 89 w 92"/>
                <a:gd name="T71" fmla="*/ 17 h 38"/>
                <a:gd name="T72" fmla="*/ 91 w 92"/>
                <a:gd name="T73" fmla="*/ 22 h 38"/>
                <a:gd name="T74" fmla="*/ 92 w 92"/>
                <a:gd name="T75" fmla="*/ 26 h 38"/>
                <a:gd name="T76" fmla="*/ 90 w 92"/>
                <a:gd name="T77" fmla="*/ 31 h 38"/>
                <a:gd name="T78" fmla="*/ 87 w 92"/>
                <a:gd name="T79" fmla="*/ 34 h 38"/>
                <a:gd name="T80" fmla="*/ 87 w 92"/>
                <a:gd name="T81" fmla="*/ 34 h 38"/>
                <a:gd name="T82" fmla="*/ 83 w 92"/>
                <a:gd name="T83" fmla="*/ 37 h 38"/>
                <a:gd name="T84" fmla="*/ 79 w 92"/>
                <a:gd name="T85" fmla="*/ 38 h 38"/>
                <a:gd name="T86" fmla="*/ 79 w 92"/>
                <a:gd name="T8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 h="38">
                  <a:moveTo>
                    <a:pt x="79" y="38"/>
                  </a:moveTo>
                  <a:lnTo>
                    <a:pt x="79" y="38"/>
                  </a:lnTo>
                  <a:lnTo>
                    <a:pt x="74" y="37"/>
                  </a:lnTo>
                  <a:lnTo>
                    <a:pt x="69" y="33"/>
                  </a:lnTo>
                  <a:lnTo>
                    <a:pt x="69" y="33"/>
                  </a:lnTo>
                  <a:lnTo>
                    <a:pt x="66" y="30"/>
                  </a:lnTo>
                  <a:lnTo>
                    <a:pt x="62" y="27"/>
                  </a:lnTo>
                  <a:lnTo>
                    <a:pt x="59" y="26"/>
                  </a:lnTo>
                  <a:lnTo>
                    <a:pt x="54" y="25"/>
                  </a:lnTo>
                  <a:lnTo>
                    <a:pt x="46" y="24"/>
                  </a:lnTo>
                  <a:lnTo>
                    <a:pt x="38" y="26"/>
                  </a:lnTo>
                  <a:lnTo>
                    <a:pt x="31" y="27"/>
                  </a:lnTo>
                  <a:lnTo>
                    <a:pt x="25" y="31"/>
                  </a:lnTo>
                  <a:lnTo>
                    <a:pt x="18" y="33"/>
                  </a:lnTo>
                  <a:lnTo>
                    <a:pt x="18" y="33"/>
                  </a:lnTo>
                  <a:lnTo>
                    <a:pt x="14" y="35"/>
                  </a:lnTo>
                  <a:lnTo>
                    <a:pt x="9" y="35"/>
                  </a:lnTo>
                  <a:lnTo>
                    <a:pt x="4" y="33"/>
                  </a:lnTo>
                  <a:lnTo>
                    <a:pt x="1" y="30"/>
                  </a:lnTo>
                  <a:lnTo>
                    <a:pt x="1" y="30"/>
                  </a:lnTo>
                  <a:lnTo>
                    <a:pt x="0" y="25"/>
                  </a:lnTo>
                  <a:lnTo>
                    <a:pt x="0" y="20"/>
                  </a:lnTo>
                  <a:lnTo>
                    <a:pt x="2" y="16"/>
                  </a:lnTo>
                  <a:lnTo>
                    <a:pt x="6" y="12"/>
                  </a:lnTo>
                  <a:lnTo>
                    <a:pt x="6" y="12"/>
                  </a:lnTo>
                  <a:lnTo>
                    <a:pt x="13" y="8"/>
                  </a:lnTo>
                  <a:lnTo>
                    <a:pt x="23" y="4"/>
                  </a:lnTo>
                  <a:lnTo>
                    <a:pt x="33" y="1"/>
                  </a:lnTo>
                  <a:lnTo>
                    <a:pt x="44" y="0"/>
                  </a:lnTo>
                  <a:lnTo>
                    <a:pt x="56" y="0"/>
                  </a:lnTo>
                  <a:lnTo>
                    <a:pt x="68" y="2"/>
                  </a:lnTo>
                  <a:lnTo>
                    <a:pt x="72" y="4"/>
                  </a:lnTo>
                  <a:lnTo>
                    <a:pt x="78" y="8"/>
                  </a:lnTo>
                  <a:lnTo>
                    <a:pt x="84" y="12"/>
                  </a:lnTo>
                  <a:lnTo>
                    <a:pt x="89" y="17"/>
                  </a:lnTo>
                  <a:lnTo>
                    <a:pt x="89" y="17"/>
                  </a:lnTo>
                  <a:lnTo>
                    <a:pt x="91" y="22"/>
                  </a:lnTo>
                  <a:lnTo>
                    <a:pt x="92" y="26"/>
                  </a:lnTo>
                  <a:lnTo>
                    <a:pt x="90" y="31"/>
                  </a:lnTo>
                  <a:lnTo>
                    <a:pt x="87" y="34"/>
                  </a:lnTo>
                  <a:lnTo>
                    <a:pt x="87" y="34"/>
                  </a:lnTo>
                  <a:lnTo>
                    <a:pt x="83" y="37"/>
                  </a:lnTo>
                  <a:lnTo>
                    <a:pt x="79" y="38"/>
                  </a:lnTo>
                  <a:lnTo>
                    <a:pt x="79"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99"/>
            <p:cNvSpPr>
              <a:spLocks/>
            </p:cNvSpPr>
            <p:nvPr/>
          </p:nvSpPr>
          <p:spPr bwMode="auto">
            <a:xfrm>
              <a:off x="2561" y="1626"/>
              <a:ext cx="232" cy="116"/>
            </a:xfrm>
            <a:custGeom>
              <a:avLst/>
              <a:gdLst>
                <a:gd name="T0" fmla="*/ 329 w 463"/>
                <a:gd name="T1" fmla="*/ 230 h 230"/>
                <a:gd name="T2" fmla="*/ 309 w 463"/>
                <a:gd name="T3" fmla="*/ 228 h 230"/>
                <a:gd name="T4" fmla="*/ 290 w 463"/>
                <a:gd name="T5" fmla="*/ 223 h 230"/>
                <a:gd name="T6" fmla="*/ 274 w 463"/>
                <a:gd name="T7" fmla="*/ 215 h 230"/>
                <a:gd name="T8" fmla="*/ 245 w 463"/>
                <a:gd name="T9" fmla="*/ 193 h 230"/>
                <a:gd name="T10" fmla="*/ 219 w 463"/>
                <a:gd name="T11" fmla="*/ 164 h 230"/>
                <a:gd name="T12" fmla="*/ 206 w 463"/>
                <a:gd name="T13" fmla="*/ 149 h 230"/>
                <a:gd name="T14" fmla="*/ 180 w 463"/>
                <a:gd name="T15" fmla="*/ 118 h 230"/>
                <a:gd name="T16" fmla="*/ 150 w 463"/>
                <a:gd name="T17" fmla="*/ 88 h 230"/>
                <a:gd name="T18" fmla="*/ 122 w 463"/>
                <a:gd name="T19" fmla="*/ 70 h 230"/>
                <a:gd name="T20" fmla="*/ 101 w 463"/>
                <a:gd name="T21" fmla="*/ 61 h 230"/>
                <a:gd name="T22" fmla="*/ 77 w 463"/>
                <a:gd name="T23" fmla="*/ 54 h 230"/>
                <a:gd name="T24" fmla="*/ 64 w 463"/>
                <a:gd name="T25" fmla="*/ 50 h 230"/>
                <a:gd name="T26" fmla="*/ 47 w 463"/>
                <a:gd name="T27" fmla="*/ 46 h 230"/>
                <a:gd name="T28" fmla="*/ 6 w 463"/>
                <a:gd name="T29" fmla="*/ 24 h 230"/>
                <a:gd name="T30" fmla="*/ 2 w 463"/>
                <a:gd name="T31" fmla="*/ 20 h 230"/>
                <a:gd name="T32" fmla="*/ 0 w 463"/>
                <a:gd name="T33" fmla="*/ 11 h 230"/>
                <a:gd name="T34" fmla="*/ 2 w 463"/>
                <a:gd name="T35" fmla="*/ 7 h 230"/>
                <a:gd name="T36" fmla="*/ 9 w 463"/>
                <a:gd name="T37" fmla="*/ 1 h 230"/>
                <a:gd name="T38" fmla="*/ 20 w 463"/>
                <a:gd name="T39" fmla="*/ 2 h 230"/>
                <a:gd name="T40" fmla="*/ 45 w 463"/>
                <a:gd name="T41" fmla="*/ 16 h 230"/>
                <a:gd name="T42" fmla="*/ 68 w 463"/>
                <a:gd name="T43" fmla="*/ 26 h 230"/>
                <a:gd name="T44" fmla="*/ 83 w 463"/>
                <a:gd name="T45" fmla="*/ 28 h 230"/>
                <a:gd name="T46" fmla="*/ 109 w 463"/>
                <a:gd name="T47" fmla="*/ 37 h 230"/>
                <a:gd name="T48" fmla="*/ 134 w 463"/>
                <a:gd name="T49" fmla="*/ 48 h 230"/>
                <a:gd name="T50" fmla="*/ 154 w 463"/>
                <a:gd name="T51" fmla="*/ 61 h 230"/>
                <a:gd name="T52" fmla="*/ 182 w 463"/>
                <a:gd name="T53" fmla="*/ 84 h 230"/>
                <a:gd name="T54" fmla="*/ 212 w 463"/>
                <a:gd name="T55" fmla="*/ 117 h 230"/>
                <a:gd name="T56" fmla="*/ 226 w 463"/>
                <a:gd name="T57" fmla="*/ 134 h 230"/>
                <a:gd name="T58" fmla="*/ 253 w 463"/>
                <a:gd name="T59" fmla="*/ 167 h 230"/>
                <a:gd name="T60" fmla="*/ 273 w 463"/>
                <a:gd name="T61" fmla="*/ 184 h 230"/>
                <a:gd name="T62" fmla="*/ 294 w 463"/>
                <a:gd name="T63" fmla="*/ 197 h 230"/>
                <a:gd name="T64" fmla="*/ 318 w 463"/>
                <a:gd name="T65" fmla="*/ 204 h 230"/>
                <a:gd name="T66" fmla="*/ 346 w 463"/>
                <a:gd name="T67" fmla="*/ 204 h 230"/>
                <a:gd name="T68" fmla="*/ 380 w 463"/>
                <a:gd name="T69" fmla="*/ 194 h 230"/>
                <a:gd name="T70" fmla="*/ 422 w 463"/>
                <a:gd name="T71" fmla="*/ 176 h 230"/>
                <a:gd name="T72" fmla="*/ 445 w 463"/>
                <a:gd name="T73" fmla="*/ 163 h 230"/>
                <a:gd name="T74" fmla="*/ 454 w 463"/>
                <a:gd name="T75" fmla="*/ 162 h 230"/>
                <a:gd name="T76" fmla="*/ 462 w 463"/>
                <a:gd name="T77" fmla="*/ 168 h 230"/>
                <a:gd name="T78" fmla="*/ 463 w 463"/>
                <a:gd name="T79" fmla="*/ 173 h 230"/>
                <a:gd name="T80" fmla="*/ 461 w 463"/>
                <a:gd name="T81" fmla="*/ 182 h 230"/>
                <a:gd name="T82" fmla="*/ 457 w 463"/>
                <a:gd name="T83" fmla="*/ 185 h 230"/>
                <a:gd name="T84" fmla="*/ 419 w 463"/>
                <a:gd name="T85" fmla="*/ 206 h 230"/>
                <a:gd name="T86" fmla="*/ 386 w 463"/>
                <a:gd name="T87" fmla="*/ 220 h 230"/>
                <a:gd name="T88" fmla="*/ 356 w 463"/>
                <a:gd name="T89" fmla="*/ 228 h 230"/>
                <a:gd name="T90" fmla="*/ 329 w 463"/>
                <a:gd name="T91"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3" h="230">
                  <a:moveTo>
                    <a:pt x="329" y="230"/>
                  </a:moveTo>
                  <a:lnTo>
                    <a:pt x="329" y="230"/>
                  </a:lnTo>
                  <a:lnTo>
                    <a:pt x="319" y="229"/>
                  </a:lnTo>
                  <a:lnTo>
                    <a:pt x="309" y="228"/>
                  </a:lnTo>
                  <a:lnTo>
                    <a:pt x="299" y="226"/>
                  </a:lnTo>
                  <a:lnTo>
                    <a:pt x="290" y="223"/>
                  </a:lnTo>
                  <a:lnTo>
                    <a:pt x="282" y="220"/>
                  </a:lnTo>
                  <a:lnTo>
                    <a:pt x="274" y="215"/>
                  </a:lnTo>
                  <a:lnTo>
                    <a:pt x="259" y="205"/>
                  </a:lnTo>
                  <a:lnTo>
                    <a:pt x="245" y="193"/>
                  </a:lnTo>
                  <a:lnTo>
                    <a:pt x="231" y="179"/>
                  </a:lnTo>
                  <a:lnTo>
                    <a:pt x="219" y="164"/>
                  </a:lnTo>
                  <a:lnTo>
                    <a:pt x="206" y="149"/>
                  </a:lnTo>
                  <a:lnTo>
                    <a:pt x="206" y="149"/>
                  </a:lnTo>
                  <a:lnTo>
                    <a:pt x="193" y="133"/>
                  </a:lnTo>
                  <a:lnTo>
                    <a:pt x="180" y="118"/>
                  </a:lnTo>
                  <a:lnTo>
                    <a:pt x="165" y="103"/>
                  </a:lnTo>
                  <a:lnTo>
                    <a:pt x="150" y="88"/>
                  </a:lnTo>
                  <a:lnTo>
                    <a:pt x="131" y="76"/>
                  </a:lnTo>
                  <a:lnTo>
                    <a:pt x="122" y="70"/>
                  </a:lnTo>
                  <a:lnTo>
                    <a:pt x="112" y="65"/>
                  </a:lnTo>
                  <a:lnTo>
                    <a:pt x="101" y="61"/>
                  </a:lnTo>
                  <a:lnTo>
                    <a:pt x="90" y="56"/>
                  </a:lnTo>
                  <a:lnTo>
                    <a:pt x="77" y="54"/>
                  </a:lnTo>
                  <a:lnTo>
                    <a:pt x="64" y="50"/>
                  </a:lnTo>
                  <a:lnTo>
                    <a:pt x="64" y="50"/>
                  </a:lnTo>
                  <a:lnTo>
                    <a:pt x="56" y="49"/>
                  </a:lnTo>
                  <a:lnTo>
                    <a:pt x="47" y="46"/>
                  </a:lnTo>
                  <a:lnTo>
                    <a:pt x="30" y="37"/>
                  </a:lnTo>
                  <a:lnTo>
                    <a:pt x="6" y="24"/>
                  </a:lnTo>
                  <a:lnTo>
                    <a:pt x="6" y="24"/>
                  </a:lnTo>
                  <a:lnTo>
                    <a:pt x="2" y="20"/>
                  </a:lnTo>
                  <a:lnTo>
                    <a:pt x="0" y="16"/>
                  </a:lnTo>
                  <a:lnTo>
                    <a:pt x="0" y="11"/>
                  </a:lnTo>
                  <a:lnTo>
                    <a:pt x="2" y="7"/>
                  </a:lnTo>
                  <a:lnTo>
                    <a:pt x="2" y="7"/>
                  </a:lnTo>
                  <a:lnTo>
                    <a:pt x="5" y="2"/>
                  </a:lnTo>
                  <a:lnTo>
                    <a:pt x="9" y="1"/>
                  </a:lnTo>
                  <a:lnTo>
                    <a:pt x="14" y="0"/>
                  </a:lnTo>
                  <a:lnTo>
                    <a:pt x="20" y="2"/>
                  </a:lnTo>
                  <a:lnTo>
                    <a:pt x="20" y="2"/>
                  </a:lnTo>
                  <a:lnTo>
                    <a:pt x="45" y="16"/>
                  </a:lnTo>
                  <a:lnTo>
                    <a:pt x="58" y="23"/>
                  </a:lnTo>
                  <a:lnTo>
                    <a:pt x="68" y="26"/>
                  </a:lnTo>
                  <a:lnTo>
                    <a:pt x="68" y="26"/>
                  </a:lnTo>
                  <a:lnTo>
                    <a:pt x="83" y="28"/>
                  </a:lnTo>
                  <a:lnTo>
                    <a:pt x="97" y="33"/>
                  </a:lnTo>
                  <a:lnTo>
                    <a:pt x="109" y="37"/>
                  </a:lnTo>
                  <a:lnTo>
                    <a:pt x="122" y="42"/>
                  </a:lnTo>
                  <a:lnTo>
                    <a:pt x="134" y="48"/>
                  </a:lnTo>
                  <a:lnTo>
                    <a:pt x="144" y="54"/>
                  </a:lnTo>
                  <a:lnTo>
                    <a:pt x="154" y="61"/>
                  </a:lnTo>
                  <a:lnTo>
                    <a:pt x="165" y="69"/>
                  </a:lnTo>
                  <a:lnTo>
                    <a:pt x="182" y="84"/>
                  </a:lnTo>
                  <a:lnTo>
                    <a:pt x="198" y="100"/>
                  </a:lnTo>
                  <a:lnTo>
                    <a:pt x="212" y="117"/>
                  </a:lnTo>
                  <a:lnTo>
                    <a:pt x="226" y="134"/>
                  </a:lnTo>
                  <a:lnTo>
                    <a:pt x="226" y="134"/>
                  </a:lnTo>
                  <a:lnTo>
                    <a:pt x="245" y="156"/>
                  </a:lnTo>
                  <a:lnTo>
                    <a:pt x="253" y="167"/>
                  </a:lnTo>
                  <a:lnTo>
                    <a:pt x="264" y="176"/>
                  </a:lnTo>
                  <a:lnTo>
                    <a:pt x="273" y="184"/>
                  </a:lnTo>
                  <a:lnTo>
                    <a:pt x="283" y="191"/>
                  </a:lnTo>
                  <a:lnTo>
                    <a:pt x="294" y="197"/>
                  </a:lnTo>
                  <a:lnTo>
                    <a:pt x="305" y="201"/>
                  </a:lnTo>
                  <a:lnTo>
                    <a:pt x="318" y="204"/>
                  </a:lnTo>
                  <a:lnTo>
                    <a:pt x="332" y="205"/>
                  </a:lnTo>
                  <a:lnTo>
                    <a:pt x="346" y="204"/>
                  </a:lnTo>
                  <a:lnTo>
                    <a:pt x="363" y="200"/>
                  </a:lnTo>
                  <a:lnTo>
                    <a:pt x="380" y="194"/>
                  </a:lnTo>
                  <a:lnTo>
                    <a:pt x="400" y="186"/>
                  </a:lnTo>
                  <a:lnTo>
                    <a:pt x="422" y="176"/>
                  </a:lnTo>
                  <a:lnTo>
                    <a:pt x="445" y="163"/>
                  </a:lnTo>
                  <a:lnTo>
                    <a:pt x="445" y="163"/>
                  </a:lnTo>
                  <a:lnTo>
                    <a:pt x="449" y="161"/>
                  </a:lnTo>
                  <a:lnTo>
                    <a:pt x="454" y="162"/>
                  </a:lnTo>
                  <a:lnTo>
                    <a:pt x="458" y="163"/>
                  </a:lnTo>
                  <a:lnTo>
                    <a:pt x="462" y="168"/>
                  </a:lnTo>
                  <a:lnTo>
                    <a:pt x="462" y="168"/>
                  </a:lnTo>
                  <a:lnTo>
                    <a:pt x="463" y="173"/>
                  </a:lnTo>
                  <a:lnTo>
                    <a:pt x="463" y="177"/>
                  </a:lnTo>
                  <a:lnTo>
                    <a:pt x="461" y="182"/>
                  </a:lnTo>
                  <a:lnTo>
                    <a:pt x="457" y="185"/>
                  </a:lnTo>
                  <a:lnTo>
                    <a:pt x="457" y="185"/>
                  </a:lnTo>
                  <a:lnTo>
                    <a:pt x="438" y="196"/>
                  </a:lnTo>
                  <a:lnTo>
                    <a:pt x="419" y="206"/>
                  </a:lnTo>
                  <a:lnTo>
                    <a:pt x="402" y="213"/>
                  </a:lnTo>
                  <a:lnTo>
                    <a:pt x="386" y="220"/>
                  </a:lnTo>
                  <a:lnTo>
                    <a:pt x="370" y="224"/>
                  </a:lnTo>
                  <a:lnTo>
                    <a:pt x="356" y="228"/>
                  </a:lnTo>
                  <a:lnTo>
                    <a:pt x="342" y="229"/>
                  </a:lnTo>
                  <a:lnTo>
                    <a:pt x="329" y="230"/>
                  </a:lnTo>
                  <a:lnTo>
                    <a:pt x="329" y="2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Line 100"/>
            <p:cNvSpPr>
              <a:spLocks noChangeShapeType="1"/>
            </p:cNvSpPr>
            <p:nvPr/>
          </p:nvSpPr>
          <p:spPr bwMode="auto">
            <a:xfrm>
              <a:off x="2520" y="1723"/>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3" name="Freeform 101"/>
            <p:cNvSpPr>
              <a:spLocks/>
            </p:cNvSpPr>
            <p:nvPr/>
          </p:nvSpPr>
          <p:spPr bwMode="auto">
            <a:xfrm>
              <a:off x="2721" y="1378"/>
              <a:ext cx="64" cy="87"/>
            </a:xfrm>
            <a:custGeom>
              <a:avLst/>
              <a:gdLst>
                <a:gd name="T0" fmla="*/ 115 w 128"/>
                <a:gd name="T1" fmla="*/ 174 h 174"/>
                <a:gd name="T2" fmla="*/ 115 w 128"/>
                <a:gd name="T3" fmla="*/ 174 h 174"/>
                <a:gd name="T4" fmla="*/ 111 w 128"/>
                <a:gd name="T5" fmla="*/ 174 h 174"/>
                <a:gd name="T6" fmla="*/ 111 w 128"/>
                <a:gd name="T7" fmla="*/ 174 h 174"/>
                <a:gd name="T8" fmla="*/ 91 w 128"/>
                <a:gd name="T9" fmla="*/ 166 h 174"/>
                <a:gd name="T10" fmla="*/ 74 w 128"/>
                <a:gd name="T11" fmla="*/ 158 h 174"/>
                <a:gd name="T12" fmla="*/ 58 w 128"/>
                <a:gd name="T13" fmla="*/ 148 h 174"/>
                <a:gd name="T14" fmla="*/ 44 w 128"/>
                <a:gd name="T15" fmla="*/ 138 h 174"/>
                <a:gd name="T16" fmla="*/ 31 w 128"/>
                <a:gd name="T17" fmla="*/ 127 h 174"/>
                <a:gd name="T18" fmla="*/ 22 w 128"/>
                <a:gd name="T19" fmla="*/ 115 h 174"/>
                <a:gd name="T20" fmla="*/ 13 w 128"/>
                <a:gd name="T21" fmla="*/ 103 h 174"/>
                <a:gd name="T22" fmla="*/ 7 w 128"/>
                <a:gd name="T23" fmla="*/ 89 h 174"/>
                <a:gd name="T24" fmla="*/ 7 w 128"/>
                <a:gd name="T25" fmla="*/ 89 h 174"/>
                <a:gd name="T26" fmla="*/ 4 w 128"/>
                <a:gd name="T27" fmla="*/ 81 h 174"/>
                <a:gd name="T28" fmla="*/ 1 w 128"/>
                <a:gd name="T29" fmla="*/ 74 h 174"/>
                <a:gd name="T30" fmla="*/ 0 w 128"/>
                <a:gd name="T31" fmla="*/ 59 h 174"/>
                <a:gd name="T32" fmla="*/ 0 w 128"/>
                <a:gd name="T33" fmla="*/ 45 h 174"/>
                <a:gd name="T34" fmla="*/ 1 w 128"/>
                <a:gd name="T35" fmla="*/ 32 h 174"/>
                <a:gd name="T36" fmla="*/ 4 w 128"/>
                <a:gd name="T37" fmla="*/ 22 h 174"/>
                <a:gd name="T38" fmla="*/ 6 w 128"/>
                <a:gd name="T39" fmla="*/ 14 h 174"/>
                <a:gd name="T40" fmla="*/ 9 w 128"/>
                <a:gd name="T41" fmla="*/ 7 h 174"/>
                <a:gd name="T42" fmla="*/ 9 w 128"/>
                <a:gd name="T43" fmla="*/ 7 h 174"/>
                <a:gd name="T44" fmla="*/ 12 w 128"/>
                <a:gd name="T45" fmla="*/ 2 h 174"/>
                <a:gd name="T46" fmla="*/ 16 w 128"/>
                <a:gd name="T47" fmla="*/ 0 h 174"/>
                <a:gd name="T48" fmla="*/ 21 w 128"/>
                <a:gd name="T49" fmla="*/ 0 h 174"/>
                <a:gd name="T50" fmla="*/ 25 w 128"/>
                <a:gd name="T51" fmla="*/ 1 h 174"/>
                <a:gd name="T52" fmla="*/ 25 w 128"/>
                <a:gd name="T53" fmla="*/ 1 h 174"/>
                <a:gd name="T54" fmla="*/ 30 w 128"/>
                <a:gd name="T55" fmla="*/ 4 h 174"/>
                <a:gd name="T56" fmla="*/ 32 w 128"/>
                <a:gd name="T57" fmla="*/ 8 h 174"/>
                <a:gd name="T58" fmla="*/ 32 w 128"/>
                <a:gd name="T59" fmla="*/ 13 h 174"/>
                <a:gd name="T60" fmla="*/ 31 w 128"/>
                <a:gd name="T61" fmla="*/ 17 h 174"/>
                <a:gd name="T62" fmla="*/ 31 w 128"/>
                <a:gd name="T63" fmla="*/ 17 h 174"/>
                <a:gd name="T64" fmla="*/ 29 w 128"/>
                <a:gd name="T65" fmla="*/ 23 h 174"/>
                <a:gd name="T66" fmla="*/ 28 w 128"/>
                <a:gd name="T67" fmla="*/ 29 h 174"/>
                <a:gd name="T68" fmla="*/ 25 w 128"/>
                <a:gd name="T69" fmla="*/ 37 h 174"/>
                <a:gd name="T70" fmla="*/ 24 w 128"/>
                <a:gd name="T71" fmla="*/ 46 h 174"/>
                <a:gd name="T72" fmla="*/ 24 w 128"/>
                <a:gd name="T73" fmla="*/ 57 h 174"/>
                <a:gd name="T74" fmla="*/ 27 w 128"/>
                <a:gd name="T75" fmla="*/ 68 h 174"/>
                <a:gd name="T76" fmla="*/ 30 w 128"/>
                <a:gd name="T77" fmla="*/ 81 h 174"/>
                <a:gd name="T78" fmla="*/ 30 w 128"/>
                <a:gd name="T79" fmla="*/ 81 h 174"/>
                <a:gd name="T80" fmla="*/ 36 w 128"/>
                <a:gd name="T81" fmla="*/ 91 h 174"/>
                <a:gd name="T82" fmla="*/ 43 w 128"/>
                <a:gd name="T83" fmla="*/ 101 h 174"/>
                <a:gd name="T84" fmla="*/ 51 w 128"/>
                <a:gd name="T85" fmla="*/ 111 h 174"/>
                <a:gd name="T86" fmla="*/ 61 w 128"/>
                <a:gd name="T87" fmla="*/ 120 h 174"/>
                <a:gd name="T88" fmla="*/ 74 w 128"/>
                <a:gd name="T89" fmla="*/ 128 h 174"/>
                <a:gd name="T90" fmla="*/ 88 w 128"/>
                <a:gd name="T91" fmla="*/ 136 h 174"/>
                <a:gd name="T92" fmla="*/ 103 w 128"/>
                <a:gd name="T93" fmla="*/ 143 h 174"/>
                <a:gd name="T94" fmla="*/ 119 w 128"/>
                <a:gd name="T95" fmla="*/ 150 h 174"/>
                <a:gd name="T96" fmla="*/ 119 w 128"/>
                <a:gd name="T97" fmla="*/ 150 h 174"/>
                <a:gd name="T98" fmla="*/ 123 w 128"/>
                <a:gd name="T99" fmla="*/ 153 h 174"/>
                <a:gd name="T100" fmla="*/ 127 w 128"/>
                <a:gd name="T101" fmla="*/ 157 h 174"/>
                <a:gd name="T102" fmla="*/ 128 w 128"/>
                <a:gd name="T103" fmla="*/ 161 h 174"/>
                <a:gd name="T104" fmla="*/ 127 w 128"/>
                <a:gd name="T105" fmla="*/ 166 h 174"/>
                <a:gd name="T106" fmla="*/ 127 w 128"/>
                <a:gd name="T107" fmla="*/ 166 h 174"/>
                <a:gd name="T108" fmla="*/ 124 w 128"/>
                <a:gd name="T109" fmla="*/ 169 h 174"/>
                <a:gd name="T110" fmla="*/ 122 w 128"/>
                <a:gd name="T111" fmla="*/ 173 h 174"/>
                <a:gd name="T112" fmla="*/ 119 w 128"/>
                <a:gd name="T113" fmla="*/ 174 h 174"/>
                <a:gd name="T114" fmla="*/ 115 w 128"/>
                <a:gd name="T115" fmla="*/ 174 h 174"/>
                <a:gd name="T116" fmla="*/ 115 w 128"/>
                <a:gd name="T117"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74">
                  <a:moveTo>
                    <a:pt x="115" y="174"/>
                  </a:moveTo>
                  <a:lnTo>
                    <a:pt x="115" y="174"/>
                  </a:lnTo>
                  <a:lnTo>
                    <a:pt x="111" y="174"/>
                  </a:lnTo>
                  <a:lnTo>
                    <a:pt x="111" y="174"/>
                  </a:lnTo>
                  <a:lnTo>
                    <a:pt x="91" y="166"/>
                  </a:lnTo>
                  <a:lnTo>
                    <a:pt x="74" y="158"/>
                  </a:lnTo>
                  <a:lnTo>
                    <a:pt x="58" y="148"/>
                  </a:lnTo>
                  <a:lnTo>
                    <a:pt x="44" y="138"/>
                  </a:lnTo>
                  <a:lnTo>
                    <a:pt x="31" y="127"/>
                  </a:lnTo>
                  <a:lnTo>
                    <a:pt x="22" y="115"/>
                  </a:lnTo>
                  <a:lnTo>
                    <a:pt x="13" y="103"/>
                  </a:lnTo>
                  <a:lnTo>
                    <a:pt x="7" y="89"/>
                  </a:lnTo>
                  <a:lnTo>
                    <a:pt x="7" y="89"/>
                  </a:lnTo>
                  <a:lnTo>
                    <a:pt x="4" y="81"/>
                  </a:lnTo>
                  <a:lnTo>
                    <a:pt x="1" y="74"/>
                  </a:lnTo>
                  <a:lnTo>
                    <a:pt x="0" y="59"/>
                  </a:lnTo>
                  <a:lnTo>
                    <a:pt x="0" y="45"/>
                  </a:lnTo>
                  <a:lnTo>
                    <a:pt x="1" y="32"/>
                  </a:lnTo>
                  <a:lnTo>
                    <a:pt x="4" y="22"/>
                  </a:lnTo>
                  <a:lnTo>
                    <a:pt x="6" y="14"/>
                  </a:lnTo>
                  <a:lnTo>
                    <a:pt x="9" y="7"/>
                  </a:lnTo>
                  <a:lnTo>
                    <a:pt x="9" y="7"/>
                  </a:lnTo>
                  <a:lnTo>
                    <a:pt x="12" y="2"/>
                  </a:lnTo>
                  <a:lnTo>
                    <a:pt x="16" y="0"/>
                  </a:lnTo>
                  <a:lnTo>
                    <a:pt x="21" y="0"/>
                  </a:lnTo>
                  <a:lnTo>
                    <a:pt x="25" y="1"/>
                  </a:lnTo>
                  <a:lnTo>
                    <a:pt x="25" y="1"/>
                  </a:lnTo>
                  <a:lnTo>
                    <a:pt x="30" y="4"/>
                  </a:lnTo>
                  <a:lnTo>
                    <a:pt x="32" y="8"/>
                  </a:lnTo>
                  <a:lnTo>
                    <a:pt x="32" y="13"/>
                  </a:lnTo>
                  <a:lnTo>
                    <a:pt x="31" y="17"/>
                  </a:lnTo>
                  <a:lnTo>
                    <a:pt x="31" y="17"/>
                  </a:lnTo>
                  <a:lnTo>
                    <a:pt x="29" y="23"/>
                  </a:lnTo>
                  <a:lnTo>
                    <a:pt x="28" y="29"/>
                  </a:lnTo>
                  <a:lnTo>
                    <a:pt x="25" y="37"/>
                  </a:lnTo>
                  <a:lnTo>
                    <a:pt x="24" y="46"/>
                  </a:lnTo>
                  <a:lnTo>
                    <a:pt x="24" y="57"/>
                  </a:lnTo>
                  <a:lnTo>
                    <a:pt x="27" y="68"/>
                  </a:lnTo>
                  <a:lnTo>
                    <a:pt x="30" y="81"/>
                  </a:lnTo>
                  <a:lnTo>
                    <a:pt x="30" y="81"/>
                  </a:lnTo>
                  <a:lnTo>
                    <a:pt x="36" y="91"/>
                  </a:lnTo>
                  <a:lnTo>
                    <a:pt x="43" y="101"/>
                  </a:lnTo>
                  <a:lnTo>
                    <a:pt x="51" y="111"/>
                  </a:lnTo>
                  <a:lnTo>
                    <a:pt x="61" y="120"/>
                  </a:lnTo>
                  <a:lnTo>
                    <a:pt x="74" y="128"/>
                  </a:lnTo>
                  <a:lnTo>
                    <a:pt x="88" y="136"/>
                  </a:lnTo>
                  <a:lnTo>
                    <a:pt x="103" y="143"/>
                  </a:lnTo>
                  <a:lnTo>
                    <a:pt x="119" y="150"/>
                  </a:lnTo>
                  <a:lnTo>
                    <a:pt x="119" y="150"/>
                  </a:lnTo>
                  <a:lnTo>
                    <a:pt x="123" y="153"/>
                  </a:lnTo>
                  <a:lnTo>
                    <a:pt x="127" y="157"/>
                  </a:lnTo>
                  <a:lnTo>
                    <a:pt x="128" y="161"/>
                  </a:lnTo>
                  <a:lnTo>
                    <a:pt x="127" y="166"/>
                  </a:lnTo>
                  <a:lnTo>
                    <a:pt x="127" y="166"/>
                  </a:lnTo>
                  <a:lnTo>
                    <a:pt x="124" y="169"/>
                  </a:lnTo>
                  <a:lnTo>
                    <a:pt x="122" y="173"/>
                  </a:lnTo>
                  <a:lnTo>
                    <a:pt x="119" y="174"/>
                  </a:lnTo>
                  <a:lnTo>
                    <a:pt x="115" y="174"/>
                  </a:lnTo>
                  <a:lnTo>
                    <a:pt x="115" y="1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Line 102"/>
            <p:cNvSpPr>
              <a:spLocks noChangeShapeType="1"/>
            </p:cNvSpPr>
            <p:nvPr/>
          </p:nvSpPr>
          <p:spPr bwMode="auto">
            <a:xfrm>
              <a:off x="2636" y="156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5" name="Freeform 103"/>
            <p:cNvSpPr>
              <a:spLocks/>
            </p:cNvSpPr>
            <p:nvPr/>
          </p:nvSpPr>
          <p:spPr bwMode="auto">
            <a:xfrm>
              <a:off x="2487" y="1694"/>
              <a:ext cx="178" cy="131"/>
            </a:xfrm>
            <a:custGeom>
              <a:avLst/>
              <a:gdLst>
                <a:gd name="T0" fmla="*/ 283 w 356"/>
                <a:gd name="T1" fmla="*/ 262 h 262"/>
                <a:gd name="T2" fmla="*/ 256 w 356"/>
                <a:gd name="T3" fmla="*/ 260 h 262"/>
                <a:gd name="T4" fmla="*/ 232 w 356"/>
                <a:gd name="T5" fmla="*/ 251 h 262"/>
                <a:gd name="T6" fmla="*/ 211 w 356"/>
                <a:gd name="T7" fmla="*/ 238 h 262"/>
                <a:gd name="T8" fmla="*/ 193 w 356"/>
                <a:gd name="T9" fmla="*/ 221 h 262"/>
                <a:gd name="T10" fmla="*/ 175 w 356"/>
                <a:gd name="T11" fmla="*/ 200 h 262"/>
                <a:gd name="T12" fmla="*/ 147 w 356"/>
                <a:gd name="T13" fmla="*/ 155 h 262"/>
                <a:gd name="T14" fmla="*/ 134 w 356"/>
                <a:gd name="T15" fmla="*/ 131 h 262"/>
                <a:gd name="T16" fmla="*/ 110 w 356"/>
                <a:gd name="T17" fmla="*/ 88 h 262"/>
                <a:gd name="T18" fmla="*/ 83 w 356"/>
                <a:gd name="T19" fmla="*/ 52 h 262"/>
                <a:gd name="T20" fmla="*/ 68 w 356"/>
                <a:gd name="T21" fmla="*/ 40 h 262"/>
                <a:gd name="T22" fmla="*/ 52 w 356"/>
                <a:gd name="T23" fmla="*/ 30 h 262"/>
                <a:gd name="T24" fmla="*/ 35 w 356"/>
                <a:gd name="T25" fmla="*/ 26 h 262"/>
                <a:gd name="T26" fmla="*/ 14 w 356"/>
                <a:gd name="T27" fmla="*/ 27 h 262"/>
                <a:gd name="T28" fmla="*/ 10 w 356"/>
                <a:gd name="T29" fmla="*/ 26 h 262"/>
                <a:gd name="T30" fmla="*/ 1 w 356"/>
                <a:gd name="T31" fmla="*/ 21 h 262"/>
                <a:gd name="T32" fmla="*/ 0 w 356"/>
                <a:gd name="T33" fmla="*/ 17 h 262"/>
                <a:gd name="T34" fmla="*/ 3 w 356"/>
                <a:gd name="T35" fmla="*/ 6 h 262"/>
                <a:gd name="T36" fmla="*/ 11 w 356"/>
                <a:gd name="T37" fmla="*/ 2 h 262"/>
                <a:gd name="T38" fmla="*/ 25 w 356"/>
                <a:gd name="T39" fmla="*/ 0 h 262"/>
                <a:gd name="T40" fmla="*/ 49 w 356"/>
                <a:gd name="T41" fmla="*/ 3 h 262"/>
                <a:gd name="T42" fmla="*/ 71 w 356"/>
                <a:gd name="T43" fmla="*/ 11 h 262"/>
                <a:gd name="T44" fmla="*/ 89 w 356"/>
                <a:gd name="T45" fmla="*/ 24 h 262"/>
                <a:gd name="T46" fmla="*/ 106 w 356"/>
                <a:gd name="T47" fmla="*/ 41 h 262"/>
                <a:gd name="T48" fmla="*/ 129 w 356"/>
                <a:gd name="T49" fmla="*/ 72 h 262"/>
                <a:gd name="T50" fmla="*/ 156 w 356"/>
                <a:gd name="T51" fmla="*/ 119 h 262"/>
                <a:gd name="T52" fmla="*/ 172 w 356"/>
                <a:gd name="T53" fmla="*/ 147 h 262"/>
                <a:gd name="T54" fmla="*/ 196 w 356"/>
                <a:gd name="T55" fmla="*/ 185 h 262"/>
                <a:gd name="T56" fmla="*/ 215 w 356"/>
                <a:gd name="T57" fmla="*/ 207 h 262"/>
                <a:gd name="T58" fmla="*/ 235 w 356"/>
                <a:gd name="T59" fmla="*/ 223 h 262"/>
                <a:gd name="T60" fmla="*/ 260 w 356"/>
                <a:gd name="T61" fmla="*/ 233 h 262"/>
                <a:gd name="T62" fmla="*/ 287 w 356"/>
                <a:gd name="T63" fmla="*/ 237 h 262"/>
                <a:gd name="T64" fmla="*/ 321 w 356"/>
                <a:gd name="T65" fmla="*/ 232 h 262"/>
                <a:gd name="T66" fmla="*/ 339 w 356"/>
                <a:gd name="T67" fmla="*/ 225 h 262"/>
                <a:gd name="T68" fmla="*/ 348 w 356"/>
                <a:gd name="T69" fmla="*/ 225 h 262"/>
                <a:gd name="T70" fmla="*/ 355 w 356"/>
                <a:gd name="T71" fmla="*/ 232 h 262"/>
                <a:gd name="T72" fmla="*/ 356 w 356"/>
                <a:gd name="T73" fmla="*/ 238 h 262"/>
                <a:gd name="T74" fmla="*/ 352 w 356"/>
                <a:gd name="T75" fmla="*/ 246 h 262"/>
                <a:gd name="T76" fmla="*/ 348 w 356"/>
                <a:gd name="T77" fmla="*/ 248 h 262"/>
                <a:gd name="T78" fmla="*/ 314 w 356"/>
                <a:gd name="T79" fmla="*/ 260 h 262"/>
                <a:gd name="T80" fmla="*/ 283 w 356"/>
                <a:gd name="T81" fmla="*/ 26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6" h="262">
                  <a:moveTo>
                    <a:pt x="283" y="262"/>
                  </a:moveTo>
                  <a:lnTo>
                    <a:pt x="283" y="262"/>
                  </a:lnTo>
                  <a:lnTo>
                    <a:pt x="269" y="262"/>
                  </a:lnTo>
                  <a:lnTo>
                    <a:pt x="256" y="260"/>
                  </a:lnTo>
                  <a:lnTo>
                    <a:pt x="243" y="256"/>
                  </a:lnTo>
                  <a:lnTo>
                    <a:pt x="232" y="251"/>
                  </a:lnTo>
                  <a:lnTo>
                    <a:pt x="222" y="245"/>
                  </a:lnTo>
                  <a:lnTo>
                    <a:pt x="211" y="238"/>
                  </a:lnTo>
                  <a:lnTo>
                    <a:pt x="202" y="230"/>
                  </a:lnTo>
                  <a:lnTo>
                    <a:pt x="193" y="221"/>
                  </a:lnTo>
                  <a:lnTo>
                    <a:pt x="184" y="210"/>
                  </a:lnTo>
                  <a:lnTo>
                    <a:pt x="175" y="200"/>
                  </a:lnTo>
                  <a:lnTo>
                    <a:pt x="160" y="178"/>
                  </a:lnTo>
                  <a:lnTo>
                    <a:pt x="147" y="155"/>
                  </a:lnTo>
                  <a:lnTo>
                    <a:pt x="134" y="131"/>
                  </a:lnTo>
                  <a:lnTo>
                    <a:pt x="134" y="131"/>
                  </a:lnTo>
                  <a:lnTo>
                    <a:pt x="121" y="109"/>
                  </a:lnTo>
                  <a:lnTo>
                    <a:pt x="110" y="88"/>
                  </a:lnTo>
                  <a:lnTo>
                    <a:pt x="97" y="68"/>
                  </a:lnTo>
                  <a:lnTo>
                    <a:pt x="83" y="52"/>
                  </a:lnTo>
                  <a:lnTo>
                    <a:pt x="76" y="45"/>
                  </a:lnTo>
                  <a:lnTo>
                    <a:pt x="68" y="40"/>
                  </a:lnTo>
                  <a:lnTo>
                    <a:pt x="61" y="35"/>
                  </a:lnTo>
                  <a:lnTo>
                    <a:pt x="52" y="30"/>
                  </a:lnTo>
                  <a:lnTo>
                    <a:pt x="44" y="28"/>
                  </a:lnTo>
                  <a:lnTo>
                    <a:pt x="35" y="26"/>
                  </a:lnTo>
                  <a:lnTo>
                    <a:pt x="25" y="26"/>
                  </a:lnTo>
                  <a:lnTo>
                    <a:pt x="14" y="27"/>
                  </a:lnTo>
                  <a:lnTo>
                    <a:pt x="14" y="27"/>
                  </a:lnTo>
                  <a:lnTo>
                    <a:pt x="10" y="26"/>
                  </a:lnTo>
                  <a:lnTo>
                    <a:pt x="5" y="25"/>
                  </a:lnTo>
                  <a:lnTo>
                    <a:pt x="1" y="21"/>
                  </a:lnTo>
                  <a:lnTo>
                    <a:pt x="0" y="17"/>
                  </a:lnTo>
                  <a:lnTo>
                    <a:pt x="0" y="17"/>
                  </a:lnTo>
                  <a:lnTo>
                    <a:pt x="0" y="11"/>
                  </a:lnTo>
                  <a:lnTo>
                    <a:pt x="3" y="6"/>
                  </a:lnTo>
                  <a:lnTo>
                    <a:pt x="6" y="4"/>
                  </a:lnTo>
                  <a:lnTo>
                    <a:pt x="11" y="2"/>
                  </a:lnTo>
                  <a:lnTo>
                    <a:pt x="11" y="2"/>
                  </a:lnTo>
                  <a:lnTo>
                    <a:pt x="25" y="0"/>
                  </a:lnTo>
                  <a:lnTo>
                    <a:pt x="37" y="0"/>
                  </a:lnTo>
                  <a:lnTo>
                    <a:pt x="49" y="3"/>
                  </a:lnTo>
                  <a:lnTo>
                    <a:pt x="60" y="6"/>
                  </a:lnTo>
                  <a:lnTo>
                    <a:pt x="71" y="11"/>
                  </a:lnTo>
                  <a:lnTo>
                    <a:pt x="80" y="17"/>
                  </a:lnTo>
                  <a:lnTo>
                    <a:pt x="89" y="24"/>
                  </a:lnTo>
                  <a:lnTo>
                    <a:pt x="98" y="32"/>
                  </a:lnTo>
                  <a:lnTo>
                    <a:pt x="106" y="41"/>
                  </a:lnTo>
                  <a:lnTo>
                    <a:pt x="114" y="51"/>
                  </a:lnTo>
                  <a:lnTo>
                    <a:pt x="129" y="72"/>
                  </a:lnTo>
                  <a:lnTo>
                    <a:pt x="143" y="95"/>
                  </a:lnTo>
                  <a:lnTo>
                    <a:pt x="156" y="119"/>
                  </a:lnTo>
                  <a:lnTo>
                    <a:pt x="156" y="119"/>
                  </a:lnTo>
                  <a:lnTo>
                    <a:pt x="172" y="147"/>
                  </a:lnTo>
                  <a:lnTo>
                    <a:pt x="188" y="173"/>
                  </a:lnTo>
                  <a:lnTo>
                    <a:pt x="196" y="185"/>
                  </a:lnTo>
                  <a:lnTo>
                    <a:pt x="205" y="196"/>
                  </a:lnTo>
                  <a:lnTo>
                    <a:pt x="215" y="207"/>
                  </a:lnTo>
                  <a:lnTo>
                    <a:pt x="225" y="216"/>
                  </a:lnTo>
                  <a:lnTo>
                    <a:pt x="235" y="223"/>
                  </a:lnTo>
                  <a:lnTo>
                    <a:pt x="247" y="230"/>
                  </a:lnTo>
                  <a:lnTo>
                    <a:pt x="260" y="233"/>
                  </a:lnTo>
                  <a:lnTo>
                    <a:pt x="273" y="237"/>
                  </a:lnTo>
                  <a:lnTo>
                    <a:pt x="287" y="237"/>
                  </a:lnTo>
                  <a:lnTo>
                    <a:pt x="303" y="236"/>
                  </a:lnTo>
                  <a:lnTo>
                    <a:pt x="321" y="232"/>
                  </a:lnTo>
                  <a:lnTo>
                    <a:pt x="339" y="225"/>
                  </a:lnTo>
                  <a:lnTo>
                    <a:pt x="339" y="225"/>
                  </a:lnTo>
                  <a:lnTo>
                    <a:pt x="344" y="224"/>
                  </a:lnTo>
                  <a:lnTo>
                    <a:pt x="348" y="225"/>
                  </a:lnTo>
                  <a:lnTo>
                    <a:pt x="352" y="229"/>
                  </a:lnTo>
                  <a:lnTo>
                    <a:pt x="355" y="232"/>
                  </a:lnTo>
                  <a:lnTo>
                    <a:pt x="355" y="232"/>
                  </a:lnTo>
                  <a:lnTo>
                    <a:pt x="356" y="238"/>
                  </a:lnTo>
                  <a:lnTo>
                    <a:pt x="355" y="242"/>
                  </a:lnTo>
                  <a:lnTo>
                    <a:pt x="352" y="246"/>
                  </a:lnTo>
                  <a:lnTo>
                    <a:pt x="348" y="248"/>
                  </a:lnTo>
                  <a:lnTo>
                    <a:pt x="348" y="248"/>
                  </a:lnTo>
                  <a:lnTo>
                    <a:pt x="330" y="255"/>
                  </a:lnTo>
                  <a:lnTo>
                    <a:pt x="314" y="260"/>
                  </a:lnTo>
                  <a:lnTo>
                    <a:pt x="298" y="262"/>
                  </a:lnTo>
                  <a:lnTo>
                    <a:pt x="283" y="262"/>
                  </a:lnTo>
                  <a:lnTo>
                    <a:pt x="283" y="2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Freeform 104"/>
            <p:cNvSpPr>
              <a:spLocks/>
            </p:cNvSpPr>
            <p:nvPr/>
          </p:nvSpPr>
          <p:spPr bwMode="auto">
            <a:xfrm>
              <a:off x="2507" y="2014"/>
              <a:ext cx="205" cy="89"/>
            </a:xfrm>
            <a:custGeom>
              <a:avLst/>
              <a:gdLst>
                <a:gd name="T0" fmla="*/ 12 w 410"/>
                <a:gd name="T1" fmla="*/ 179 h 179"/>
                <a:gd name="T2" fmla="*/ 2 w 410"/>
                <a:gd name="T3" fmla="*/ 174 h 179"/>
                <a:gd name="T4" fmla="*/ 0 w 410"/>
                <a:gd name="T5" fmla="*/ 169 h 179"/>
                <a:gd name="T6" fmla="*/ 0 w 410"/>
                <a:gd name="T7" fmla="*/ 161 h 179"/>
                <a:gd name="T8" fmla="*/ 2 w 410"/>
                <a:gd name="T9" fmla="*/ 158 h 179"/>
                <a:gd name="T10" fmla="*/ 38 w 410"/>
                <a:gd name="T11" fmla="*/ 112 h 179"/>
                <a:gd name="T12" fmla="*/ 79 w 410"/>
                <a:gd name="T13" fmla="*/ 65 h 179"/>
                <a:gd name="T14" fmla="*/ 114 w 410"/>
                <a:gd name="T15" fmla="*/ 34 h 179"/>
                <a:gd name="T16" fmla="*/ 138 w 410"/>
                <a:gd name="T17" fmla="*/ 17 h 179"/>
                <a:gd name="T18" fmla="*/ 162 w 410"/>
                <a:gd name="T19" fmla="*/ 5 h 179"/>
                <a:gd name="T20" fmla="*/ 175 w 410"/>
                <a:gd name="T21" fmla="*/ 1 h 179"/>
                <a:gd name="T22" fmla="*/ 184 w 410"/>
                <a:gd name="T23" fmla="*/ 2 h 179"/>
                <a:gd name="T24" fmla="*/ 190 w 410"/>
                <a:gd name="T25" fmla="*/ 9 h 179"/>
                <a:gd name="T26" fmla="*/ 191 w 410"/>
                <a:gd name="T27" fmla="*/ 15 h 179"/>
                <a:gd name="T28" fmla="*/ 186 w 410"/>
                <a:gd name="T29" fmla="*/ 23 h 179"/>
                <a:gd name="T30" fmla="*/ 182 w 410"/>
                <a:gd name="T31" fmla="*/ 25 h 179"/>
                <a:gd name="T32" fmla="*/ 163 w 410"/>
                <a:gd name="T33" fmla="*/ 32 h 179"/>
                <a:gd name="T34" fmla="*/ 144 w 410"/>
                <a:gd name="T35" fmla="*/ 44 h 179"/>
                <a:gd name="T36" fmla="*/ 107 w 410"/>
                <a:gd name="T37" fmla="*/ 73 h 179"/>
                <a:gd name="T38" fmla="*/ 75 w 410"/>
                <a:gd name="T39" fmla="*/ 107 h 179"/>
                <a:gd name="T40" fmla="*/ 46 w 410"/>
                <a:gd name="T41" fmla="*/ 141 h 179"/>
                <a:gd name="T42" fmla="*/ 84 w 410"/>
                <a:gd name="T43" fmla="*/ 129 h 179"/>
                <a:gd name="T44" fmla="*/ 177 w 410"/>
                <a:gd name="T45" fmla="*/ 105 h 179"/>
                <a:gd name="T46" fmla="*/ 277 w 410"/>
                <a:gd name="T47" fmla="*/ 85 h 179"/>
                <a:gd name="T48" fmla="*/ 323 w 410"/>
                <a:gd name="T49" fmla="*/ 81 h 179"/>
                <a:gd name="T50" fmla="*/ 361 w 410"/>
                <a:gd name="T51" fmla="*/ 82 h 179"/>
                <a:gd name="T52" fmla="*/ 389 w 410"/>
                <a:gd name="T53" fmla="*/ 88 h 179"/>
                <a:gd name="T54" fmla="*/ 396 w 410"/>
                <a:gd name="T55" fmla="*/ 92 h 179"/>
                <a:gd name="T56" fmla="*/ 406 w 410"/>
                <a:gd name="T57" fmla="*/ 102 h 179"/>
                <a:gd name="T58" fmla="*/ 409 w 410"/>
                <a:gd name="T59" fmla="*/ 108 h 179"/>
                <a:gd name="T60" fmla="*/ 409 w 410"/>
                <a:gd name="T61" fmla="*/ 118 h 179"/>
                <a:gd name="T62" fmla="*/ 401 w 410"/>
                <a:gd name="T63" fmla="*/ 125 h 179"/>
                <a:gd name="T64" fmla="*/ 396 w 410"/>
                <a:gd name="T65" fmla="*/ 125 h 179"/>
                <a:gd name="T66" fmla="*/ 388 w 410"/>
                <a:gd name="T67" fmla="*/ 120 h 179"/>
                <a:gd name="T68" fmla="*/ 386 w 410"/>
                <a:gd name="T69" fmla="*/ 116 h 179"/>
                <a:gd name="T70" fmla="*/ 379 w 410"/>
                <a:gd name="T71" fmla="*/ 111 h 179"/>
                <a:gd name="T72" fmla="*/ 373 w 410"/>
                <a:gd name="T73" fmla="*/ 108 h 179"/>
                <a:gd name="T74" fmla="*/ 349 w 410"/>
                <a:gd name="T75" fmla="*/ 105 h 179"/>
                <a:gd name="T76" fmla="*/ 304 w 410"/>
                <a:gd name="T77" fmla="*/ 107 h 179"/>
                <a:gd name="T78" fmla="*/ 250 w 410"/>
                <a:gd name="T79" fmla="*/ 115 h 179"/>
                <a:gd name="T80" fmla="*/ 134 w 410"/>
                <a:gd name="T81" fmla="*/ 142 h 179"/>
                <a:gd name="T82" fmla="*/ 41 w 410"/>
                <a:gd name="T83" fmla="*/ 168 h 179"/>
                <a:gd name="T84" fmla="*/ 17 w 410"/>
                <a:gd name="T85" fmla="*/ 178 h 179"/>
                <a:gd name="T86" fmla="*/ 12 w 410"/>
                <a:gd name="T87"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0" h="179">
                  <a:moveTo>
                    <a:pt x="12" y="179"/>
                  </a:moveTo>
                  <a:lnTo>
                    <a:pt x="12" y="179"/>
                  </a:lnTo>
                  <a:lnTo>
                    <a:pt x="7" y="178"/>
                  </a:lnTo>
                  <a:lnTo>
                    <a:pt x="2" y="174"/>
                  </a:lnTo>
                  <a:lnTo>
                    <a:pt x="2" y="174"/>
                  </a:lnTo>
                  <a:lnTo>
                    <a:pt x="0" y="169"/>
                  </a:lnTo>
                  <a:lnTo>
                    <a:pt x="0" y="166"/>
                  </a:lnTo>
                  <a:lnTo>
                    <a:pt x="0" y="161"/>
                  </a:lnTo>
                  <a:lnTo>
                    <a:pt x="2" y="158"/>
                  </a:lnTo>
                  <a:lnTo>
                    <a:pt x="2" y="158"/>
                  </a:lnTo>
                  <a:lnTo>
                    <a:pt x="18" y="136"/>
                  </a:lnTo>
                  <a:lnTo>
                    <a:pt x="38" y="112"/>
                  </a:lnTo>
                  <a:lnTo>
                    <a:pt x="57" y="88"/>
                  </a:lnTo>
                  <a:lnTo>
                    <a:pt x="79" y="65"/>
                  </a:lnTo>
                  <a:lnTo>
                    <a:pt x="102" y="44"/>
                  </a:lnTo>
                  <a:lnTo>
                    <a:pt x="114" y="34"/>
                  </a:lnTo>
                  <a:lnTo>
                    <a:pt x="125" y="25"/>
                  </a:lnTo>
                  <a:lnTo>
                    <a:pt x="138" y="17"/>
                  </a:lnTo>
                  <a:lnTo>
                    <a:pt x="149" y="10"/>
                  </a:lnTo>
                  <a:lnTo>
                    <a:pt x="162" y="5"/>
                  </a:lnTo>
                  <a:lnTo>
                    <a:pt x="175" y="1"/>
                  </a:lnTo>
                  <a:lnTo>
                    <a:pt x="175" y="1"/>
                  </a:lnTo>
                  <a:lnTo>
                    <a:pt x="179" y="0"/>
                  </a:lnTo>
                  <a:lnTo>
                    <a:pt x="184" y="2"/>
                  </a:lnTo>
                  <a:lnTo>
                    <a:pt x="187" y="5"/>
                  </a:lnTo>
                  <a:lnTo>
                    <a:pt x="190" y="9"/>
                  </a:lnTo>
                  <a:lnTo>
                    <a:pt x="190" y="9"/>
                  </a:lnTo>
                  <a:lnTo>
                    <a:pt x="191" y="15"/>
                  </a:lnTo>
                  <a:lnTo>
                    <a:pt x="189" y="20"/>
                  </a:lnTo>
                  <a:lnTo>
                    <a:pt x="186" y="23"/>
                  </a:lnTo>
                  <a:lnTo>
                    <a:pt x="182" y="25"/>
                  </a:lnTo>
                  <a:lnTo>
                    <a:pt x="182" y="25"/>
                  </a:lnTo>
                  <a:lnTo>
                    <a:pt x="172" y="28"/>
                  </a:lnTo>
                  <a:lnTo>
                    <a:pt x="163" y="32"/>
                  </a:lnTo>
                  <a:lnTo>
                    <a:pt x="153" y="37"/>
                  </a:lnTo>
                  <a:lnTo>
                    <a:pt x="144" y="44"/>
                  </a:lnTo>
                  <a:lnTo>
                    <a:pt x="125" y="57"/>
                  </a:lnTo>
                  <a:lnTo>
                    <a:pt x="107" y="73"/>
                  </a:lnTo>
                  <a:lnTo>
                    <a:pt x="91" y="90"/>
                  </a:lnTo>
                  <a:lnTo>
                    <a:pt x="75" y="107"/>
                  </a:lnTo>
                  <a:lnTo>
                    <a:pt x="60" y="125"/>
                  </a:lnTo>
                  <a:lnTo>
                    <a:pt x="46" y="141"/>
                  </a:lnTo>
                  <a:lnTo>
                    <a:pt x="46" y="141"/>
                  </a:lnTo>
                  <a:lnTo>
                    <a:pt x="84" y="129"/>
                  </a:lnTo>
                  <a:lnTo>
                    <a:pt x="128" y="118"/>
                  </a:lnTo>
                  <a:lnTo>
                    <a:pt x="177" y="105"/>
                  </a:lnTo>
                  <a:lnTo>
                    <a:pt x="228" y="95"/>
                  </a:lnTo>
                  <a:lnTo>
                    <a:pt x="277" y="85"/>
                  </a:lnTo>
                  <a:lnTo>
                    <a:pt x="301" y="83"/>
                  </a:lnTo>
                  <a:lnTo>
                    <a:pt x="323" y="81"/>
                  </a:lnTo>
                  <a:lnTo>
                    <a:pt x="343" y="81"/>
                  </a:lnTo>
                  <a:lnTo>
                    <a:pt x="361" y="82"/>
                  </a:lnTo>
                  <a:lnTo>
                    <a:pt x="376" y="84"/>
                  </a:lnTo>
                  <a:lnTo>
                    <a:pt x="389" y="88"/>
                  </a:lnTo>
                  <a:lnTo>
                    <a:pt x="389" y="88"/>
                  </a:lnTo>
                  <a:lnTo>
                    <a:pt x="396" y="92"/>
                  </a:lnTo>
                  <a:lnTo>
                    <a:pt x="402" y="97"/>
                  </a:lnTo>
                  <a:lnTo>
                    <a:pt x="406" y="102"/>
                  </a:lnTo>
                  <a:lnTo>
                    <a:pt x="409" y="108"/>
                  </a:lnTo>
                  <a:lnTo>
                    <a:pt x="409" y="108"/>
                  </a:lnTo>
                  <a:lnTo>
                    <a:pt x="410" y="113"/>
                  </a:lnTo>
                  <a:lnTo>
                    <a:pt x="409" y="118"/>
                  </a:lnTo>
                  <a:lnTo>
                    <a:pt x="405" y="121"/>
                  </a:lnTo>
                  <a:lnTo>
                    <a:pt x="401" y="125"/>
                  </a:lnTo>
                  <a:lnTo>
                    <a:pt x="401" y="125"/>
                  </a:lnTo>
                  <a:lnTo>
                    <a:pt x="396" y="125"/>
                  </a:lnTo>
                  <a:lnTo>
                    <a:pt x="391" y="123"/>
                  </a:lnTo>
                  <a:lnTo>
                    <a:pt x="388" y="120"/>
                  </a:lnTo>
                  <a:lnTo>
                    <a:pt x="386" y="116"/>
                  </a:lnTo>
                  <a:lnTo>
                    <a:pt x="386" y="116"/>
                  </a:lnTo>
                  <a:lnTo>
                    <a:pt x="383" y="113"/>
                  </a:lnTo>
                  <a:lnTo>
                    <a:pt x="379" y="111"/>
                  </a:lnTo>
                  <a:lnTo>
                    <a:pt x="379" y="111"/>
                  </a:lnTo>
                  <a:lnTo>
                    <a:pt x="373" y="108"/>
                  </a:lnTo>
                  <a:lnTo>
                    <a:pt x="366" y="107"/>
                  </a:lnTo>
                  <a:lnTo>
                    <a:pt x="349" y="105"/>
                  </a:lnTo>
                  <a:lnTo>
                    <a:pt x="328" y="106"/>
                  </a:lnTo>
                  <a:lnTo>
                    <a:pt x="304" y="107"/>
                  </a:lnTo>
                  <a:lnTo>
                    <a:pt x="277" y="111"/>
                  </a:lnTo>
                  <a:lnTo>
                    <a:pt x="250" y="115"/>
                  </a:lnTo>
                  <a:lnTo>
                    <a:pt x="191" y="128"/>
                  </a:lnTo>
                  <a:lnTo>
                    <a:pt x="134" y="142"/>
                  </a:lnTo>
                  <a:lnTo>
                    <a:pt x="83" y="156"/>
                  </a:lnTo>
                  <a:lnTo>
                    <a:pt x="41" y="168"/>
                  </a:lnTo>
                  <a:lnTo>
                    <a:pt x="17" y="178"/>
                  </a:lnTo>
                  <a:lnTo>
                    <a:pt x="17" y="178"/>
                  </a:lnTo>
                  <a:lnTo>
                    <a:pt x="12" y="179"/>
                  </a:lnTo>
                  <a:lnTo>
                    <a:pt x="12" y="1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Freeform 105"/>
            <p:cNvSpPr>
              <a:spLocks/>
            </p:cNvSpPr>
            <p:nvPr/>
          </p:nvSpPr>
          <p:spPr bwMode="auto">
            <a:xfrm>
              <a:off x="2466" y="1806"/>
              <a:ext cx="128" cy="141"/>
            </a:xfrm>
            <a:custGeom>
              <a:avLst/>
              <a:gdLst>
                <a:gd name="T0" fmla="*/ 243 w 255"/>
                <a:gd name="T1" fmla="*/ 282 h 282"/>
                <a:gd name="T2" fmla="*/ 235 w 255"/>
                <a:gd name="T3" fmla="*/ 279 h 282"/>
                <a:gd name="T4" fmla="*/ 230 w 255"/>
                <a:gd name="T5" fmla="*/ 271 h 282"/>
                <a:gd name="T6" fmla="*/ 229 w 255"/>
                <a:gd name="T7" fmla="*/ 259 h 282"/>
                <a:gd name="T8" fmla="*/ 223 w 255"/>
                <a:gd name="T9" fmla="*/ 239 h 282"/>
                <a:gd name="T10" fmla="*/ 215 w 255"/>
                <a:gd name="T11" fmla="*/ 220 h 282"/>
                <a:gd name="T12" fmla="*/ 205 w 255"/>
                <a:gd name="T13" fmla="*/ 205 h 282"/>
                <a:gd name="T14" fmla="*/ 184 w 255"/>
                <a:gd name="T15" fmla="*/ 188 h 282"/>
                <a:gd name="T16" fmla="*/ 152 w 255"/>
                <a:gd name="T17" fmla="*/ 168 h 282"/>
                <a:gd name="T18" fmla="*/ 134 w 255"/>
                <a:gd name="T19" fmla="*/ 160 h 282"/>
                <a:gd name="T20" fmla="*/ 100 w 255"/>
                <a:gd name="T21" fmla="*/ 142 h 282"/>
                <a:gd name="T22" fmla="*/ 70 w 255"/>
                <a:gd name="T23" fmla="*/ 120 h 282"/>
                <a:gd name="T24" fmla="*/ 57 w 255"/>
                <a:gd name="T25" fmla="*/ 106 h 282"/>
                <a:gd name="T26" fmla="*/ 48 w 255"/>
                <a:gd name="T27" fmla="*/ 89 h 282"/>
                <a:gd name="T28" fmla="*/ 41 w 255"/>
                <a:gd name="T29" fmla="*/ 69 h 282"/>
                <a:gd name="T30" fmla="*/ 39 w 255"/>
                <a:gd name="T31" fmla="*/ 46 h 282"/>
                <a:gd name="T32" fmla="*/ 38 w 255"/>
                <a:gd name="T33" fmla="*/ 40 h 282"/>
                <a:gd name="T34" fmla="*/ 30 w 255"/>
                <a:gd name="T35" fmla="*/ 32 h 282"/>
                <a:gd name="T36" fmla="*/ 15 w 255"/>
                <a:gd name="T37" fmla="*/ 25 h 282"/>
                <a:gd name="T38" fmla="*/ 10 w 255"/>
                <a:gd name="T39" fmla="*/ 24 h 282"/>
                <a:gd name="T40" fmla="*/ 2 w 255"/>
                <a:gd name="T41" fmla="*/ 20 h 282"/>
                <a:gd name="T42" fmla="*/ 0 w 255"/>
                <a:gd name="T43" fmla="*/ 10 h 282"/>
                <a:gd name="T44" fmla="*/ 2 w 255"/>
                <a:gd name="T45" fmla="*/ 6 h 282"/>
                <a:gd name="T46" fmla="*/ 10 w 255"/>
                <a:gd name="T47" fmla="*/ 0 h 282"/>
                <a:gd name="T48" fmla="*/ 15 w 255"/>
                <a:gd name="T49" fmla="*/ 0 h 282"/>
                <a:gd name="T50" fmla="*/ 30 w 255"/>
                <a:gd name="T51" fmla="*/ 5 h 282"/>
                <a:gd name="T52" fmla="*/ 46 w 255"/>
                <a:gd name="T53" fmla="*/ 13 h 282"/>
                <a:gd name="T54" fmla="*/ 58 w 255"/>
                <a:gd name="T55" fmla="*/ 27 h 282"/>
                <a:gd name="T56" fmla="*/ 63 w 255"/>
                <a:gd name="T57" fmla="*/ 40 h 282"/>
                <a:gd name="T58" fmla="*/ 64 w 255"/>
                <a:gd name="T59" fmla="*/ 45 h 282"/>
                <a:gd name="T60" fmla="*/ 67 w 255"/>
                <a:gd name="T61" fmla="*/ 63 h 282"/>
                <a:gd name="T62" fmla="*/ 71 w 255"/>
                <a:gd name="T63" fmla="*/ 78 h 282"/>
                <a:gd name="T64" fmla="*/ 79 w 255"/>
                <a:gd name="T65" fmla="*/ 92 h 282"/>
                <a:gd name="T66" fmla="*/ 90 w 255"/>
                <a:gd name="T67" fmla="*/ 103 h 282"/>
                <a:gd name="T68" fmla="*/ 115 w 255"/>
                <a:gd name="T69" fmla="*/ 121 h 282"/>
                <a:gd name="T70" fmla="*/ 146 w 255"/>
                <a:gd name="T71" fmla="*/ 137 h 282"/>
                <a:gd name="T72" fmla="*/ 164 w 255"/>
                <a:gd name="T73" fmla="*/ 146 h 282"/>
                <a:gd name="T74" fmla="*/ 200 w 255"/>
                <a:gd name="T75" fmla="*/ 168 h 282"/>
                <a:gd name="T76" fmla="*/ 216 w 255"/>
                <a:gd name="T77" fmla="*/ 182 h 282"/>
                <a:gd name="T78" fmla="*/ 231 w 255"/>
                <a:gd name="T79" fmla="*/ 198 h 282"/>
                <a:gd name="T80" fmla="*/ 243 w 255"/>
                <a:gd name="T81" fmla="*/ 218 h 282"/>
                <a:gd name="T82" fmla="*/ 251 w 255"/>
                <a:gd name="T83" fmla="*/ 241 h 282"/>
                <a:gd name="T84" fmla="*/ 255 w 255"/>
                <a:gd name="T85" fmla="*/ 270 h 282"/>
                <a:gd name="T86" fmla="*/ 255 w 255"/>
                <a:gd name="T87" fmla="*/ 274 h 282"/>
                <a:gd name="T88" fmla="*/ 249 w 255"/>
                <a:gd name="T89" fmla="*/ 281 h 282"/>
                <a:gd name="T90" fmla="*/ 244 w 255"/>
                <a:gd name="T91" fmla="*/ 282 h 282"/>
                <a:gd name="T92" fmla="*/ 243 w 255"/>
                <a:gd name="T93"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5" h="282">
                  <a:moveTo>
                    <a:pt x="243" y="282"/>
                  </a:moveTo>
                  <a:lnTo>
                    <a:pt x="243" y="282"/>
                  </a:lnTo>
                  <a:lnTo>
                    <a:pt x="238" y="282"/>
                  </a:lnTo>
                  <a:lnTo>
                    <a:pt x="235" y="279"/>
                  </a:lnTo>
                  <a:lnTo>
                    <a:pt x="231" y="275"/>
                  </a:lnTo>
                  <a:lnTo>
                    <a:pt x="230" y="271"/>
                  </a:lnTo>
                  <a:lnTo>
                    <a:pt x="230" y="271"/>
                  </a:lnTo>
                  <a:lnTo>
                    <a:pt x="229" y="259"/>
                  </a:lnTo>
                  <a:lnTo>
                    <a:pt x="227" y="248"/>
                  </a:lnTo>
                  <a:lnTo>
                    <a:pt x="223" y="239"/>
                  </a:lnTo>
                  <a:lnTo>
                    <a:pt x="220" y="228"/>
                  </a:lnTo>
                  <a:lnTo>
                    <a:pt x="215" y="220"/>
                  </a:lnTo>
                  <a:lnTo>
                    <a:pt x="211" y="212"/>
                  </a:lnTo>
                  <a:lnTo>
                    <a:pt x="205" y="205"/>
                  </a:lnTo>
                  <a:lnTo>
                    <a:pt x="198" y="199"/>
                  </a:lnTo>
                  <a:lnTo>
                    <a:pt x="184" y="188"/>
                  </a:lnTo>
                  <a:lnTo>
                    <a:pt x="169" y="177"/>
                  </a:lnTo>
                  <a:lnTo>
                    <a:pt x="152" y="168"/>
                  </a:lnTo>
                  <a:lnTo>
                    <a:pt x="134" y="160"/>
                  </a:lnTo>
                  <a:lnTo>
                    <a:pt x="134" y="160"/>
                  </a:lnTo>
                  <a:lnTo>
                    <a:pt x="117" y="151"/>
                  </a:lnTo>
                  <a:lnTo>
                    <a:pt x="100" y="142"/>
                  </a:lnTo>
                  <a:lnTo>
                    <a:pt x="84" y="131"/>
                  </a:lnTo>
                  <a:lnTo>
                    <a:pt x="70" y="120"/>
                  </a:lnTo>
                  <a:lnTo>
                    <a:pt x="63" y="113"/>
                  </a:lnTo>
                  <a:lnTo>
                    <a:pt x="57" y="106"/>
                  </a:lnTo>
                  <a:lnTo>
                    <a:pt x="53" y="98"/>
                  </a:lnTo>
                  <a:lnTo>
                    <a:pt x="48" y="89"/>
                  </a:lnTo>
                  <a:lnTo>
                    <a:pt x="45" y="80"/>
                  </a:lnTo>
                  <a:lnTo>
                    <a:pt x="41" y="69"/>
                  </a:lnTo>
                  <a:lnTo>
                    <a:pt x="40" y="59"/>
                  </a:lnTo>
                  <a:lnTo>
                    <a:pt x="39" y="46"/>
                  </a:lnTo>
                  <a:lnTo>
                    <a:pt x="39" y="46"/>
                  </a:lnTo>
                  <a:lnTo>
                    <a:pt x="38" y="40"/>
                  </a:lnTo>
                  <a:lnTo>
                    <a:pt x="34" y="36"/>
                  </a:lnTo>
                  <a:lnTo>
                    <a:pt x="30" y="32"/>
                  </a:lnTo>
                  <a:lnTo>
                    <a:pt x="24" y="30"/>
                  </a:lnTo>
                  <a:lnTo>
                    <a:pt x="15" y="25"/>
                  </a:lnTo>
                  <a:lnTo>
                    <a:pt x="10" y="24"/>
                  </a:lnTo>
                  <a:lnTo>
                    <a:pt x="10" y="24"/>
                  </a:lnTo>
                  <a:lnTo>
                    <a:pt x="5" y="23"/>
                  </a:lnTo>
                  <a:lnTo>
                    <a:pt x="2" y="20"/>
                  </a:lnTo>
                  <a:lnTo>
                    <a:pt x="0" y="15"/>
                  </a:lnTo>
                  <a:lnTo>
                    <a:pt x="0" y="10"/>
                  </a:lnTo>
                  <a:lnTo>
                    <a:pt x="0" y="10"/>
                  </a:lnTo>
                  <a:lnTo>
                    <a:pt x="2" y="6"/>
                  </a:lnTo>
                  <a:lnTo>
                    <a:pt x="5" y="2"/>
                  </a:lnTo>
                  <a:lnTo>
                    <a:pt x="10" y="0"/>
                  </a:lnTo>
                  <a:lnTo>
                    <a:pt x="15" y="0"/>
                  </a:lnTo>
                  <a:lnTo>
                    <a:pt x="15" y="0"/>
                  </a:lnTo>
                  <a:lnTo>
                    <a:pt x="22" y="1"/>
                  </a:lnTo>
                  <a:lnTo>
                    <a:pt x="30" y="5"/>
                  </a:lnTo>
                  <a:lnTo>
                    <a:pt x="38" y="8"/>
                  </a:lnTo>
                  <a:lnTo>
                    <a:pt x="46" y="13"/>
                  </a:lnTo>
                  <a:lnTo>
                    <a:pt x="53" y="20"/>
                  </a:lnTo>
                  <a:lnTo>
                    <a:pt x="58" y="27"/>
                  </a:lnTo>
                  <a:lnTo>
                    <a:pt x="62" y="36"/>
                  </a:lnTo>
                  <a:lnTo>
                    <a:pt x="63" y="40"/>
                  </a:lnTo>
                  <a:lnTo>
                    <a:pt x="64" y="45"/>
                  </a:lnTo>
                  <a:lnTo>
                    <a:pt x="64" y="45"/>
                  </a:lnTo>
                  <a:lnTo>
                    <a:pt x="64" y="55"/>
                  </a:lnTo>
                  <a:lnTo>
                    <a:pt x="67" y="63"/>
                  </a:lnTo>
                  <a:lnTo>
                    <a:pt x="68" y="71"/>
                  </a:lnTo>
                  <a:lnTo>
                    <a:pt x="71" y="78"/>
                  </a:lnTo>
                  <a:lnTo>
                    <a:pt x="75" y="85"/>
                  </a:lnTo>
                  <a:lnTo>
                    <a:pt x="79" y="92"/>
                  </a:lnTo>
                  <a:lnTo>
                    <a:pt x="84" y="98"/>
                  </a:lnTo>
                  <a:lnTo>
                    <a:pt x="90" y="103"/>
                  </a:lnTo>
                  <a:lnTo>
                    <a:pt x="101" y="113"/>
                  </a:lnTo>
                  <a:lnTo>
                    <a:pt x="115" y="121"/>
                  </a:lnTo>
                  <a:lnTo>
                    <a:pt x="130" y="129"/>
                  </a:lnTo>
                  <a:lnTo>
                    <a:pt x="146" y="137"/>
                  </a:lnTo>
                  <a:lnTo>
                    <a:pt x="146" y="137"/>
                  </a:lnTo>
                  <a:lnTo>
                    <a:pt x="164" y="146"/>
                  </a:lnTo>
                  <a:lnTo>
                    <a:pt x="183" y="157"/>
                  </a:lnTo>
                  <a:lnTo>
                    <a:pt x="200" y="168"/>
                  </a:lnTo>
                  <a:lnTo>
                    <a:pt x="208" y="174"/>
                  </a:lnTo>
                  <a:lnTo>
                    <a:pt x="216" y="182"/>
                  </a:lnTo>
                  <a:lnTo>
                    <a:pt x="224" y="189"/>
                  </a:lnTo>
                  <a:lnTo>
                    <a:pt x="231" y="198"/>
                  </a:lnTo>
                  <a:lnTo>
                    <a:pt x="237" y="207"/>
                  </a:lnTo>
                  <a:lnTo>
                    <a:pt x="243" y="218"/>
                  </a:lnTo>
                  <a:lnTo>
                    <a:pt x="247" y="229"/>
                  </a:lnTo>
                  <a:lnTo>
                    <a:pt x="251" y="241"/>
                  </a:lnTo>
                  <a:lnTo>
                    <a:pt x="254" y="255"/>
                  </a:lnTo>
                  <a:lnTo>
                    <a:pt x="255" y="270"/>
                  </a:lnTo>
                  <a:lnTo>
                    <a:pt x="255" y="270"/>
                  </a:lnTo>
                  <a:lnTo>
                    <a:pt x="255" y="274"/>
                  </a:lnTo>
                  <a:lnTo>
                    <a:pt x="252" y="279"/>
                  </a:lnTo>
                  <a:lnTo>
                    <a:pt x="249" y="281"/>
                  </a:lnTo>
                  <a:lnTo>
                    <a:pt x="244" y="282"/>
                  </a:lnTo>
                  <a:lnTo>
                    <a:pt x="244" y="282"/>
                  </a:lnTo>
                  <a:lnTo>
                    <a:pt x="243" y="282"/>
                  </a:lnTo>
                  <a:lnTo>
                    <a:pt x="243" y="2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Freeform 106"/>
            <p:cNvSpPr>
              <a:spLocks/>
            </p:cNvSpPr>
            <p:nvPr/>
          </p:nvSpPr>
          <p:spPr bwMode="auto">
            <a:xfrm>
              <a:off x="2892" y="1372"/>
              <a:ext cx="502" cy="1080"/>
            </a:xfrm>
            <a:custGeom>
              <a:avLst/>
              <a:gdLst>
                <a:gd name="T0" fmla="*/ 134 w 1005"/>
                <a:gd name="T1" fmla="*/ 2160 h 2161"/>
                <a:gd name="T2" fmla="*/ 57 w 1005"/>
                <a:gd name="T3" fmla="*/ 2126 h 2161"/>
                <a:gd name="T4" fmla="*/ 15 w 1005"/>
                <a:gd name="T5" fmla="*/ 2072 h 2161"/>
                <a:gd name="T6" fmla="*/ 0 w 1005"/>
                <a:gd name="T7" fmla="*/ 155 h 2161"/>
                <a:gd name="T8" fmla="*/ 15 w 1005"/>
                <a:gd name="T9" fmla="*/ 89 h 2161"/>
                <a:gd name="T10" fmla="*/ 57 w 1005"/>
                <a:gd name="T11" fmla="*/ 35 h 2161"/>
                <a:gd name="T12" fmla="*/ 134 w 1005"/>
                <a:gd name="T13" fmla="*/ 2 h 2161"/>
                <a:gd name="T14" fmla="*/ 218 w 1005"/>
                <a:gd name="T15" fmla="*/ 11 h 2161"/>
                <a:gd name="T16" fmla="*/ 379 w 1005"/>
                <a:gd name="T17" fmla="*/ 64 h 2161"/>
                <a:gd name="T18" fmla="*/ 527 w 1005"/>
                <a:gd name="T19" fmla="*/ 144 h 2161"/>
                <a:gd name="T20" fmla="*/ 660 w 1005"/>
                <a:gd name="T21" fmla="*/ 249 h 2161"/>
                <a:gd name="T22" fmla="*/ 693 w 1005"/>
                <a:gd name="T23" fmla="*/ 292 h 2161"/>
                <a:gd name="T24" fmla="*/ 717 w 1005"/>
                <a:gd name="T25" fmla="*/ 381 h 2161"/>
                <a:gd name="T26" fmla="*/ 713 w 1005"/>
                <a:gd name="T27" fmla="*/ 432 h 2161"/>
                <a:gd name="T28" fmla="*/ 690 w 1005"/>
                <a:gd name="T29" fmla="*/ 490 h 2161"/>
                <a:gd name="T30" fmla="*/ 651 w 1005"/>
                <a:gd name="T31" fmla="*/ 537 h 2161"/>
                <a:gd name="T32" fmla="*/ 642 w 1005"/>
                <a:gd name="T33" fmla="*/ 547 h 2161"/>
                <a:gd name="T34" fmla="*/ 701 w 1005"/>
                <a:gd name="T35" fmla="*/ 526 h 2161"/>
                <a:gd name="T36" fmla="*/ 756 w 1005"/>
                <a:gd name="T37" fmla="*/ 524 h 2161"/>
                <a:gd name="T38" fmla="*/ 827 w 1005"/>
                <a:gd name="T39" fmla="*/ 544 h 2161"/>
                <a:gd name="T40" fmla="*/ 884 w 1005"/>
                <a:gd name="T41" fmla="*/ 590 h 2161"/>
                <a:gd name="T42" fmla="*/ 914 w 1005"/>
                <a:gd name="T43" fmla="*/ 640 h 2161"/>
                <a:gd name="T44" fmla="*/ 929 w 1005"/>
                <a:gd name="T45" fmla="*/ 703 h 2161"/>
                <a:gd name="T46" fmla="*/ 916 w 1005"/>
                <a:gd name="T47" fmla="*/ 784 h 2161"/>
                <a:gd name="T48" fmla="*/ 872 w 1005"/>
                <a:gd name="T49" fmla="*/ 851 h 2161"/>
                <a:gd name="T50" fmla="*/ 804 w 1005"/>
                <a:gd name="T51" fmla="*/ 895 h 2161"/>
                <a:gd name="T52" fmla="*/ 822 w 1005"/>
                <a:gd name="T53" fmla="*/ 898 h 2161"/>
                <a:gd name="T54" fmla="*/ 910 w 1005"/>
                <a:gd name="T55" fmla="*/ 924 h 2161"/>
                <a:gd name="T56" fmla="*/ 976 w 1005"/>
                <a:gd name="T57" fmla="*/ 989 h 2161"/>
                <a:gd name="T58" fmla="*/ 1005 w 1005"/>
                <a:gd name="T59" fmla="*/ 1079 h 2161"/>
                <a:gd name="T60" fmla="*/ 1001 w 1005"/>
                <a:gd name="T61" fmla="*/ 1127 h 2161"/>
                <a:gd name="T62" fmla="*/ 964 w 1005"/>
                <a:gd name="T63" fmla="*/ 1208 h 2161"/>
                <a:gd name="T64" fmla="*/ 895 w 1005"/>
                <a:gd name="T65" fmla="*/ 1263 h 2161"/>
                <a:gd name="T66" fmla="*/ 824 w 1005"/>
                <a:gd name="T67" fmla="*/ 1282 h 2161"/>
                <a:gd name="T68" fmla="*/ 795 w 1005"/>
                <a:gd name="T69" fmla="*/ 1282 h 2161"/>
                <a:gd name="T70" fmla="*/ 877 w 1005"/>
                <a:gd name="T71" fmla="*/ 1339 h 2161"/>
                <a:gd name="T72" fmla="*/ 921 w 1005"/>
                <a:gd name="T73" fmla="*/ 1426 h 2161"/>
                <a:gd name="T74" fmla="*/ 919 w 1005"/>
                <a:gd name="T75" fmla="*/ 1524 h 2161"/>
                <a:gd name="T76" fmla="*/ 898 w 1005"/>
                <a:gd name="T77" fmla="*/ 1575 h 2161"/>
                <a:gd name="T78" fmla="*/ 832 w 1005"/>
                <a:gd name="T79" fmla="*/ 1642 h 2161"/>
                <a:gd name="T80" fmla="*/ 746 w 1005"/>
                <a:gd name="T81" fmla="*/ 1673 h 2161"/>
                <a:gd name="T82" fmla="*/ 651 w 1005"/>
                <a:gd name="T83" fmla="*/ 1661 h 2161"/>
                <a:gd name="T84" fmla="*/ 600 w 1005"/>
                <a:gd name="T85" fmla="*/ 1638 h 2161"/>
                <a:gd name="T86" fmla="*/ 645 w 1005"/>
                <a:gd name="T87" fmla="*/ 1685 h 2161"/>
                <a:gd name="T88" fmla="*/ 676 w 1005"/>
                <a:gd name="T89" fmla="*/ 1758 h 2161"/>
                <a:gd name="T90" fmla="*/ 678 w 1005"/>
                <a:gd name="T91" fmla="*/ 1839 h 2161"/>
                <a:gd name="T92" fmla="*/ 656 w 1005"/>
                <a:gd name="T93" fmla="*/ 1897 h 2161"/>
                <a:gd name="T94" fmla="*/ 614 w 1005"/>
                <a:gd name="T95" fmla="*/ 1950 h 2161"/>
                <a:gd name="T96" fmla="*/ 559 w 1005"/>
                <a:gd name="T97" fmla="*/ 1995 h 2161"/>
                <a:gd name="T98" fmla="*/ 433 w 1005"/>
                <a:gd name="T99" fmla="*/ 2071 h 2161"/>
                <a:gd name="T100" fmla="*/ 299 w 1005"/>
                <a:gd name="T101" fmla="*/ 2127 h 2161"/>
                <a:gd name="T102" fmla="*/ 185 w 1005"/>
                <a:gd name="T103" fmla="*/ 2158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05" h="2161">
                  <a:moveTo>
                    <a:pt x="185" y="2158"/>
                  </a:moveTo>
                  <a:lnTo>
                    <a:pt x="185" y="2158"/>
                  </a:lnTo>
                  <a:lnTo>
                    <a:pt x="167" y="2161"/>
                  </a:lnTo>
                  <a:lnTo>
                    <a:pt x="151" y="2161"/>
                  </a:lnTo>
                  <a:lnTo>
                    <a:pt x="134" y="2160"/>
                  </a:lnTo>
                  <a:lnTo>
                    <a:pt x="117" y="2156"/>
                  </a:lnTo>
                  <a:lnTo>
                    <a:pt x="100" y="2152"/>
                  </a:lnTo>
                  <a:lnTo>
                    <a:pt x="85" y="2145"/>
                  </a:lnTo>
                  <a:lnTo>
                    <a:pt x="70" y="2137"/>
                  </a:lnTo>
                  <a:lnTo>
                    <a:pt x="57" y="2126"/>
                  </a:lnTo>
                  <a:lnTo>
                    <a:pt x="57" y="2126"/>
                  </a:lnTo>
                  <a:lnTo>
                    <a:pt x="44" y="2115"/>
                  </a:lnTo>
                  <a:lnTo>
                    <a:pt x="32" y="2101"/>
                  </a:lnTo>
                  <a:lnTo>
                    <a:pt x="23" y="2087"/>
                  </a:lnTo>
                  <a:lnTo>
                    <a:pt x="15" y="2072"/>
                  </a:lnTo>
                  <a:lnTo>
                    <a:pt x="8" y="2057"/>
                  </a:lnTo>
                  <a:lnTo>
                    <a:pt x="4" y="2041"/>
                  </a:lnTo>
                  <a:lnTo>
                    <a:pt x="1" y="2024"/>
                  </a:lnTo>
                  <a:lnTo>
                    <a:pt x="0" y="2006"/>
                  </a:lnTo>
                  <a:lnTo>
                    <a:pt x="0" y="155"/>
                  </a:lnTo>
                  <a:lnTo>
                    <a:pt x="0" y="155"/>
                  </a:lnTo>
                  <a:lnTo>
                    <a:pt x="1" y="138"/>
                  </a:lnTo>
                  <a:lnTo>
                    <a:pt x="4" y="120"/>
                  </a:lnTo>
                  <a:lnTo>
                    <a:pt x="8" y="104"/>
                  </a:lnTo>
                  <a:lnTo>
                    <a:pt x="15" y="89"/>
                  </a:lnTo>
                  <a:lnTo>
                    <a:pt x="23" y="74"/>
                  </a:lnTo>
                  <a:lnTo>
                    <a:pt x="32" y="59"/>
                  </a:lnTo>
                  <a:lnTo>
                    <a:pt x="44" y="46"/>
                  </a:lnTo>
                  <a:lnTo>
                    <a:pt x="57" y="35"/>
                  </a:lnTo>
                  <a:lnTo>
                    <a:pt x="57" y="35"/>
                  </a:lnTo>
                  <a:lnTo>
                    <a:pt x="70" y="25"/>
                  </a:lnTo>
                  <a:lnTo>
                    <a:pt x="85" y="17"/>
                  </a:lnTo>
                  <a:lnTo>
                    <a:pt x="100" y="10"/>
                  </a:lnTo>
                  <a:lnTo>
                    <a:pt x="117" y="5"/>
                  </a:lnTo>
                  <a:lnTo>
                    <a:pt x="134" y="2"/>
                  </a:lnTo>
                  <a:lnTo>
                    <a:pt x="151" y="0"/>
                  </a:lnTo>
                  <a:lnTo>
                    <a:pt x="167" y="0"/>
                  </a:lnTo>
                  <a:lnTo>
                    <a:pt x="185" y="3"/>
                  </a:lnTo>
                  <a:lnTo>
                    <a:pt x="185" y="3"/>
                  </a:lnTo>
                  <a:lnTo>
                    <a:pt x="218" y="11"/>
                  </a:lnTo>
                  <a:lnTo>
                    <a:pt x="251" y="19"/>
                  </a:lnTo>
                  <a:lnTo>
                    <a:pt x="284" y="28"/>
                  </a:lnTo>
                  <a:lnTo>
                    <a:pt x="316" y="40"/>
                  </a:lnTo>
                  <a:lnTo>
                    <a:pt x="348" y="51"/>
                  </a:lnTo>
                  <a:lnTo>
                    <a:pt x="379" y="64"/>
                  </a:lnTo>
                  <a:lnTo>
                    <a:pt x="409" y="78"/>
                  </a:lnTo>
                  <a:lnTo>
                    <a:pt x="440" y="93"/>
                  </a:lnTo>
                  <a:lnTo>
                    <a:pt x="469" y="109"/>
                  </a:lnTo>
                  <a:lnTo>
                    <a:pt x="499" y="126"/>
                  </a:lnTo>
                  <a:lnTo>
                    <a:pt x="527" y="144"/>
                  </a:lnTo>
                  <a:lnTo>
                    <a:pt x="555" y="163"/>
                  </a:lnTo>
                  <a:lnTo>
                    <a:pt x="582" y="184"/>
                  </a:lnTo>
                  <a:lnTo>
                    <a:pt x="608" y="204"/>
                  </a:lnTo>
                  <a:lnTo>
                    <a:pt x="635" y="226"/>
                  </a:lnTo>
                  <a:lnTo>
                    <a:pt x="660" y="249"/>
                  </a:lnTo>
                  <a:lnTo>
                    <a:pt x="660" y="249"/>
                  </a:lnTo>
                  <a:lnTo>
                    <a:pt x="660" y="249"/>
                  </a:lnTo>
                  <a:lnTo>
                    <a:pt x="673" y="262"/>
                  </a:lnTo>
                  <a:lnTo>
                    <a:pt x="683" y="276"/>
                  </a:lnTo>
                  <a:lnTo>
                    <a:pt x="693" y="292"/>
                  </a:lnTo>
                  <a:lnTo>
                    <a:pt x="701" y="308"/>
                  </a:lnTo>
                  <a:lnTo>
                    <a:pt x="708" y="325"/>
                  </a:lnTo>
                  <a:lnTo>
                    <a:pt x="712" y="344"/>
                  </a:lnTo>
                  <a:lnTo>
                    <a:pt x="716" y="362"/>
                  </a:lnTo>
                  <a:lnTo>
                    <a:pt x="717" y="381"/>
                  </a:lnTo>
                  <a:lnTo>
                    <a:pt x="717" y="381"/>
                  </a:lnTo>
                  <a:lnTo>
                    <a:pt x="718" y="394"/>
                  </a:lnTo>
                  <a:lnTo>
                    <a:pt x="717" y="407"/>
                  </a:lnTo>
                  <a:lnTo>
                    <a:pt x="716" y="420"/>
                  </a:lnTo>
                  <a:lnTo>
                    <a:pt x="713" y="432"/>
                  </a:lnTo>
                  <a:lnTo>
                    <a:pt x="710" y="445"/>
                  </a:lnTo>
                  <a:lnTo>
                    <a:pt x="706" y="457"/>
                  </a:lnTo>
                  <a:lnTo>
                    <a:pt x="702" y="468"/>
                  </a:lnTo>
                  <a:lnTo>
                    <a:pt x="696" y="480"/>
                  </a:lnTo>
                  <a:lnTo>
                    <a:pt x="690" y="490"/>
                  </a:lnTo>
                  <a:lnTo>
                    <a:pt x="684" y="500"/>
                  </a:lnTo>
                  <a:lnTo>
                    <a:pt x="676" y="511"/>
                  </a:lnTo>
                  <a:lnTo>
                    <a:pt x="668" y="520"/>
                  </a:lnTo>
                  <a:lnTo>
                    <a:pt x="660" y="529"/>
                  </a:lnTo>
                  <a:lnTo>
                    <a:pt x="651" y="537"/>
                  </a:lnTo>
                  <a:lnTo>
                    <a:pt x="642" y="545"/>
                  </a:lnTo>
                  <a:lnTo>
                    <a:pt x="631" y="552"/>
                  </a:lnTo>
                  <a:lnTo>
                    <a:pt x="631" y="553"/>
                  </a:lnTo>
                  <a:lnTo>
                    <a:pt x="631" y="553"/>
                  </a:lnTo>
                  <a:lnTo>
                    <a:pt x="642" y="547"/>
                  </a:lnTo>
                  <a:lnTo>
                    <a:pt x="653" y="541"/>
                  </a:lnTo>
                  <a:lnTo>
                    <a:pt x="664" y="536"/>
                  </a:lnTo>
                  <a:lnTo>
                    <a:pt x="676" y="532"/>
                  </a:lnTo>
                  <a:lnTo>
                    <a:pt x="688" y="528"/>
                  </a:lnTo>
                  <a:lnTo>
                    <a:pt x="701" y="526"/>
                  </a:lnTo>
                  <a:lnTo>
                    <a:pt x="712" y="524"/>
                  </a:lnTo>
                  <a:lnTo>
                    <a:pt x="726" y="522"/>
                  </a:lnTo>
                  <a:lnTo>
                    <a:pt x="726" y="522"/>
                  </a:lnTo>
                  <a:lnTo>
                    <a:pt x="741" y="522"/>
                  </a:lnTo>
                  <a:lnTo>
                    <a:pt x="756" y="524"/>
                  </a:lnTo>
                  <a:lnTo>
                    <a:pt x="771" y="525"/>
                  </a:lnTo>
                  <a:lnTo>
                    <a:pt x="786" y="528"/>
                  </a:lnTo>
                  <a:lnTo>
                    <a:pt x="800" y="533"/>
                  </a:lnTo>
                  <a:lnTo>
                    <a:pt x="814" y="538"/>
                  </a:lnTo>
                  <a:lnTo>
                    <a:pt x="827" y="544"/>
                  </a:lnTo>
                  <a:lnTo>
                    <a:pt x="840" y="552"/>
                  </a:lnTo>
                  <a:lnTo>
                    <a:pt x="852" y="560"/>
                  </a:lnTo>
                  <a:lnTo>
                    <a:pt x="863" y="570"/>
                  </a:lnTo>
                  <a:lnTo>
                    <a:pt x="873" y="579"/>
                  </a:lnTo>
                  <a:lnTo>
                    <a:pt x="884" y="590"/>
                  </a:lnTo>
                  <a:lnTo>
                    <a:pt x="893" y="602"/>
                  </a:lnTo>
                  <a:lnTo>
                    <a:pt x="901" y="613"/>
                  </a:lnTo>
                  <a:lnTo>
                    <a:pt x="908" y="626"/>
                  </a:lnTo>
                  <a:lnTo>
                    <a:pt x="914" y="640"/>
                  </a:lnTo>
                  <a:lnTo>
                    <a:pt x="914" y="640"/>
                  </a:lnTo>
                  <a:lnTo>
                    <a:pt x="919" y="655"/>
                  </a:lnTo>
                  <a:lnTo>
                    <a:pt x="924" y="670"/>
                  </a:lnTo>
                  <a:lnTo>
                    <a:pt x="926" y="686"/>
                  </a:lnTo>
                  <a:lnTo>
                    <a:pt x="929" y="703"/>
                  </a:lnTo>
                  <a:lnTo>
                    <a:pt x="929" y="703"/>
                  </a:lnTo>
                  <a:lnTo>
                    <a:pt x="929" y="721"/>
                  </a:lnTo>
                  <a:lnTo>
                    <a:pt x="928" y="737"/>
                  </a:lnTo>
                  <a:lnTo>
                    <a:pt x="925" y="753"/>
                  </a:lnTo>
                  <a:lnTo>
                    <a:pt x="921" y="769"/>
                  </a:lnTo>
                  <a:lnTo>
                    <a:pt x="916" y="784"/>
                  </a:lnTo>
                  <a:lnTo>
                    <a:pt x="909" y="799"/>
                  </a:lnTo>
                  <a:lnTo>
                    <a:pt x="901" y="813"/>
                  </a:lnTo>
                  <a:lnTo>
                    <a:pt x="893" y="827"/>
                  </a:lnTo>
                  <a:lnTo>
                    <a:pt x="883" y="839"/>
                  </a:lnTo>
                  <a:lnTo>
                    <a:pt x="872" y="851"/>
                  </a:lnTo>
                  <a:lnTo>
                    <a:pt x="861" y="861"/>
                  </a:lnTo>
                  <a:lnTo>
                    <a:pt x="848" y="871"/>
                  </a:lnTo>
                  <a:lnTo>
                    <a:pt x="834" y="880"/>
                  </a:lnTo>
                  <a:lnTo>
                    <a:pt x="819" y="888"/>
                  </a:lnTo>
                  <a:lnTo>
                    <a:pt x="804" y="895"/>
                  </a:lnTo>
                  <a:lnTo>
                    <a:pt x="789" y="899"/>
                  </a:lnTo>
                  <a:lnTo>
                    <a:pt x="789" y="899"/>
                  </a:lnTo>
                  <a:lnTo>
                    <a:pt x="802" y="898"/>
                  </a:lnTo>
                  <a:lnTo>
                    <a:pt x="802" y="898"/>
                  </a:lnTo>
                  <a:lnTo>
                    <a:pt x="822" y="898"/>
                  </a:lnTo>
                  <a:lnTo>
                    <a:pt x="840" y="899"/>
                  </a:lnTo>
                  <a:lnTo>
                    <a:pt x="860" y="904"/>
                  </a:lnTo>
                  <a:lnTo>
                    <a:pt x="877" y="908"/>
                  </a:lnTo>
                  <a:lnTo>
                    <a:pt x="894" y="915"/>
                  </a:lnTo>
                  <a:lnTo>
                    <a:pt x="910" y="924"/>
                  </a:lnTo>
                  <a:lnTo>
                    <a:pt x="926" y="935"/>
                  </a:lnTo>
                  <a:lnTo>
                    <a:pt x="940" y="946"/>
                  </a:lnTo>
                  <a:lnTo>
                    <a:pt x="954" y="959"/>
                  </a:lnTo>
                  <a:lnTo>
                    <a:pt x="966" y="973"/>
                  </a:lnTo>
                  <a:lnTo>
                    <a:pt x="976" y="989"/>
                  </a:lnTo>
                  <a:lnTo>
                    <a:pt x="985" y="1005"/>
                  </a:lnTo>
                  <a:lnTo>
                    <a:pt x="993" y="1022"/>
                  </a:lnTo>
                  <a:lnTo>
                    <a:pt x="999" y="1040"/>
                  </a:lnTo>
                  <a:lnTo>
                    <a:pt x="1002" y="1059"/>
                  </a:lnTo>
                  <a:lnTo>
                    <a:pt x="1005" y="1079"/>
                  </a:lnTo>
                  <a:lnTo>
                    <a:pt x="1005" y="1079"/>
                  </a:lnTo>
                  <a:lnTo>
                    <a:pt x="1005" y="1090"/>
                  </a:lnTo>
                  <a:lnTo>
                    <a:pt x="1005" y="1090"/>
                  </a:lnTo>
                  <a:lnTo>
                    <a:pt x="1004" y="1109"/>
                  </a:lnTo>
                  <a:lnTo>
                    <a:pt x="1001" y="1127"/>
                  </a:lnTo>
                  <a:lnTo>
                    <a:pt x="997" y="1145"/>
                  </a:lnTo>
                  <a:lnTo>
                    <a:pt x="991" y="1162"/>
                  </a:lnTo>
                  <a:lnTo>
                    <a:pt x="984" y="1178"/>
                  </a:lnTo>
                  <a:lnTo>
                    <a:pt x="975" y="1193"/>
                  </a:lnTo>
                  <a:lnTo>
                    <a:pt x="964" y="1208"/>
                  </a:lnTo>
                  <a:lnTo>
                    <a:pt x="953" y="1222"/>
                  </a:lnTo>
                  <a:lnTo>
                    <a:pt x="940" y="1234"/>
                  </a:lnTo>
                  <a:lnTo>
                    <a:pt x="926" y="1245"/>
                  </a:lnTo>
                  <a:lnTo>
                    <a:pt x="911" y="1255"/>
                  </a:lnTo>
                  <a:lnTo>
                    <a:pt x="895" y="1263"/>
                  </a:lnTo>
                  <a:lnTo>
                    <a:pt x="879" y="1270"/>
                  </a:lnTo>
                  <a:lnTo>
                    <a:pt x="861" y="1276"/>
                  </a:lnTo>
                  <a:lnTo>
                    <a:pt x="843" y="1279"/>
                  </a:lnTo>
                  <a:lnTo>
                    <a:pt x="824" y="1282"/>
                  </a:lnTo>
                  <a:lnTo>
                    <a:pt x="824" y="1282"/>
                  </a:lnTo>
                  <a:lnTo>
                    <a:pt x="808" y="1282"/>
                  </a:lnTo>
                  <a:lnTo>
                    <a:pt x="792" y="1280"/>
                  </a:lnTo>
                  <a:lnTo>
                    <a:pt x="792" y="1280"/>
                  </a:lnTo>
                  <a:lnTo>
                    <a:pt x="795" y="1282"/>
                  </a:lnTo>
                  <a:lnTo>
                    <a:pt x="795" y="1282"/>
                  </a:lnTo>
                  <a:lnTo>
                    <a:pt x="814" y="1291"/>
                  </a:lnTo>
                  <a:lnTo>
                    <a:pt x="832" y="1300"/>
                  </a:lnTo>
                  <a:lnTo>
                    <a:pt x="848" y="1312"/>
                  </a:lnTo>
                  <a:lnTo>
                    <a:pt x="863" y="1325"/>
                  </a:lnTo>
                  <a:lnTo>
                    <a:pt x="877" y="1339"/>
                  </a:lnTo>
                  <a:lnTo>
                    <a:pt x="888" y="1354"/>
                  </a:lnTo>
                  <a:lnTo>
                    <a:pt x="899" y="1372"/>
                  </a:lnTo>
                  <a:lnTo>
                    <a:pt x="908" y="1389"/>
                  </a:lnTo>
                  <a:lnTo>
                    <a:pt x="915" y="1406"/>
                  </a:lnTo>
                  <a:lnTo>
                    <a:pt x="921" y="1426"/>
                  </a:lnTo>
                  <a:lnTo>
                    <a:pt x="924" y="1444"/>
                  </a:lnTo>
                  <a:lnTo>
                    <a:pt x="925" y="1464"/>
                  </a:lnTo>
                  <a:lnTo>
                    <a:pt x="925" y="1483"/>
                  </a:lnTo>
                  <a:lnTo>
                    <a:pt x="923" y="1504"/>
                  </a:lnTo>
                  <a:lnTo>
                    <a:pt x="919" y="1524"/>
                  </a:lnTo>
                  <a:lnTo>
                    <a:pt x="913" y="1543"/>
                  </a:lnTo>
                  <a:lnTo>
                    <a:pt x="913" y="1543"/>
                  </a:lnTo>
                  <a:lnTo>
                    <a:pt x="907" y="1558"/>
                  </a:lnTo>
                  <a:lnTo>
                    <a:pt x="907" y="1558"/>
                  </a:lnTo>
                  <a:lnTo>
                    <a:pt x="898" y="1575"/>
                  </a:lnTo>
                  <a:lnTo>
                    <a:pt x="886" y="1592"/>
                  </a:lnTo>
                  <a:lnTo>
                    <a:pt x="875" y="1607"/>
                  </a:lnTo>
                  <a:lnTo>
                    <a:pt x="862" y="1619"/>
                  </a:lnTo>
                  <a:lnTo>
                    <a:pt x="847" y="1632"/>
                  </a:lnTo>
                  <a:lnTo>
                    <a:pt x="832" y="1642"/>
                  </a:lnTo>
                  <a:lnTo>
                    <a:pt x="816" y="1652"/>
                  </a:lnTo>
                  <a:lnTo>
                    <a:pt x="800" y="1660"/>
                  </a:lnTo>
                  <a:lnTo>
                    <a:pt x="782" y="1665"/>
                  </a:lnTo>
                  <a:lnTo>
                    <a:pt x="764" y="1670"/>
                  </a:lnTo>
                  <a:lnTo>
                    <a:pt x="746" y="1673"/>
                  </a:lnTo>
                  <a:lnTo>
                    <a:pt x="727" y="1675"/>
                  </a:lnTo>
                  <a:lnTo>
                    <a:pt x="708" y="1673"/>
                  </a:lnTo>
                  <a:lnTo>
                    <a:pt x="689" y="1671"/>
                  </a:lnTo>
                  <a:lnTo>
                    <a:pt x="670" y="1668"/>
                  </a:lnTo>
                  <a:lnTo>
                    <a:pt x="651" y="1661"/>
                  </a:lnTo>
                  <a:lnTo>
                    <a:pt x="651" y="1661"/>
                  </a:lnTo>
                  <a:lnTo>
                    <a:pt x="625" y="1652"/>
                  </a:lnTo>
                  <a:lnTo>
                    <a:pt x="612" y="1646"/>
                  </a:lnTo>
                  <a:lnTo>
                    <a:pt x="600" y="1638"/>
                  </a:lnTo>
                  <a:lnTo>
                    <a:pt x="600" y="1638"/>
                  </a:lnTo>
                  <a:lnTo>
                    <a:pt x="600" y="1638"/>
                  </a:lnTo>
                  <a:lnTo>
                    <a:pt x="613" y="1648"/>
                  </a:lnTo>
                  <a:lnTo>
                    <a:pt x="625" y="1660"/>
                  </a:lnTo>
                  <a:lnTo>
                    <a:pt x="635" y="1672"/>
                  </a:lnTo>
                  <a:lnTo>
                    <a:pt x="645" y="1685"/>
                  </a:lnTo>
                  <a:lnTo>
                    <a:pt x="653" y="1699"/>
                  </a:lnTo>
                  <a:lnTo>
                    <a:pt x="661" y="1713"/>
                  </a:lnTo>
                  <a:lnTo>
                    <a:pt x="667" y="1728"/>
                  </a:lnTo>
                  <a:lnTo>
                    <a:pt x="673" y="1743"/>
                  </a:lnTo>
                  <a:lnTo>
                    <a:pt x="676" y="1758"/>
                  </a:lnTo>
                  <a:lnTo>
                    <a:pt x="679" y="1774"/>
                  </a:lnTo>
                  <a:lnTo>
                    <a:pt x="681" y="1790"/>
                  </a:lnTo>
                  <a:lnTo>
                    <a:pt x="681" y="1806"/>
                  </a:lnTo>
                  <a:lnTo>
                    <a:pt x="680" y="1823"/>
                  </a:lnTo>
                  <a:lnTo>
                    <a:pt x="678" y="1839"/>
                  </a:lnTo>
                  <a:lnTo>
                    <a:pt x="673" y="1855"/>
                  </a:lnTo>
                  <a:lnTo>
                    <a:pt x="668" y="1872"/>
                  </a:lnTo>
                  <a:lnTo>
                    <a:pt x="668" y="1872"/>
                  </a:lnTo>
                  <a:lnTo>
                    <a:pt x="663" y="1884"/>
                  </a:lnTo>
                  <a:lnTo>
                    <a:pt x="656" y="1897"/>
                  </a:lnTo>
                  <a:lnTo>
                    <a:pt x="649" y="1910"/>
                  </a:lnTo>
                  <a:lnTo>
                    <a:pt x="642" y="1920"/>
                  </a:lnTo>
                  <a:lnTo>
                    <a:pt x="633" y="1930"/>
                  </a:lnTo>
                  <a:lnTo>
                    <a:pt x="625" y="1941"/>
                  </a:lnTo>
                  <a:lnTo>
                    <a:pt x="614" y="1950"/>
                  </a:lnTo>
                  <a:lnTo>
                    <a:pt x="604" y="1959"/>
                  </a:lnTo>
                  <a:lnTo>
                    <a:pt x="605" y="1960"/>
                  </a:lnTo>
                  <a:lnTo>
                    <a:pt x="605" y="1960"/>
                  </a:lnTo>
                  <a:lnTo>
                    <a:pt x="582" y="1978"/>
                  </a:lnTo>
                  <a:lnTo>
                    <a:pt x="559" y="1995"/>
                  </a:lnTo>
                  <a:lnTo>
                    <a:pt x="535" y="2012"/>
                  </a:lnTo>
                  <a:lnTo>
                    <a:pt x="509" y="2028"/>
                  </a:lnTo>
                  <a:lnTo>
                    <a:pt x="485" y="2043"/>
                  </a:lnTo>
                  <a:lnTo>
                    <a:pt x="460" y="2057"/>
                  </a:lnTo>
                  <a:lnTo>
                    <a:pt x="433" y="2071"/>
                  </a:lnTo>
                  <a:lnTo>
                    <a:pt x="408" y="2084"/>
                  </a:lnTo>
                  <a:lnTo>
                    <a:pt x="382" y="2096"/>
                  </a:lnTo>
                  <a:lnTo>
                    <a:pt x="354" y="2108"/>
                  </a:lnTo>
                  <a:lnTo>
                    <a:pt x="326" y="2118"/>
                  </a:lnTo>
                  <a:lnTo>
                    <a:pt x="299" y="2127"/>
                  </a:lnTo>
                  <a:lnTo>
                    <a:pt x="271" y="2137"/>
                  </a:lnTo>
                  <a:lnTo>
                    <a:pt x="242" y="2145"/>
                  </a:lnTo>
                  <a:lnTo>
                    <a:pt x="213" y="2152"/>
                  </a:lnTo>
                  <a:lnTo>
                    <a:pt x="185" y="2158"/>
                  </a:lnTo>
                  <a:lnTo>
                    <a:pt x="185" y="2158"/>
                  </a:lnTo>
                  <a:close/>
                </a:path>
              </a:pathLst>
            </a:custGeom>
            <a:solidFill>
              <a:srgbClr val="3BA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Freeform 107"/>
            <p:cNvSpPr>
              <a:spLocks noEditPoints="1"/>
            </p:cNvSpPr>
            <p:nvPr/>
          </p:nvSpPr>
          <p:spPr bwMode="auto">
            <a:xfrm>
              <a:off x="2886" y="1365"/>
              <a:ext cx="515" cy="1093"/>
            </a:xfrm>
            <a:custGeom>
              <a:avLst/>
              <a:gdLst>
                <a:gd name="T0" fmla="*/ 72 w 1029"/>
                <a:gd name="T1" fmla="*/ 2157 h 2185"/>
                <a:gd name="T2" fmla="*/ 1 w 1029"/>
                <a:gd name="T3" fmla="*/ 2037 h 2185"/>
                <a:gd name="T4" fmla="*/ 35 w 1029"/>
                <a:gd name="T5" fmla="*/ 64 h 2185"/>
                <a:gd name="T6" fmla="*/ 138 w 1029"/>
                <a:gd name="T7" fmla="*/ 2 h 2185"/>
                <a:gd name="T8" fmla="*/ 298 w 1029"/>
                <a:gd name="T9" fmla="*/ 27 h 2185"/>
                <a:gd name="T10" fmla="*/ 572 w 1029"/>
                <a:gd name="T11" fmla="*/ 163 h 2185"/>
                <a:gd name="T12" fmla="*/ 723 w 1029"/>
                <a:gd name="T13" fmla="*/ 313 h 2185"/>
                <a:gd name="T14" fmla="*/ 733 w 1029"/>
                <a:gd name="T15" fmla="*/ 464 h 2185"/>
                <a:gd name="T16" fmla="*/ 749 w 1029"/>
                <a:gd name="T17" fmla="*/ 522 h 2185"/>
                <a:gd name="T18" fmla="*/ 862 w 1029"/>
                <a:gd name="T19" fmla="*/ 555 h 2185"/>
                <a:gd name="T20" fmla="*/ 937 w 1029"/>
                <a:gd name="T21" fmla="*/ 647 h 2185"/>
                <a:gd name="T22" fmla="*/ 949 w 1029"/>
                <a:gd name="T23" fmla="*/ 769 h 2185"/>
                <a:gd name="T24" fmla="*/ 890 w 1029"/>
                <a:gd name="T25" fmla="*/ 874 h 2185"/>
                <a:gd name="T26" fmla="*/ 937 w 1029"/>
                <a:gd name="T27" fmla="*/ 931 h 2185"/>
                <a:gd name="T28" fmla="*/ 1024 w 1029"/>
                <a:gd name="T29" fmla="*/ 1054 h 2185"/>
                <a:gd name="T30" fmla="*/ 1017 w 1029"/>
                <a:gd name="T31" fmla="*/ 1175 h 2185"/>
                <a:gd name="T32" fmla="*/ 907 w 1029"/>
                <a:gd name="T33" fmla="*/ 1289 h 2185"/>
                <a:gd name="T34" fmla="*/ 908 w 1029"/>
                <a:gd name="T35" fmla="*/ 1356 h 2185"/>
                <a:gd name="T36" fmla="*/ 950 w 1029"/>
                <a:gd name="T37" fmla="*/ 1498 h 2185"/>
                <a:gd name="T38" fmla="*/ 906 w 1029"/>
                <a:gd name="T39" fmla="*/ 1615 h 2185"/>
                <a:gd name="T40" fmla="*/ 796 w 1029"/>
                <a:gd name="T41" fmla="*/ 1690 h 2185"/>
                <a:gd name="T42" fmla="*/ 665 w 1029"/>
                <a:gd name="T43" fmla="*/ 1688 h 2185"/>
                <a:gd name="T44" fmla="*/ 703 w 1029"/>
                <a:gd name="T45" fmla="*/ 1783 h 2185"/>
                <a:gd name="T46" fmla="*/ 692 w 1029"/>
                <a:gd name="T47" fmla="*/ 1888 h 2185"/>
                <a:gd name="T48" fmla="*/ 629 w 1029"/>
                <a:gd name="T49" fmla="*/ 1977 h 2185"/>
                <a:gd name="T50" fmla="*/ 475 w 1029"/>
                <a:gd name="T51" fmla="*/ 2082 h 2185"/>
                <a:gd name="T52" fmla="*/ 228 w 1029"/>
                <a:gd name="T53" fmla="*/ 2176 h 2185"/>
                <a:gd name="T54" fmla="*/ 142 w 1029"/>
                <a:gd name="T55" fmla="*/ 26 h 2185"/>
                <a:gd name="T56" fmla="*/ 55 w 1029"/>
                <a:gd name="T57" fmla="*/ 79 h 2185"/>
                <a:gd name="T58" fmla="*/ 26 w 1029"/>
                <a:gd name="T59" fmla="*/ 2035 h 2185"/>
                <a:gd name="T60" fmla="*/ 86 w 1029"/>
                <a:gd name="T61" fmla="*/ 2136 h 2185"/>
                <a:gd name="T62" fmla="*/ 180 w 1029"/>
                <a:gd name="T63" fmla="*/ 2160 h 2185"/>
                <a:gd name="T64" fmla="*/ 383 w 1029"/>
                <a:gd name="T65" fmla="*/ 2099 h 2185"/>
                <a:gd name="T66" fmla="*/ 604 w 1029"/>
                <a:gd name="T67" fmla="*/ 1965 h 2185"/>
                <a:gd name="T68" fmla="*/ 650 w 1029"/>
                <a:gd name="T69" fmla="*/ 1914 h 2185"/>
                <a:gd name="T70" fmla="*/ 680 w 1029"/>
                <a:gd name="T71" fmla="*/ 1804 h 2185"/>
                <a:gd name="T72" fmla="*/ 627 w 1029"/>
                <a:gd name="T73" fmla="*/ 1681 h 2185"/>
                <a:gd name="T74" fmla="*/ 605 w 1029"/>
                <a:gd name="T75" fmla="*/ 1639 h 2185"/>
                <a:gd name="T76" fmla="*/ 668 w 1029"/>
                <a:gd name="T77" fmla="*/ 1661 h 2185"/>
                <a:gd name="T78" fmla="*/ 776 w 1029"/>
                <a:gd name="T79" fmla="*/ 1669 h 2185"/>
                <a:gd name="T80" fmla="*/ 877 w 1029"/>
                <a:gd name="T81" fmla="*/ 1609 h 2185"/>
                <a:gd name="T82" fmla="*/ 922 w 1029"/>
                <a:gd name="T83" fmla="*/ 1515 h 2185"/>
                <a:gd name="T84" fmla="*/ 890 w 1029"/>
                <a:gd name="T85" fmla="*/ 1373 h 2185"/>
                <a:gd name="T86" fmla="*/ 799 w 1029"/>
                <a:gd name="T87" fmla="*/ 1304 h 2185"/>
                <a:gd name="T88" fmla="*/ 800 w 1029"/>
                <a:gd name="T89" fmla="*/ 1281 h 2185"/>
                <a:gd name="T90" fmla="*/ 902 w 1029"/>
                <a:gd name="T91" fmla="*/ 1264 h 2185"/>
                <a:gd name="T92" fmla="*/ 997 w 1029"/>
                <a:gd name="T93" fmla="*/ 1153 h 2185"/>
                <a:gd name="T94" fmla="*/ 993 w 1029"/>
                <a:gd name="T95" fmla="*/ 1039 h 2185"/>
                <a:gd name="T96" fmla="*/ 885 w 1029"/>
                <a:gd name="T97" fmla="*/ 933 h 2185"/>
                <a:gd name="T98" fmla="*/ 794 w 1029"/>
                <a:gd name="T99" fmla="*/ 921 h 2185"/>
                <a:gd name="T100" fmla="*/ 813 w 1029"/>
                <a:gd name="T101" fmla="*/ 894 h 2185"/>
                <a:gd name="T102" fmla="*/ 911 w 1029"/>
                <a:gd name="T103" fmla="*/ 804 h 2185"/>
                <a:gd name="T104" fmla="*/ 923 w 1029"/>
                <a:gd name="T105" fmla="*/ 685 h 2185"/>
                <a:gd name="T106" fmla="*/ 866 w 1029"/>
                <a:gd name="T107" fmla="*/ 590 h 2185"/>
                <a:gd name="T108" fmla="*/ 753 w 1029"/>
                <a:gd name="T109" fmla="*/ 547 h 2185"/>
                <a:gd name="T110" fmla="*/ 661 w 1029"/>
                <a:gd name="T111" fmla="*/ 570 h 2185"/>
                <a:gd name="T112" fmla="*/ 633 w 1029"/>
                <a:gd name="T113" fmla="*/ 571 h 2185"/>
                <a:gd name="T114" fmla="*/ 672 w 1029"/>
                <a:gd name="T115" fmla="*/ 523 h 2185"/>
                <a:gd name="T116" fmla="*/ 715 w 1029"/>
                <a:gd name="T117" fmla="*/ 429 h 2185"/>
                <a:gd name="T118" fmla="*/ 693 w 1029"/>
                <a:gd name="T119" fmla="*/ 309 h 2185"/>
                <a:gd name="T120" fmla="*/ 531 w 1029"/>
                <a:gd name="T121" fmla="*/ 166 h 2185"/>
                <a:gd name="T122" fmla="*/ 259 w 1029"/>
                <a:gd name="T123" fmla="*/ 42 h 2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9" h="2185">
                  <a:moveTo>
                    <a:pt x="167" y="2185"/>
                  </a:moveTo>
                  <a:lnTo>
                    <a:pt x="167" y="2185"/>
                  </a:lnTo>
                  <a:lnTo>
                    <a:pt x="153" y="2185"/>
                  </a:lnTo>
                  <a:lnTo>
                    <a:pt x="138" y="2183"/>
                  </a:lnTo>
                  <a:lnTo>
                    <a:pt x="124" y="2180"/>
                  </a:lnTo>
                  <a:lnTo>
                    <a:pt x="110" y="2176"/>
                  </a:lnTo>
                  <a:lnTo>
                    <a:pt x="97" y="2170"/>
                  </a:lnTo>
                  <a:lnTo>
                    <a:pt x="85" y="2164"/>
                  </a:lnTo>
                  <a:lnTo>
                    <a:pt x="72" y="2157"/>
                  </a:lnTo>
                  <a:lnTo>
                    <a:pt x="61" y="2147"/>
                  </a:lnTo>
                  <a:lnTo>
                    <a:pt x="61" y="2147"/>
                  </a:lnTo>
                  <a:lnTo>
                    <a:pt x="47" y="2135"/>
                  </a:lnTo>
                  <a:lnTo>
                    <a:pt x="35" y="2121"/>
                  </a:lnTo>
                  <a:lnTo>
                    <a:pt x="24" y="2106"/>
                  </a:lnTo>
                  <a:lnTo>
                    <a:pt x="16" y="2090"/>
                  </a:lnTo>
                  <a:lnTo>
                    <a:pt x="9" y="2073"/>
                  </a:lnTo>
                  <a:lnTo>
                    <a:pt x="4" y="2055"/>
                  </a:lnTo>
                  <a:lnTo>
                    <a:pt x="1" y="2037"/>
                  </a:lnTo>
                  <a:lnTo>
                    <a:pt x="0" y="2018"/>
                  </a:lnTo>
                  <a:lnTo>
                    <a:pt x="0" y="167"/>
                  </a:lnTo>
                  <a:lnTo>
                    <a:pt x="0" y="167"/>
                  </a:lnTo>
                  <a:lnTo>
                    <a:pt x="1" y="148"/>
                  </a:lnTo>
                  <a:lnTo>
                    <a:pt x="4" y="130"/>
                  </a:lnTo>
                  <a:lnTo>
                    <a:pt x="9" y="113"/>
                  </a:lnTo>
                  <a:lnTo>
                    <a:pt x="16" y="95"/>
                  </a:lnTo>
                  <a:lnTo>
                    <a:pt x="24" y="79"/>
                  </a:lnTo>
                  <a:lnTo>
                    <a:pt x="35" y="64"/>
                  </a:lnTo>
                  <a:lnTo>
                    <a:pt x="47" y="50"/>
                  </a:lnTo>
                  <a:lnTo>
                    <a:pt x="61" y="38"/>
                  </a:lnTo>
                  <a:lnTo>
                    <a:pt x="61" y="38"/>
                  </a:lnTo>
                  <a:lnTo>
                    <a:pt x="72" y="29"/>
                  </a:lnTo>
                  <a:lnTo>
                    <a:pt x="85" y="22"/>
                  </a:lnTo>
                  <a:lnTo>
                    <a:pt x="97" y="15"/>
                  </a:lnTo>
                  <a:lnTo>
                    <a:pt x="110" y="9"/>
                  </a:lnTo>
                  <a:lnTo>
                    <a:pt x="124" y="5"/>
                  </a:lnTo>
                  <a:lnTo>
                    <a:pt x="138" y="2"/>
                  </a:lnTo>
                  <a:lnTo>
                    <a:pt x="153" y="0"/>
                  </a:lnTo>
                  <a:lnTo>
                    <a:pt x="167" y="0"/>
                  </a:lnTo>
                  <a:lnTo>
                    <a:pt x="167" y="0"/>
                  </a:lnTo>
                  <a:lnTo>
                    <a:pt x="183" y="0"/>
                  </a:lnTo>
                  <a:lnTo>
                    <a:pt x="199" y="2"/>
                  </a:lnTo>
                  <a:lnTo>
                    <a:pt x="199" y="2"/>
                  </a:lnTo>
                  <a:lnTo>
                    <a:pt x="232" y="10"/>
                  </a:lnTo>
                  <a:lnTo>
                    <a:pt x="266" y="18"/>
                  </a:lnTo>
                  <a:lnTo>
                    <a:pt x="298" y="27"/>
                  </a:lnTo>
                  <a:lnTo>
                    <a:pt x="330" y="39"/>
                  </a:lnTo>
                  <a:lnTo>
                    <a:pt x="362" y="50"/>
                  </a:lnTo>
                  <a:lnTo>
                    <a:pt x="394" y="63"/>
                  </a:lnTo>
                  <a:lnTo>
                    <a:pt x="425" y="77"/>
                  </a:lnTo>
                  <a:lnTo>
                    <a:pt x="455" y="93"/>
                  </a:lnTo>
                  <a:lnTo>
                    <a:pt x="486" y="109"/>
                  </a:lnTo>
                  <a:lnTo>
                    <a:pt x="514" y="126"/>
                  </a:lnTo>
                  <a:lnTo>
                    <a:pt x="544" y="145"/>
                  </a:lnTo>
                  <a:lnTo>
                    <a:pt x="572" y="163"/>
                  </a:lnTo>
                  <a:lnTo>
                    <a:pt x="601" y="184"/>
                  </a:lnTo>
                  <a:lnTo>
                    <a:pt x="627" y="206"/>
                  </a:lnTo>
                  <a:lnTo>
                    <a:pt x="655" y="228"/>
                  </a:lnTo>
                  <a:lnTo>
                    <a:pt x="680" y="252"/>
                  </a:lnTo>
                  <a:lnTo>
                    <a:pt x="680" y="252"/>
                  </a:lnTo>
                  <a:lnTo>
                    <a:pt x="693" y="265"/>
                  </a:lnTo>
                  <a:lnTo>
                    <a:pt x="705" y="280"/>
                  </a:lnTo>
                  <a:lnTo>
                    <a:pt x="715" y="296"/>
                  </a:lnTo>
                  <a:lnTo>
                    <a:pt x="723" y="313"/>
                  </a:lnTo>
                  <a:lnTo>
                    <a:pt x="730" y="332"/>
                  </a:lnTo>
                  <a:lnTo>
                    <a:pt x="736" y="351"/>
                  </a:lnTo>
                  <a:lnTo>
                    <a:pt x="739" y="372"/>
                  </a:lnTo>
                  <a:lnTo>
                    <a:pt x="741" y="393"/>
                  </a:lnTo>
                  <a:lnTo>
                    <a:pt x="741" y="393"/>
                  </a:lnTo>
                  <a:lnTo>
                    <a:pt x="743" y="410"/>
                  </a:lnTo>
                  <a:lnTo>
                    <a:pt x="740" y="428"/>
                  </a:lnTo>
                  <a:lnTo>
                    <a:pt x="738" y="447"/>
                  </a:lnTo>
                  <a:lnTo>
                    <a:pt x="733" y="464"/>
                  </a:lnTo>
                  <a:lnTo>
                    <a:pt x="728" y="480"/>
                  </a:lnTo>
                  <a:lnTo>
                    <a:pt x="720" y="496"/>
                  </a:lnTo>
                  <a:lnTo>
                    <a:pt x="711" y="512"/>
                  </a:lnTo>
                  <a:lnTo>
                    <a:pt x="701" y="527"/>
                  </a:lnTo>
                  <a:lnTo>
                    <a:pt x="701" y="527"/>
                  </a:lnTo>
                  <a:lnTo>
                    <a:pt x="718" y="524"/>
                  </a:lnTo>
                  <a:lnTo>
                    <a:pt x="737" y="522"/>
                  </a:lnTo>
                  <a:lnTo>
                    <a:pt x="737" y="522"/>
                  </a:lnTo>
                  <a:lnTo>
                    <a:pt x="749" y="522"/>
                  </a:lnTo>
                  <a:lnTo>
                    <a:pt x="749" y="522"/>
                  </a:lnTo>
                  <a:lnTo>
                    <a:pt x="764" y="522"/>
                  </a:lnTo>
                  <a:lnTo>
                    <a:pt x="779" y="524"/>
                  </a:lnTo>
                  <a:lnTo>
                    <a:pt x="794" y="526"/>
                  </a:lnTo>
                  <a:lnTo>
                    <a:pt x="808" y="531"/>
                  </a:lnTo>
                  <a:lnTo>
                    <a:pt x="823" y="536"/>
                  </a:lnTo>
                  <a:lnTo>
                    <a:pt x="837" y="541"/>
                  </a:lnTo>
                  <a:lnTo>
                    <a:pt x="850" y="548"/>
                  </a:lnTo>
                  <a:lnTo>
                    <a:pt x="862" y="555"/>
                  </a:lnTo>
                  <a:lnTo>
                    <a:pt x="874" y="564"/>
                  </a:lnTo>
                  <a:lnTo>
                    <a:pt x="885" y="574"/>
                  </a:lnTo>
                  <a:lnTo>
                    <a:pt x="896" y="584"/>
                  </a:lnTo>
                  <a:lnTo>
                    <a:pt x="906" y="595"/>
                  </a:lnTo>
                  <a:lnTo>
                    <a:pt x="915" y="607"/>
                  </a:lnTo>
                  <a:lnTo>
                    <a:pt x="923" y="620"/>
                  </a:lnTo>
                  <a:lnTo>
                    <a:pt x="931" y="633"/>
                  </a:lnTo>
                  <a:lnTo>
                    <a:pt x="937" y="647"/>
                  </a:lnTo>
                  <a:lnTo>
                    <a:pt x="937" y="647"/>
                  </a:lnTo>
                  <a:lnTo>
                    <a:pt x="944" y="663"/>
                  </a:lnTo>
                  <a:lnTo>
                    <a:pt x="949" y="680"/>
                  </a:lnTo>
                  <a:lnTo>
                    <a:pt x="951" y="697"/>
                  </a:lnTo>
                  <a:lnTo>
                    <a:pt x="953" y="714"/>
                  </a:lnTo>
                  <a:lnTo>
                    <a:pt x="953" y="714"/>
                  </a:lnTo>
                  <a:lnTo>
                    <a:pt x="953" y="728"/>
                  </a:lnTo>
                  <a:lnTo>
                    <a:pt x="953" y="742"/>
                  </a:lnTo>
                  <a:lnTo>
                    <a:pt x="951" y="756"/>
                  </a:lnTo>
                  <a:lnTo>
                    <a:pt x="949" y="769"/>
                  </a:lnTo>
                  <a:lnTo>
                    <a:pt x="945" y="783"/>
                  </a:lnTo>
                  <a:lnTo>
                    <a:pt x="941" y="796"/>
                  </a:lnTo>
                  <a:lnTo>
                    <a:pt x="936" y="809"/>
                  </a:lnTo>
                  <a:lnTo>
                    <a:pt x="930" y="820"/>
                  </a:lnTo>
                  <a:lnTo>
                    <a:pt x="923" y="833"/>
                  </a:lnTo>
                  <a:lnTo>
                    <a:pt x="917" y="843"/>
                  </a:lnTo>
                  <a:lnTo>
                    <a:pt x="908" y="855"/>
                  </a:lnTo>
                  <a:lnTo>
                    <a:pt x="899" y="865"/>
                  </a:lnTo>
                  <a:lnTo>
                    <a:pt x="890" y="874"/>
                  </a:lnTo>
                  <a:lnTo>
                    <a:pt x="880" y="883"/>
                  </a:lnTo>
                  <a:lnTo>
                    <a:pt x="869" y="892"/>
                  </a:lnTo>
                  <a:lnTo>
                    <a:pt x="858" y="900"/>
                  </a:lnTo>
                  <a:lnTo>
                    <a:pt x="858" y="900"/>
                  </a:lnTo>
                  <a:lnTo>
                    <a:pt x="875" y="903"/>
                  </a:lnTo>
                  <a:lnTo>
                    <a:pt x="891" y="908"/>
                  </a:lnTo>
                  <a:lnTo>
                    <a:pt x="907" y="915"/>
                  </a:lnTo>
                  <a:lnTo>
                    <a:pt x="922" y="921"/>
                  </a:lnTo>
                  <a:lnTo>
                    <a:pt x="937" y="931"/>
                  </a:lnTo>
                  <a:lnTo>
                    <a:pt x="951" y="941"/>
                  </a:lnTo>
                  <a:lnTo>
                    <a:pt x="964" y="951"/>
                  </a:lnTo>
                  <a:lnTo>
                    <a:pt x="976" y="964"/>
                  </a:lnTo>
                  <a:lnTo>
                    <a:pt x="987" y="977"/>
                  </a:lnTo>
                  <a:lnTo>
                    <a:pt x="997" y="991"/>
                  </a:lnTo>
                  <a:lnTo>
                    <a:pt x="1005" y="1006"/>
                  </a:lnTo>
                  <a:lnTo>
                    <a:pt x="1013" y="1022"/>
                  </a:lnTo>
                  <a:lnTo>
                    <a:pt x="1019" y="1038"/>
                  </a:lnTo>
                  <a:lnTo>
                    <a:pt x="1024" y="1054"/>
                  </a:lnTo>
                  <a:lnTo>
                    <a:pt x="1027" y="1071"/>
                  </a:lnTo>
                  <a:lnTo>
                    <a:pt x="1029" y="1090"/>
                  </a:lnTo>
                  <a:lnTo>
                    <a:pt x="1029" y="1090"/>
                  </a:lnTo>
                  <a:lnTo>
                    <a:pt x="1029" y="1102"/>
                  </a:lnTo>
                  <a:lnTo>
                    <a:pt x="1029" y="1102"/>
                  </a:lnTo>
                  <a:lnTo>
                    <a:pt x="1028" y="1121"/>
                  </a:lnTo>
                  <a:lnTo>
                    <a:pt x="1026" y="1139"/>
                  </a:lnTo>
                  <a:lnTo>
                    <a:pt x="1022" y="1158"/>
                  </a:lnTo>
                  <a:lnTo>
                    <a:pt x="1017" y="1175"/>
                  </a:lnTo>
                  <a:lnTo>
                    <a:pt x="1009" y="1191"/>
                  </a:lnTo>
                  <a:lnTo>
                    <a:pt x="1001" y="1207"/>
                  </a:lnTo>
                  <a:lnTo>
                    <a:pt x="990" y="1222"/>
                  </a:lnTo>
                  <a:lnTo>
                    <a:pt x="980" y="1236"/>
                  </a:lnTo>
                  <a:lnTo>
                    <a:pt x="967" y="1249"/>
                  </a:lnTo>
                  <a:lnTo>
                    <a:pt x="953" y="1261"/>
                  </a:lnTo>
                  <a:lnTo>
                    <a:pt x="940" y="1272"/>
                  </a:lnTo>
                  <a:lnTo>
                    <a:pt x="923" y="1281"/>
                  </a:lnTo>
                  <a:lnTo>
                    <a:pt x="907" y="1289"/>
                  </a:lnTo>
                  <a:lnTo>
                    <a:pt x="891" y="1296"/>
                  </a:lnTo>
                  <a:lnTo>
                    <a:pt x="873" y="1301"/>
                  </a:lnTo>
                  <a:lnTo>
                    <a:pt x="854" y="1304"/>
                  </a:lnTo>
                  <a:lnTo>
                    <a:pt x="854" y="1304"/>
                  </a:lnTo>
                  <a:lnTo>
                    <a:pt x="867" y="1313"/>
                  </a:lnTo>
                  <a:lnTo>
                    <a:pt x="878" y="1322"/>
                  </a:lnTo>
                  <a:lnTo>
                    <a:pt x="889" y="1333"/>
                  </a:lnTo>
                  <a:lnTo>
                    <a:pt x="899" y="1344"/>
                  </a:lnTo>
                  <a:lnTo>
                    <a:pt x="908" y="1356"/>
                  </a:lnTo>
                  <a:lnTo>
                    <a:pt x="917" y="1369"/>
                  </a:lnTo>
                  <a:lnTo>
                    <a:pt x="925" y="1381"/>
                  </a:lnTo>
                  <a:lnTo>
                    <a:pt x="931" y="1395"/>
                  </a:lnTo>
                  <a:lnTo>
                    <a:pt x="931" y="1395"/>
                  </a:lnTo>
                  <a:lnTo>
                    <a:pt x="940" y="1415"/>
                  </a:lnTo>
                  <a:lnTo>
                    <a:pt x="945" y="1435"/>
                  </a:lnTo>
                  <a:lnTo>
                    <a:pt x="949" y="1456"/>
                  </a:lnTo>
                  <a:lnTo>
                    <a:pt x="950" y="1477"/>
                  </a:lnTo>
                  <a:lnTo>
                    <a:pt x="950" y="1498"/>
                  </a:lnTo>
                  <a:lnTo>
                    <a:pt x="948" y="1518"/>
                  </a:lnTo>
                  <a:lnTo>
                    <a:pt x="943" y="1539"/>
                  </a:lnTo>
                  <a:lnTo>
                    <a:pt x="936" y="1560"/>
                  </a:lnTo>
                  <a:lnTo>
                    <a:pt x="936" y="1560"/>
                  </a:lnTo>
                  <a:lnTo>
                    <a:pt x="929" y="1576"/>
                  </a:lnTo>
                  <a:lnTo>
                    <a:pt x="929" y="1576"/>
                  </a:lnTo>
                  <a:lnTo>
                    <a:pt x="922" y="1590"/>
                  </a:lnTo>
                  <a:lnTo>
                    <a:pt x="914" y="1602"/>
                  </a:lnTo>
                  <a:lnTo>
                    <a:pt x="906" y="1615"/>
                  </a:lnTo>
                  <a:lnTo>
                    <a:pt x="896" y="1627"/>
                  </a:lnTo>
                  <a:lnTo>
                    <a:pt x="885" y="1637"/>
                  </a:lnTo>
                  <a:lnTo>
                    <a:pt x="874" y="1647"/>
                  </a:lnTo>
                  <a:lnTo>
                    <a:pt x="862" y="1657"/>
                  </a:lnTo>
                  <a:lnTo>
                    <a:pt x="850" y="1666"/>
                  </a:lnTo>
                  <a:lnTo>
                    <a:pt x="837" y="1673"/>
                  </a:lnTo>
                  <a:lnTo>
                    <a:pt x="823" y="1680"/>
                  </a:lnTo>
                  <a:lnTo>
                    <a:pt x="809" y="1685"/>
                  </a:lnTo>
                  <a:lnTo>
                    <a:pt x="796" y="1690"/>
                  </a:lnTo>
                  <a:lnTo>
                    <a:pt x="781" y="1693"/>
                  </a:lnTo>
                  <a:lnTo>
                    <a:pt x="766" y="1697"/>
                  </a:lnTo>
                  <a:lnTo>
                    <a:pt x="751" y="1698"/>
                  </a:lnTo>
                  <a:lnTo>
                    <a:pt x="734" y="1699"/>
                  </a:lnTo>
                  <a:lnTo>
                    <a:pt x="734" y="1699"/>
                  </a:lnTo>
                  <a:lnTo>
                    <a:pt x="717" y="1698"/>
                  </a:lnTo>
                  <a:lnTo>
                    <a:pt x="700" y="1696"/>
                  </a:lnTo>
                  <a:lnTo>
                    <a:pt x="683" y="1692"/>
                  </a:lnTo>
                  <a:lnTo>
                    <a:pt x="665" y="1688"/>
                  </a:lnTo>
                  <a:lnTo>
                    <a:pt x="665" y="1688"/>
                  </a:lnTo>
                  <a:lnTo>
                    <a:pt x="673" y="1698"/>
                  </a:lnTo>
                  <a:lnTo>
                    <a:pt x="679" y="1710"/>
                  </a:lnTo>
                  <a:lnTo>
                    <a:pt x="685" y="1721"/>
                  </a:lnTo>
                  <a:lnTo>
                    <a:pt x="691" y="1734"/>
                  </a:lnTo>
                  <a:lnTo>
                    <a:pt x="695" y="1745"/>
                  </a:lnTo>
                  <a:lnTo>
                    <a:pt x="699" y="1758"/>
                  </a:lnTo>
                  <a:lnTo>
                    <a:pt x="701" y="1771"/>
                  </a:lnTo>
                  <a:lnTo>
                    <a:pt x="703" y="1783"/>
                  </a:lnTo>
                  <a:lnTo>
                    <a:pt x="705" y="1797"/>
                  </a:lnTo>
                  <a:lnTo>
                    <a:pt x="706" y="1810"/>
                  </a:lnTo>
                  <a:lnTo>
                    <a:pt x="705" y="1824"/>
                  </a:lnTo>
                  <a:lnTo>
                    <a:pt x="705" y="1836"/>
                  </a:lnTo>
                  <a:lnTo>
                    <a:pt x="702" y="1849"/>
                  </a:lnTo>
                  <a:lnTo>
                    <a:pt x="700" y="1863"/>
                  </a:lnTo>
                  <a:lnTo>
                    <a:pt x="696" y="1876"/>
                  </a:lnTo>
                  <a:lnTo>
                    <a:pt x="692" y="1888"/>
                  </a:lnTo>
                  <a:lnTo>
                    <a:pt x="692" y="1888"/>
                  </a:lnTo>
                  <a:lnTo>
                    <a:pt x="686" y="1901"/>
                  </a:lnTo>
                  <a:lnTo>
                    <a:pt x="680" y="1914"/>
                  </a:lnTo>
                  <a:lnTo>
                    <a:pt x="673" y="1925"/>
                  </a:lnTo>
                  <a:lnTo>
                    <a:pt x="665" y="1937"/>
                  </a:lnTo>
                  <a:lnTo>
                    <a:pt x="657" y="1947"/>
                  </a:lnTo>
                  <a:lnTo>
                    <a:pt x="648" y="1957"/>
                  </a:lnTo>
                  <a:lnTo>
                    <a:pt x="639" y="1968"/>
                  </a:lnTo>
                  <a:lnTo>
                    <a:pt x="629" y="1977"/>
                  </a:lnTo>
                  <a:lnTo>
                    <a:pt x="629" y="1977"/>
                  </a:lnTo>
                  <a:lnTo>
                    <a:pt x="627" y="1979"/>
                  </a:lnTo>
                  <a:lnTo>
                    <a:pt x="625" y="1982"/>
                  </a:lnTo>
                  <a:lnTo>
                    <a:pt x="625" y="1982"/>
                  </a:lnTo>
                  <a:lnTo>
                    <a:pt x="601" y="2000"/>
                  </a:lnTo>
                  <a:lnTo>
                    <a:pt x="577" y="2018"/>
                  </a:lnTo>
                  <a:lnTo>
                    <a:pt x="552" y="2035"/>
                  </a:lnTo>
                  <a:lnTo>
                    <a:pt x="527" y="2052"/>
                  </a:lnTo>
                  <a:lnTo>
                    <a:pt x="502" y="2067"/>
                  </a:lnTo>
                  <a:lnTo>
                    <a:pt x="475" y="2082"/>
                  </a:lnTo>
                  <a:lnTo>
                    <a:pt x="449" y="2096"/>
                  </a:lnTo>
                  <a:lnTo>
                    <a:pt x="422" y="2108"/>
                  </a:lnTo>
                  <a:lnTo>
                    <a:pt x="396" y="2121"/>
                  </a:lnTo>
                  <a:lnTo>
                    <a:pt x="368" y="2132"/>
                  </a:lnTo>
                  <a:lnTo>
                    <a:pt x="341" y="2143"/>
                  </a:lnTo>
                  <a:lnTo>
                    <a:pt x="313" y="2152"/>
                  </a:lnTo>
                  <a:lnTo>
                    <a:pt x="285" y="2161"/>
                  </a:lnTo>
                  <a:lnTo>
                    <a:pt x="256" y="2169"/>
                  </a:lnTo>
                  <a:lnTo>
                    <a:pt x="228" y="2176"/>
                  </a:lnTo>
                  <a:lnTo>
                    <a:pt x="199" y="2182"/>
                  </a:lnTo>
                  <a:lnTo>
                    <a:pt x="199" y="2182"/>
                  </a:lnTo>
                  <a:lnTo>
                    <a:pt x="183" y="2184"/>
                  </a:lnTo>
                  <a:lnTo>
                    <a:pt x="167" y="2185"/>
                  </a:lnTo>
                  <a:lnTo>
                    <a:pt x="167" y="2185"/>
                  </a:lnTo>
                  <a:close/>
                  <a:moveTo>
                    <a:pt x="167" y="25"/>
                  </a:moveTo>
                  <a:lnTo>
                    <a:pt x="167" y="25"/>
                  </a:lnTo>
                  <a:lnTo>
                    <a:pt x="155" y="25"/>
                  </a:lnTo>
                  <a:lnTo>
                    <a:pt x="142" y="26"/>
                  </a:lnTo>
                  <a:lnTo>
                    <a:pt x="131" y="30"/>
                  </a:lnTo>
                  <a:lnTo>
                    <a:pt x="119" y="33"/>
                  </a:lnTo>
                  <a:lnTo>
                    <a:pt x="108" y="38"/>
                  </a:lnTo>
                  <a:lnTo>
                    <a:pt x="96" y="44"/>
                  </a:lnTo>
                  <a:lnTo>
                    <a:pt x="86" y="49"/>
                  </a:lnTo>
                  <a:lnTo>
                    <a:pt x="77" y="57"/>
                  </a:lnTo>
                  <a:lnTo>
                    <a:pt x="77" y="57"/>
                  </a:lnTo>
                  <a:lnTo>
                    <a:pt x="65" y="68"/>
                  </a:lnTo>
                  <a:lnTo>
                    <a:pt x="55" y="79"/>
                  </a:lnTo>
                  <a:lnTo>
                    <a:pt x="46" y="92"/>
                  </a:lnTo>
                  <a:lnTo>
                    <a:pt x="39" y="106"/>
                  </a:lnTo>
                  <a:lnTo>
                    <a:pt x="33" y="121"/>
                  </a:lnTo>
                  <a:lnTo>
                    <a:pt x="28" y="136"/>
                  </a:lnTo>
                  <a:lnTo>
                    <a:pt x="26" y="151"/>
                  </a:lnTo>
                  <a:lnTo>
                    <a:pt x="25" y="167"/>
                  </a:lnTo>
                  <a:lnTo>
                    <a:pt x="25" y="2018"/>
                  </a:lnTo>
                  <a:lnTo>
                    <a:pt x="25" y="2018"/>
                  </a:lnTo>
                  <a:lnTo>
                    <a:pt x="26" y="2035"/>
                  </a:lnTo>
                  <a:lnTo>
                    <a:pt x="28" y="2049"/>
                  </a:lnTo>
                  <a:lnTo>
                    <a:pt x="33" y="2064"/>
                  </a:lnTo>
                  <a:lnTo>
                    <a:pt x="39" y="2079"/>
                  </a:lnTo>
                  <a:lnTo>
                    <a:pt x="46" y="2093"/>
                  </a:lnTo>
                  <a:lnTo>
                    <a:pt x="55" y="2106"/>
                  </a:lnTo>
                  <a:lnTo>
                    <a:pt x="65" y="2117"/>
                  </a:lnTo>
                  <a:lnTo>
                    <a:pt x="77" y="2128"/>
                  </a:lnTo>
                  <a:lnTo>
                    <a:pt x="77" y="2128"/>
                  </a:lnTo>
                  <a:lnTo>
                    <a:pt x="86" y="2136"/>
                  </a:lnTo>
                  <a:lnTo>
                    <a:pt x="96" y="2142"/>
                  </a:lnTo>
                  <a:lnTo>
                    <a:pt x="108" y="2147"/>
                  </a:lnTo>
                  <a:lnTo>
                    <a:pt x="119" y="2152"/>
                  </a:lnTo>
                  <a:lnTo>
                    <a:pt x="131" y="2156"/>
                  </a:lnTo>
                  <a:lnTo>
                    <a:pt x="142" y="2158"/>
                  </a:lnTo>
                  <a:lnTo>
                    <a:pt x="154" y="2160"/>
                  </a:lnTo>
                  <a:lnTo>
                    <a:pt x="167" y="2160"/>
                  </a:lnTo>
                  <a:lnTo>
                    <a:pt x="167" y="2160"/>
                  </a:lnTo>
                  <a:lnTo>
                    <a:pt x="180" y="2160"/>
                  </a:lnTo>
                  <a:lnTo>
                    <a:pt x="194" y="2158"/>
                  </a:lnTo>
                  <a:lnTo>
                    <a:pt x="194" y="2158"/>
                  </a:lnTo>
                  <a:lnTo>
                    <a:pt x="222" y="2152"/>
                  </a:lnTo>
                  <a:lnTo>
                    <a:pt x="250" y="2145"/>
                  </a:lnTo>
                  <a:lnTo>
                    <a:pt x="277" y="2137"/>
                  </a:lnTo>
                  <a:lnTo>
                    <a:pt x="304" y="2129"/>
                  </a:lnTo>
                  <a:lnTo>
                    <a:pt x="330" y="2120"/>
                  </a:lnTo>
                  <a:lnTo>
                    <a:pt x="357" y="2109"/>
                  </a:lnTo>
                  <a:lnTo>
                    <a:pt x="383" y="2099"/>
                  </a:lnTo>
                  <a:lnTo>
                    <a:pt x="410" y="2086"/>
                  </a:lnTo>
                  <a:lnTo>
                    <a:pt x="435" y="2075"/>
                  </a:lnTo>
                  <a:lnTo>
                    <a:pt x="460" y="2061"/>
                  </a:lnTo>
                  <a:lnTo>
                    <a:pt x="486" y="2047"/>
                  </a:lnTo>
                  <a:lnTo>
                    <a:pt x="510" y="2032"/>
                  </a:lnTo>
                  <a:lnTo>
                    <a:pt x="534" y="2016"/>
                  </a:lnTo>
                  <a:lnTo>
                    <a:pt x="558" y="2000"/>
                  </a:lnTo>
                  <a:lnTo>
                    <a:pt x="582" y="1984"/>
                  </a:lnTo>
                  <a:lnTo>
                    <a:pt x="604" y="1965"/>
                  </a:lnTo>
                  <a:lnTo>
                    <a:pt x="604" y="1965"/>
                  </a:lnTo>
                  <a:lnTo>
                    <a:pt x="607" y="1963"/>
                  </a:lnTo>
                  <a:lnTo>
                    <a:pt x="609" y="1961"/>
                  </a:lnTo>
                  <a:lnTo>
                    <a:pt x="609" y="1961"/>
                  </a:lnTo>
                  <a:lnTo>
                    <a:pt x="618" y="1953"/>
                  </a:lnTo>
                  <a:lnTo>
                    <a:pt x="627" y="1943"/>
                  </a:lnTo>
                  <a:lnTo>
                    <a:pt x="635" y="1934"/>
                  </a:lnTo>
                  <a:lnTo>
                    <a:pt x="643" y="1924"/>
                  </a:lnTo>
                  <a:lnTo>
                    <a:pt x="650" y="1914"/>
                  </a:lnTo>
                  <a:lnTo>
                    <a:pt x="657" y="1903"/>
                  </a:lnTo>
                  <a:lnTo>
                    <a:pt x="663" y="1892"/>
                  </a:lnTo>
                  <a:lnTo>
                    <a:pt x="668" y="1879"/>
                  </a:lnTo>
                  <a:lnTo>
                    <a:pt x="668" y="1879"/>
                  </a:lnTo>
                  <a:lnTo>
                    <a:pt x="673" y="1864"/>
                  </a:lnTo>
                  <a:lnTo>
                    <a:pt x="677" y="1849"/>
                  </a:lnTo>
                  <a:lnTo>
                    <a:pt x="679" y="1834"/>
                  </a:lnTo>
                  <a:lnTo>
                    <a:pt x="680" y="1819"/>
                  </a:lnTo>
                  <a:lnTo>
                    <a:pt x="680" y="1804"/>
                  </a:lnTo>
                  <a:lnTo>
                    <a:pt x="679" y="1789"/>
                  </a:lnTo>
                  <a:lnTo>
                    <a:pt x="676" y="1774"/>
                  </a:lnTo>
                  <a:lnTo>
                    <a:pt x="672" y="1759"/>
                  </a:lnTo>
                  <a:lnTo>
                    <a:pt x="668" y="1745"/>
                  </a:lnTo>
                  <a:lnTo>
                    <a:pt x="662" y="1731"/>
                  </a:lnTo>
                  <a:lnTo>
                    <a:pt x="655" y="1718"/>
                  </a:lnTo>
                  <a:lnTo>
                    <a:pt x="647" y="1705"/>
                  </a:lnTo>
                  <a:lnTo>
                    <a:pt x="638" y="1692"/>
                  </a:lnTo>
                  <a:lnTo>
                    <a:pt x="627" y="1681"/>
                  </a:lnTo>
                  <a:lnTo>
                    <a:pt x="617" y="1670"/>
                  </a:lnTo>
                  <a:lnTo>
                    <a:pt x="604" y="1660"/>
                  </a:lnTo>
                  <a:lnTo>
                    <a:pt x="604" y="1660"/>
                  </a:lnTo>
                  <a:lnTo>
                    <a:pt x="601" y="1657"/>
                  </a:lnTo>
                  <a:lnTo>
                    <a:pt x="600" y="1652"/>
                  </a:lnTo>
                  <a:lnTo>
                    <a:pt x="600" y="1647"/>
                  </a:lnTo>
                  <a:lnTo>
                    <a:pt x="602" y="1643"/>
                  </a:lnTo>
                  <a:lnTo>
                    <a:pt x="602" y="1643"/>
                  </a:lnTo>
                  <a:lnTo>
                    <a:pt x="605" y="1639"/>
                  </a:lnTo>
                  <a:lnTo>
                    <a:pt x="610" y="1638"/>
                  </a:lnTo>
                  <a:lnTo>
                    <a:pt x="615" y="1638"/>
                  </a:lnTo>
                  <a:lnTo>
                    <a:pt x="619" y="1640"/>
                  </a:lnTo>
                  <a:lnTo>
                    <a:pt x="619" y="1640"/>
                  </a:lnTo>
                  <a:lnTo>
                    <a:pt x="629" y="1645"/>
                  </a:lnTo>
                  <a:lnTo>
                    <a:pt x="638" y="1650"/>
                  </a:lnTo>
                  <a:lnTo>
                    <a:pt x="658" y="1658"/>
                  </a:lnTo>
                  <a:lnTo>
                    <a:pt x="658" y="1658"/>
                  </a:lnTo>
                  <a:lnTo>
                    <a:pt x="668" y="1661"/>
                  </a:lnTo>
                  <a:lnTo>
                    <a:pt x="668" y="1661"/>
                  </a:lnTo>
                  <a:lnTo>
                    <a:pt x="684" y="1667"/>
                  </a:lnTo>
                  <a:lnTo>
                    <a:pt x="701" y="1670"/>
                  </a:lnTo>
                  <a:lnTo>
                    <a:pt x="718" y="1673"/>
                  </a:lnTo>
                  <a:lnTo>
                    <a:pt x="734" y="1674"/>
                  </a:lnTo>
                  <a:lnTo>
                    <a:pt x="734" y="1674"/>
                  </a:lnTo>
                  <a:lnTo>
                    <a:pt x="748" y="1674"/>
                  </a:lnTo>
                  <a:lnTo>
                    <a:pt x="762" y="1672"/>
                  </a:lnTo>
                  <a:lnTo>
                    <a:pt x="776" y="1669"/>
                  </a:lnTo>
                  <a:lnTo>
                    <a:pt x="789" y="1666"/>
                  </a:lnTo>
                  <a:lnTo>
                    <a:pt x="801" y="1662"/>
                  </a:lnTo>
                  <a:lnTo>
                    <a:pt x="813" y="1657"/>
                  </a:lnTo>
                  <a:lnTo>
                    <a:pt x="826" y="1651"/>
                  </a:lnTo>
                  <a:lnTo>
                    <a:pt x="837" y="1644"/>
                  </a:lnTo>
                  <a:lnTo>
                    <a:pt x="847" y="1637"/>
                  </a:lnTo>
                  <a:lnTo>
                    <a:pt x="858" y="1629"/>
                  </a:lnTo>
                  <a:lnTo>
                    <a:pt x="868" y="1620"/>
                  </a:lnTo>
                  <a:lnTo>
                    <a:pt x="877" y="1609"/>
                  </a:lnTo>
                  <a:lnTo>
                    <a:pt x="885" y="1599"/>
                  </a:lnTo>
                  <a:lnTo>
                    <a:pt x="893" y="1589"/>
                  </a:lnTo>
                  <a:lnTo>
                    <a:pt x="900" y="1577"/>
                  </a:lnTo>
                  <a:lnTo>
                    <a:pt x="907" y="1564"/>
                  </a:lnTo>
                  <a:lnTo>
                    <a:pt x="907" y="1564"/>
                  </a:lnTo>
                  <a:lnTo>
                    <a:pt x="913" y="1551"/>
                  </a:lnTo>
                  <a:lnTo>
                    <a:pt x="913" y="1551"/>
                  </a:lnTo>
                  <a:lnTo>
                    <a:pt x="919" y="1533"/>
                  </a:lnTo>
                  <a:lnTo>
                    <a:pt x="922" y="1515"/>
                  </a:lnTo>
                  <a:lnTo>
                    <a:pt x="925" y="1496"/>
                  </a:lnTo>
                  <a:lnTo>
                    <a:pt x="926" y="1478"/>
                  </a:lnTo>
                  <a:lnTo>
                    <a:pt x="923" y="1460"/>
                  </a:lnTo>
                  <a:lnTo>
                    <a:pt x="920" y="1441"/>
                  </a:lnTo>
                  <a:lnTo>
                    <a:pt x="915" y="1423"/>
                  </a:lnTo>
                  <a:lnTo>
                    <a:pt x="908" y="1405"/>
                  </a:lnTo>
                  <a:lnTo>
                    <a:pt x="908" y="1405"/>
                  </a:lnTo>
                  <a:lnTo>
                    <a:pt x="899" y="1388"/>
                  </a:lnTo>
                  <a:lnTo>
                    <a:pt x="890" y="1373"/>
                  </a:lnTo>
                  <a:lnTo>
                    <a:pt x="878" y="1358"/>
                  </a:lnTo>
                  <a:lnTo>
                    <a:pt x="866" y="1346"/>
                  </a:lnTo>
                  <a:lnTo>
                    <a:pt x="851" y="1333"/>
                  </a:lnTo>
                  <a:lnTo>
                    <a:pt x="836" y="1322"/>
                  </a:lnTo>
                  <a:lnTo>
                    <a:pt x="820" y="1313"/>
                  </a:lnTo>
                  <a:lnTo>
                    <a:pt x="802" y="1306"/>
                  </a:lnTo>
                  <a:lnTo>
                    <a:pt x="801" y="1305"/>
                  </a:lnTo>
                  <a:lnTo>
                    <a:pt x="801" y="1305"/>
                  </a:lnTo>
                  <a:lnTo>
                    <a:pt x="799" y="1304"/>
                  </a:lnTo>
                  <a:lnTo>
                    <a:pt x="799" y="1304"/>
                  </a:lnTo>
                  <a:lnTo>
                    <a:pt x="794" y="1302"/>
                  </a:lnTo>
                  <a:lnTo>
                    <a:pt x="792" y="1298"/>
                  </a:lnTo>
                  <a:lnTo>
                    <a:pt x="791" y="1295"/>
                  </a:lnTo>
                  <a:lnTo>
                    <a:pt x="791" y="1290"/>
                  </a:lnTo>
                  <a:lnTo>
                    <a:pt x="791" y="1290"/>
                  </a:lnTo>
                  <a:lnTo>
                    <a:pt x="793" y="1286"/>
                  </a:lnTo>
                  <a:lnTo>
                    <a:pt x="797" y="1282"/>
                  </a:lnTo>
                  <a:lnTo>
                    <a:pt x="800" y="1281"/>
                  </a:lnTo>
                  <a:lnTo>
                    <a:pt x="805" y="1280"/>
                  </a:lnTo>
                  <a:lnTo>
                    <a:pt x="805" y="1280"/>
                  </a:lnTo>
                  <a:lnTo>
                    <a:pt x="820" y="1281"/>
                  </a:lnTo>
                  <a:lnTo>
                    <a:pt x="836" y="1281"/>
                  </a:lnTo>
                  <a:lnTo>
                    <a:pt x="836" y="1281"/>
                  </a:lnTo>
                  <a:lnTo>
                    <a:pt x="853" y="1279"/>
                  </a:lnTo>
                  <a:lnTo>
                    <a:pt x="869" y="1275"/>
                  </a:lnTo>
                  <a:lnTo>
                    <a:pt x="887" y="1271"/>
                  </a:lnTo>
                  <a:lnTo>
                    <a:pt x="902" y="1264"/>
                  </a:lnTo>
                  <a:lnTo>
                    <a:pt x="917" y="1256"/>
                  </a:lnTo>
                  <a:lnTo>
                    <a:pt x="930" y="1248"/>
                  </a:lnTo>
                  <a:lnTo>
                    <a:pt x="943" y="1236"/>
                  </a:lnTo>
                  <a:lnTo>
                    <a:pt x="956" y="1225"/>
                  </a:lnTo>
                  <a:lnTo>
                    <a:pt x="966" y="1213"/>
                  </a:lnTo>
                  <a:lnTo>
                    <a:pt x="976" y="1199"/>
                  </a:lnTo>
                  <a:lnTo>
                    <a:pt x="984" y="1184"/>
                  </a:lnTo>
                  <a:lnTo>
                    <a:pt x="991" y="1169"/>
                  </a:lnTo>
                  <a:lnTo>
                    <a:pt x="997" y="1153"/>
                  </a:lnTo>
                  <a:lnTo>
                    <a:pt x="1001" y="1137"/>
                  </a:lnTo>
                  <a:lnTo>
                    <a:pt x="1004" y="1120"/>
                  </a:lnTo>
                  <a:lnTo>
                    <a:pt x="1004" y="1102"/>
                  </a:lnTo>
                  <a:lnTo>
                    <a:pt x="1004" y="1102"/>
                  </a:lnTo>
                  <a:lnTo>
                    <a:pt x="1004" y="1091"/>
                  </a:lnTo>
                  <a:lnTo>
                    <a:pt x="1004" y="1091"/>
                  </a:lnTo>
                  <a:lnTo>
                    <a:pt x="1002" y="1074"/>
                  </a:lnTo>
                  <a:lnTo>
                    <a:pt x="998" y="1055"/>
                  </a:lnTo>
                  <a:lnTo>
                    <a:pt x="993" y="1039"/>
                  </a:lnTo>
                  <a:lnTo>
                    <a:pt x="986" y="1023"/>
                  </a:lnTo>
                  <a:lnTo>
                    <a:pt x="978" y="1008"/>
                  </a:lnTo>
                  <a:lnTo>
                    <a:pt x="967" y="993"/>
                  </a:lnTo>
                  <a:lnTo>
                    <a:pt x="957" y="980"/>
                  </a:lnTo>
                  <a:lnTo>
                    <a:pt x="944" y="968"/>
                  </a:lnTo>
                  <a:lnTo>
                    <a:pt x="931" y="957"/>
                  </a:lnTo>
                  <a:lnTo>
                    <a:pt x="917" y="948"/>
                  </a:lnTo>
                  <a:lnTo>
                    <a:pt x="902" y="939"/>
                  </a:lnTo>
                  <a:lnTo>
                    <a:pt x="885" y="933"/>
                  </a:lnTo>
                  <a:lnTo>
                    <a:pt x="868" y="927"/>
                  </a:lnTo>
                  <a:lnTo>
                    <a:pt x="851" y="924"/>
                  </a:lnTo>
                  <a:lnTo>
                    <a:pt x="832" y="923"/>
                  </a:lnTo>
                  <a:lnTo>
                    <a:pt x="814" y="923"/>
                  </a:lnTo>
                  <a:lnTo>
                    <a:pt x="814" y="923"/>
                  </a:lnTo>
                  <a:lnTo>
                    <a:pt x="802" y="924"/>
                  </a:lnTo>
                  <a:lnTo>
                    <a:pt x="802" y="924"/>
                  </a:lnTo>
                  <a:lnTo>
                    <a:pt x="798" y="924"/>
                  </a:lnTo>
                  <a:lnTo>
                    <a:pt x="794" y="921"/>
                  </a:lnTo>
                  <a:lnTo>
                    <a:pt x="791" y="918"/>
                  </a:lnTo>
                  <a:lnTo>
                    <a:pt x="789" y="913"/>
                  </a:lnTo>
                  <a:lnTo>
                    <a:pt x="789" y="913"/>
                  </a:lnTo>
                  <a:lnTo>
                    <a:pt x="789" y="909"/>
                  </a:lnTo>
                  <a:lnTo>
                    <a:pt x="791" y="904"/>
                  </a:lnTo>
                  <a:lnTo>
                    <a:pt x="793" y="901"/>
                  </a:lnTo>
                  <a:lnTo>
                    <a:pt x="798" y="898"/>
                  </a:lnTo>
                  <a:lnTo>
                    <a:pt x="798" y="898"/>
                  </a:lnTo>
                  <a:lnTo>
                    <a:pt x="813" y="894"/>
                  </a:lnTo>
                  <a:lnTo>
                    <a:pt x="827" y="888"/>
                  </a:lnTo>
                  <a:lnTo>
                    <a:pt x="840" y="881"/>
                  </a:lnTo>
                  <a:lnTo>
                    <a:pt x="853" y="872"/>
                  </a:lnTo>
                  <a:lnTo>
                    <a:pt x="865" y="863"/>
                  </a:lnTo>
                  <a:lnTo>
                    <a:pt x="876" y="854"/>
                  </a:lnTo>
                  <a:lnTo>
                    <a:pt x="885" y="842"/>
                  </a:lnTo>
                  <a:lnTo>
                    <a:pt x="895" y="830"/>
                  </a:lnTo>
                  <a:lnTo>
                    <a:pt x="903" y="818"/>
                  </a:lnTo>
                  <a:lnTo>
                    <a:pt x="911" y="804"/>
                  </a:lnTo>
                  <a:lnTo>
                    <a:pt x="917" y="790"/>
                  </a:lnTo>
                  <a:lnTo>
                    <a:pt x="921" y="776"/>
                  </a:lnTo>
                  <a:lnTo>
                    <a:pt x="925" y="761"/>
                  </a:lnTo>
                  <a:lnTo>
                    <a:pt x="927" y="746"/>
                  </a:lnTo>
                  <a:lnTo>
                    <a:pt x="928" y="731"/>
                  </a:lnTo>
                  <a:lnTo>
                    <a:pt x="928" y="715"/>
                  </a:lnTo>
                  <a:lnTo>
                    <a:pt x="928" y="715"/>
                  </a:lnTo>
                  <a:lnTo>
                    <a:pt x="927" y="700"/>
                  </a:lnTo>
                  <a:lnTo>
                    <a:pt x="923" y="685"/>
                  </a:lnTo>
                  <a:lnTo>
                    <a:pt x="920" y="671"/>
                  </a:lnTo>
                  <a:lnTo>
                    <a:pt x="914" y="656"/>
                  </a:lnTo>
                  <a:lnTo>
                    <a:pt x="914" y="656"/>
                  </a:lnTo>
                  <a:lnTo>
                    <a:pt x="908" y="644"/>
                  </a:lnTo>
                  <a:lnTo>
                    <a:pt x="902" y="631"/>
                  </a:lnTo>
                  <a:lnTo>
                    <a:pt x="893" y="620"/>
                  </a:lnTo>
                  <a:lnTo>
                    <a:pt x="885" y="609"/>
                  </a:lnTo>
                  <a:lnTo>
                    <a:pt x="876" y="599"/>
                  </a:lnTo>
                  <a:lnTo>
                    <a:pt x="866" y="590"/>
                  </a:lnTo>
                  <a:lnTo>
                    <a:pt x="855" y="582"/>
                  </a:lnTo>
                  <a:lnTo>
                    <a:pt x="844" y="574"/>
                  </a:lnTo>
                  <a:lnTo>
                    <a:pt x="832" y="567"/>
                  </a:lnTo>
                  <a:lnTo>
                    <a:pt x="820" y="561"/>
                  </a:lnTo>
                  <a:lnTo>
                    <a:pt x="807" y="556"/>
                  </a:lnTo>
                  <a:lnTo>
                    <a:pt x="794" y="553"/>
                  </a:lnTo>
                  <a:lnTo>
                    <a:pt x="781" y="549"/>
                  </a:lnTo>
                  <a:lnTo>
                    <a:pt x="767" y="547"/>
                  </a:lnTo>
                  <a:lnTo>
                    <a:pt x="753" y="547"/>
                  </a:lnTo>
                  <a:lnTo>
                    <a:pt x="738" y="547"/>
                  </a:lnTo>
                  <a:lnTo>
                    <a:pt x="738" y="547"/>
                  </a:lnTo>
                  <a:lnTo>
                    <a:pt x="726" y="548"/>
                  </a:lnTo>
                  <a:lnTo>
                    <a:pt x="715" y="549"/>
                  </a:lnTo>
                  <a:lnTo>
                    <a:pt x="703" y="553"/>
                  </a:lnTo>
                  <a:lnTo>
                    <a:pt x="693" y="555"/>
                  </a:lnTo>
                  <a:lnTo>
                    <a:pt x="682" y="560"/>
                  </a:lnTo>
                  <a:lnTo>
                    <a:pt x="671" y="564"/>
                  </a:lnTo>
                  <a:lnTo>
                    <a:pt x="661" y="570"/>
                  </a:lnTo>
                  <a:lnTo>
                    <a:pt x="650" y="576"/>
                  </a:lnTo>
                  <a:lnTo>
                    <a:pt x="650" y="576"/>
                  </a:lnTo>
                  <a:lnTo>
                    <a:pt x="646" y="578"/>
                  </a:lnTo>
                  <a:lnTo>
                    <a:pt x="641" y="577"/>
                  </a:lnTo>
                  <a:lnTo>
                    <a:pt x="641" y="577"/>
                  </a:lnTo>
                  <a:lnTo>
                    <a:pt x="637" y="576"/>
                  </a:lnTo>
                  <a:lnTo>
                    <a:pt x="633" y="572"/>
                  </a:lnTo>
                  <a:lnTo>
                    <a:pt x="633" y="571"/>
                  </a:lnTo>
                  <a:lnTo>
                    <a:pt x="633" y="571"/>
                  </a:lnTo>
                  <a:lnTo>
                    <a:pt x="631" y="567"/>
                  </a:lnTo>
                  <a:lnTo>
                    <a:pt x="631" y="562"/>
                  </a:lnTo>
                  <a:lnTo>
                    <a:pt x="633" y="557"/>
                  </a:lnTo>
                  <a:lnTo>
                    <a:pt x="637" y="554"/>
                  </a:lnTo>
                  <a:lnTo>
                    <a:pt x="637" y="554"/>
                  </a:lnTo>
                  <a:lnTo>
                    <a:pt x="646" y="547"/>
                  </a:lnTo>
                  <a:lnTo>
                    <a:pt x="655" y="540"/>
                  </a:lnTo>
                  <a:lnTo>
                    <a:pt x="664" y="532"/>
                  </a:lnTo>
                  <a:lnTo>
                    <a:pt x="672" y="523"/>
                  </a:lnTo>
                  <a:lnTo>
                    <a:pt x="679" y="514"/>
                  </a:lnTo>
                  <a:lnTo>
                    <a:pt x="686" y="504"/>
                  </a:lnTo>
                  <a:lnTo>
                    <a:pt x="692" y="495"/>
                  </a:lnTo>
                  <a:lnTo>
                    <a:pt x="698" y="485"/>
                  </a:lnTo>
                  <a:lnTo>
                    <a:pt x="702" y="474"/>
                  </a:lnTo>
                  <a:lnTo>
                    <a:pt x="707" y="463"/>
                  </a:lnTo>
                  <a:lnTo>
                    <a:pt x="710" y="451"/>
                  </a:lnTo>
                  <a:lnTo>
                    <a:pt x="713" y="441"/>
                  </a:lnTo>
                  <a:lnTo>
                    <a:pt x="715" y="429"/>
                  </a:lnTo>
                  <a:lnTo>
                    <a:pt x="716" y="417"/>
                  </a:lnTo>
                  <a:lnTo>
                    <a:pt x="717" y="405"/>
                  </a:lnTo>
                  <a:lnTo>
                    <a:pt x="717" y="394"/>
                  </a:lnTo>
                  <a:lnTo>
                    <a:pt x="717" y="394"/>
                  </a:lnTo>
                  <a:lnTo>
                    <a:pt x="715" y="375"/>
                  </a:lnTo>
                  <a:lnTo>
                    <a:pt x="711" y="358"/>
                  </a:lnTo>
                  <a:lnTo>
                    <a:pt x="707" y="341"/>
                  </a:lnTo>
                  <a:lnTo>
                    <a:pt x="701" y="325"/>
                  </a:lnTo>
                  <a:lnTo>
                    <a:pt x="693" y="309"/>
                  </a:lnTo>
                  <a:lnTo>
                    <a:pt x="685" y="295"/>
                  </a:lnTo>
                  <a:lnTo>
                    <a:pt x="675" y="282"/>
                  </a:lnTo>
                  <a:lnTo>
                    <a:pt x="663" y="270"/>
                  </a:lnTo>
                  <a:lnTo>
                    <a:pt x="663" y="270"/>
                  </a:lnTo>
                  <a:lnTo>
                    <a:pt x="638" y="247"/>
                  </a:lnTo>
                  <a:lnTo>
                    <a:pt x="612" y="226"/>
                  </a:lnTo>
                  <a:lnTo>
                    <a:pt x="586" y="205"/>
                  </a:lnTo>
                  <a:lnTo>
                    <a:pt x="558" y="184"/>
                  </a:lnTo>
                  <a:lnTo>
                    <a:pt x="531" y="166"/>
                  </a:lnTo>
                  <a:lnTo>
                    <a:pt x="502" y="147"/>
                  </a:lnTo>
                  <a:lnTo>
                    <a:pt x="473" y="131"/>
                  </a:lnTo>
                  <a:lnTo>
                    <a:pt x="443" y="115"/>
                  </a:lnTo>
                  <a:lnTo>
                    <a:pt x="414" y="100"/>
                  </a:lnTo>
                  <a:lnTo>
                    <a:pt x="383" y="86"/>
                  </a:lnTo>
                  <a:lnTo>
                    <a:pt x="353" y="73"/>
                  </a:lnTo>
                  <a:lnTo>
                    <a:pt x="322" y="62"/>
                  </a:lnTo>
                  <a:lnTo>
                    <a:pt x="291" y="52"/>
                  </a:lnTo>
                  <a:lnTo>
                    <a:pt x="259" y="42"/>
                  </a:lnTo>
                  <a:lnTo>
                    <a:pt x="226" y="34"/>
                  </a:lnTo>
                  <a:lnTo>
                    <a:pt x="194" y="27"/>
                  </a:lnTo>
                  <a:lnTo>
                    <a:pt x="194" y="27"/>
                  </a:lnTo>
                  <a:lnTo>
                    <a:pt x="180" y="25"/>
                  </a:lnTo>
                  <a:lnTo>
                    <a:pt x="167" y="25"/>
                  </a:lnTo>
                  <a:lnTo>
                    <a:pt x="167"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Freeform 108"/>
            <p:cNvSpPr>
              <a:spLocks/>
            </p:cNvSpPr>
            <p:nvPr/>
          </p:nvSpPr>
          <p:spPr bwMode="auto">
            <a:xfrm>
              <a:off x="2973" y="2374"/>
              <a:ext cx="113" cy="50"/>
            </a:xfrm>
            <a:custGeom>
              <a:avLst/>
              <a:gdLst>
                <a:gd name="T0" fmla="*/ 214 w 226"/>
                <a:gd name="T1" fmla="*/ 100 h 100"/>
                <a:gd name="T2" fmla="*/ 214 w 226"/>
                <a:gd name="T3" fmla="*/ 100 h 100"/>
                <a:gd name="T4" fmla="*/ 210 w 226"/>
                <a:gd name="T5" fmla="*/ 100 h 100"/>
                <a:gd name="T6" fmla="*/ 208 w 226"/>
                <a:gd name="T7" fmla="*/ 98 h 100"/>
                <a:gd name="T8" fmla="*/ 204 w 226"/>
                <a:gd name="T9" fmla="*/ 96 h 100"/>
                <a:gd name="T10" fmla="*/ 202 w 226"/>
                <a:gd name="T11" fmla="*/ 92 h 100"/>
                <a:gd name="T12" fmla="*/ 202 w 226"/>
                <a:gd name="T13" fmla="*/ 92 h 100"/>
                <a:gd name="T14" fmla="*/ 200 w 226"/>
                <a:gd name="T15" fmla="*/ 88 h 100"/>
                <a:gd name="T16" fmla="*/ 193 w 226"/>
                <a:gd name="T17" fmla="*/ 77 h 100"/>
                <a:gd name="T18" fmla="*/ 188 w 226"/>
                <a:gd name="T19" fmla="*/ 71 h 100"/>
                <a:gd name="T20" fmla="*/ 181 w 226"/>
                <a:gd name="T21" fmla="*/ 64 h 100"/>
                <a:gd name="T22" fmla="*/ 173 w 226"/>
                <a:gd name="T23" fmla="*/ 57 h 100"/>
                <a:gd name="T24" fmla="*/ 163 w 226"/>
                <a:gd name="T25" fmla="*/ 50 h 100"/>
                <a:gd name="T26" fmla="*/ 151 w 226"/>
                <a:gd name="T27" fmla="*/ 43 h 100"/>
                <a:gd name="T28" fmla="*/ 139 w 226"/>
                <a:gd name="T29" fmla="*/ 36 h 100"/>
                <a:gd name="T30" fmla="*/ 123 w 226"/>
                <a:gd name="T31" fmla="*/ 31 h 100"/>
                <a:gd name="T32" fmla="*/ 105 w 226"/>
                <a:gd name="T33" fmla="*/ 28 h 100"/>
                <a:gd name="T34" fmla="*/ 87 w 226"/>
                <a:gd name="T35" fmla="*/ 26 h 100"/>
                <a:gd name="T36" fmla="*/ 65 w 226"/>
                <a:gd name="T37" fmla="*/ 26 h 100"/>
                <a:gd name="T38" fmla="*/ 41 w 226"/>
                <a:gd name="T39" fmla="*/ 27 h 100"/>
                <a:gd name="T40" fmla="*/ 15 w 226"/>
                <a:gd name="T41" fmla="*/ 31 h 100"/>
                <a:gd name="T42" fmla="*/ 15 w 226"/>
                <a:gd name="T43" fmla="*/ 31 h 100"/>
                <a:gd name="T44" fmla="*/ 10 w 226"/>
                <a:gd name="T45" fmla="*/ 31 h 100"/>
                <a:gd name="T46" fmla="*/ 5 w 226"/>
                <a:gd name="T47" fmla="*/ 30 h 100"/>
                <a:gd name="T48" fmla="*/ 2 w 226"/>
                <a:gd name="T49" fmla="*/ 27 h 100"/>
                <a:gd name="T50" fmla="*/ 0 w 226"/>
                <a:gd name="T51" fmla="*/ 22 h 100"/>
                <a:gd name="T52" fmla="*/ 0 w 226"/>
                <a:gd name="T53" fmla="*/ 22 h 100"/>
                <a:gd name="T54" fmla="*/ 0 w 226"/>
                <a:gd name="T55" fmla="*/ 16 h 100"/>
                <a:gd name="T56" fmla="*/ 2 w 226"/>
                <a:gd name="T57" fmla="*/ 13 h 100"/>
                <a:gd name="T58" fmla="*/ 5 w 226"/>
                <a:gd name="T59" fmla="*/ 9 h 100"/>
                <a:gd name="T60" fmla="*/ 10 w 226"/>
                <a:gd name="T61" fmla="*/ 7 h 100"/>
                <a:gd name="T62" fmla="*/ 10 w 226"/>
                <a:gd name="T63" fmla="*/ 7 h 100"/>
                <a:gd name="T64" fmla="*/ 25 w 226"/>
                <a:gd name="T65" fmla="*/ 4 h 100"/>
                <a:gd name="T66" fmla="*/ 40 w 226"/>
                <a:gd name="T67" fmla="*/ 3 h 100"/>
                <a:gd name="T68" fmla="*/ 67 w 226"/>
                <a:gd name="T69" fmla="*/ 0 h 100"/>
                <a:gd name="T70" fmla="*/ 91 w 226"/>
                <a:gd name="T71" fmla="*/ 1 h 100"/>
                <a:gd name="T72" fmla="*/ 115 w 226"/>
                <a:gd name="T73" fmla="*/ 4 h 100"/>
                <a:gd name="T74" fmla="*/ 134 w 226"/>
                <a:gd name="T75" fmla="*/ 8 h 100"/>
                <a:gd name="T76" fmla="*/ 151 w 226"/>
                <a:gd name="T77" fmla="*/ 15 h 100"/>
                <a:gd name="T78" fmla="*/ 168 w 226"/>
                <a:gd name="T79" fmla="*/ 23 h 100"/>
                <a:gd name="T80" fmla="*/ 180 w 226"/>
                <a:gd name="T81" fmla="*/ 31 h 100"/>
                <a:gd name="T82" fmla="*/ 192 w 226"/>
                <a:gd name="T83" fmla="*/ 41 h 100"/>
                <a:gd name="T84" fmla="*/ 201 w 226"/>
                <a:gd name="T85" fmla="*/ 50 h 100"/>
                <a:gd name="T86" fmla="*/ 209 w 226"/>
                <a:gd name="T87" fmla="*/ 58 h 100"/>
                <a:gd name="T88" fmla="*/ 216 w 226"/>
                <a:gd name="T89" fmla="*/ 66 h 100"/>
                <a:gd name="T90" fmla="*/ 223 w 226"/>
                <a:gd name="T91" fmla="*/ 79 h 100"/>
                <a:gd name="T92" fmla="*/ 226 w 226"/>
                <a:gd name="T93" fmla="*/ 83 h 100"/>
                <a:gd name="T94" fmla="*/ 226 w 226"/>
                <a:gd name="T95" fmla="*/ 83 h 100"/>
                <a:gd name="T96" fmla="*/ 226 w 226"/>
                <a:gd name="T97" fmla="*/ 88 h 100"/>
                <a:gd name="T98" fmla="*/ 226 w 226"/>
                <a:gd name="T99" fmla="*/ 92 h 100"/>
                <a:gd name="T100" fmla="*/ 223 w 226"/>
                <a:gd name="T101" fmla="*/ 97 h 100"/>
                <a:gd name="T102" fmla="*/ 219 w 226"/>
                <a:gd name="T103" fmla="*/ 99 h 100"/>
                <a:gd name="T104" fmla="*/ 219 w 226"/>
                <a:gd name="T105" fmla="*/ 99 h 100"/>
                <a:gd name="T106" fmla="*/ 214 w 226"/>
                <a:gd name="T107" fmla="*/ 100 h 100"/>
                <a:gd name="T108" fmla="*/ 214 w 226"/>
                <a:gd name="T10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 h="100">
                  <a:moveTo>
                    <a:pt x="214" y="100"/>
                  </a:moveTo>
                  <a:lnTo>
                    <a:pt x="214" y="100"/>
                  </a:lnTo>
                  <a:lnTo>
                    <a:pt x="210" y="100"/>
                  </a:lnTo>
                  <a:lnTo>
                    <a:pt x="208" y="98"/>
                  </a:lnTo>
                  <a:lnTo>
                    <a:pt x="204" y="96"/>
                  </a:lnTo>
                  <a:lnTo>
                    <a:pt x="202" y="92"/>
                  </a:lnTo>
                  <a:lnTo>
                    <a:pt x="202" y="92"/>
                  </a:lnTo>
                  <a:lnTo>
                    <a:pt x="200" y="88"/>
                  </a:lnTo>
                  <a:lnTo>
                    <a:pt x="193" y="77"/>
                  </a:lnTo>
                  <a:lnTo>
                    <a:pt x="188" y="71"/>
                  </a:lnTo>
                  <a:lnTo>
                    <a:pt x="181" y="64"/>
                  </a:lnTo>
                  <a:lnTo>
                    <a:pt x="173" y="57"/>
                  </a:lnTo>
                  <a:lnTo>
                    <a:pt x="163" y="50"/>
                  </a:lnTo>
                  <a:lnTo>
                    <a:pt x="151" y="43"/>
                  </a:lnTo>
                  <a:lnTo>
                    <a:pt x="139" y="36"/>
                  </a:lnTo>
                  <a:lnTo>
                    <a:pt x="123" y="31"/>
                  </a:lnTo>
                  <a:lnTo>
                    <a:pt x="105" y="28"/>
                  </a:lnTo>
                  <a:lnTo>
                    <a:pt x="87" y="26"/>
                  </a:lnTo>
                  <a:lnTo>
                    <a:pt x="65" y="26"/>
                  </a:lnTo>
                  <a:lnTo>
                    <a:pt x="41" y="27"/>
                  </a:lnTo>
                  <a:lnTo>
                    <a:pt x="15" y="31"/>
                  </a:lnTo>
                  <a:lnTo>
                    <a:pt x="15" y="31"/>
                  </a:lnTo>
                  <a:lnTo>
                    <a:pt x="10" y="31"/>
                  </a:lnTo>
                  <a:lnTo>
                    <a:pt x="5" y="30"/>
                  </a:lnTo>
                  <a:lnTo>
                    <a:pt x="2" y="27"/>
                  </a:lnTo>
                  <a:lnTo>
                    <a:pt x="0" y="22"/>
                  </a:lnTo>
                  <a:lnTo>
                    <a:pt x="0" y="22"/>
                  </a:lnTo>
                  <a:lnTo>
                    <a:pt x="0" y="16"/>
                  </a:lnTo>
                  <a:lnTo>
                    <a:pt x="2" y="13"/>
                  </a:lnTo>
                  <a:lnTo>
                    <a:pt x="5" y="9"/>
                  </a:lnTo>
                  <a:lnTo>
                    <a:pt x="10" y="7"/>
                  </a:lnTo>
                  <a:lnTo>
                    <a:pt x="10" y="7"/>
                  </a:lnTo>
                  <a:lnTo>
                    <a:pt x="25" y="4"/>
                  </a:lnTo>
                  <a:lnTo>
                    <a:pt x="40" y="3"/>
                  </a:lnTo>
                  <a:lnTo>
                    <a:pt x="67" y="0"/>
                  </a:lnTo>
                  <a:lnTo>
                    <a:pt x="91" y="1"/>
                  </a:lnTo>
                  <a:lnTo>
                    <a:pt x="115" y="4"/>
                  </a:lnTo>
                  <a:lnTo>
                    <a:pt x="134" y="8"/>
                  </a:lnTo>
                  <a:lnTo>
                    <a:pt x="151" y="15"/>
                  </a:lnTo>
                  <a:lnTo>
                    <a:pt x="168" y="23"/>
                  </a:lnTo>
                  <a:lnTo>
                    <a:pt x="180" y="31"/>
                  </a:lnTo>
                  <a:lnTo>
                    <a:pt x="192" y="41"/>
                  </a:lnTo>
                  <a:lnTo>
                    <a:pt x="201" y="50"/>
                  </a:lnTo>
                  <a:lnTo>
                    <a:pt x="209" y="58"/>
                  </a:lnTo>
                  <a:lnTo>
                    <a:pt x="216" y="66"/>
                  </a:lnTo>
                  <a:lnTo>
                    <a:pt x="223" y="79"/>
                  </a:lnTo>
                  <a:lnTo>
                    <a:pt x="226" y="83"/>
                  </a:lnTo>
                  <a:lnTo>
                    <a:pt x="226" y="83"/>
                  </a:lnTo>
                  <a:lnTo>
                    <a:pt x="226" y="88"/>
                  </a:lnTo>
                  <a:lnTo>
                    <a:pt x="226" y="92"/>
                  </a:lnTo>
                  <a:lnTo>
                    <a:pt x="223" y="97"/>
                  </a:lnTo>
                  <a:lnTo>
                    <a:pt x="219" y="99"/>
                  </a:lnTo>
                  <a:lnTo>
                    <a:pt x="219" y="99"/>
                  </a:lnTo>
                  <a:lnTo>
                    <a:pt x="214" y="100"/>
                  </a:lnTo>
                  <a:lnTo>
                    <a:pt x="214"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Freeform 109"/>
            <p:cNvSpPr>
              <a:spLocks/>
            </p:cNvSpPr>
            <p:nvPr/>
          </p:nvSpPr>
          <p:spPr bwMode="auto">
            <a:xfrm>
              <a:off x="3042" y="2271"/>
              <a:ext cx="62" cy="153"/>
            </a:xfrm>
            <a:custGeom>
              <a:avLst/>
              <a:gdLst>
                <a:gd name="T0" fmla="*/ 75 w 123"/>
                <a:gd name="T1" fmla="*/ 306 h 306"/>
                <a:gd name="T2" fmla="*/ 68 w 123"/>
                <a:gd name="T3" fmla="*/ 305 h 306"/>
                <a:gd name="T4" fmla="*/ 63 w 123"/>
                <a:gd name="T5" fmla="*/ 301 h 306"/>
                <a:gd name="T6" fmla="*/ 59 w 123"/>
                <a:gd name="T7" fmla="*/ 291 h 306"/>
                <a:gd name="T8" fmla="*/ 33 w 123"/>
                <a:gd name="T9" fmla="*/ 241 h 306"/>
                <a:gd name="T10" fmla="*/ 19 w 123"/>
                <a:gd name="T11" fmla="*/ 205 h 306"/>
                <a:gd name="T12" fmla="*/ 8 w 123"/>
                <a:gd name="T13" fmla="*/ 165 h 306"/>
                <a:gd name="T14" fmla="*/ 1 w 123"/>
                <a:gd name="T15" fmla="*/ 124 h 306"/>
                <a:gd name="T16" fmla="*/ 1 w 123"/>
                <a:gd name="T17" fmla="*/ 85 h 306"/>
                <a:gd name="T18" fmla="*/ 6 w 123"/>
                <a:gd name="T19" fmla="*/ 68 h 306"/>
                <a:gd name="T20" fmla="*/ 13 w 123"/>
                <a:gd name="T21" fmla="*/ 51 h 306"/>
                <a:gd name="T22" fmla="*/ 19 w 123"/>
                <a:gd name="T23" fmla="*/ 39 h 306"/>
                <a:gd name="T24" fmla="*/ 38 w 123"/>
                <a:gd name="T25" fmla="*/ 22 h 306"/>
                <a:gd name="T26" fmla="*/ 62 w 123"/>
                <a:gd name="T27" fmla="*/ 9 h 306"/>
                <a:gd name="T28" fmla="*/ 93 w 123"/>
                <a:gd name="T29" fmla="*/ 1 h 306"/>
                <a:gd name="T30" fmla="*/ 110 w 123"/>
                <a:gd name="T31" fmla="*/ 0 h 306"/>
                <a:gd name="T32" fmla="*/ 119 w 123"/>
                <a:gd name="T33" fmla="*/ 3 h 306"/>
                <a:gd name="T34" fmla="*/ 123 w 123"/>
                <a:gd name="T35" fmla="*/ 13 h 306"/>
                <a:gd name="T36" fmla="*/ 122 w 123"/>
                <a:gd name="T37" fmla="*/ 17 h 306"/>
                <a:gd name="T38" fmla="*/ 116 w 123"/>
                <a:gd name="T39" fmla="*/ 24 h 306"/>
                <a:gd name="T40" fmla="*/ 112 w 123"/>
                <a:gd name="T41" fmla="*/ 25 h 306"/>
                <a:gd name="T42" fmla="*/ 84 w 123"/>
                <a:gd name="T43" fmla="*/ 29 h 306"/>
                <a:gd name="T44" fmla="*/ 63 w 123"/>
                <a:gd name="T45" fmla="*/ 36 h 306"/>
                <a:gd name="T46" fmla="*/ 46 w 123"/>
                <a:gd name="T47" fmla="*/ 47 h 306"/>
                <a:gd name="T48" fmla="*/ 34 w 123"/>
                <a:gd name="T49" fmla="*/ 62 h 306"/>
                <a:gd name="T50" fmla="*/ 31 w 123"/>
                <a:gd name="T51" fmla="*/ 70 h 306"/>
                <a:gd name="T52" fmla="*/ 26 w 123"/>
                <a:gd name="T53" fmla="*/ 85 h 306"/>
                <a:gd name="T54" fmla="*/ 25 w 123"/>
                <a:gd name="T55" fmla="*/ 111 h 306"/>
                <a:gd name="T56" fmla="*/ 29 w 123"/>
                <a:gd name="T57" fmla="*/ 146 h 306"/>
                <a:gd name="T58" fmla="*/ 39 w 123"/>
                <a:gd name="T59" fmla="*/ 183 h 306"/>
                <a:gd name="T60" fmla="*/ 59 w 123"/>
                <a:gd name="T61" fmla="*/ 235 h 306"/>
                <a:gd name="T62" fmla="*/ 85 w 123"/>
                <a:gd name="T63" fmla="*/ 288 h 306"/>
                <a:gd name="T64" fmla="*/ 86 w 123"/>
                <a:gd name="T65" fmla="*/ 293 h 306"/>
                <a:gd name="T66" fmla="*/ 84 w 123"/>
                <a:gd name="T67" fmla="*/ 302 h 306"/>
                <a:gd name="T68" fmla="*/ 81 w 123"/>
                <a:gd name="T69" fmla="*/ 305 h 306"/>
                <a:gd name="T70" fmla="*/ 75 w 123"/>
                <a:gd name="T71" fmla="*/ 3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3" h="306">
                  <a:moveTo>
                    <a:pt x="75" y="306"/>
                  </a:moveTo>
                  <a:lnTo>
                    <a:pt x="75" y="306"/>
                  </a:lnTo>
                  <a:lnTo>
                    <a:pt x="71" y="306"/>
                  </a:lnTo>
                  <a:lnTo>
                    <a:pt x="68" y="305"/>
                  </a:lnTo>
                  <a:lnTo>
                    <a:pt x="66" y="303"/>
                  </a:lnTo>
                  <a:lnTo>
                    <a:pt x="63" y="301"/>
                  </a:lnTo>
                  <a:lnTo>
                    <a:pt x="63" y="301"/>
                  </a:lnTo>
                  <a:lnTo>
                    <a:pt x="59" y="291"/>
                  </a:lnTo>
                  <a:lnTo>
                    <a:pt x="47" y="271"/>
                  </a:lnTo>
                  <a:lnTo>
                    <a:pt x="33" y="241"/>
                  </a:lnTo>
                  <a:lnTo>
                    <a:pt x="26" y="224"/>
                  </a:lnTo>
                  <a:lnTo>
                    <a:pt x="19" y="205"/>
                  </a:lnTo>
                  <a:lnTo>
                    <a:pt x="13" y="185"/>
                  </a:lnTo>
                  <a:lnTo>
                    <a:pt x="8" y="165"/>
                  </a:lnTo>
                  <a:lnTo>
                    <a:pt x="3" y="145"/>
                  </a:lnTo>
                  <a:lnTo>
                    <a:pt x="1" y="124"/>
                  </a:lnTo>
                  <a:lnTo>
                    <a:pt x="0" y="105"/>
                  </a:lnTo>
                  <a:lnTo>
                    <a:pt x="1" y="85"/>
                  </a:lnTo>
                  <a:lnTo>
                    <a:pt x="3" y="76"/>
                  </a:lnTo>
                  <a:lnTo>
                    <a:pt x="6" y="68"/>
                  </a:lnTo>
                  <a:lnTo>
                    <a:pt x="8" y="59"/>
                  </a:lnTo>
                  <a:lnTo>
                    <a:pt x="13" y="51"/>
                  </a:lnTo>
                  <a:lnTo>
                    <a:pt x="13" y="51"/>
                  </a:lnTo>
                  <a:lnTo>
                    <a:pt x="19" y="39"/>
                  </a:lnTo>
                  <a:lnTo>
                    <a:pt x="28" y="30"/>
                  </a:lnTo>
                  <a:lnTo>
                    <a:pt x="38" y="22"/>
                  </a:lnTo>
                  <a:lnTo>
                    <a:pt x="49" y="15"/>
                  </a:lnTo>
                  <a:lnTo>
                    <a:pt x="62" y="9"/>
                  </a:lnTo>
                  <a:lnTo>
                    <a:pt x="77" y="5"/>
                  </a:lnTo>
                  <a:lnTo>
                    <a:pt x="93" y="1"/>
                  </a:lnTo>
                  <a:lnTo>
                    <a:pt x="110" y="0"/>
                  </a:lnTo>
                  <a:lnTo>
                    <a:pt x="110" y="0"/>
                  </a:lnTo>
                  <a:lnTo>
                    <a:pt x="115" y="1"/>
                  </a:lnTo>
                  <a:lnTo>
                    <a:pt x="119" y="3"/>
                  </a:lnTo>
                  <a:lnTo>
                    <a:pt x="122" y="7"/>
                  </a:lnTo>
                  <a:lnTo>
                    <a:pt x="123" y="13"/>
                  </a:lnTo>
                  <a:lnTo>
                    <a:pt x="123" y="13"/>
                  </a:lnTo>
                  <a:lnTo>
                    <a:pt x="122" y="17"/>
                  </a:lnTo>
                  <a:lnTo>
                    <a:pt x="120" y="21"/>
                  </a:lnTo>
                  <a:lnTo>
                    <a:pt x="116" y="24"/>
                  </a:lnTo>
                  <a:lnTo>
                    <a:pt x="112" y="25"/>
                  </a:lnTo>
                  <a:lnTo>
                    <a:pt x="112" y="25"/>
                  </a:lnTo>
                  <a:lnTo>
                    <a:pt x="97" y="26"/>
                  </a:lnTo>
                  <a:lnTo>
                    <a:pt x="84" y="29"/>
                  </a:lnTo>
                  <a:lnTo>
                    <a:pt x="74" y="32"/>
                  </a:lnTo>
                  <a:lnTo>
                    <a:pt x="63" y="36"/>
                  </a:lnTo>
                  <a:lnTo>
                    <a:pt x="54" y="41"/>
                  </a:lnTo>
                  <a:lnTo>
                    <a:pt x="46" y="47"/>
                  </a:lnTo>
                  <a:lnTo>
                    <a:pt x="40" y="54"/>
                  </a:lnTo>
                  <a:lnTo>
                    <a:pt x="34" y="62"/>
                  </a:lnTo>
                  <a:lnTo>
                    <a:pt x="34" y="62"/>
                  </a:lnTo>
                  <a:lnTo>
                    <a:pt x="31" y="70"/>
                  </a:lnTo>
                  <a:lnTo>
                    <a:pt x="29" y="77"/>
                  </a:lnTo>
                  <a:lnTo>
                    <a:pt x="26" y="85"/>
                  </a:lnTo>
                  <a:lnTo>
                    <a:pt x="25" y="93"/>
                  </a:lnTo>
                  <a:lnTo>
                    <a:pt x="25" y="111"/>
                  </a:lnTo>
                  <a:lnTo>
                    <a:pt x="26" y="128"/>
                  </a:lnTo>
                  <a:lnTo>
                    <a:pt x="29" y="146"/>
                  </a:lnTo>
                  <a:lnTo>
                    <a:pt x="33" y="165"/>
                  </a:lnTo>
                  <a:lnTo>
                    <a:pt x="39" y="183"/>
                  </a:lnTo>
                  <a:lnTo>
                    <a:pt x="45" y="202"/>
                  </a:lnTo>
                  <a:lnTo>
                    <a:pt x="59" y="235"/>
                  </a:lnTo>
                  <a:lnTo>
                    <a:pt x="71" y="262"/>
                  </a:lnTo>
                  <a:lnTo>
                    <a:pt x="85" y="288"/>
                  </a:lnTo>
                  <a:lnTo>
                    <a:pt x="85" y="288"/>
                  </a:lnTo>
                  <a:lnTo>
                    <a:pt x="86" y="293"/>
                  </a:lnTo>
                  <a:lnTo>
                    <a:pt x="86" y="297"/>
                  </a:lnTo>
                  <a:lnTo>
                    <a:pt x="84" y="302"/>
                  </a:lnTo>
                  <a:lnTo>
                    <a:pt x="81" y="305"/>
                  </a:lnTo>
                  <a:lnTo>
                    <a:pt x="81" y="305"/>
                  </a:lnTo>
                  <a:lnTo>
                    <a:pt x="77" y="306"/>
                  </a:lnTo>
                  <a:lnTo>
                    <a:pt x="75" y="306"/>
                  </a:lnTo>
                  <a:lnTo>
                    <a:pt x="75" y="3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Freeform 110"/>
            <p:cNvSpPr>
              <a:spLocks/>
            </p:cNvSpPr>
            <p:nvPr/>
          </p:nvSpPr>
          <p:spPr bwMode="auto">
            <a:xfrm>
              <a:off x="2920" y="1875"/>
              <a:ext cx="133" cy="61"/>
            </a:xfrm>
            <a:custGeom>
              <a:avLst/>
              <a:gdLst>
                <a:gd name="T0" fmla="*/ 85 w 265"/>
                <a:gd name="T1" fmla="*/ 123 h 123"/>
                <a:gd name="T2" fmla="*/ 85 w 265"/>
                <a:gd name="T3" fmla="*/ 123 h 123"/>
                <a:gd name="T4" fmla="*/ 55 w 265"/>
                <a:gd name="T5" fmla="*/ 121 h 123"/>
                <a:gd name="T6" fmla="*/ 32 w 265"/>
                <a:gd name="T7" fmla="*/ 118 h 123"/>
                <a:gd name="T8" fmla="*/ 16 w 265"/>
                <a:gd name="T9" fmla="*/ 116 h 123"/>
                <a:gd name="T10" fmla="*/ 10 w 265"/>
                <a:gd name="T11" fmla="*/ 114 h 123"/>
                <a:gd name="T12" fmla="*/ 10 w 265"/>
                <a:gd name="T13" fmla="*/ 114 h 123"/>
                <a:gd name="T14" fmla="*/ 5 w 265"/>
                <a:gd name="T15" fmla="*/ 112 h 123"/>
                <a:gd name="T16" fmla="*/ 2 w 265"/>
                <a:gd name="T17" fmla="*/ 109 h 123"/>
                <a:gd name="T18" fmla="*/ 0 w 265"/>
                <a:gd name="T19" fmla="*/ 104 h 123"/>
                <a:gd name="T20" fmla="*/ 1 w 265"/>
                <a:gd name="T21" fmla="*/ 100 h 123"/>
                <a:gd name="T22" fmla="*/ 1 w 265"/>
                <a:gd name="T23" fmla="*/ 100 h 123"/>
                <a:gd name="T24" fmla="*/ 2 w 265"/>
                <a:gd name="T25" fmla="*/ 95 h 123"/>
                <a:gd name="T26" fmla="*/ 7 w 265"/>
                <a:gd name="T27" fmla="*/ 91 h 123"/>
                <a:gd name="T28" fmla="*/ 11 w 265"/>
                <a:gd name="T29" fmla="*/ 89 h 123"/>
                <a:gd name="T30" fmla="*/ 16 w 265"/>
                <a:gd name="T31" fmla="*/ 90 h 123"/>
                <a:gd name="T32" fmla="*/ 16 w 265"/>
                <a:gd name="T33" fmla="*/ 90 h 123"/>
                <a:gd name="T34" fmla="*/ 25 w 265"/>
                <a:gd name="T35" fmla="*/ 91 h 123"/>
                <a:gd name="T36" fmla="*/ 47 w 265"/>
                <a:gd name="T37" fmla="*/ 95 h 123"/>
                <a:gd name="T38" fmla="*/ 62 w 265"/>
                <a:gd name="T39" fmla="*/ 97 h 123"/>
                <a:gd name="T40" fmla="*/ 78 w 265"/>
                <a:gd name="T41" fmla="*/ 97 h 123"/>
                <a:gd name="T42" fmla="*/ 95 w 265"/>
                <a:gd name="T43" fmla="*/ 97 h 123"/>
                <a:gd name="T44" fmla="*/ 114 w 265"/>
                <a:gd name="T45" fmla="*/ 96 h 123"/>
                <a:gd name="T46" fmla="*/ 132 w 265"/>
                <a:gd name="T47" fmla="*/ 94 h 123"/>
                <a:gd name="T48" fmla="*/ 152 w 265"/>
                <a:gd name="T49" fmla="*/ 89 h 123"/>
                <a:gd name="T50" fmla="*/ 170 w 265"/>
                <a:gd name="T51" fmla="*/ 83 h 123"/>
                <a:gd name="T52" fmla="*/ 178 w 265"/>
                <a:gd name="T53" fmla="*/ 79 h 123"/>
                <a:gd name="T54" fmla="*/ 187 w 265"/>
                <a:gd name="T55" fmla="*/ 74 h 123"/>
                <a:gd name="T56" fmla="*/ 195 w 265"/>
                <a:gd name="T57" fmla="*/ 68 h 123"/>
                <a:gd name="T58" fmla="*/ 204 w 265"/>
                <a:gd name="T59" fmla="*/ 63 h 123"/>
                <a:gd name="T60" fmla="*/ 210 w 265"/>
                <a:gd name="T61" fmla="*/ 56 h 123"/>
                <a:gd name="T62" fmla="*/ 219 w 265"/>
                <a:gd name="T63" fmla="*/ 48 h 123"/>
                <a:gd name="T64" fmla="*/ 224 w 265"/>
                <a:gd name="T65" fmla="*/ 40 h 123"/>
                <a:gd name="T66" fmla="*/ 230 w 265"/>
                <a:gd name="T67" fmla="*/ 30 h 123"/>
                <a:gd name="T68" fmla="*/ 236 w 265"/>
                <a:gd name="T69" fmla="*/ 20 h 123"/>
                <a:gd name="T70" fmla="*/ 240 w 265"/>
                <a:gd name="T71" fmla="*/ 8 h 123"/>
                <a:gd name="T72" fmla="*/ 240 w 265"/>
                <a:gd name="T73" fmla="*/ 8 h 123"/>
                <a:gd name="T74" fmla="*/ 243 w 265"/>
                <a:gd name="T75" fmla="*/ 4 h 123"/>
                <a:gd name="T76" fmla="*/ 247 w 265"/>
                <a:gd name="T77" fmla="*/ 2 h 123"/>
                <a:gd name="T78" fmla="*/ 252 w 265"/>
                <a:gd name="T79" fmla="*/ 0 h 123"/>
                <a:gd name="T80" fmla="*/ 257 w 265"/>
                <a:gd name="T81" fmla="*/ 2 h 123"/>
                <a:gd name="T82" fmla="*/ 257 w 265"/>
                <a:gd name="T83" fmla="*/ 2 h 123"/>
                <a:gd name="T84" fmla="*/ 261 w 265"/>
                <a:gd name="T85" fmla="*/ 4 h 123"/>
                <a:gd name="T86" fmla="*/ 263 w 265"/>
                <a:gd name="T87" fmla="*/ 7 h 123"/>
                <a:gd name="T88" fmla="*/ 265 w 265"/>
                <a:gd name="T89" fmla="*/ 12 h 123"/>
                <a:gd name="T90" fmla="*/ 265 w 265"/>
                <a:gd name="T91" fmla="*/ 18 h 123"/>
                <a:gd name="T92" fmla="*/ 265 w 265"/>
                <a:gd name="T93" fmla="*/ 18 h 123"/>
                <a:gd name="T94" fmla="*/ 258 w 265"/>
                <a:gd name="T95" fmla="*/ 33 h 123"/>
                <a:gd name="T96" fmla="*/ 250 w 265"/>
                <a:gd name="T97" fmla="*/ 47 h 123"/>
                <a:gd name="T98" fmla="*/ 242 w 265"/>
                <a:gd name="T99" fmla="*/ 59 h 123"/>
                <a:gd name="T100" fmla="*/ 231 w 265"/>
                <a:gd name="T101" fmla="*/ 71 h 123"/>
                <a:gd name="T102" fmla="*/ 221 w 265"/>
                <a:gd name="T103" fmla="*/ 80 h 123"/>
                <a:gd name="T104" fmla="*/ 209 w 265"/>
                <a:gd name="T105" fmla="*/ 89 h 123"/>
                <a:gd name="T106" fmla="*/ 198 w 265"/>
                <a:gd name="T107" fmla="*/ 96 h 123"/>
                <a:gd name="T108" fmla="*/ 186 w 265"/>
                <a:gd name="T109" fmla="*/ 103 h 123"/>
                <a:gd name="T110" fmla="*/ 174 w 265"/>
                <a:gd name="T111" fmla="*/ 108 h 123"/>
                <a:gd name="T112" fmla="*/ 161 w 265"/>
                <a:gd name="T113" fmla="*/ 112 h 123"/>
                <a:gd name="T114" fmla="*/ 147 w 265"/>
                <a:gd name="T115" fmla="*/ 116 h 123"/>
                <a:gd name="T116" fmla="*/ 134 w 265"/>
                <a:gd name="T117" fmla="*/ 118 h 123"/>
                <a:gd name="T118" fmla="*/ 109 w 265"/>
                <a:gd name="T119" fmla="*/ 121 h 123"/>
                <a:gd name="T120" fmla="*/ 85 w 265"/>
                <a:gd name="T121" fmla="*/ 123 h 123"/>
                <a:gd name="T122" fmla="*/ 85 w 265"/>
                <a:gd name="T123"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5" h="123">
                  <a:moveTo>
                    <a:pt x="85" y="123"/>
                  </a:moveTo>
                  <a:lnTo>
                    <a:pt x="85" y="123"/>
                  </a:lnTo>
                  <a:lnTo>
                    <a:pt x="55" y="121"/>
                  </a:lnTo>
                  <a:lnTo>
                    <a:pt x="32" y="118"/>
                  </a:lnTo>
                  <a:lnTo>
                    <a:pt x="16" y="116"/>
                  </a:lnTo>
                  <a:lnTo>
                    <a:pt x="10" y="114"/>
                  </a:lnTo>
                  <a:lnTo>
                    <a:pt x="10" y="114"/>
                  </a:lnTo>
                  <a:lnTo>
                    <a:pt x="5" y="112"/>
                  </a:lnTo>
                  <a:lnTo>
                    <a:pt x="2" y="109"/>
                  </a:lnTo>
                  <a:lnTo>
                    <a:pt x="0" y="104"/>
                  </a:lnTo>
                  <a:lnTo>
                    <a:pt x="1" y="100"/>
                  </a:lnTo>
                  <a:lnTo>
                    <a:pt x="1" y="100"/>
                  </a:lnTo>
                  <a:lnTo>
                    <a:pt x="2" y="95"/>
                  </a:lnTo>
                  <a:lnTo>
                    <a:pt x="7" y="91"/>
                  </a:lnTo>
                  <a:lnTo>
                    <a:pt x="11" y="89"/>
                  </a:lnTo>
                  <a:lnTo>
                    <a:pt x="16" y="90"/>
                  </a:lnTo>
                  <a:lnTo>
                    <a:pt x="16" y="90"/>
                  </a:lnTo>
                  <a:lnTo>
                    <a:pt x="25" y="91"/>
                  </a:lnTo>
                  <a:lnTo>
                    <a:pt x="47" y="95"/>
                  </a:lnTo>
                  <a:lnTo>
                    <a:pt x="62" y="97"/>
                  </a:lnTo>
                  <a:lnTo>
                    <a:pt x="78" y="97"/>
                  </a:lnTo>
                  <a:lnTo>
                    <a:pt x="95" y="97"/>
                  </a:lnTo>
                  <a:lnTo>
                    <a:pt x="114" y="96"/>
                  </a:lnTo>
                  <a:lnTo>
                    <a:pt x="132" y="94"/>
                  </a:lnTo>
                  <a:lnTo>
                    <a:pt x="152" y="89"/>
                  </a:lnTo>
                  <a:lnTo>
                    <a:pt x="170" y="83"/>
                  </a:lnTo>
                  <a:lnTo>
                    <a:pt x="178" y="79"/>
                  </a:lnTo>
                  <a:lnTo>
                    <a:pt x="187" y="74"/>
                  </a:lnTo>
                  <a:lnTo>
                    <a:pt x="195" y="68"/>
                  </a:lnTo>
                  <a:lnTo>
                    <a:pt x="204" y="63"/>
                  </a:lnTo>
                  <a:lnTo>
                    <a:pt x="210" y="56"/>
                  </a:lnTo>
                  <a:lnTo>
                    <a:pt x="219" y="48"/>
                  </a:lnTo>
                  <a:lnTo>
                    <a:pt x="224" y="40"/>
                  </a:lnTo>
                  <a:lnTo>
                    <a:pt x="230" y="30"/>
                  </a:lnTo>
                  <a:lnTo>
                    <a:pt x="236" y="20"/>
                  </a:lnTo>
                  <a:lnTo>
                    <a:pt x="240" y="8"/>
                  </a:lnTo>
                  <a:lnTo>
                    <a:pt x="240" y="8"/>
                  </a:lnTo>
                  <a:lnTo>
                    <a:pt x="243" y="4"/>
                  </a:lnTo>
                  <a:lnTo>
                    <a:pt x="247" y="2"/>
                  </a:lnTo>
                  <a:lnTo>
                    <a:pt x="252" y="0"/>
                  </a:lnTo>
                  <a:lnTo>
                    <a:pt x="257" y="2"/>
                  </a:lnTo>
                  <a:lnTo>
                    <a:pt x="257" y="2"/>
                  </a:lnTo>
                  <a:lnTo>
                    <a:pt x="261" y="4"/>
                  </a:lnTo>
                  <a:lnTo>
                    <a:pt x="263" y="7"/>
                  </a:lnTo>
                  <a:lnTo>
                    <a:pt x="265" y="12"/>
                  </a:lnTo>
                  <a:lnTo>
                    <a:pt x="265" y="18"/>
                  </a:lnTo>
                  <a:lnTo>
                    <a:pt x="265" y="18"/>
                  </a:lnTo>
                  <a:lnTo>
                    <a:pt x="258" y="33"/>
                  </a:lnTo>
                  <a:lnTo>
                    <a:pt x="250" y="47"/>
                  </a:lnTo>
                  <a:lnTo>
                    <a:pt x="242" y="59"/>
                  </a:lnTo>
                  <a:lnTo>
                    <a:pt x="231" y="71"/>
                  </a:lnTo>
                  <a:lnTo>
                    <a:pt x="221" y="80"/>
                  </a:lnTo>
                  <a:lnTo>
                    <a:pt x="209" y="89"/>
                  </a:lnTo>
                  <a:lnTo>
                    <a:pt x="198" y="96"/>
                  </a:lnTo>
                  <a:lnTo>
                    <a:pt x="186" y="103"/>
                  </a:lnTo>
                  <a:lnTo>
                    <a:pt x="174" y="108"/>
                  </a:lnTo>
                  <a:lnTo>
                    <a:pt x="161" y="112"/>
                  </a:lnTo>
                  <a:lnTo>
                    <a:pt x="147" y="116"/>
                  </a:lnTo>
                  <a:lnTo>
                    <a:pt x="134" y="118"/>
                  </a:lnTo>
                  <a:lnTo>
                    <a:pt x="109" y="121"/>
                  </a:lnTo>
                  <a:lnTo>
                    <a:pt x="85" y="123"/>
                  </a:lnTo>
                  <a:lnTo>
                    <a:pt x="85"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Freeform 111"/>
            <p:cNvSpPr>
              <a:spLocks/>
            </p:cNvSpPr>
            <p:nvPr/>
          </p:nvSpPr>
          <p:spPr bwMode="auto">
            <a:xfrm>
              <a:off x="2920" y="1920"/>
              <a:ext cx="44" cy="156"/>
            </a:xfrm>
            <a:custGeom>
              <a:avLst/>
              <a:gdLst>
                <a:gd name="T0" fmla="*/ 12 w 87"/>
                <a:gd name="T1" fmla="*/ 314 h 314"/>
                <a:gd name="T2" fmla="*/ 4 w 87"/>
                <a:gd name="T3" fmla="*/ 310 h 314"/>
                <a:gd name="T4" fmla="*/ 1 w 87"/>
                <a:gd name="T5" fmla="*/ 305 h 314"/>
                <a:gd name="T6" fmla="*/ 1 w 87"/>
                <a:gd name="T7" fmla="*/ 296 h 314"/>
                <a:gd name="T8" fmla="*/ 3 w 87"/>
                <a:gd name="T9" fmla="*/ 293 h 314"/>
                <a:gd name="T10" fmla="*/ 23 w 87"/>
                <a:gd name="T11" fmla="*/ 271 h 314"/>
                <a:gd name="T12" fmla="*/ 38 w 87"/>
                <a:gd name="T13" fmla="*/ 250 h 314"/>
                <a:gd name="T14" fmla="*/ 49 w 87"/>
                <a:gd name="T15" fmla="*/ 228 h 314"/>
                <a:gd name="T16" fmla="*/ 56 w 87"/>
                <a:gd name="T17" fmla="*/ 205 h 314"/>
                <a:gd name="T18" fmla="*/ 61 w 87"/>
                <a:gd name="T19" fmla="*/ 181 h 314"/>
                <a:gd name="T20" fmla="*/ 62 w 87"/>
                <a:gd name="T21" fmla="*/ 158 h 314"/>
                <a:gd name="T22" fmla="*/ 60 w 87"/>
                <a:gd name="T23" fmla="*/ 133 h 314"/>
                <a:gd name="T24" fmla="*/ 53 w 87"/>
                <a:gd name="T25" fmla="*/ 108 h 314"/>
                <a:gd name="T26" fmla="*/ 46 w 87"/>
                <a:gd name="T27" fmla="*/ 90 h 314"/>
                <a:gd name="T28" fmla="*/ 30 w 87"/>
                <a:gd name="T29" fmla="*/ 59 h 314"/>
                <a:gd name="T30" fmla="*/ 9 w 87"/>
                <a:gd name="T31" fmla="*/ 28 h 314"/>
                <a:gd name="T32" fmla="*/ 3 w 87"/>
                <a:gd name="T33" fmla="*/ 22 h 314"/>
                <a:gd name="T34" fmla="*/ 0 w 87"/>
                <a:gd name="T35" fmla="*/ 13 h 314"/>
                <a:gd name="T36" fmla="*/ 4 w 87"/>
                <a:gd name="T37" fmla="*/ 4 h 314"/>
                <a:gd name="T38" fmla="*/ 8 w 87"/>
                <a:gd name="T39" fmla="*/ 1 h 314"/>
                <a:gd name="T40" fmla="*/ 18 w 87"/>
                <a:gd name="T41" fmla="*/ 1 h 314"/>
                <a:gd name="T42" fmla="*/ 22 w 87"/>
                <a:gd name="T43" fmla="*/ 5 h 314"/>
                <a:gd name="T44" fmla="*/ 42 w 87"/>
                <a:gd name="T45" fmla="*/ 32 h 314"/>
                <a:gd name="T46" fmla="*/ 61 w 87"/>
                <a:gd name="T47" fmla="*/ 62 h 314"/>
                <a:gd name="T48" fmla="*/ 77 w 87"/>
                <a:gd name="T49" fmla="*/ 103 h 314"/>
                <a:gd name="T50" fmla="*/ 85 w 87"/>
                <a:gd name="T51" fmla="*/ 137 h 314"/>
                <a:gd name="T52" fmla="*/ 87 w 87"/>
                <a:gd name="T53" fmla="*/ 161 h 314"/>
                <a:gd name="T54" fmla="*/ 85 w 87"/>
                <a:gd name="T55" fmla="*/ 187 h 314"/>
                <a:gd name="T56" fmla="*/ 80 w 87"/>
                <a:gd name="T57" fmla="*/ 213 h 314"/>
                <a:gd name="T58" fmla="*/ 70 w 87"/>
                <a:gd name="T59" fmla="*/ 241 h 314"/>
                <a:gd name="T60" fmla="*/ 55 w 87"/>
                <a:gd name="T61" fmla="*/ 269 h 314"/>
                <a:gd name="T62" fmla="*/ 34 w 87"/>
                <a:gd name="T63" fmla="*/ 296 h 314"/>
                <a:gd name="T64" fmla="*/ 22 w 87"/>
                <a:gd name="T65" fmla="*/ 310 h 314"/>
                <a:gd name="T66" fmla="*/ 12 w 87"/>
                <a:gd name="T67"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 h="314">
                  <a:moveTo>
                    <a:pt x="12" y="314"/>
                  </a:moveTo>
                  <a:lnTo>
                    <a:pt x="12" y="314"/>
                  </a:lnTo>
                  <a:lnTo>
                    <a:pt x="8" y="312"/>
                  </a:lnTo>
                  <a:lnTo>
                    <a:pt x="4" y="310"/>
                  </a:lnTo>
                  <a:lnTo>
                    <a:pt x="4" y="310"/>
                  </a:lnTo>
                  <a:lnTo>
                    <a:pt x="1" y="305"/>
                  </a:lnTo>
                  <a:lnTo>
                    <a:pt x="0" y="301"/>
                  </a:lnTo>
                  <a:lnTo>
                    <a:pt x="1" y="296"/>
                  </a:lnTo>
                  <a:lnTo>
                    <a:pt x="3" y="293"/>
                  </a:lnTo>
                  <a:lnTo>
                    <a:pt x="3" y="293"/>
                  </a:lnTo>
                  <a:lnTo>
                    <a:pt x="13" y="282"/>
                  </a:lnTo>
                  <a:lnTo>
                    <a:pt x="23" y="271"/>
                  </a:lnTo>
                  <a:lnTo>
                    <a:pt x="30" y="261"/>
                  </a:lnTo>
                  <a:lnTo>
                    <a:pt x="38" y="250"/>
                  </a:lnTo>
                  <a:lnTo>
                    <a:pt x="43" y="239"/>
                  </a:lnTo>
                  <a:lnTo>
                    <a:pt x="49" y="228"/>
                  </a:lnTo>
                  <a:lnTo>
                    <a:pt x="53" y="217"/>
                  </a:lnTo>
                  <a:lnTo>
                    <a:pt x="56" y="205"/>
                  </a:lnTo>
                  <a:lnTo>
                    <a:pt x="60" y="194"/>
                  </a:lnTo>
                  <a:lnTo>
                    <a:pt x="61" y="181"/>
                  </a:lnTo>
                  <a:lnTo>
                    <a:pt x="62" y="170"/>
                  </a:lnTo>
                  <a:lnTo>
                    <a:pt x="62" y="158"/>
                  </a:lnTo>
                  <a:lnTo>
                    <a:pt x="61" y="145"/>
                  </a:lnTo>
                  <a:lnTo>
                    <a:pt x="60" y="133"/>
                  </a:lnTo>
                  <a:lnTo>
                    <a:pt x="56" y="121"/>
                  </a:lnTo>
                  <a:lnTo>
                    <a:pt x="53" y="108"/>
                  </a:lnTo>
                  <a:lnTo>
                    <a:pt x="53" y="108"/>
                  </a:lnTo>
                  <a:lnTo>
                    <a:pt x="46" y="90"/>
                  </a:lnTo>
                  <a:lnTo>
                    <a:pt x="38" y="73"/>
                  </a:lnTo>
                  <a:lnTo>
                    <a:pt x="30" y="59"/>
                  </a:lnTo>
                  <a:lnTo>
                    <a:pt x="22" y="46"/>
                  </a:lnTo>
                  <a:lnTo>
                    <a:pt x="9" y="28"/>
                  </a:lnTo>
                  <a:lnTo>
                    <a:pt x="3" y="22"/>
                  </a:lnTo>
                  <a:lnTo>
                    <a:pt x="3" y="22"/>
                  </a:lnTo>
                  <a:lnTo>
                    <a:pt x="1" y="17"/>
                  </a:lnTo>
                  <a:lnTo>
                    <a:pt x="0" y="13"/>
                  </a:lnTo>
                  <a:lnTo>
                    <a:pt x="1" y="8"/>
                  </a:lnTo>
                  <a:lnTo>
                    <a:pt x="4" y="4"/>
                  </a:lnTo>
                  <a:lnTo>
                    <a:pt x="4" y="4"/>
                  </a:lnTo>
                  <a:lnTo>
                    <a:pt x="8" y="1"/>
                  </a:lnTo>
                  <a:lnTo>
                    <a:pt x="13" y="0"/>
                  </a:lnTo>
                  <a:lnTo>
                    <a:pt x="18" y="1"/>
                  </a:lnTo>
                  <a:lnTo>
                    <a:pt x="22" y="5"/>
                  </a:lnTo>
                  <a:lnTo>
                    <a:pt x="22" y="5"/>
                  </a:lnTo>
                  <a:lnTo>
                    <a:pt x="28" y="12"/>
                  </a:lnTo>
                  <a:lnTo>
                    <a:pt x="42" y="32"/>
                  </a:lnTo>
                  <a:lnTo>
                    <a:pt x="51" y="46"/>
                  </a:lnTo>
                  <a:lnTo>
                    <a:pt x="61" y="62"/>
                  </a:lnTo>
                  <a:lnTo>
                    <a:pt x="70" y="82"/>
                  </a:lnTo>
                  <a:lnTo>
                    <a:pt x="77" y="103"/>
                  </a:lnTo>
                  <a:lnTo>
                    <a:pt x="83" y="125"/>
                  </a:lnTo>
                  <a:lnTo>
                    <a:pt x="85" y="137"/>
                  </a:lnTo>
                  <a:lnTo>
                    <a:pt x="86" y="149"/>
                  </a:lnTo>
                  <a:lnTo>
                    <a:pt x="87" y="161"/>
                  </a:lnTo>
                  <a:lnTo>
                    <a:pt x="86" y="174"/>
                  </a:lnTo>
                  <a:lnTo>
                    <a:pt x="85" y="187"/>
                  </a:lnTo>
                  <a:lnTo>
                    <a:pt x="84" y="201"/>
                  </a:lnTo>
                  <a:lnTo>
                    <a:pt x="80" y="213"/>
                  </a:lnTo>
                  <a:lnTo>
                    <a:pt x="76" y="227"/>
                  </a:lnTo>
                  <a:lnTo>
                    <a:pt x="70" y="241"/>
                  </a:lnTo>
                  <a:lnTo>
                    <a:pt x="63" y="255"/>
                  </a:lnTo>
                  <a:lnTo>
                    <a:pt x="55" y="269"/>
                  </a:lnTo>
                  <a:lnTo>
                    <a:pt x="46" y="282"/>
                  </a:lnTo>
                  <a:lnTo>
                    <a:pt x="34" y="296"/>
                  </a:lnTo>
                  <a:lnTo>
                    <a:pt x="22" y="310"/>
                  </a:lnTo>
                  <a:lnTo>
                    <a:pt x="22" y="310"/>
                  </a:lnTo>
                  <a:lnTo>
                    <a:pt x="17" y="312"/>
                  </a:lnTo>
                  <a:lnTo>
                    <a:pt x="12" y="314"/>
                  </a:lnTo>
                  <a:lnTo>
                    <a:pt x="12" y="3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Freeform 112"/>
            <p:cNvSpPr>
              <a:spLocks/>
            </p:cNvSpPr>
            <p:nvPr/>
          </p:nvSpPr>
          <p:spPr bwMode="auto">
            <a:xfrm>
              <a:off x="2985" y="1434"/>
              <a:ext cx="72" cy="91"/>
            </a:xfrm>
            <a:custGeom>
              <a:avLst/>
              <a:gdLst>
                <a:gd name="T0" fmla="*/ 40 w 143"/>
                <a:gd name="T1" fmla="*/ 182 h 182"/>
                <a:gd name="T2" fmla="*/ 34 w 143"/>
                <a:gd name="T3" fmla="*/ 181 h 182"/>
                <a:gd name="T4" fmla="*/ 30 w 143"/>
                <a:gd name="T5" fmla="*/ 175 h 182"/>
                <a:gd name="T6" fmla="*/ 21 w 143"/>
                <a:gd name="T7" fmla="*/ 158 h 182"/>
                <a:gd name="T8" fmla="*/ 7 w 143"/>
                <a:gd name="T9" fmla="*/ 120 h 182"/>
                <a:gd name="T10" fmla="*/ 2 w 143"/>
                <a:gd name="T11" fmla="*/ 97 h 182"/>
                <a:gd name="T12" fmla="*/ 0 w 143"/>
                <a:gd name="T13" fmla="*/ 74 h 182"/>
                <a:gd name="T14" fmla="*/ 3 w 143"/>
                <a:gd name="T15" fmla="*/ 51 h 182"/>
                <a:gd name="T16" fmla="*/ 12 w 143"/>
                <a:gd name="T17" fmla="*/ 30 h 182"/>
                <a:gd name="T18" fmla="*/ 22 w 143"/>
                <a:gd name="T19" fmla="*/ 21 h 182"/>
                <a:gd name="T20" fmla="*/ 44 w 143"/>
                <a:gd name="T21" fmla="*/ 7 h 182"/>
                <a:gd name="T22" fmla="*/ 74 w 143"/>
                <a:gd name="T23" fmla="*/ 0 h 182"/>
                <a:gd name="T24" fmla="*/ 112 w 143"/>
                <a:gd name="T25" fmla="*/ 1 h 182"/>
                <a:gd name="T26" fmla="*/ 132 w 143"/>
                <a:gd name="T27" fmla="*/ 4 h 182"/>
                <a:gd name="T28" fmla="*/ 140 w 143"/>
                <a:gd name="T29" fmla="*/ 9 h 182"/>
                <a:gd name="T30" fmla="*/ 143 w 143"/>
                <a:gd name="T31" fmla="*/ 18 h 182"/>
                <a:gd name="T32" fmla="*/ 142 w 143"/>
                <a:gd name="T33" fmla="*/ 24 h 182"/>
                <a:gd name="T34" fmla="*/ 133 w 143"/>
                <a:gd name="T35" fmla="*/ 29 h 182"/>
                <a:gd name="T36" fmla="*/ 129 w 143"/>
                <a:gd name="T37" fmla="*/ 29 h 182"/>
                <a:gd name="T38" fmla="*/ 101 w 143"/>
                <a:gd name="T39" fmla="*/ 25 h 182"/>
                <a:gd name="T40" fmla="*/ 75 w 143"/>
                <a:gd name="T41" fmla="*/ 25 h 182"/>
                <a:gd name="T42" fmla="*/ 51 w 143"/>
                <a:gd name="T43" fmla="*/ 31 h 182"/>
                <a:gd name="T44" fmla="*/ 41 w 143"/>
                <a:gd name="T45" fmla="*/ 37 h 182"/>
                <a:gd name="T46" fmla="*/ 33 w 143"/>
                <a:gd name="T47" fmla="*/ 45 h 182"/>
                <a:gd name="T48" fmla="*/ 30 w 143"/>
                <a:gd name="T49" fmla="*/ 51 h 182"/>
                <a:gd name="T50" fmla="*/ 25 w 143"/>
                <a:gd name="T51" fmla="*/ 64 h 182"/>
                <a:gd name="T52" fmla="*/ 25 w 143"/>
                <a:gd name="T53" fmla="*/ 80 h 182"/>
                <a:gd name="T54" fmla="*/ 30 w 143"/>
                <a:gd name="T55" fmla="*/ 107 h 182"/>
                <a:gd name="T56" fmla="*/ 40 w 143"/>
                <a:gd name="T57" fmla="*/ 139 h 182"/>
                <a:gd name="T58" fmla="*/ 52 w 143"/>
                <a:gd name="T59" fmla="*/ 163 h 182"/>
                <a:gd name="T60" fmla="*/ 53 w 143"/>
                <a:gd name="T61" fmla="*/ 168 h 182"/>
                <a:gd name="T62" fmla="*/ 51 w 143"/>
                <a:gd name="T63" fmla="*/ 177 h 182"/>
                <a:gd name="T64" fmla="*/ 47 w 143"/>
                <a:gd name="T65" fmla="*/ 181 h 182"/>
                <a:gd name="T66" fmla="*/ 40 w 143"/>
                <a:gd name="T67"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 h="182">
                  <a:moveTo>
                    <a:pt x="40" y="182"/>
                  </a:moveTo>
                  <a:lnTo>
                    <a:pt x="40" y="182"/>
                  </a:lnTo>
                  <a:lnTo>
                    <a:pt x="37" y="182"/>
                  </a:lnTo>
                  <a:lnTo>
                    <a:pt x="34" y="181"/>
                  </a:lnTo>
                  <a:lnTo>
                    <a:pt x="31" y="178"/>
                  </a:lnTo>
                  <a:lnTo>
                    <a:pt x="30" y="175"/>
                  </a:lnTo>
                  <a:lnTo>
                    <a:pt x="30" y="175"/>
                  </a:lnTo>
                  <a:lnTo>
                    <a:pt x="21" y="158"/>
                  </a:lnTo>
                  <a:lnTo>
                    <a:pt x="14" y="140"/>
                  </a:lnTo>
                  <a:lnTo>
                    <a:pt x="7" y="120"/>
                  </a:lnTo>
                  <a:lnTo>
                    <a:pt x="4" y="108"/>
                  </a:lnTo>
                  <a:lnTo>
                    <a:pt x="2" y="97"/>
                  </a:lnTo>
                  <a:lnTo>
                    <a:pt x="0" y="85"/>
                  </a:lnTo>
                  <a:lnTo>
                    <a:pt x="0" y="74"/>
                  </a:lnTo>
                  <a:lnTo>
                    <a:pt x="1" y="61"/>
                  </a:lnTo>
                  <a:lnTo>
                    <a:pt x="3" y="51"/>
                  </a:lnTo>
                  <a:lnTo>
                    <a:pt x="7" y="39"/>
                  </a:lnTo>
                  <a:lnTo>
                    <a:pt x="12" y="30"/>
                  </a:lnTo>
                  <a:lnTo>
                    <a:pt x="12" y="30"/>
                  </a:lnTo>
                  <a:lnTo>
                    <a:pt x="22" y="21"/>
                  </a:lnTo>
                  <a:lnTo>
                    <a:pt x="31" y="13"/>
                  </a:lnTo>
                  <a:lnTo>
                    <a:pt x="44" y="7"/>
                  </a:lnTo>
                  <a:lnTo>
                    <a:pt x="57" y="2"/>
                  </a:lnTo>
                  <a:lnTo>
                    <a:pt x="74" y="0"/>
                  </a:lnTo>
                  <a:lnTo>
                    <a:pt x="92" y="0"/>
                  </a:lnTo>
                  <a:lnTo>
                    <a:pt x="112" y="1"/>
                  </a:lnTo>
                  <a:lnTo>
                    <a:pt x="132" y="4"/>
                  </a:lnTo>
                  <a:lnTo>
                    <a:pt x="132" y="4"/>
                  </a:lnTo>
                  <a:lnTo>
                    <a:pt x="137" y="6"/>
                  </a:lnTo>
                  <a:lnTo>
                    <a:pt x="140" y="9"/>
                  </a:lnTo>
                  <a:lnTo>
                    <a:pt x="143" y="14"/>
                  </a:lnTo>
                  <a:lnTo>
                    <a:pt x="143" y="18"/>
                  </a:lnTo>
                  <a:lnTo>
                    <a:pt x="143" y="18"/>
                  </a:lnTo>
                  <a:lnTo>
                    <a:pt x="142" y="24"/>
                  </a:lnTo>
                  <a:lnTo>
                    <a:pt x="138" y="27"/>
                  </a:lnTo>
                  <a:lnTo>
                    <a:pt x="133" y="29"/>
                  </a:lnTo>
                  <a:lnTo>
                    <a:pt x="129" y="29"/>
                  </a:lnTo>
                  <a:lnTo>
                    <a:pt x="129" y="29"/>
                  </a:lnTo>
                  <a:lnTo>
                    <a:pt x="115" y="27"/>
                  </a:lnTo>
                  <a:lnTo>
                    <a:pt x="101" y="25"/>
                  </a:lnTo>
                  <a:lnTo>
                    <a:pt x="87" y="25"/>
                  </a:lnTo>
                  <a:lnTo>
                    <a:pt x="75" y="25"/>
                  </a:lnTo>
                  <a:lnTo>
                    <a:pt x="62" y="27"/>
                  </a:lnTo>
                  <a:lnTo>
                    <a:pt x="51" y="31"/>
                  </a:lnTo>
                  <a:lnTo>
                    <a:pt x="46" y="33"/>
                  </a:lnTo>
                  <a:lnTo>
                    <a:pt x="41" y="37"/>
                  </a:lnTo>
                  <a:lnTo>
                    <a:pt x="37" y="40"/>
                  </a:lnTo>
                  <a:lnTo>
                    <a:pt x="33" y="45"/>
                  </a:lnTo>
                  <a:lnTo>
                    <a:pt x="33" y="45"/>
                  </a:lnTo>
                  <a:lnTo>
                    <a:pt x="30" y="51"/>
                  </a:lnTo>
                  <a:lnTo>
                    <a:pt x="27" y="57"/>
                  </a:lnTo>
                  <a:lnTo>
                    <a:pt x="25" y="64"/>
                  </a:lnTo>
                  <a:lnTo>
                    <a:pt x="25" y="72"/>
                  </a:lnTo>
                  <a:lnTo>
                    <a:pt x="25" y="80"/>
                  </a:lnTo>
                  <a:lnTo>
                    <a:pt x="26" y="90"/>
                  </a:lnTo>
                  <a:lnTo>
                    <a:pt x="30" y="107"/>
                  </a:lnTo>
                  <a:lnTo>
                    <a:pt x="34" y="124"/>
                  </a:lnTo>
                  <a:lnTo>
                    <a:pt x="40" y="139"/>
                  </a:lnTo>
                  <a:lnTo>
                    <a:pt x="46" y="153"/>
                  </a:lnTo>
                  <a:lnTo>
                    <a:pt x="52" y="163"/>
                  </a:lnTo>
                  <a:lnTo>
                    <a:pt x="52" y="163"/>
                  </a:lnTo>
                  <a:lnTo>
                    <a:pt x="53" y="168"/>
                  </a:lnTo>
                  <a:lnTo>
                    <a:pt x="53" y="173"/>
                  </a:lnTo>
                  <a:lnTo>
                    <a:pt x="51" y="177"/>
                  </a:lnTo>
                  <a:lnTo>
                    <a:pt x="47" y="181"/>
                  </a:lnTo>
                  <a:lnTo>
                    <a:pt x="47" y="181"/>
                  </a:lnTo>
                  <a:lnTo>
                    <a:pt x="44" y="182"/>
                  </a:lnTo>
                  <a:lnTo>
                    <a:pt x="40" y="182"/>
                  </a:lnTo>
                  <a:lnTo>
                    <a:pt x="40" y="1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Freeform 113"/>
            <p:cNvSpPr>
              <a:spLocks/>
            </p:cNvSpPr>
            <p:nvPr/>
          </p:nvSpPr>
          <p:spPr bwMode="auto">
            <a:xfrm>
              <a:off x="2892" y="1585"/>
              <a:ext cx="167" cy="91"/>
            </a:xfrm>
            <a:custGeom>
              <a:avLst/>
              <a:gdLst>
                <a:gd name="T0" fmla="*/ 283 w 335"/>
                <a:gd name="T1" fmla="*/ 183 h 183"/>
                <a:gd name="T2" fmla="*/ 278 w 335"/>
                <a:gd name="T3" fmla="*/ 182 h 183"/>
                <a:gd name="T4" fmla="*/ 273 w 335"/>
                <a:gd name="T5" fmla="*/ 178 h 183"/>
                <a:gd name="T6" fmla="*/ 271 w 335"/>
                <a:gd name="T7" fmla="*/ 169 h 183"/>
                <a:gd name="T8" fmla="*/ 272 w 335"/>
                <a:gd name="T9" fmla="*/ 164 h 183"/>
                <a:gd name="T10" fmla="*/ 297 w 335"/>
                <a:gd name="T11" fmla="*/ 113 h 183"/>
                <a:gd name="T12" fmla="*/ 308 w 335"/>
                <a:gd name="T13" fmla="*/ 85 h 183"/>
                <a:gd name="T14" fmla="*/ 310 w 335"/>
                <a:gd name="T15" fmla="*/ 64 h 183"/>
                <a:gd name="T16" fmla="*/ 306 w 335"/>
                <a:gd name="T17" fmla="*/ 56 h 183"/>
                <a:gd name="T18" fmla="*/ 302 w 335"/>
                <a:gd name="T19" fmla="*/ 50 h 183"/>
                <a:gd name="T20" fmla="*/ 287 w 335"/>
                <a:gd name="T21" fmla="*/ 41 h 183"/>
                <a:gd name="T22" fmla="*/ 263 w 335"/>
                <a:gd name="T23" fmla="*/ 33 h 183"/>
                <a:gd name="T24" fmla="*/ 229 w 335"/>
                <a:gd name="T25" fmla="*/ 29 h 183"/>
                <a:gd name="T26" fmla="*/ 209 w 335"/>
                <a:gd name="T27" fmla="*/ 26 h 183"/>
                <a:gd name="T28" fmla="*/ 150 w 335"/>
                <a:gd name="T29" fmla="*/ 25 h 183"/>
                <a:gd name="T30" fmla="*/ 100 w 335"/>
                <a:gd name="T31" fmla="*/ 31 h 183"/>
                <a:gd name="T32" fmla="*/ 58 w 335"/>
                <a:gd name="T33" fmla="*/ 46 h 183"/>
                <a:gd name="T34" fmla="*/ 20 w 335"/>
                <a:gd name="T35" fmla="*/ 68 h 183"/>
                <a:gd name="T36" fmla="*/ 15 w 335"/>
                <a:gd name="T37" fmla="*/ 70 h 183"/>
                <a:gd name="T38" fmla="*/ 6 w 335"/>
                <a:gd name="T39" fmla="*/ 69 h 183"/>
                <a:gd name="T40" fmla="*/ 2 w 335"/>
                <a:gd name="T41" fmla="*/ 65 h 183"/>
                <a:gd name="T42" fmla="*/ 0 w 335"/>
                <a:gd name="T43" fmla="*/ 56 h 183"/>
                <a:gd name="T44" fmla="*/ 5 w 335"/>
                <a:gd name="T45" fmla="*/ 48 h 183"/>
                <a:gd name="T46" fmla="*/ 25 w 335"/>
                <a:gd name="T47" fmla="*/ 34 h 183"/>
                <a:gd name="T48" fmla="*/ 69 w 335"/>
                <a:gd name="T49" fmla="*/ 14 h 183"/>
                <a:gd name="T50" fmla="*/ 120 w 335"/>
                <a:gd name="T51" fmla="*/ 2 h 183"/>
                <a:gd name="T52" fmla="*/ 177 w 335"/>
                <a:gd name="T53" fmla="*/ 0 h 183"/>
                <a:gd name="T54" fmla="*/ 211 w 335"/>
                <a:gd name="T55" fmla="*/ 1 h 183"/>
                <a:gd name="T56" fmla="*/ 256 w 335"/>
                <a:gd name="T57" fmla="*/ 7 h 183"/>
                <a:gd name="T58" fmla="*/ 290 w 335"/>
                <a:gd name="T59" fmla="*/ 16 h 183"/>
                <a:gd name="T60" fmla="*/ 315 w 335"/>
                <a:gd name="T61" fmla="*/ 27 h 183"/>
                <a:gd name="T62" fmla="*/ 328 w 335"/>
                <a:gd name="T63" fmla="*/ 43 h 183"/>
                <a:gd name="T64" fmla="*/ 332 w 335"/>
                <a:gd name="T65" fmla="*/ 49 h 183"/>
                <a:gd name="T66" fmla="*/ 334 w 335"/>
                <a:gd name="T67" fmla="*/ 62 h 183"/>
                <a:gd name="T68" fmla="*/ 334 w 335"/>
                <a:gd name="T69" fmla="*/ 83 h 183"/>
                <a:gd name="T70" fmla="*/ 324 w 335"/>
                <a:gd name="T71" fmla="*/ 115 h 183"/>
                <a:gd name="T72" fmla="*/ 294 w 335"/>
                <a:gd name="T73" fmla="*/ 176 h 183"/>
                <a:gd name="T74" fmla="*/ 293 w 335"/>
                <a:gd name="T75" fmla="*/ 178 h 183"/>
                <a:gd name="T76" fmla="*/ 287 w 335"/>
                <a:gd name="T77" fmla="*/ 182 h 183"/>
                <a:gd name="T78" fmla="*/ 283 w 335"/>
                <a:gd name="T79"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5" h="183">
                  <a:moveTo>
                    <a:pt x="283" y="183"/>
                  </a:moveTo>
                  <a:lnTo>
                    <a:pt x="283" y="183"/>
                  </a:lnTo>
                  <a:lnTo>
                    <a:pt x="280" y="183"/>
                  </a:lnTo>
                  <a:lnTo>
                    <a:pt x="278" y="182"/>
                  </a:lnTo>
                  <a:lnTo>
                    <a:pt x="278" y="182"/>
                  </a:lnTo>
                  <a:lnTo>
                    <a:pt x="273" y="178"/>
                  </a:lnTo>
                  <a:lnTo>
                    <a:pt x="271" y="174"/>
                  </a:lnTo>
                  <a:lnTo>
                    <a:pt x="271" y="169"/>
                  </a:lnTo>
                  <a:lnTo>
                    <a:pt x="272" y="164"/>
                  </a:lnTo>
                  <a:lnTo>
                    <a:pt x="272" y="164"/>
                  </a:lnTo>
                  <a:lnTo>
                    <a:pt x="290" y="129"/>
                  </a:lnTo>
                  <a:lnTo>
                    <a:pt x="297" y="113"/>
                  </a:lnTo>
                  <a:lnTo>
                    <a:pt x="303" y="98"/>
                  </a:lnTo>
                  <a:lnTo>
                    <a:pt x="308" y="85"/>
                  </a:lnTo>
                  <a:lnTo>
                    <a:pt x="310" y="73"/>
                  </a:lnTo>
                  <a:lnTo>
                    <a:pt x="310" y="64"/>
                  </a:lnTo>
                  <a:lnTo>
                    <a:pt x="309" y="60"/>
                  </a:lnTo>
                  <a:lnTo>
                    <a:pt x="306" y="56"/>
                  </a:lnTo>
                  <a:lnTo>
                    <a:pt x="306" y="56"/>
                  </a:lnTo>
                  <a:lnTo>
                    <a:pt x="302" y="50"/>
                  </a:lnTo>
                  <a:lnTo>
                    <a:pt x="296" y="46"/>
                  </a:lnTo>
                  <a:lnTo>
                    <a:pt x="287" y="41"/>
                  </a:lnTo>
                  <a:lnTo>
                    <a:pt x="275" y="37"/>
                  </a:lnTo>
                  <a:lnTo>
                    <a:pt x="263" y="33"/>
                  </a:lnTo>
                  <a:lnTo>
                    <a:pt x="247" y="31"/>
                  </a:lnTo>
                  <a:lnTo>
                    <a:pt x="229" y="29"/>
                  </a:lnTo>
                  <a:lnTo>
                    <a:pt x="209" y="26"/>
                  </a:lnTo>
                  <a:lnTo>
                    <a:pt x="209" y="26"/>
                  </a:lnTo>
                  <a:lnTo>
                    <a:pt x="177" y="25"/>
                  </a:lnTo>
                  <a:lnTo>
                    <a:pt x="150" y="25"/>
                  </a:lnTo>
                  <a:lnTo>
                    <a:pt x="124" y="27"/>
                  </a:lnTo>
                  <a:lnTo>
                    <a:pt x="100" y="31"/>
                  </a:lnTo>
                  <a:lnTo>
                    <a:pt x="78" y="37"/>
                  </a:lnTo>
                  <a:lnTo>
                    <a:pt x="58" y="46"/>
                  </a:lnTo>
                  <a:lnTo>
                    <a:pt x="39" y="55"/>
                  </a:lnTo>
                  <a:lnTo>
                    <a:pt x="20" y="68"/>
                  </a:lnTo>
                  <a:lnTo>
                    <a:pt x="20" y="68"/>
                  </a:lnTo>
                  <a:lnTo>
                    <a:pt x="15" y="70"/>
                  </a:lnTo>
                  <a:lnTo>
                    <a:pt x="10" y="70"/>
                  </a:lnTo>
                  <a:lnTo>
                    <a:pt x="6" y="69"/>
                  </a:lnTo>
                  <a:lnTo>
                    <a:pt x="2" y="65"/>
                  </a:lnTo>
                  <a:lnTo>
                    <a:pt x="2" y="65"/>
                  </a:lnTo>
                  <a:lnTo>
                    <a:pt x="0" y="61"/>
                  </a:lnTo>
                  <a:lnTo>
                    <a:pt x="0" y="56"/>
                  </a:lnTo>
                  <a:lnTo>
                    <a:pt x="1" y="52"/>
                  </a:lnTo>
                  <a:lnTo>
                    <a:pt x="5" y="48"/>
                  </a:lnTo>
                  <a:lnTo>
                    <a:pt x="5" y="48"/>
                  </a:lnTo>
                  <a:lnTo>
                    <a:pt x="25" y="34"/>
                  </a:lnTo>
                  <a:lnTo>
                    <a:pt x="47" y="23"/>
                  </a:lnTo>
                  <a:lnTo>
                    <a:pt x="69" y="14"/>
                  </a:lnTo>
                  <a:lnTo>
                    <a:pt x="93" y="7"/>
                  </a:lnTo>
                  <a:lnTo>
                    <a:pt x="120" y="2"/>
                  </a:lnTo>
                  <a:lnTo>
                    <a:pt x="147" y="0"/>
                  </a:lnTo>
                  <a:lnTo>
                    <a:pt x="177" y="0"/>
                  </a:lnTo>
                  <a:lnTo>
                    <a:pt x="211" y="1"/>
                  </a:lnTo>
                  <a:lnTo>
                    <a:pt x="211" y="1"/>
                  </a:lnTo>
                  <a:lnTo>
                    <a:pt x="235" y="3"/>
                  </a:lnTo>
                  <a:lnTo>
                    <a:pt x="256" y="7"/>
                  </a:lnTo>
                  <a:lnTo>
                    <a:pt x="274" y="10"/>
                  </a:lnTo>
                  <a:lnTo>
                    <a:pt x="290" y="16"/>
                  </a:lnTo>
                  <a:lnTo>
                    <a:pt x="303" y="20"/>
                  </a:lnTo>
                  <a:lnTo>
                    <a:pt x="315" y="27"/>
                  </a:lnTo>
                  <a:lnTo>
                    <a:pt x="323" y="35"/>
                  </a:lnTo>
                  <a:lnTo>
                    <a:pt x="328" y="43"/>
                  </a:lnTo>
                  <a:lnTo>
                    <a:pt x="328" y="43"/>
                  </a:lnTo>
                  <a:lnTo>
                    <a:pt x="332" y="49"/>
                  </a:lnTo>
                  <a:lnTo>
                    <a:pt x="333" y="56"/>
                  </a:lnTo>
                  <a:lnTo>
                    <a:pt x="334" y="62"/>
                  </a:lnTo>
                  <a:lnTo>
                    <a:pt x="335" y="69"/>
                  </a:lnTo>
                  <a:lnTo>
                    <a:pt x="334" y="83"/>
                  </a:lnTo>
                  <a:lnTo>
                    <a:pt x="330" y="99"/>
                  </a:lnTo>
                  <a:lnTo>
                    <a:pt x="324" y="115"/>
                  </a:lnTo>
                  <a:lnTo>
                    <a:pt x="316" y="133"/>
                  </a:lnTo>
                  <a:lnTo>
                    <a:pt x="294" y="176"/>
                  </a:lnTo>
                  <a:lnTo>
                    <a:pt x="294" y="176"/>
                  </a:lnTo>
                  <a:lnTo>
                    <a:pt x="293" y="178"/>
                  </a:lnTo>
                  <a:lnTo>
                    <a:pt x="289" y="181"/>
                  </a:lnTo>
                  <a:lnTo>
                    <a:pt x="287" y="182"/>
                  </a:lnTo>
                  <a:lnTo>
                    <a:pt x="283" y="183"/>
                  </a:lnTo>
                  <a:lnTo>
                    <a:pt x="283"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Line 114"/>
            <p:cNvSpPr>
              <a:spLocks noChangeShapeType="1"/>
            </p:cNvSpPr>
            <p:nvPr/>
          </p:nvSpPr>
          <p:spPr bwMode="auto">
            <a:xfrm>
              <a:off x="3086" y="1670"/>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7" name="Line 115"/>
            <p:cNvSpPr>
              <a:spLocks noChangeShapeType="1"/>
            </p:cNvSpPr>
            <p:nvPr/>
          </p:nvSpPr>
          <p:spPr bwMode="auto">
            <a:xfrm>
              <a:off x="3209" y="1642"/>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8" name="Freeform 116"/>
            <p:cNvSpPr>
              <a:spLocks/>
            </p:cNvSpPr>
            <p:nvPr/>
          </p:nvSpPr>
          <p:spPr bwMode="auto">
            <a:xfrm>
              <a:off x="2940" y="1747"/>
              <a:ext cx="93" cy="88"/>
            </a:xfrm>
            <a:custGeom>
              <a:avLst/>
              <a:gdLst>
                <a:gd name="T0" fmla="*/ 172 w 184"/>
                <a:gd name="T1" fmla="*/ 178 h 178"/>
                <a:gd name="T2" fmla="*/ 172 w 184"/>
                <a:gd name="T3" fmla="*/ 178 h 178"/>
                <a:gd name="T4" fmla="*/ 172 w 184"/>
                <a:gd name="T5" fmla="*/ 178 h 178"/>
                <a:gd name="T6" fmla="*/ 172 w 184"/>
                <a:gd name="T7" fmla="*/ 178 h 178"/>
                <a:gd name="T8" fmla="*/ 166 w 184"/>
                <a:gd name="T9" fmla="*/ 176 h 178"/>
                <a:gd name="T10" fmla="*/ 162 w 184"/>
                <a:gd name="T11" fmla="*/ 173 h 178"/>
                <a:gd name="T12" fmla="*/ 160 w 184"/>
                <a:gd name="T13" fmla="*/ 169 h 178"/>
                <a:gd name="T14" fmla="*/ 159 w 184"/>
                <a:gd name="T15" fmla="*/ 164 h 178"/>
                <a:gd name="T16" fmla="*/ 159 w 184"/>
                <a:gd name="T17" fmla="*/ 164 h 178"/>
                <a:gd name="T18" fmla="*/ 159 w 184"/>
                <a:gd name="T19" fmla="*/ 154 h 178"/>
                <a:gd name="T20" fmla="*/ 159 w 184"/>
                <a:gd name="T21" fmla="*/ 143 h 178"/>
                <a:gd name="T22" fmla="*/ 157 w 184"/>
                <a:gd name="T23" fmla="*/ 131 h 178"/>
                <a:gd name="T24" fmla="*/ 152 w 184"/>
                <a:gd name="T25" fmla="*/ 116 h 178"/>
                <a:gd name="T26" fmla="*/ 146 w 184"/>
                <a:gd name="T27" fmla="*/ 100 h 178"/>
                <a:gd name="T28" fmla="*/ 143 w 184"/>
                <a:gd name="T29" fmla="*/ 92 h 178"/>
                <a:gd name="T30" fmla="*/ 138 w 184"/>
                <a:gd name="T31" fmla="*/ 83 h 178"/>
                <a:gd name="T32" fmla="*/ 132 w 184"/>
                <a:gd name="T33" fmla="*/ 75 h 178"/>
                <a:gd name="T34" fmla="*/ 126 w 184"/>
                <a:gd name="T35" fmla="*/ 67 h 178"/>
                <a:gd name="T36" fmla="*/ 126 w 184"/>
                <a:gd name="T37" fmla="*/ 67 h 178"/>
                <a:gd name="T38" fmla="*/ 115 w 184"/>
                <a:gd name="T39" fmla="*/ 58 h 178"/>
                <a:gd name="T40" fmla="*/ 105 w 184"/>
                <a:gd name="T41" fmla="*/ 50 h 178"/>
                <a:gd name="T42" fmla="*/ 92 w 184"/>
                <a:gd name="T43" fmla="*/ 43 h 178"/>
                <a:gd name="T44" fmla="*/ 78 w 184"/>
                <a:gd name="T45" fmla="*/ 37 h 178"/>
                <a:gd name="T46" fmla="*/ 63 w 184"/>
                <a:gd name="T47" fmla="*/ 33 h 178"/>
                <a:gd name="T48" fmla="*/ 48 w 184"/>
                <a:gd name="T49" fmla="*/ 29 h 178"/>
                <a:gd name="T50" fmla="*/ 31 w 184"/>
                <a:gd name="T51" fmla="*/ 27 h 178"/>
                <a:gd name="T52" fmla="*/ 13 w 184"/>
                <a:gd name="T53" fmla="*/ 26 h 178"/>
                <a:gd name="T54" fmla="*/ 13 w 184"/>
                <a:gd name="T55" fmla="*/ 26 h 178"/>
                <a:gd name="T56" fmla="*/ 8 w 184"/>
                <a:gd name="T57" fmla="*/ 25 h 178"/>
                <a:gd name="T58" fmla="*/ 3 w 184"/>
                <a:gd name="T59" fmla="*/ 22 h 178"/>
                <a:gd name="T60" fmla="*/ 1 w 184"/>
                <a:gd name="T61" fmla="*/ 18 h 178"/>
                <a:gd name="T62" fmla="*/ 0 w 184"/>
                <a:gd name="T63" fmla="*/ 13 h 178"/>
                <a:gd name="T64" fmla="*/ 0 w 184"/>
                <a:gd name="T65" fmla="*/ 13 h 178"/>
                <a:gd name="T66" fmla="*/ 1 w 184"/>
                <a:gd name="T67" fmla="*/ 9 h 178"/>
                <a:gd name="T68" fmla="*/ 5 w 184"/>
                <a:gd name="T69" fmla="*/ 4 h 178"/>
                <a:gd name="T70" fmla="*/ 8 w 184"/>
                <a:gd name="T71" fmla="*/ 2 h 178"/>
                <a:gd name="T72" fmla="*/ 13 w 184"/>
                <a:gd name="T73" fmla="*/ 0 h 178"/>
                <a:gd name="T74" fmla="*/ 13 w 184"/>
                <a:gd name="T75" fmla="*/ 0 h 178"/>
                <a:gd name="T76" fmla="*/ 33 w 184"/>
                <a:gd name="T77" fmla="*/ 2 h 178"/>
                <a:gd name="T78" fmla="*/ 53 w 184"/>
                <a:gd name="T79" fmla="*/ 4 h 178"/>
                <a:gd name="T80" fmla="*/ 71 w 184"/>
                <a:gd name="T81" fmla="*/ 9 h 178"/>
                <a:gd name="T82" fmla="*/ 89 w 184"/>
                <a:gd name="T83" fmla="*/ 14 h 178"/>
                <a:gd name="T84" fmla="*/ 105 w 184"/>
                <a:gd name="T85" fmla="*/ 21 h 178"/>
                <a:gd name="T86" fmla="*/ 119 w 184"/>
                <a:gd name="T87" fmla="*/ 29 h 178"/>
                <a:gd name="T88" fmla="*/ 132 w 184"/>
                <a:gd name="T89" fmla="*/ 40 h 178"/>
                <a:gd name="T90" fmla="*/ 144 w 184"/>
                <a:gd name="T91" fmla="*/ 51 h 178"/>
                <a:gd name="T92" fmla="*/ 144 w 184"/>
                <a:gd name="T93" fmla="*/ 51 h 178"/>
                <a:gd name="T94" fmla="*/ 152 w 184"/>
                <a:gd name="T95" fmla="*/ 60 h 178"/>
                <a:gd name="T96" fmla="*/ 159 w 184"/>
                <a:gd name="T97" fmla="*/ 70 h 178"/>
                <a:gd name="T98" fmla="*/ 165 w 184"/>
                <a:gd name="T99" fmla="*/ 79 h 178"/>
                <a:gd name="T100" fmla="*/ 169 w 184"/>
                <a:gd name="T101" fmla="*/ 88 h 178"/>
                <a:gd name="T102" fmla="*/ 176 w 184"/>
                <a:gd name="T103" fmla="*/ 108 h 178"/>
                <a:gd name="T104" fmla="*/ 181 w 184"/>
                <a:gd name="T105" fmla="*/ 125 h 178"/>
                <a:gd name="T106" fmla="*/ 183 w 184"/>
                <a:gd name="T107" fmla="*/ 141 h 178"/>
                <a:gd name="T108" fmla="*/ 184 w 184"/>
                <a:gd name="T109" fmla="*/ 154 h 178"/>
                <a:gd name="T110" fmla="*/ 184 w 184"/>
                <a:gd name="T111" fmla="*/ 165 h 178"/>
                <a:gd name="T112" fmla="*/ 184 w 184"/>
                <a:gd name="T113" fmla="*/ 165 h 178"/>
                <a:gd name="T114" fmla="*/ 183 w 184"/>
                <a:gd name="T115" fmla="*/ 170 h 178"/>
                <a:gd name="T116" fmla="*/ 181 w 184"/>
                <a:gd name="T117" fmla="*/ 174 h 178"/>
                <a:gd name="T118" fmla="*/ 176 w 184"/>
                <a:gd name="T119" fmla="*/ 177 h 178"/>
                <a:gd name="T120" fmla="*/ 172 w 184"/>
                <a:gd name="T121" fmla="*/ 178 h 178"/>
                <a:gd name="T122" fmla="*/ 172 w 184"/>
                <a:gd name="T123"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178">
                  <a:moveTo>
                    <a:pt x="172" y="178"/>
                  </a:moveTo>
                  <a:lnTo>
                    <a:pt x="172" y="178"/>
                  </a:lnTo>
                  <a:lnTo>
                    <a:pt x="172" y="178"/>
                  </a:lnTo>
                  <a:lnTo>
                    <a:pt x="172" y="178"/>
                  </a:lnTo>
                  <a:lnTo>
                    <a:pt x="166" y="176"/>
                  </a:lnTo>
                  <a:lnTo>
                    <a:pt x="162" y="173"/>
                  </a:lnTo>
                  <a:lnTo>
                    <a:pt x="160" y="169"/>
                  </a:lnTo>
                  <a:lnTo>
                    <a:pt x="159" y="164"/>
                  </a:lnTo>
                  <a:lnTo>
                    <a:pt x="159" y="164"/>
                  </a:lnTo>
                  <a:lnTo>
                    <a:pt x="159" y="154"/>
                  </a:lnTo>
                  <a:lnTo>
                    <a:pt x="159" y="143"/>
                  </a:lnTo>
                  <a:lnTo>
                    <a:pt x="157" y="131"/>
                  </a:lnTo>
                  <a:lnTo>
                    <a:pt x="152" y="116"/>
                  </a:lnTo>
                  <a:lnTo>
                    <a:pt x="146" y="100"/>
                  </a:lnTo>
                  <a:lnTo>
                    <a:pt x="143" y="92"/>
                  </a:lnTo>
                  <a:lnTo>
                    <a:pt x="138" y="83"/>
                  </a:lnTo>
                  <a:lnTo>
                    <a:pt x="132" y="75"/>
                  </a:lnTo>
                  <a:lnTo>
                    <a:pt x="126" y="67"/>
                  </a:lnTo>
                  <a:lnTo>
                    <a:pt x="126" y="67"/>
                  </a:lnTo>
                  <a:lnTo>
                    <a:pt x="115" y="58"/>
                  </a:lnTo>
                  <a:lnTo>
                    <a:pt x="105" y="50"/>
                  </a:lnTo>
                  <a:lnTo>
                    <a:pt x="92" y="43"/>
                  </a:lnTo>
                  <a:lnTo>
                    <a:pt x="78" y="37"/>
                  </a:lnTo>
                  <a:lnTo>
                    <a:pt x="63" y="33"/>
                  </a:lnTo>
                  <a:lnTo>
                    <a:pt x="48" y="29"/>
                  </a:lnTo>
                  <a:lnTo>
                    <a:pt x="31" y="27"/>
                  </a:lnTo>
                  <a:lnTo>
                    <a:pt x="13" y="26"/>
                  </a:lnTo>
                  <a:lnTo>
                    <a:pt x="13" y="26"/>
                  </a:lnTo>
                  <a:lnTo>
                    <a:pt x="8" y="25"/>
                  </a:lnTo>
                  <a:lnTo>
                    <a:pt x="3" y="22"/>
                  </a:lnTo>
                  <a:lnTo>
                    <a:pt x="1" y="18"/>
                  </a:lnTo>
                  <a:lnTo>
                    <a:pt x="0" y="13"/>
                  </a:lnTo>
                  <a:lnTo>
                    <a:pt x="0" y="13"/>
                  </a:lnTo>
                  <a:lnTo>
                    <a:pt x="1" y="9"/>
                  </a:lnTo>
                  <a:lnTo>
                    <a:pt x="5" y="4"/>
                  </a:lnTo>
                  <a:lnTo>
                    <a:pt x="8" y="2"/>
                  </a:lnTo>
                  <a:lnTo>
                    <a:pt x="13" y="0"/>
                  </a:lnTo>
                  <a:lnTo>
                    <a:pt x="13" y="0"/>
                  </a:lnTo>
                  <a:lnTo>
                    <a:pt x="33" y="2"/>
                  </a:lnTo>
                  <a:lnTo>
                    <a:pt x="53" y="4"/>
                  </a:lnTo>
                  <a:lnTo>
                    <a:pt x="71" y="9"/>
                  </a:lnTo>
                  <a:lnTo>
                    <a:pt x="89" y="14"/>
                  </a:lnTo>
                  <a:lnTo>
                    <a:pt x="105" y="21"/>
                  </a:lnTo>
                  <a:lnTo>
                    <a:pt x="119" y="29"/>
                  </a:lnTo>
                  <a:lnTo>
                    <a:pt x="132" y="40"/>
                  </a:lnTo>
                  <a:lnTo>
                    <a:pt x="144" y="51"/>
                  </a:lnTo>
                  <a:lnTo>
                    <a:pt x="144" y="51"/>
                  </a:lnTo>
                  <a:lnTo>
                    <a:pt x="152" y="60"/>
                  </a:lnTo>
                  <a:lnTo>
                    <a:pt x="159" y="70"/>
                  </a:lnTo>
                  <a:lnTo>
                    <a:pt x="165" y="79"/>
                  </a:lnTo>
                  <a:lnTo>
                    <a:pt x="169" y="88"/>
                  </a:lnTo>
                  <a:lnTo>
                    <a:pt x="176" y="108"/>
                  </a:lnTo>
                  <a:lnTo>
                    <a:pt x="181" y="125"/>
                  </a:lnTo>
                  <a:lnTo>
                    <a:pt x="183" y="141"/>
                  </a:lnTo>
                  <a:lnTo>
                    <a:pt x="184" y="154"/>
                  </a:lnTo>
                  <a:lnTo>
                    <a:pt x="184" y="165"/>
                  </a:lnTo>
                  <a:lnTo>
                    <a:pt x="184" y="165"/>
                  </a:lnTo>
                  <a:lnTo>
                    <a:pt x="183" y="170"/>
                  </a:lnTo>
                  <a:lnTo>
                    <a:pt x="181" y="174"/>
                  </a:lnTo>
                  <a:lnTo>
                    <a:pt x="176" y="177"/>
                  </a:lnTo>
                  <a:lnTo>
                    <a:pt x="172" y="178"/>
                  </a:lnTo>
                  <a:lnTo>
                    <a:pt x="172" y="1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Freeform 117"/>
            <p:cNvSpPr>
              <a:spLocks/>
            </p:cNvSpPr>
            <p:nvPr/>
          </p:nvSpPr>
          <p:spPr bwMode="auto">
            <a:xfrm>
              <a:off x="2892" y="2177"/>
              <a:ext cx="118" cy="72"/>
            </a:xfrm>
            <a:custGeom>
              <a:avLst/>
              <a:gdLst>
                <a:gd name="T0" fmla="*/ 89 w 237"/>
                <a:gd name="T1" fmla="*/ 144 h 144"/>
                <a:gd name="T2" fmla="*/ 52 w 237"/>
                <a:gd name="T3" fmla="*/ 143 h 144"/>
                <a:gd name="T4" fmla="*/ 10 w 237"/>
                <a:gd name="T5" fmla="*/ 137 h 144"/>
                <a:gd name="T6" fmla="*/ 6 w 237"/>
                <a:gd name="T7" fmla="*/ 136 h 144"/>
                <a:gd name="T8" fmla="*/ 0 w 237"/>
                <a:gd name="T9" fmla="*/ 128 h 144"/>
                <a:gd name="T10" fmla="*/ 0 w 237"/>
                <a:gd name="T11" fmla="*/ 123 h 144"/>
                <a:gd name="T12" fmla="*/ 5 w 237"/>
                <a:gd name="T13" fmla="*/ 115 h 144"/>
                <a:gd name="T14" fmla="*/ 14 w 237"/>
                <a:gd name="T15" fmla="*/ 113 h 144"/>
                <a:gd name="T16" fmla="*/ 46 w 237"/>
                <a:gd name="T17" fmla="*/ 118 h 144"/>
                <a:gd name="T18" fmla="*/ 103 w 237"/>
                <a:gd name="T19" fmla="*/ 119 h 144"/>
                <a:gd name="T20" fmla="*/ 149 w 237"/>
                <a:gd name="T21" fmla="*/ 112 h 144"/>
                <a:gd name="T22" fmla="*/ 166 w 237"/>
                <a:gd name="T23" fmla="*/ 106 h 144"/>
                <a:gd name="T24" fmla="*/ 182 w 237"/>
                <a:gd name="T25" fmla="*/ 97 h 144"/>
                <a:gd name="T26" fmla="*/ 194 w 237"/>
                <a:gd name="T27" fmla="*/ 86 h 144"/>
                <a:gd name="T28" fmla="*/ 198 w 237"/>
                <a:gd name="T29" fmla="*/ 81 h 144"/>
                <a:gd name="T30" fmla="*/ 207 w 237"/>
                <a:gd name="T31" fmla="*/ 63 h 144"/>
                <a:gd name="T32" fmla="*/ 212 w 237"/>
                <a:gd name="T33" fmla="*/ 40 h 144"/>
                <a:gd name="T34" fmla="*/ 211 w 237"/>
                <a:gd name="T35" fmla="*/ 23 h 144"/>
                <a:gd name="T36" fmla="*/ 210 w 237"/>
                <a:gd name="T37" fmla="*/ 16 h 144"/>
                <a:gd name="T38" fmla="*/ 211 w 237"/>
                <a:gd name="T39" fmla="*/ 6 h 144"/>
                <a:gd name="T40" fmla="*/ 219 w 237"/>
                <a:gd name="T41" fmla="*/ 0 h 144"/>
                <a:gd name="T42" fmla="*/ 224 w 237"/>
                <a:gd name="T43" fmla="*/ 0 h 144"/>
                <a:gd name="T44" fmla="*/ 232 w 237"/>
                <a:gd name="T45" fmla="*/ 5 h 144"/>
                <a:gd name="T46" fmla="*/ 234 w 237"/>
                <a:gd name="T47" fmla="*/ 9 h 144"/>
                <a:gd name="T48" fmla="*/ 237 w 237"/>
                <a:gd name="T49" fmla="*/ 29 h 144"/>
                <a:gd name="T50" fmla="*/ 235 w 237"/>
                <a:gd name="T51" fmla="*/ 56 h 144"/>
                <a:gd name="T52" fmla="*/ 228 w 237"/>
                <a:gd name="T53" fmla="*/ 80 h 144"/>
                <a:gd name="T54" fmla="*/ 219 w 237"/>
                <a:gd name="T55" fmla="*/ 96 h 144"/>
                <a:gd name="T56" fmla="*/ 213 w 237"/>
                <a:gd name="T57" fmla="*/ 103 h 144"/>
                <a:gd name="T58" fmla="*/ 191 w 237"/>
                <a:gd name="T59" fmla="*/ 121 h 144"/>
                <a:gd name="T60" fmla="*/ 164 w 237"/>
                <a:gd name="T61" fmla="*/ 134 h 144"/>
                <a:gd name="T62" fmla="*/ 129 w 237"/>
                <a:gd name="T63" fmla="*/ 142 h 144"/>
                <a:gd name="T64" fmla="*/ 89 w 237"/>
                <a:gd name="T6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7" h="144">
                  <a:moveTo>
                    <a:pt x="89" y="144"/>
                  </a:moveTo>
                  <a:lnTo>
                    <a:pt x="89" y="144"/>
                  </a:lnTo>
                  <a:lnTo>
                    <a:pt x="70" y="144"/>
                  </a:lnTo>
                  <a:lnTo>
                    <a:pt x="52" y="143"/>
                  </a:lnTo>
                  <a:lnTo>
                    <a:pt x="31" y="141"/>
                  </a:lnTo>
                  <a:lnTo>
                    <a:pt x="10" y="137"/>
                  </a:lnTo>
                  <a:lnTo>
                    <a:pt x="10" y="137"/>
                  </a:lnTo>
                  <a:lnTo>
                    <a:pt x="6" y="136"/>
                  </a:lnTo>
                  <a:lnTo>
                    <a:pt x="2" y="133"/>
                  </a:lnTo>
                  <a:lnTo>
                    <a:pt x="0" y="128"/>
                  </a:lnTo>
                  <a:lnTo>
                    <a:pt x="0" y="123"/>
                  </a:lnTo>
                  <a:lnTo>
                    <a:pt x="0" y="123"/>
                  </a:lnTo>
                  <a:lnTo>
                    <a:pt x="1" y="119"/>
                  </a:lnTo>
                  <a:lnTo>
                    <a:pt x="5" y="115"/>
                  </a:lnTo>
                  <a:lnTo>
                    <a:pt x="9" y="113"/>
                  </a:lnTo>
                  <a:lnTo>
                    <a:pt x="14" y="113"/>
                  </a:lnTo>
                  <a:lnTo>
                    <a:pt x="14" y="113"/>
                  </a:lnTo>
                  <a:lnTo>
                    <a:pt x="46" y="118"/>
                  </a:lnTo>
                  <a:lnTo>
                    <a:pt x="76" y="119"/>
                  </a:lnTo>
                  <a:lnTo>
                    <a:pt x="103" y="119"/>
                  </a:lnTo>
                  <a:lnTo>
                    <a:pt x="127" y="116"/>
                  </a:lnTo>
                  <a:lnTo>
                    <a:pt x="149" y="112"/>
                  </a:lnTo>
                  <a:lnTo>
                    <a:pt x="158" y="109"/>
                  </a:lnTo>
                  <a:lnTo>
                    <a:pt x="166" y="106"/>
                  </a:lnTo>
                  <a:lnTo>
                    <a:pt x="174" y="101"/>
                  </a:lnTo>
                  <a:lnTo>
                    <a:pt x="182" y="97"/>
                  </a:lnTo>
                  <a:lnTo>
                    <a:pt x="188" y="92"/>
                  </a:lnTo>
                  <a:lnTo>
                    <a:pt x="194" y="86"/>
                  </a:lnTo>
                  <a:lnTo>
                    <a:pt x="194" y="86"/>
                  </a:lnTo>
                  <a:lnTo>
                    <a:pt x="198" y="81"/>
                  </a:lnTo>
                  <a:lnTo>
                    <a:pt x="202" y="75"/>
                  </a:lnTo>
                  <a:lnTo>
                    <a:pt x="207" y="63"/>
                  </a:lnTo>
                  <a:lnTo>
                    <a:pt x="211" y="51"/>
                  </a:lnTo>
                  <a:lnTo>
                    <a:pt x="212" y="40"/>
                  </a:lnTo>
                  <a:lnTo>
                    <a:pt x="212" y="30"/>
                  </a:lnTo>
                  <a:lnTo>
                    <a:pt x="211" y="23"/>
                  </a:lnTo>
                  <a:lnTo>
                    <a:pt x="210" y="16"/>
                  </a:lnTo>
                  <a:lnTo>
                    <a:pt x="210" y="16"/>
                  </a:lnTo>
                  <a:lnTo>
                    <a:pt x="210" y="10"/>
                  </a:lnTo>
                  <a:lnTo>
                    <a:pt x="211" y="6"/>
                  </a:lnTo>
                  <a:lnTo>
                    <a:pt x="214" y="2"/>
                  </a:lnTo>
                  <a:lnTo>
                    <a:pt x="219" y="0"/>
                  </a:lnTo>
                  <a:lnTo>
                    <a:pt x="219" y="0"/>
                  </a:lnTo>
                  <a:lnTo>
                    <a:pt x="224" y="0"/>
                  </a:lnTo>
                  <a:lnTo>
                    <a:pt x="228" y="1"/>
                  </a:lnTo>
                  <a:lnTo>
                    <a:pt x="232" y="5"/>
                  </a:lnTo>
                  <a:lnTo>
                    <a:pt x="234" y="9"/>
                  </a:lnTo>
                  <a:lnTo>
                    <a:pt x="234" y="9"/>
                  </a:lnTo>
                  <a:lnTo>
                    <a:pt x="236" y="18"/>
                  </a:lnTo>
                  <a:lnTo>
                    <a:pt x="237" y="29"/>
                  </a:lnTo>
                  <a:lnTo>
                    <a:pt x="237" y="42"/>
                  </a:lnTo>
                  <a:lnTo>
                    <a:pt x="235" y="56"/>
                  </a:lnTo>
                  <a:lnTo>
                    <a:pt x="232" y="71"/>
                  </a:lnTo>
                  <a:lnTo>
                    <a:pt x="228" y="80"/>
                  </a:lnTo>
                  <a:lnTo>
                    <a:pt x="224" y="88"/>
                  </a:lnTo>
                  <a:lnTo>
                    <a:pt x="219" y="96"/>
                  </a:lnTo>
                  <a:lnTo>
                    <a:pt x="213" y="103"/>
                  </a:lnTo>
                  <a:lnTo>
                    <a:pt x="213" y="103"/>
                  </a:lnTo>
                  <a:lnTo>
                    <a:pt x="203" y="113"/>
                  </a:lnTo>
                  <a:lnTo>
                    <a:pt x="191" y="121"/>
                  </a:lnTo>
                  <a:lnTo>
                    <a:pt x="177" y="128"/>
                  </a:lnTo>
                  <a:lnTo>
                    <a:pt x="164" y="134"/>
                  </a:lnTo>
                  <a:lnTo>
                    <a:pt x="146" y="138"/>
                  </a:lnTo>
                  <a:lnTo>
                    <a:pt x="129" y="142"/>
                  </a:lnTo>
                  <a:lnTo>
                    <a:pt x="109" y="144"/>
                  </a:lnTo>
                  <a:lnTo>
                    <a:pt x="89" y="144"/>
                  </a:lnTo>
                  <a:lnTo>
                    <a:pt x="89"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Freeform 118"/>
            <p:cNvSpPr>
              <a:spLocks/>
            </p:cNvSpPr>
            <p:nvPr/>
          </p:nvSpPr>
          <p:spPr bwMode="auto">
            <a:xfrm>
              <a:off x="3090" y="1481"/>
              <a:ext cx="125" cy="106"/>
            </a:xfrm>
            <a:custGeom>
              <a:avLst/>
              <a:gdLst>
                <a:gd name="T0" fmla="*/ 33 w 249"/>
                <a:gd name="T1" fmla="*/ 212 h 212"/>
                <a:gd name="T2" fmla="*/ 27 w 249"/>
                <a:gd name="T3" fmla="*/ 210 h 212"/>
                <a:gd name="T4" fmla="*/ 22 w 249"/>
                <a:gd name="T5" fmla="*/ 207 h 212"/>
                <a:gd name="T6" fmla="*/ 14 w 249"/>
                <a:gd name="T7" fmla="*/ 194 h 212"/>
                <a:gd name="T8" fmla="*/ 4 w 249"/>
                <a:gd name="T9" fmla="*/ 170 h 212"/>
                <a:gd name="T10" fmla="*/ 0 w 249"/>
                <a:gd name="T11" fmla="*/ 145 h 212"/>
                <a:gd name="T12" fmla="*/ 3 w 249"/>
                <a:gd name="T13" fmla="*/ 124 h 212"/>
                <a:gd name="T14" fmla="*/ 7 w 249"/>
                <a:gd name="T15" fmla="*/ 112 h 212"/>
                <a:gd name="T16" fmla="*/ 15 w 249"/>
                <a:gd name="T17" fmla="*/ 97 h 212"/>
                <a:gd name="T18" fmla="*/ 27 w 249"/>
                <a:gd name="T19" fmla="*/ 83 h 212"/>
                <a:gd name="T20" fmla="*/ 58 w 249"/>
                <a:gd name="T21" fmla="*/ 59 h 212"/>
                <a:gd name="T22" fmla="*/ 94 w 249"/>
                <a:gd name="T23" fmla="*/ 39 h 212"/>
                <a:gd name="T24" fmla="*/ 133 w 249"/>
                <a:gd name="T25" fmla="*/ 25 h 212"/>
                <a:gd name="T26" fmla="*/ 170 w 249"/>
                <a:gd name="T27" fmla="*/ 14 h 212"/>
                <a:gd name="T28" fmla="*/ 225 w 249"/>
                <a:gd name="T29" fmla="*/ 3 h 212"/>
                <a:gd name="T30" fmla="*/ 235 w 249"/>
                <a:gd name="T31" fmla="*/ 0 h 212"/>
                <a:gd name="T32" fmla="*/ 245 w 249"/>
                <a:gd name="T33" fmla="*/ 3 h 212"/>
                <a:gd name="T34" fmla="*/ 249 w 249"/>
                <a:gd name="T35" fmla="*/ 11 h 212"/>
                <a:gd name="T36" fmla="*/ 249 w 249"/>
                <a:gd name="T37" fmla="*/ 16 h 212"/>
                <a:gd name="T38" fmla="*/ 244 w 249"/>
                <a:gd name="T39" fmla="*/ 23 h 212"/>
                <a:gd name="T40" fmla="*/ 239 w 249"/>
                <a:gd name="T41" fmla="*/ 26 h 212"/>
                <a:gd name="T42" fmla="*/ 189 w 249"/>
                <a:gd name="T43" fmla="*/ 35 h 212"/>
                <a:gd name="T44" fmla="*/ 126 w 249"/>
                <a:gd name="T45" fmla="*/ 54 h 212"/>
                <a:gd name="T46" fmla="*/ 95 w 249"/>
                <a:gd name="T47" fmla="*/ 67 h 212"/>
                <a:gd name="T48" fmla="*/ 67 w 249"/>
                <a:gd name="T49" fmla="*/ 83 h 212"/>
                <a:gd name="T50" fmla="*/ 44 w 249"/>
                <a:gd name="T51" fmla="*/ 102 h 212"/>
                <a:gd name="T52" fmla="*/ 30 w 249"/>
                <a:gd name="T53" fmla="*/ 122 h 212"/>
                <a:gd name="T54" fmla="*/ 27 w 249"/>
                <a:gd name="T55" fmla="*/ 131 h 212"/>
                <a:gd name="T56" fmla="*/ 26 w 249"/>
                <a:gd name="T57" fmla="*/ 147 h 212"/>
                <a:gd name="T58" fmla="*/ 28 w 249"/>
                <a:gd name="T59" fmla="*/ 164 h 212"/>
                <a:gd name="T60" fmla="*/ 37 w 249"/>
                <a:gd name="T61" fmla="*/ 182 h 212"/>
                <a:gd name="T62" fmla="*/ 43 w 249"/>
                <a:gd name="T63" fmla="*/ 193 h 212"/>
                <a:gd name="T64" fmla="*/ 44 w 249"/>
                <a:gd name="T65" fmla="*/ 202 h 212"/>
                <a:gd name="T66" fmla="*/ 40 w 249"/>
                <a:gd name="T67" fmla="*/ 210 h 212"/>
                <a:gd name="T68" fmla="*/ 36 w 249"/>
                <a:gd name="T69" fmla="*/ 211 h 212"/>
                <a:gd name="T70" fmla="*/ 33 w 249"/>
                <a:gd name="T71"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9" h="212">
                  <a:moveTo>
                    <a:pt x="33" y="212"/>
                  </a:moveTo>
                  <a:lnTo>
                    <a:pt x="33" y="212"/>
                  </a:lnTo>
                  <a:lnTo>
                    <a:pt x="29" y="211"/>
                  </a:lnTo>
                  <a:lnTo>
                    <a:pt x="27" y="210"/>
                  </a:lnTo>
                  <a:lnTo>
                    <a:pt x="24" y="209"/>
                  </a:lnTo>
                  <a:lnTo>
                    <a:pt x="22" y="207"/>
                  </a:lnTo>
                  <a:lnTo>
                    <a:pt x="22" y="207"/>
                  </a:lnTo>
                  <a:lnTo>
                    <a:pt x="14" y="194"/>
                  </a:lnTo>
                  <a:lnTo>
                    <a:pt x="9" y="181"/>
                  </a:lnTo>
                  <a:lnTo>
                    <a:pt x="4" y="170"/>
                  </a:lnTo>
                  <a:lnTo>
                    <a:pt x="2" y="158"/>
                  </a:lnTo>
                  <a:lnTo>
                    <a:pt x="0" y="145"/>
                  </a:lnTo>
                  <a:lnTo>
                    <a:pt x="0" y="135"/>
                  </a:lnTo>
                  <a:lnTo>
                    <a:pt x="3" y="124"/>
                  </a:lnTo>
                  <a:lnTo>
                    <a:pt x="7" y="112"/>
                  </a:lnTo>
                  <a:lnTo>
                    <a:pt x="7" y="112"/>
                  </a:lnTo>
                  <a:lnTo>
                    <a:pt x="11" y="105"/>
                  </a:lnTo>
                  <a:lnTo>
                    <a:pt x="15" y="97"/>
                  </a:lnTo>
                  <a:lnTo>
                    <a:pt x="21" y="90"/>
                  </a:lnTo>
                  <a:lnTo>
                    <a:pt x="27" y="83"/>
                  </a:lnTo>
                  <a:lnTo>
                    <a:pt x="42" y="71"/>
                  </a:lnTo>
                  <a:lnTo>
                    <a:pt x="58" y="59"/>
                  </a:lnTo>
                  <a:lnTo>
                    <a:pt x="75" y="49"/>
                  </a:lnTo>
                  <a:lnTo>
                    <a:pt x="94" y="39"/>
                  </a:lnTo>
                  <a:lnTo>
                    <a:pt x="113" y="33"/>
                  </a:lnTo>
                  <a:lnTo>
                    <a:pt x="133" y="25"/>
                  </a:lnTo>
                  <a:lnTo>
                    <a:pt x="151" y="19"/>
                  </a:lnTo>
                  <a:lnTo>
                    <a:pt x="170" y="14"/>
                  </a:lnTo>
                  <a:lnTo>
                    <a:pt x="202" y="6"/>
                  </a:lnTo>
                  <a:lnTo>
                    <a:pt x="225" y="3"/>
                  </a:lnTo>
                  <a:lnTo>
                    <a:pt x="235" y="0"/>
                  </a:lnTo>
                  <a:lnTo>
                    <a:pt x="235" y="0"/>
                  </a:lnTo>
                  <a:lnTo>
                    <a:pt x="240" y="0"/>
                  </a:lnTo>
                  <a:lnTo>
                    <a:pt x="245" y="3"/>
                  </a:lnTo>
                  <a:lnTo>
                    <a:pt x="248" y="6"/>
                  </a:lnTo>
                  <a:lnTo>
                    <a:pt x="249" y="11"/>
                  </a:lnTo>
                  <a:lnTo>
                    <a:pt x="249" y="11"/>
                  </a:lnTo>
                  <a:lnTo>
                    <a:pt x="249" y="16"/>
                  </a:lnTo>
                  <a:lnTo>
                    <a:pt x="247" y="21"/>
                  </a:lnTo>
                  <a:lnTo>
                    <a:pt x="244" y="23"/>
                  </a:lnTo>
                  <a:lnTo>
                    <a:pt x="239" y="26"/>
                  </a:lnTo>
                  <a:lnTo>
                    <a:pt x="239" y="26"/>
                  </a:lnTo>
                  <a:lnTo>
                    <a:pt x="217" y="29"/>
                  </a:lnTo>
                  <a:lnTo>
                    <a:pt x="189" y="35"/>
                  </a:lnTo>
                  <a:lnTo>
                    <a:pt x="158" y="43"/>
                  </a:lnTo>
                  <a:lnTo>
                    <a:pt x="126" y="54"/>
                  </a:lnTo>
                  <a:lnTo>
                    <a:pt x="110" y="60"/>
                  </a:lnTo>
                  <a:lnTo>
                    <a:pt x="95" y="67"/>
                  </a:lnTo>
                  <a:lnTo>
                    <a:pt x="80" y="75"/>
                  </a:lnTo>
                  <a:lnTo>
                    <a:pt x="67" y="83"/>
                  </a:lnTo>
                  <a:lnTo>
                    <a:pt x="55" y="92"/>
                  </a:lnTo>
                  <a:lnTo>
                    <a:pt x="44" y="102"/>
                  </a:lnTo>
                  <a:lnTo>
                    <a:pt x="36" y="112"/>
                  </a:lnTo>
                  <a:lnTo>
                    <a:pt x="30" y="122"/>
                  </a:lnTo>
                  <a:lnTo>
                    <a:pt x="30" y="122"/>
                  </a:lnTo>
                  <a:lnTo>
                    <a:pt x="27" y="131"/>
                  </a:lnTo>
                  <a:lnTo>
                    <a:pt x="26" y="139"/>
                  </a:lnTo>
                  <a:lnTo>
                    <a:pt x="26" y="147"/>
                  </a:lnTo>
                  <a:lnTo>
                    <a:pt x="26" y="156"/>
                  </a:lnTo>
                  <a:lnTo>
                    <a:pt x="28" y="164"/>
                  </a:lnTo>
                  <a:lnTo>
                    <a:pt x="32" y="173"/>
                  </a:lnTo>
                  <a:lnTo>
                    <a:pt x="37" y="182"/>
                  </a:lnTo>
                  <a:lnTo>
                    <a:pt x="43" y="193"/>
                  </a:lnTo>
                  <a:lnTo>
                    <a:pt x="43" y="193"/>
                  </a:lnTo>
                  <a:lnTo>
                    <a:pt x="44" y="197"/>
                  </a:lnTo>
                  <a:lnTo>
                    <a:pt x="44" y="202"/>
                  </a:lnTo>
                  <a:lnTo>
                    <a:pt x="43" y="207"/>
                  </a:lnTo>
                  <a:lnTo>
                    <a:pt x="40" y="210"/>
                  </a:lnTo>
                  <a:lnTo>
                    <a:pt x="40" y="210"/>
                  </a:lnTo>
                  <a:lnTo>
                    <a:pt x="36" y="211"/>
                  </a:lnTo>
                  <a:lnTo>
                    <a:pt x="33" y="212"/>
                  </a:lnTo>
                  <a:lnTo>
                    <a:pt x="33" y="2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Freeform 119"/>
            <p:cNvSpPr>
              <a:spLocks/>
            </p:cNvSpPr>
            <p:nvPr/>
          </p:nvSpPr>
          <p:spPr bwMode="auto">
            <a:xfrm>
              <a:off x="3126" y="1642"/>
              <a:ext cx="88" cy="90"/>
            </a:xfrm>
            <a:custGeom>
              <a:avLst/>
              <a:gdLst>
                <a:gd name="T0" fmla="*/ 25 w 176"/>
                <a:gd name="T1" fmla="*/ 181 h 181"/>
                <a:gd name="T2" fmla="*/ 19 w 176"/>
                <a:gd name="T3" fmla="*/ 180 h 181"/>
                <a:gd name="T4" fmla="*/ 15 w 176"/>
                <a:gd name="T5" fmla="*/ 176 h 181"/>
                <a:gd name="T6" fmla="*/ 9 w 176"/>
                <a:gd name="T7" fmla="*/ 168 h 181"/>
                <a:gd name="T8" fmla="*/ 2 w 176"/>
                <a:gd name="T9" fmla="*/ 151 h 181"/>
                <a:gd name="T10" fmla="*/ 0 w 176"/>
                <a:gd name="T11" fmla="*/ 135 h 181"/>
                <a:gd name="T12" fmla="*/ 1 w 176"/>
                <a:gd name="T13" fmla="*/ 118 h 181"/>
                <a:gd name="T14" fmla="*/ 3 w 176"/>
                <a:gd name="T15" fmla="*/ 110 h 181"/>
                <a:gd name="T16" fmla="*/ 17 w 176"/>
                <a:gd name="T17" fmla="*/ 86 h 181"/>
                <a:gd name="T18" fmla="*/ 38 w 176"/>
                <a:gd name="T19" fmla="*/ 64 h 181"/>
                <a:gd name="T20" fmla="*/ 62 w 176"/>
                <a:gd name="T21" fmla="*/ 46 h 181"/>
                <a:gd name="T22" fmla="*/ 89 w 176"/>
                <a:gd name="T23" fmla="*/ 31 h 181"/>
                <a:gd name="T24" fmla="*/ 137 w 176"/>
                <a:gd name="T25" fmla="*/ 9 h 181"/>
                <a:gd name="T26" fmla="*/ 160 w 176"/>
                <a:gd name="T27" fmla="*/ 0 h 181"/>
                <a:gd name="T28" fmla="*/ 169 w 176"/>
                <a:gd name="T29" fmla="*/ 1 h 181"/>
                <a:gd name="T30" fmla="*/ 176 w 176"/>
                <a:gd name="T31" fmla="*/ 9 h 181"/>
                <a:gd name="T32" fmla="*/ 176 w 176"/>
                <a:gd name="T33" fmla="*/ 14 h 181"/>
                <a:gd name="T34" fmla="*/ 172 w 176"/>
                <a:gd name="T35" fmla="*/ 22 h 181"/>
                <a:gd name="T36" fmla="*/ 168 w 176"/>
                <a:gd name="T37" fmla="*/ 24 h 181"/>
                <a:gd name="T38" fmla="*/ 134 w 176"/>
                <a:gd name="T39" fmla="*/ 37 h 181"/>
                <a:gd name="T40" fmla="*/ 91 w 176"/>
                <a:gd name="T41" fmla="*/ 57 h 181"/>
                <a:gd name="T42" fmla="*/ 61 w 176"/>
                <a:gd name="T43" fmla="*/ 78 h 181"/>
                <a:gd name="T44" fmla="*/ 44 w 176"/>
                <a:gd name="T45" fmla="*/ 93 h 181"/>
                <a:gd name="T46" fmla="*/ 31 w 176"/>
                <a:gd name="T47" fmla="*/ 109 h 181"/>
                <a:gd name="T48" fmla="*/ 28 w 176"/>
                <a:gd name="T49" fmla="*/ 118 h 181"/>
                <a:gd name="T50" fmla="*/ 25 w 176"/>
                <a:gd name="T51" fmla="*/ 135 h 181"/>
                <a:gd name="T52" fmla="*/ 29 w 176"/>
                <a:gd name="T53" fmla="*/ 151 h 181"/>
                <a:gd name="T54" fmla="*/ 36 w 176"/>
                <a:gd name="T55" fmla="*/ 161 h 181"/>
                <a:gd name="T56" fmla="*/ 37 w 176"/>
                <a:gd name="T57" fmla="*/ 170 h 181"/>
                <a:gd name="T58" fmla="*/ 32 w 176"/>
                <a:gd name="T59" fmla="*/ 178 h 181"/>
                <a:gd name="T60" fmla="*/ 29 w 176"/>
                <a:gd name="T61" fmla="*/ 181 h 181"/>
                <a:gd name="T62" fmla="*/ 25 w 176"/>
                <a:gd name="T63"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181">
                  <a:moveTo>
                    <a:pt x="25" y="181"/>
                  </a:moveTo>
                  <a:lnTo>
                    <a:pt x="25" y="181"/>
                  </a:lnTo>
                  <a:lnTo>
                    <a:pt x="22" y="181"/>
                  </a:lnTo>
                  <a:lnTo>
                    <a:pt x="19" y="180"/>
                  </a:lnTo>
                  <a:lnTo>
                    <a:pt x="16" y="178"/>
                  </a:lnTo>
                  <a:lnTo>
                    <a:pt x="15" y="176"/>
                  </a:lnTo>
                  <a:lnTo>
                    <a:pt x="15" y="176"/>
                  </a:lnTo>
                  <a:lnTo>
                    <a:pt x="9" y="168"/>
                  </a:lnTo>
                  <a:lnTo>
                    <a:pt x="6" y="159"/>
                  </a:lnTo>
                  <a:lnTo>
                    <a:pt x="2" y="151"/>
                  </a:lnTo>
                  <a:lnTo>
                    <a:pt x="1" y="143"/>
                  </a:lnTo>
                  <a:lnTo>
                    <a:pt x="0" y="135"/>
                  </a:lnTo>
                  <a:lnTo>
                    <a:pt x="0" y="127"/>
                  </a:lnTo>
                  <a:lnTo>
                    <a:pt x="1" y="118"/>
                  </a:lnTo>
                  <a:lnTo>
                    <a:pt x="3" y="110"/>
                  </a:lnTo>
                  <a:lnTo>
                    <a:pt x="3" y="110"/>
                  </a:lnTo>
                  <a:lnTo>
                    <a:pt x="9" y="98"/>
                  </a:lnTo>
                  <a:lnTo>
                    <a:pt x="17" y="86"/>
                  </a:lnTo>
                  <a:lnTo>
                    <a:pt x="26" y="75"/>
                  </a:lnTo>
                  <a:lnTo>
                    <a:pt x="38" y="64"/>
                  </a:lnTo>
                  <a:lnTo>
                    <a:pt x="49" y="55"/>
                  </a:lnTo>
                  <a:lnTo>
                    <a:pt x="62" y="46"/>
                  </a:lnTo>
                  <a:lnTo>
                    <a:pt x="76" y="38"/>
                  </a:lnTo>
                  <a:lnTo>
                    <a:pt x="89" y="31"/>
                  </a:lnTo>
                  <a:lnTo>
                    <a:pt x="114" y="18"/>
                  </a:lnTo>
                  <a:lnTo>
                    <a:pt x="137" y="9"/>
                  </a:lnTo>
                  <a:lnTo>
                    <a:pt x="160" y="0"/>
                  </a:lnTo>
                  <a:lnTo>
                    <a:pt x="160" y="0"/>
                  </a:lnTo>
                  <a:lnTo>
                    <a:pt x="165" y="0"/>
                  </a:lnTo>
                  <a:lnTo>
                    <a:pt x="169" y="1"/>
                  </a:lnTo>
                  <a:lnTo>
                    <a:pt x="174" y="4"/>
                  </a:lnTo>
                  <a:lnTo>
                    <a:pt x="176" y="9"/>
                  </a:lnTo>
                  <a:lnTo>
                    <a:pt x="176" y="9"/>
                  </a:lnTo>
                  <a:lnTo>
                    <a:pt x="176" y="14"/>
                  </a:lnTo>
                  <a:lnTo>
                    <a:pt x="175" y="18"/>
                  </a:lnTo>
                  <a:lnTo>
                    <a:pt x="172" y="22"/>
                  </a:lnTo>
                  <a:lnTo>
                    <a:pt x="168" y="24"/>
                  </a:lnTo>
                  <a:lnTo>
                    <a:pt x="168" y="24"/>
                  </a:lnTo>
                  <a:lnTo>
                    <a:pt x="153" y="30"/>
                  </a:lnTo>
                  <a:lnTo>
                    <a:pt x="134" y="37"/>
                  </a:lnTo>
                  <a:lnTo>
                    <a:pt x="113" y="46"/>
                  </a:lnTo>
                  <a:lnTo>
                    <a:pt x="91" y="57"/>
                  </a:lnTo>
                  <a:lnTo>
                    <a:pt x="70" y="71"/>
                  </a:lnTo>
                  <a:lnTo>
                    <a:pt x="61" y="78"/>
                  </a:lnTo>
                  <a:lnTo>
                    <a:pt x="52" y="85"/>
                  </a:lnTo>
                  <a:lnTo>
                    <a:pt x="44" y="93"/>
                  </a:lnTo>
                  <a:lnTo>
                    <a:pt x="37" y="101"/>
                  </a:lnTo>
                  <a:lnTo>
                    <a:pt x="31" y="109"/>
                  </a:lnTo>
                  <a:lnTo>
                    <a:pt x="28" y="118"/>
                  </a:lnTo>
                  <a:lnTo>
                    <a:pt x="28" y="118"/>
                  </a:lnTo>
                  <a:lnTo>
                    <a:pt x="25" y="129"/>
                  </a:lnTo>
                  <a:lnTo>
                    <a:pt x="25" y="135"/>
                  </a:lnTo>
                  <a:lnTo>
                    <a:pt x="25" y="139"/>
                  </a:lnTo>
                  <a:lnTo>
                    <a:pt x="29" y="151"/>
                  </a:lnTo>
                  <a:lnTo>
                    <a:pt x="36" y="161"/>
                  </a:lnTo>
                  <a:lnTo>
                    <a:pt x="36" y="161"/>
                  </a:lnTo>
                  <a:lnTo>
                    <a:pt x="37" y="166"/>
                  </a:lnTo>
                  <a:lnTo>
                    <a:pt x="37" y="170"/>
                  </a:lnTo>
                  <a:lnTo>
                    <a:pt x="36" y="175"/>
                  </a:lnTo>
                  <a:lnTo>
                    <a:pt x="32" y="178"/>
                  </a:lnTo>
                  <a:lnTo>
                    <a:pt x="32" y="178"/>
                  </a:lnTo>
                  <a:lnTo>
                    <a:pt x="29" y="181"/>
                  </a:lnTo>
                  <a:lnTo>
                    <a:pt x="25" y="181"/>
                  </a:lnTo>
                  <a:lnTo>
                    <a:pt x="25"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Freeform 120"/>
            <p:cNvSpPr>
              <a:spLocks/>
            </p:cNvSpPr>
            <p:nvPr/>
          </p:nvSpPr>
          <p:spPr bwMode="auto">
            <a:xfrm>
              <a:off x="2967" y="2083"/>
              <a:ext cx="178" cy="70"/>
            </a:xfrm>
            <a:custGeom>
              <a:avLst/>
              <a:gdLst>
                <a:gd name="T0" fmla="*/ 321 w 356"/>
                <a:gd name="T1" fmla="*/ 140 h 140"/>
                <a:gd name="T2" fmla="*/ 298 w 356"/>
                <a:gd name="T3" fmla="*/ 136 h 140"/>
                <a:gd name="T4" fmla="*/ 271 w 356"/>
                <a:gd name="T5" fmla="*/ 128 h 140"/>
                <a:gd name="T6" fmla="*/ 266 w 356"/>
                <a:gd name="T7" fmla="*/ 126 h 140"/>
                <a:gd name="T8" fmla="*/ 263 w 356"/>
                <a:gd name="T9" fmla="*/ 117 h 140"/>
                <a:gd name="T10" fmla="*/ 263 w 356"/>
                <a:gd name="T11" fmla="*/ 112 h 140"/>
                <a:gd name="T12" fmla="*/ 270 w 356"/>
                <a:gd name="T13" fmla="*/ 105 h 140"/>
                <a:gd name="T14" fmla="*/ 279 w 356"/>
                <a:gd name="T15" fmla="*/ 105 h 140"/>
                <a:gd name="T16" fmla="*/ 291 w 356"/>
                <a:gd name="T17" fmla="*/ 109 h 140"/>
                <a:gd name="T18" fmla="*/ 311 w 356"/>
                <a:gd name="T19" fmla="*/ 113 h 140"/>
                <a:gd name="T20" fmla="*/ 327 w 356"/>
                <a:gd name="T21" fmla="*/ 113 h 140"/>
                <a:gd name="T22" fmla="*/ 331 w 356"/>
                <a:gd name="T23" fmla="*/ 112 h 140"/>
                <a:gd name="T24" fmla="*/ 327 w 356"/>
                <a:gd name="T25" fmla="*/ 101 h 140"/>
                <a:gd name="T26" fmla="*/ 313 w 356"/>
                <a:gd name="T27" fmla="*/ 84 h 140"/>
                <a:gd name="T28" fmla="*/ 305 w 356"/>
                <a:gd name="T29" fmla="*/ 78 h 140"/>
                <a:gd name="T30" fmla="*/ 286 w 356"/>
                <a:gd name="T31" fmla="*/ 63 h 140"/>
                <a:gd name="T32" fmla="*/ 259 w 356"/>
                <a:gd name="T33" fmla="*/ 48 h 140"/>
                <a:gd name="T34" fmla="*/ 228 w 356"/>
                <a:gd name="T35" fmla="*/ 36 h 140"/>
                <a:gd name="T36" fmla="*/ 192 w 356"/>
                <a:gd name="T37" fmla="*/ 28 h 140"/>
                <a:gd name="T38" fmla="*/ 153 w 356"/>
                <a:gd name="T39" fmla="*/ 25 h 140"/>
                <a:gd name="T40" fmla="*/ 111 w 356"/>
                <a:gd name="T41" fmla="*/ 29 h 140"/>
                <a:gd name="T42" fmla="*/ 66 w 356"/>
                <a:gd name="T43" fmla="*/ 42 h 140"/>
                <a:gd name="T44" fmla="*/ 18 w 356"/>
                <a:gd name="T45" fmla="*/ 65 h 140"/>
                <a:gd name="T46" fmla="*/ 14 w 356"/>
                <a:gd name="T47" fmla="*/ 66 h 140"/>
                <a:gd name="T48" fmla="*/ 5 w 356"/>
                <a:gd name="T49" fmla="*/ 64 h 140"/>
                <a:gd name="T50" fmla="*/ 1 w 356"/>
                <a:gd name="T51" fmla="*/ 60 h 140"/>
                <a:gd name="T52" fmla="*/ 0 w 356"/>
                <a:gd name="T53" fmla="*/ 51 h 140"/>
                <a:gd name="T54" fmla="*/ 6 w 356"/>
                <a:gd name="T55" fmla="*/ 43 h 140"/>
                <a:gd name="T56" fmla="*/ 32 w 356"/>
                <a:gd name="T57" fmla="*/ 29 h 140"/>
                <a:gd name="T58" fmla="*/ 83 w 356"/>
                <a:gd name="T59" fmla="*/ 10 h 140"/>
                <a:gd name="T60" fmla="*/ 134 w 356"/>
                <a:gd name="T61" fmla="*/ 2 h 140"/>
                <a:gd name="T62" fmla="*/ 180 w 356"/>
                <a:gd name="T63" fmla="*/ 2 h 140"/>
                <a:gd name="T64" fmla="*/ 223 w 356"/>
                <a:gd name="T65" fmla="*/ 8 h 140"/>
                <a:gd name="T66" fmla="*/ 263 w 356"/>
                <a:gd name="T67" fmla="*/ 22 h 140"/>
                <a:gd name="T68" fmla="*/ 295 w 356"/>
                <a:gd name="T69" fmla="*/ 40 h 140"/>
                <a:gd name="T70" fmla="*/ 323 w 356"/>
                <a:gd name="T71" fmla="*/ 58 h 140"/>
                <a:gd name="T72" fmla="*/ 333 w 356"/>
                <a:gd name="T73" fmla="*/ 68 h 140"/>
                <a:gd name="T74" fmla="*/ 346 w 356"/>
                <a:gd name="T75" fmla="*/ 84 h 140"/>
                <a:gd name="T76" fmla="*/ 354 w 356"/>
                <a:gd name="T77" fmla="*/ 99 h 140"/>
                <a:gd name="T78" fmla="*/ 356 w 356"/>
                <a:gd name="T79" fmla="*/ 114 h 140"/>
                <a:gd name="T80" fmla="*/ 351 w 356"/>
                <a:gd name="T81" fmla="*/ 126 h 140"/>
                <a:gd name="T82" fmla="*/ 347 w 356"/>
                <a:gd name="T83" fmla="*/ 132 h 140"/>
                <a:gd name="T84" fmla="*/ 331 w 356"/>
                <a:gd name="T85" fmla="*/ 139 h 140"/>
                <a:gd name="T86" fmla="*/ 321 w 356"/>
                <a:gd name="T87"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6" h="140">
                  <a:moveTo>
                    <a:pt x="321" y="140"/>
                  </a:moveTo>
                  <a:lnTo>
                    <a:pt x="321" y="140"/>
                  </a:lnTo>
                  <a:lnTo>
                    <a:pt x="310" y="139"/>
                  </a:lnTo>
                  <a:lnTo>
                    <a:pt x="298" y="136"/>
                  </a:lnTo>
                  <a:lnTo>
                    <a:pt x="284" y="133"/>
                  </a:lnTo>
                  <a:lnTo>
                    <a:pt x="271" y="128"/>
                  </a:lnTo>
                  <a:lnTo>
                    <a:pt x="271" y="128"/>
                  </a:lnTo>
                  <a:lnTo>
                    <a:pt x="266" y="126"/>
                  </a:lnTo>
                  <a:lnTo>
                    <a:pt x="264" y="121"/>
                  </a:lnTo>
                  <a:lnTo>
                    <a:pt x="263" y="117"/>
                  </a:lnTo>
                  <a:lnTo>
                    <a:pt x="263" y="112"/>
                  </a:lnTo>
                  <a:lnTo>
                    <a:pt x="263" y="112"/>
                  </a:lnTo>
                  <a:lnTo>
                    <a:pt x="265" y="108"/>
                  </a:lnTo>
                  <a:lnTo>
                    <a:pt x="270" y="105"/>
                  </a:lnTo>
                  <a:lnTo>
                    <a:pt x="274" y="104"/>
                  </a:lnTo>
                  <a:lnTo>
                    <a:pt x="279" y="105"/>
                  </a:lnTo>
                  <a:lnTo>
                    <a:pt x="279" y="105"/>
                  </a:lnTo>
                  <a:lnTo>
                    <a:pt x="291" y="109"/>
                  </a:lnTo>
                  <a:lnTo>
                    <a:pt x="302" y="112"/>
                  </a:lnTo>
                  <a:lnTo>
                    <a:pt x="311" y="113"/>
                  </a:lnTo>
                  <a:lnTo>
                    <a:pt x="318" y="114"/>
                  </a:lnTo>
                  <a:lnTo>
                    <a:pt x="327" y="113"/>
                  </a:lnTo>
                  <a:lnTo>
                    <a:pt x="331" y="112"/>
                  </a:lnTo>
                  <a:lnTo>
                    <a:pt x="331" y="112"/>
                  </a:lnTo>
                  <a:lnTo>
                    <a:pt x="331" y="109"/>
                  </a:lnTo>
                  <a:lnTo>
                    <a:pt x="327" y="101"/>
                  </a:lnTo>
                  <a:lnTo>
                    <a:pt x="319" y="90"/>
                  </a:lnTo>
                  <a:lnTo>
                    <a:pt x="313" y="84"/>
                  </a:lnTo>
                  <a:lnTo>
                    <a:pt x="305" y="78"/>
                  </a:lnTo>
                  <a:lnTo>
                    <a:pt x="305" y="78"/>
                  </a:lnTo>
                  <a:lnTo>
                    <a:pt x="296" y="70"/>
                  </a:lnTo>
                  <a:lnTo>
                    <a:pt x="286" y="63"/>
                  </a:lnTo>
                  <a:lnTo>
                    <a:pt x="273" y="55"/>
                  </a:lnTo>
                  <a:lnTo>
                    <a:pt x="259" y="48"/>
                  </a:lnTo>
                  <a:lnTo>
                    <a:pt x="244" y="42"/>
                  </a:lnTo>
                  <a:lnTo>
                    <a:pt x="228" y="36"/>
                  </a:lnTo>
                  <a:lnTo>
                    <a:pt x="211" y="31"/>
                  </a:lnTo>
                  <a:lnTo>
                    <a:pt x="192" y="28"/>
                  </a:lnTo>
                  <a:lnTo>
                    <a:pt x="173" y="26"/>
                  </a:lnTo>
                  <a:lnTo>
                    <a:pt x="153" y="25"/>
                  </a:lnTo>
                  <a:lnTo>
                    <a:pt x="132" y="26"/>
                  </a:lnTo>
                  <a:lnTo>
                    <a:pt x="111" y="29"/>
                  </a:lnTo>
                  <a:lnTo>
                    <a:pt x="89" y="35"/>
                  </a:lnTo>
                  <a:lnTo>
                    <a:pt x="66" y="42"/>
                  </a:lnTo>
                  <a:lnTo>
                    <a:pt x="43" y="52"/>
                  </a:lnTo>
                  <a:lnTo>
                    <a:pt x="18" y="65"/>
                  </a:lnTo>
                  <a:lnTo>
                    <a:pt x="18" y="65"/>
                  </a:lnTo>
                  <a:lnTo>
                    <a:pt x="14" y="66"/>
                  </a:lnTo>
                  <a:lnTo>
                    <a:pt x="9" y="66"/>
                  </a:lnTo>
                  <a:lnTo>
                    <a:pt x="5" y="64"/>
                  </a:lnTo>
                  <a:lnTo>
                    <a:pt x="1" y="60"/>
                  </a:lnTo>
                  <a:lnTo>
                    <a:pt x="1" y="60"/>
                  </a:lnTo>
                  <a:lnTo>
                    <a:pt x="0" y="56"/>
                  </a:lnTo>
                  <a:lnTo>
                    <a:pt x="0" y="51"/>
                  </a:lnTo>
                  <a:lnTo>
                    <a:pt x="2" y="46"/>
                  </a:lnTo>
                  <a:lnTo>
                    <a:pt x="6" y="43"/>
                  </a:lnTo>
                  <a:lnTo>
                    <a:pt x="6" y="43"/>
                  </a:lnTo>
                  <a:lnTo>
                    <a:pt x="32" y="29"/>
                  </a:lnTo>
                  <a:lnTo>
                    <a:pt x="58" y="18"/>
                  </a:lnTo>
                  <a:lnTo>
                    <a:pt x="83" y="10"/>
                  </a:lnTo>
                  <a:lnTo>
                    <a:pt x="108" y="4"/>
                  </a:lnTo>
                  <a:lnTo>
                    <a:pt x="134" y="2"/>
                  </a:lnTo>
                  <a:lnTo>
                    <a:pt x="157" y="0"/>
                  </a:lnTo>
                  <a:lnTo>
                    <a:pt x="180" y="2"/>
                  </a:lnTo>
                  <a:lnTo>
                    <a:pt x="203" y="4"/>
                  </a:lnTo>
                  <a:lnTo>
                    <a:pt x="223" y="8"/>
                  </a:lnTo>
                  <a:lnTo>
                    <a:pt x="243" y="14"/>
                  </a:lnTo>
                  <a:lnTo>
                    <a:pt x="263" y="22"/>
                  </a:lnTo>
                  <a:lnTo>
                    <a:pt x="280" y="30"/>
                  </a:lnTo>
                  <a:lnTo>
                    <a:pt x="295" y="40"/>
                  </a:lnTo>
                  <a:lnTo>
                    <a:pt x="310" y="49"/>
                  </a:lnTo>
                  <a:lnTo>
                    <a:pt x="323" y="58"/>
                  </a:lnTo>
                  <a:lnTo>
                    <a:pt x="333" y="68"/>
                  </a:lnTo>
                  <a:lnTo>
                    <a:pt x="333" y="68"/>
                  </a:lnTo>
                  <a:lnTo>
                    <a:pt x="340" y="76"/>
                  </a:lnTo>
                  <a:lnTo>
                    <a:pt x="346" y="84"/>
                  </a:lnTo>
                  <a:lnTo>
                    <a:pt x="350" y="93"/>
                  </a:lnTo>
                  <a:lnTo>
                    <a:pt x="354" y="99"/>
                  </a:lnTo>
                  <a:lnTo>
                    <a:pt x="356" y="108"/>
                  </a:lnTo>
                  <a:lnTo>
                    <a:pt x="356" y="114"/>
                  </a:lnTo>
                  <a:lnTo>
                    <a:pt x="355" y="120"/>
                  </a:lnTo>
                  <a:lnTo>
                    <a:pt x="351" y="126"/>
                  </a:lnTo>
                  <a:lnTo>
                    <a:pt x="351" y="126"/>
                  </a:lnTo>
                  <a:lnTo>
                    <a:pt x="347" y="132"/>
                  </a:lnTo>
                  <a:lnTo>
                    <a:pt x="340" y="136"/>
                  </a:lnTo>
                  <a:lnTo>
                    <a:pt x="331" y="139"/>
                  </a:lnTo>
                  <a:lnTo>
                    <a:pt x="321" y="140"/>
                  </a:lnTo>
                  <a:lnTo>
                    <a:pt x="321"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Line 121"/>
            <p:cNvSpPr>
              <a:spLocks noChangeShapeType="1"/>
            </p:cNvSpPr>
            <p:nvPr/>
          </p:nvSpPr>
          <p:spPr bwMode="auto">
            <a:xfrm>
              <a:off x="3240" y="21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4" name="Line 122"/>
            <p:cNvSpPr>
              <a:spLocks noChangeShapeType="1"/>
            </p:cNvSpPr>
            <p:nvPr/>
          </p:nvSpPr>
          <p:spPr bwMode="auto">
            <a:xfrm>
              <a:off x="3124" y="2263"/>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5" name="Freeform 123"/>
            <p:cNvSpPr>
              <a:spLocks/>
            </p:cNvSpPr>
            <p:nvPr/>
          </p:nvSpPr>
          <p:spPr bwMode="auto">
            <a:xfrm>
              <a:off x="3095" y="1998"/>
              <a:ext cx="147" cy="102"/>
            </a:xfrm>
            <a:custGeom>
              <a:avLst/>
              <a:gdLst>
                <a:gd name="T0" fmla="*/ 262 w 293"/>
                <a:gd name="T1" fmla="*/ 204 h 204"/>
                <a:gd name="T2" fmla="*/ 242 w 293"/>
                <a:gd name="T3" fmla="*/ 201 h 204"/>
                <a:gd name="T4" fmla="*/ 224 w 293"/>
                <a:gd name="T5" fmla="*/ 196 h 204"/>
                <a:gd name="T6" fmla="*/ 209 w 293"/>
                <a:gd name="T7" fmla="*/ 185 h 204"/>
                <a:gd name="T8" fmla="*/ 197 w 293"/>
                <a:gd name="T9" fmla="*/ 173 h 204"/>
                <a:gd name="T10" fmla="*/ 177 w 293"/>
                <a:gd name="T11" fmla="*/ 142 h 204"/>
                <a:gd name="T12" fmla="*/ 162 w 293"/>
                <a:gd name="T13" fmla="*/ 108 h 204"/>
                <a:gd name="T14" fmla="*/ 153 w 293"/>
                <a:gd name="T15" fmla="*/ 86 h 204"/>
                <a:gd name="T16" fmla="*/ 138 w 293"/>
                <a:gd name="T17" fmla="*/ 57 h 204"/>
                <a:gd name="T18" fmla="*/ 125 w 293"/>
                <a:gd name="T19" fmla="*/ 41 h 204"/>
                <a:gd name="T20" fmla="*/ 110 w 293"/>
                <a:gd name="T21" fmla="*/ 31 h 204"/>
                <a:gd name="T22" fmla="*/ 91 w 293"/>
                <a:gd name="T23" fmla="*/ 25 h 204"/>
                <a:gd name="T24" fmla="*/ 65 w 293"/>
                <a:gd name="T25" fmla="*/ 25 h 204"/>
                <a:gd name="T26" fmla="*/ 35 w 293"/>
                <a:gd name="T27" fmla="*/ 32 h 204"/>
                <a:gd name="T28" fmla="*/ 17 w 293"/>
                <a:gd name="T29" fmla="*/ 39 h 204"/>
                <a:gd name="T30" fmla="*/ 8 w 293"/>
                <a:gd name="T31" fmla="*/ 39 h 204"/>
                <a:gd name="T32" fmla="*/ 1 w 293"/>
                <a:gd name="T33" fmla="*/ 32 h 204"/>
                <a:gd name="T34" fmla="*/ 0 w 293"/>
                <a:gd name="T35" fmla="*/ 26 h 204"/>
                <a:gd name="T36" fmla="*/ 4 w 293"/>
                <a:gd name="T37" fmla="*/ 18 h 204"/>
                <a:gd name="T38" fmla="*/ 8 w 293"/>
                <a:gd name="T39" fmla="*/ 15 h 204"/>
                <a:gd name="T40" fmla="*/ 50 w 293"/>
                <a:gd name="T41" fmla="*/ 2 h 204"/>
                <a:gd name="T42" fmla="*/ 85 w 293"/>
                <a:gd name="T43" fmla="*/ 0 h 204"/>
                <a:gd name="T44" fmla="*/ 113 w 293"/>
                <a:gd name="T45" fmla="*/ 4 h 204"/>
                <a:gd name="T46" fmla="*/ 134 w 293"/>
                <a:gd name="T47" fmla="*/ 16 h 204"/>
                <a:gd name="T48" fmla="*/ 152 w 293"/>
                <a:gd name="T49" fmla="*/ 33 h 204"/>
                <a:gd name="T50" fmla="*/ 166 w 293"/>
                <a:gd name="T51" fmla="*/ 54 h 204"/>
                <a:gd name="T52" fmla="*/ 186 w 293"/>
                <a:gd name="T53" fmla="*/ 99 h 204"/>
                <a:gd name="T54" fmla="*/ 194 w 293"/>
                <a:gd name="T55" fmla="*/ 117 h 204"/>
                <a:gd name="T56" fmla="*/ 211 w 293"/>
                <a:gd name="T57" fmla="*/ 150 h 204"/>
                <a:gd name="T58" fmla="*/ 221 w 293"/>
                <a:gd name="T59" fmla="*/ 161 h 204"/>
                <a:gd name="T60" fmla="*/ 231 w 293"/>
                <a:gd name="T61" fmla="*/ 170 h 204"/>
                <a:gd name="T62" fmla="*/ 245 w 293"/>
                <a:gd name="T63" fmla="*/ 176 h 204"/>
                <a:gd name="T64" fmla="*/ 260 w 293"/>
                <a:gd name="T65" fmla="*/ 178 h 204"/>
                <a:gd name="T66" fmla="*/ 278 w 293"/>
                <a:gd name="T67" fmla="*/ 177 h 204"/>
                <a:gd name="T68" fmla="*/ 284 w 293"/>
                <a:gd name="T69" fmla="*/ 177 h 204"/>
                <a:gd name="T70" fmla="*/ 291 w 293"/>
                <a:gd name="T71" fmla="*/ 183 h 204"/>
                <a:gd name="T72" fmla="*/ 293 w 293"/>
                <a:gd name="T73" fmla="*/ 188 h 204"/>
                <a:gd name="T74" fmla="*/ 291 w 293"/>
                <a:gd name="T75" fmla="*/ 197 h 204"/>
                <a:gd name="T76" fmla="*/ 283 w 293"/>
                <a:gd name="T77" fmla="*/ 203 h 204"/>
                <a:gd name="T78" fmla="*/ 273 w 293"/>
                <a:gd name="T79" fmla="*/ 204 h 204"/>
                <a:gd name="T80" fmla="*/ 262 w 293"/>
                <a:gd name="T81"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3" h="204">
                  <a:moveTo>
                    <a:pt x="262" y="204"/>
                  </a:moveTo>
                  <a:lnTo>
                    <a:pt x="262" y="204"/>
                  </a:lnTo>
                  <a:lnTo>
                    <a:pt x="252" y="203"/>
                  </a:lnTo>
                  <a:lnTo>
                    <a:pt x="242" y="201"/>
                  </a:lnTo>
                  <a:lnTo>
                    <a:pt x="232" y="199"/>
                  </a:lnTo>
                  <a:lnTo>
                    <a:pt x="224" y="196"/>
                  </a:lnTo>
                  <a:lnTo>
                    <a:pt x="216" y="191"/>
                  </a:lnTo>
                  <a:lnTo>
                    <a:pt x="209" y="185"/>
                  </a:lnTo>
                  <a:lnTo>
                    <a:pt x="202" y="180"/>
                  </a:lnTo>
                  <a:lnTo>
                    <a:pt x="197" y="173"/>
                  </a:lnTo>
                  <a:lnTo>
                    <a:pt x="186" y="158"/>
                  </a:lnTo>
                  <a:lnTo>
                    <a:pt x="177" y="142"/>
                  </a:lnTo>
                  <a:lnTo>
                    <a:pt x="170" y="125"/>
                  </a:lnTo>
                  <a:lnTo>
                    <a:pt x="162" y="108"/>
                  </a:lnTo>
                  <a:lnTo>
                    <a:pt x="162" y="108"/>
                  </a:lnTo>
                  <a:lnTo>
                    <a:pt x="153" y="86"/>
                  </a:lnTo>
                  <a:lnTo>
                    <a:pt x="144" y="66"/>
                  </a:lnTo>
                  <a:lnTo>
                    <a:pt x="138" y="57"/>
                  </a:lnTo>
                  <a:lnTo>
                    <a:pt x="132" y="49"/>
                  </a:lnTo>
                  <a:lnTo>
                    <a:pt x="125" y="41"/>
                  </a:lnTo>
                  <a:lnTo>
                    <a:pt x="118" y="36"/>
                  </a:lnTo>
                  <a:lnTo>
                    <a:pt x="110" y="31"/>
                  </a:lnTo>
                  <a:lnTo>
                    <a:pt x="101" y="27"/>
                  </a:lnTo>
                  <a:lnTo>
                    <a:pt x="91" y="25"/>
                  </a:lnTo>
                  <a:lnTo>
                    <a:pt x="79" y="24"/>
                  </a:lnTo>
                  <a:lnTo>
                    <a:pt x="65" y="25"/>
                  </a:lnTo>
                  <a:lnTo>
                    <a:pt x="52" y="27"/>
                  </a:lnTo>
                  <a:lnTo>
                    <a:pt x="35" y="32"/>
                  </a:lnTo>
                  <a:lnTo>
                    <a:pt x="17" y="39"/>
                  </a:lnTo>
                  <a:lnTo>
                    <a:pt x="17" y="39"/>
                  </a:lnTo>
                  <a:lnTo>
                    <a:pt x="12" y="40"/>
                  </a:lnTo>
                  <a:lnTo>
                    <a:pt x="8" y="39"/>
                  </a:lnTo>
                  <a:lnTo>
                    <a:pt x="4" y="36"/>
                  </a:lnTo>
                  <a:lnTo>
                    <a:pt x="1" y="32"/>
                  </a:lnTo>
                  <a:lnTo>
                    <a:pt x="1" y="32"/>
                  </a:lnTo>
                  <a:lnTo>
                    <a:pt x="0" y="26"/>
                  </a:lnTo>
                  <a:lnTo>
                    <a:pt x="1" y="22"/>
                  </a:lnTo>
                  <a:lnTo>
                    <a:pt x="4" y="18"/>
                  </a:lnTo>
                  <a:lnTo>
                    <a:pt x="8" y="15"/>
                  </a:lnTo>
                  <a:lnTo>
                    <a:pt x="8" y="15"/>
                  </a:lnTo>
                  <a:lnTo>
                    <a:pt x="30" y="8"/>
                  </a:lnTo>
                  <a:lnTo>
                    <a:pt x="50" y="2"/>
                  </a:lnTo>
                  <a:lnTo>
                    <a:pt x="68" y="0"/>
                  </a:lnTo>
                  <a:lnTo>
                    <a:pt x="85" y="0"/>
                  </a:lnTo>
                  <a:lnTo>
                    <a:pt x="99" y="1"/>
                  </a:lnTo>
                  <a:lnTo>
                    <a:pt x="113" y="4"/>
                  </a:lnTo>
                  <a:lnTo>
                    <a:pt x="124" y="10"/>
                  </a:lnTo>
                  <a:lnTo>
                    <a:pt x="134" y="16"/>
                  </a:lnTo>
                  <a:lnTo>
                    <a:pt x="144" y="24"/>
                  </a:lnTo>
                  <a:lnTo>
                    <a:pt x="152" y="33"/>
                  </a:lnTo>
                  <a:lnTo>
                    <a:pt x="159" y="44"/>
                  </a:lnTo>
                  <a:lnTo>
                    <a:pt x="166" y="54"/>
                  </a:lnTo>
                  <a:lnTo>
                    <a:pt x="176" y="76"/>
                  </a:lnTo>
                  <a:lnTo>
                    <a:pt x="186" y="99"/>
                  </a:lnTo>
                  <a:lnTo>
                    <a:pt x="186" y="99"/>
                  </a:lnTo>
                  <a:lnTo>
                    <a:pt x="194" y="117"/>
                  </a:lnTo>
                  <a:lnTo>
                    <a:pt x="202" y="135"/>
                  </a:lnTo>
                  <a:lnTo>
                    <a:pt x="211" y="150"/>
                  </a:lnTo>
                  <a:lnTo>
                    <a:pt x="215" y="155"/>
                  </a:lnTo>
                  <a:lnTo>
                    <a:pt x="221" y="161"/>
                  </a:lnTo>
                  <a:lnTo>
                    <a:pt x="225" y="166"/>
                  </a:lnTo>
                  <a:lnTo>
                    <a:pt x="231" y="170"/>
                  </a:lnTo>
                  <a:lnTo>
                    <a:pt x="238" y="174"/>
                  </a:lnTo>
                  <a:lnTo>
                    <a:pt x="245" y="176"/>
                  </a:lnTo>
                  <a:lnTo>
                    <a:pt x="252" y="177"/>
                  </a:lnTo>
                  <a:lnTo>
                    <a:pt x="260" y="178"/>
                  </a:lnTo>
                  <a:lnTo>
                    <a:pt x="269" y="178"/>
                  </a:lnTo>
                  <a:lnTo>
                    <a:pt x="278" y="177"/>
                  </a:lnTo>
                  <a:lnTo>
                    <a:pt x="278" y="177"/>
                  </a:lnTo>
                  <a:lnTo>
                    <a:pt x="284" y="177"/>
                  </a:lnTo>
                  <a:lnTo>
                    <a:pt x="288" y="180"/>
                  </a:lnTo>
                  <a:lnTo>
                    <a:pt x="291" y="183"/>
                  </a:lnTo>
                  <a:lnTo>
                    <a:pt x="293" y="188"/>
                  </a:lnTo>
                  <a:lnTo>
                    <a:pt x="293" y="188"/>
                  </a:lnTo>
                  <a:lnTo>
                    <a:pt x="293" y="192"/>
                  </a:lnTo>
                  <a:lnTo>
                    <a:pt x="291" y="197"/>
                  </a:lnTo>
                  <a:lnTo>
                    <a:pt x="288" y="200"/>
                  </a:lnTo>
                  <a:lnTo>
                    <a:pt x="283" y="203"/>
                  </a:lnTo>
                  <a:lnTo>
                    <a:pt x="283" y="203"/>
                  </a:lnTo>
                  <a:lnTo>
                    <a:pt x="273" y="204"/>
                  </a:lnTo>
                  <a:lnTo>
                    <a:pt x="262" y="204"/>
                  </a:lnTo>
                  <a:lnTo>
                    <a:pt x="262" y="2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Freeform 124"/>
            <p:cNvSpPr>
              <a:spLocks/>
            </p:cNvSpPr>
            <p:nvPr/>
          </p:nvSpPr>
          <p:spPr bwMode="auto">
            <a:xfrm>
              <a:off x="3166" y="1877"/>
              <a:ext cx="128" cy="141"/>
            </a:xfrm>
            <a:custGeom>
              <a:avLst/>
              <a:gdLst>
                <a:gd name="T0" fmla="*/ 243 w 255"/>
                <a:gd name="T1" fmla="*/ 282 h 282"/>
                <a:gd name="T2" fmla="*/ 240 w 255"/>
                <a:gd name="T3" fmla="*/ 282 h 282"/>
                <a:gd name="T4" fmla="*/ 225 w 255"/>
                <a:gd name="T5" fmla="*/ 278 h 282"/>
                <a:gd name="T6" fmla="*/ 209 w 255"/>
                <a:gd name="T7" fmla="*/ 269 h 282"/>
                <a:gd name="T8" fmla="*/ 197 w 255"/>
                <a:gd name="T9" fmla="*/ 256 h 282"/>
                <a:gd name="T10" fmla="*/ 192 w 255"/>
                <a:gd name="T11" fmla="*/ 242 h 282"/>
                <a:gd name="T12" fmla="*/ 191 w 255"/>
                <a:gd name="T13" fmla="*/ 236 h 282"/>
                <a:gd name="T14" fmla="*/ 188 w 255"/>
                <a:gd name="T15" fmla="*/ 219 h 282"/>
                <a:gd name="T16" fmla="*/ 184 w 255"/>
                <a:gd name="T17" fmla="*/ 203 h 282"/>
                <a:gd name="T18" fmla="*/ 176 w 255"/>
                <a:gd name="T19" fmla="*/ 190 h 282"/>
                <a:gd name="T20" fmla="*/ 165 w 255"/>
                <a:gd name="T21" fmla="*/ 178 h 282"/>
                <a:gd name="T22" fmla="*/ 140 w 255"/>
                <a:gd name="T23" fmla="*/ 161 h 282"/>
                <a:gd name="T24" fmla="*/ 109 w 255"/>
                <a:gd name="T25" fmla="*/ 145 h 282"/>
                <a:gd name="T26" fmla="*/ 91 w 255"/>
                <a:gd name="T27" fmla="*/ 136 h 282"/>
                <a:gd name="T28" fmla="*/ 55 w 255"/>
                <a:gd name="T29" fmla="*/ 114 h 282"/>
                <a:gd name="T30" fmla="*/ 39 w 255"/>
                <a:gd name="T31" fmla="*/ 100 h 282"/>
                <a:gd name="T32" fmla="*/ 24 w 255"/>
                <a:gd name="T33" fmla="*/ 84 h 282"/>
                <a:gd name="T34" fmla="*/ 12 w 255"/>
                <a:gd name="T35" fmla="*/ 64 h 282"/>
                <a:gd name="T36" fmla="*/ 4 w 255"/>
                <a:gd name="T37" fmla="*/ 41 h 282"/>
                <a:gd name="T38" fmla="*/ 0 w 255"/>
                <a:gd name="T39" fmla="*/ 13 h 282"/>
                <a:gd name="T40" fmla="*/ 0 w 255"/>
                <a:gd name="T41" fmla="*/ 8 h 282"/>
                <a:gd name="T42" fmla="*/ 6 w 255"/>
                <a:gd name="T43" fmla="*/ 1 h 282"/>
                <a:gd name="T44" fmla="*/ 11 w 255"/>
                <a:gd name="T45" fmla="*/ 0 h 282"/>
                <a:gd name="T46" fmla="*/ 20 w 255"/>
                <a:gd name="T47" fmla="*/ 2 h 282"/>
                <a:gd name="T48" fmla="*/ 25 w 255"/>
                <a:gd name="T49" fmla="*/ 11 h 282"/>
                <a:gd name="T50" fmla="*/ 26 w 255"/>
                <a:gd name="T51" fmla="*/ 23 h 282"/>
                <a:gd name="T52" fmla="*/ 32 w 255"/>
                <a:gd name="T53" fmla="*/ 44 h 282"/>
                <a:gd name="T54" fmla="*/ 40 w 255"/>
                <a:gd name="T55" fmla="*/ 62 h 282"/>
                <a:gd name="T56" fmla="*/ 50 w 255"/>
                <a:gd name="T57" fmla="*/ 77 h 282"/>
                <a:gd name="T58" fmla="*/ 71 w 255"/>
                <a:gd name="T59" fmla="*/ 94 h 282"/>
                <a:gd name="T60" fmla="*/ 103 w 255"/>
                <a:gd name="T61" fmla="*/ 114 h 282"/>
                <a:gd name="T62" fmla="*/ 121 w 255"/>
                <a:gd name="T63" fmla="*/ 122 h 282"/>
                <a:gd name="T64" fmla="*/ 155 w 255"/>
                <a:gd name="T65" fmla="*/ 140 h 282"/>
                <a:gd name="T66" fmla="*/ 185 w 255"/>
                <a:gd name="T67" fmla="*/ 162 h 282"/>
                <a:gd name="T68" fmla="*/ 198 w 255"/>
                <a:gd name="T69" fmla="*/ 176 h 282"/>
                <a:gd name="T70" fmla="*/ 207 w 255"/>
                <a:gd name="T71" fmla="*/ 192 h 282"/>
                <a:gd name="T72" fmla="*/ 214 w 255"/>
                <a:gd name="T73" fmla="*/ 213 h 282"/>
                <a:gd name="T74" fmla="*/ 216 w 255"/>
                <a:gd name="T75" fmla="*/ 236 h 282"/>
                <a:gd name="T76" fmla="*/ 217 w 255"/>
                <a:gd name="T77" fmla="*/ 242 h 282"/>
                <a:gd name="T78" fmla="*/ 225 w 255"/>
                <a:gd name="T79" fmla="*/ 250 h 282"/>
                <a:gd name="T80" fmla="*/ 240 w 255"/>
                <a:gd name="T81" fmla="*/ 256 h 282"/>
                <a:gd name="T82" fmla="*/ 245 w 255"/>
                <a:gd name="T83" fmla="*/ 258 h 282"/>
                <a:gd name="T84" fmla="*/ 253 w 255"/>
                <a:gd name="T85" fmla="*/ 263 h 282"/>
                <a:gd name="T86" fmla="*/ 255 w 255"/>
                <a:gd name="T87" fmla="*/ 272 h 282"/>
                <a:gd name="T88" fmla="*/ 253 w 255"/>
                <a:gd name="T89" fmla="*/ 276 h 282"/>
                <a:gd name="T90" fmla="*/ 247 w 255"/>
                <a:gd name="T91" fmla="*/ 282 h 282"/>
                <a:gd name="T92" fmla="*/ 243 w 255"/>
                <a:gd name="T93"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5" h="282">
                  <a:moveTo>
                    <a:pt x="243" y="282"/>
                  </a:moveTo>
                  <a:lnTo>
                    <a:pt x="243" y="282"/>
                  </a:lnTo>
                  <a:lnTo>
                    <a:pt x="240" y="282"/>
                  </a:lnTo>
                  <a:lnTo>
                    <a:pt x="240" y="282"/>
                  </a:lnTo>
                  <a:lnTo>
                    <a:pt x="233" y="281"/>
                  </a:lnTo>
                  <a:lnTo>
                    <a:pt x="225" y="278"/>
                  </a:lnTo>
                  <a:lnTo>
                    <a:pt x="217" y="274"/>
                  </a:lnTo>
                  <a:lnTo>
                    <a:pt x="209" y="269"/>
                  </a:lnTo>
                  <a:lnTo>
                    <a:pt x="202" y="263"/>
                  </a:lnTo>
                  <a:lnTo>
                    <a:pt x="197" y="256"/>
                  </a:lnTo>
                  <a:lnTo>
                    <a:pt x="193" y="246"/>
                  </a:lnTo>
                  <a:lnTo>
                    <a:pt x="192" y="242"/>
                  </a:lnTo>
                  <a:lnTo>
                    <a:pt x="191" y="236"/>
                  </a:lnTo>
                  <a:lnTo>
                    <a:pt x="191" y="236"/>
                  </a:lnTo>
                  <a:lnTo>
                    <a:pt x="191" y="227"/>
                  </a:lnTo>
                  <a:lnTo>
                    <a:pt x="188" y="219"/>
                  </a:lnTo>
                  <a:lnTo>
                    <a:pt x="187" y="211"/>
                  </a:lnTo>
                  <a:lnTo>
                    <a:pt x="184" y="203"/>
                  </a:lnTo>
                  <a:lnTo>
                    <a:pt x="180" y="196"/>
                  </a:lnTo>
                  <a:lnTo>
                    <a:pt x="176" y="190"/>
                  </a:lnTo>
                  <a:lnTo>
                    <a:pt x="171" y="184"/>
                  </a:lnTo>
                  <a:lnTo>
                    <a:pt x="165" y="178"/>
                  </a:lnTo>
                  <a:lnTo>
                    <a:pt x="154" y="169"/>
                  </a:lnTo>
                  <a:lnTo>
                    <a:pt x="140" y="161"/>
                  </a:lnTo>
                  <a:lnTo>
                    <a:pt x="125" y="153"/>
                  </a:lnTo>
                  <a:lnTo>
                    <a:pt x="109" y="145"/>
                  </a:lnTo>
                  <a:lnTo>
                    <a:pt x="109" y="145"/>
                  </a:lnTo>
                  <a:lnTo>
                    <a:pt x="91" y="136"/>
                  </a:lnTo>
                  <a:lnTo>
                    <a:pt x="72" y="125"/>
                  </a:lnTo>
                  <a:lnTo>
                    <a:pt x="55" y="114"/>
                  </a:lnTo>
                  <a:lnTo>
                    <a:pt x="47" y="107"/>
                  </a:lnTo>
                  <a:lnTo>
                    <a:pt x="39" y="100"/>
                  </a:lnTo>
                  <a:lnTo>
                    <a:pt x="31" y="92"/>
                  </a:lnTo>
                  <a:lnTo>
                    <a:pt x="24" y="84"/>
                  </a:lnTo>
                  <a:lnTo>
                    <a:pt x="18" y="75"/>
                  </a:lnTo>
                  <a:lnTo>
                    <a:pt x="12" y="64"/>
                  </a:lnTo>
                  <a:lnTo>
                    <a:pt x="8" y="53"/>
                  </a:lnTo>
                  <a:lnTo>
                    <a:pt x="4" y="41"/>
                  </a:lnTo>
                  <a:lnTo>
                    <a:pt x="1" y="28"/>
                  </a:lnTo>
                  <a:lnTo>
                    <a:pt x="0" y="13"/>
                  </a:lnTo>
                  <a:lnTo>
                    <a:pt x="0" y="13"/>
                  </a:lnTo>
                  <a:lnTo>
                    <a:pt x="0" y="8"/>
                  </a:lnTo>
                  <a:lnTo>
                    <a:pt x="3" y="3"/>
                  </a:lnTo>
                  <a:lnTo>
                    <a:pt x="6" y="1"/>
                  </a:lnTo>
                  <a:lnTo>
                    <a:pt x="11" y="0"/>
                  </a:lnTo>
                  <a:lnTo>
                    <a:pt x="11" y="0"/>
                  </a:lnTo>
                  <a:lnTo>
                    <a:pt x="16" y="0"/>
                  </a:lnTo>
                  <a:lnTo>
                    <a:pt x="20" y="2"/>
                  </a:lnTo>
                  <a:lnTo>
                    <a:pt x="24" y="6"/>
                  </a:lnTo>
                  <a:lnTo>
                    <a:pt x="25" y="11"/>
                  </a:lnTo>
                  <a:lnTo>
                    <a:pt x="25" y="11"/>
                  </a:lnTo>
                  <a:lnTo>
                    <a:pt x="26" y="23"/>
                  </a:lnTo>
                  <a:lnTo>
                    <a:pt x="28" y="34"/>
                  </a:lnTo>
                  <a:lnTo>
                    <a:pt x="32" y="44"/>
                  </a:lnTo>
                  <a:lnTo>
                    <a:pt x="35" y="53"/>
                  </a:lnTo>
                  <a:lnTo>
                    <a:pt x="40" y="62"/>
                  </a:lnTo>
                  <a:lnTo>
                    <a:pt x="44" y="69"/>
                  </a:lnTo>
                  <a:lnTo>
                    <a:pt x="50" y="77"/>
                  </a:lnTo>
                  <a:lnTo>
                    <a:pt x="57" y="83"/>
                  </a:lnTo>
                  <a:lnTo>
                    <a:pt x="71" y="94"/>
                  </a:lnTo>
                  <a:lnTo>
                    <a:pt x="86" y="105"/>
                  </a:lnTo>
                  <a:lnTo>
                    <a:pt x="103" y="114"/>
                  </a:lnTo>
                  <a:lnTo>
                    <a:pt x="121" y="122"/>
                  </a:lnTo>
                  <a:lnTo>
                    <a:pt x="121" y="122"/>
                  </a:lnTo>
                  <a:lnTo>
                    <a:pt x="138" y="131"/>
                  </a:lnTo>
                  <a:lnTo>
                    <a:pt x="155" y="140"/>
                  </a:lnTo>
                  <a:lnTo>
                    <a:pt x="171" y="151"/>
                  </a:lnTo>
                  <a:lnTo>
                    <a:pt x="185" y="162"/>
                  </a:lnTo>
                  <a:lnTo>
                    <a:pt x="192" y="169"/>
                  </a:lnTo>
                  <a:lnTo>
                    <a:pt x="198" y="176"/>
                  </a:lnTo>
                  <a:lnTo>
                    <a:pt x="202" y="184"/>
                  </a:lnTo>
                  <a:lnTo>
                    <a:pt x="207" y="192"/>
                  </a:lnTo>
                  <a:lnTo>
                    <a:pt x="210" y="203"/>
                  </a:lnTo>
                  <a:lnTo>
                    <a:pt x="214" y="213"/>
                  </a:lnTo>
                  <a:lnTo>
                    <a:pt x="215" y="223"/>
                  </a:lnTo>
                  <a:lnTo>
                    <a:pt x="216" y="236"/>
                  </a:lnTo>
                  <a:lnTo>
                    <a:pt x="216" y="236"/>
                  </a:lnTo>
                  <a:lnTo>
                    <a:pt x="217" y="242"/>
                  </a:lnTo>
                  <a:lnTo>
                    <a:pt x="221" y="246"/>
                  </a:lnTo>
                  <a:lnTo>
                    <a:pt x="225" y="250"/>
                  </a:lnTo>
                  <a:lnTo>
                    <a:pt x="231" y="252"/>
                  </a:lnTo>
                  <a:lnTo>
                    <a:pt x="240" y="256"/>
                  </a:lnTo>
                  <a:lnTo>
                    <a:pt x="245" y="258"/>
                  </a:lnTo>
                  <a:lnTo>
                    <a:pt x="245" y="258"/>
                  </a:lnTo>
                  <a:lnTo>
                    <a:pt x="250" y="259"/>
                  </a:lnTo>
                  <a:lnTo>
                    <a:pt x="253" y="263"/>
                  </a:lnTo>
                  <a:lnTo>
                    <a:pt x="255" y="267"/>
                  </a:lnTo>
                  <a:lnTo>
                    <a:pt x="255" y="272"/>
                  </a:lnTo>
                  <a:lnTo>
                    <a:pt x="255" y="272"/>
                  </a:lnTo>
                  <a:lnTo>
                    <a:pt x="253" y="276"/>
                  </a:lnTo>
                  <a:lnTo>
                    <a:pt x="251" y="280"/>
                  </a:lnTo>
                  <a:lnTo>
                    <a:pt x="247" y="282"/>
                  </a:lnTo>
                  <a:lnTo>
                    <a:pt x="243" y="282"/>
                  </a:lnTo>
                  <a:lnTo>
                    <a:pt x="243" y="2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Freeform 125"/>
            <p:cNvSpPr>
              <a:spLocks/>
            </p:cNvSpPr>
            <p:nvPr/>
          </p:nvSpPr>
          <p:spPr bwMode="auto">
            <a:xfrm>
              <a:off x="3080" y="1771"/>
              <a:ext cx="213" cy="58"/>
            </a:xfrm>
            <a:custGeom>
              <a:avLst/>
              <a:gdLst>
                <a:gd name="T0" fmla="*/ 368 w 426"/>
                <a:gd name="T1" fmla="*/ 115 h 115"/>
                <a:gd name="T2" fmla="*/ 335 w 426"/>
                <a:gd name="T3" fmla="*/ 113 h 115"/>
                <a:gd name="T4" fmla="*/ 315 w 426"/>
                <a:gd name="T5" fmla="*/ 108 h 115"/>
                <a:gd name="T6" fmla="*/ 302 w 426"/>
                <a:gd name="T7" fmla="*/ 99 h 115"/>
                <a:gd name="T8" fmla="*/ 298 w 426"/>
                <a:gd name="T9" fmla="*/ 92 h 115"/>
                <a:gd name="T10" fmla="*/ 296 w 426"/>
                <a:gd name="T11" fmla="*/ 81 h 115"/>
                <a:gd name="T12" fmla="*/ 299 w 426"/>
                <a:gd name="T13" fmla="*/ 70 h 115"/>
                <a:gd name="T14" fmla="*/ 270 w 426"/>
                <a:gd name="T15" fmla="*/ 72 h 115"/>
                <a:gd name="T16" fmla="*/ 200 w 426"/>
                <a:gd name="T17" fmla="*/ 74 h 115"/>
                <a:gd name="T18" fmla="*/ 126 w 426"/>
                <a:gd name="T19" fmla="*/ 69 h 115"/>
                <a:gd name="T20" fmla="*/ 75 w 426"/>
                <a:gd name="T21" fmla="*/ 61 h 115"/>
                <a:gd name="T22" fmla="*/ 46 w 426"/>
                <a:gd name="T23" fmla="*/ 54 h 115"/>
                <a:gd name="T24" fmla="*/ 34 w 426"/>
                <a:gd name="T25" fmla="*/ 48 h 115"/>
                <a:gd name="T26" fmla="*/ 11 w 426"/>
                <a:gd name="T27" fmla="*/ 34 h 115"/>
                <a:gd name="T28" fmla="*/ 2 w 426"/>
                <a:gd name="T29" fmla="*/ 22 h 115"/>
                <a:gd name="T30" fmla="*/ 0 w 426"/>
                <a:gd name="T31" fmla="*/ 17 h 115"/>
                <a:gd name="T32" fmla="*/ 1 w 426"/>
                <a:gd name="T33" fmla="*/ 7 h 115"/>
                <a:gd name="T34" fmla="*/ 8 w 426"/>
                <a:gd name="T35" fmla="*/ 1 h 115"/>
                <a:gd name="T36" fmla="*/ 12 w 426"/>
                <a:gd name="T37" fmla="*/ 0 h 115"/>
                <a:gd name="T38" fmla="*/ 22 w 426"/>
                <a:gd name="T39" fmla="*/ 4 h 115"/>
                <a:gd name="T40" fmla="*/ 24 w 426"/>
                <a:gd name="T41" fmla="*/ 9 h 115"/>
                <a:gd name="T42" fmla="*/ 31 w 426"/>
                <a:gd name="T43" fmla="*/ 17 h 115"/>
                <a:gd name="T44" fmla="*/ 45 w 426"/>
                <a:gd name="T45" fmla="*/ 25 h 115"/>
                <a:gd name="T46" fmla="*/ 58 w 426"/>
                <a:gd name="T47" fmla="*/ 31 h 115"/>
                <a:gd name="T48" fmla="*/ 93 w 426"/>
                <a:gd name="T49" fmla="*/ 39 h 115"/>
                <a:gd name="T50" fmla="*/ 135 w 426"/>
                <a:gd name="T51" fmla="*/ 45 h 115"/>
                <a:gd name="T52" fmla="*/ 200 w 426"/>
                <a:gd name="T53" fmla="*/ 48 h 115"/>
                <a:gd name="T54" fmla="*/ 281 w 426"/>
                <a:gd name="T55" fmla="*/ 47 h 115"/>
                <a:gd name="T56" fmla="*/ 321 w 426"/>
                <a:gd name="T57" fmla="*/ 41 h 115"/>
                <a:gd name="T58" fmla="*/ 328 w 426"/>
                <a:gd name="T59" fmla="*/ 39 h 115"/>
                <a:gd name="T60" fmla="*/ 337 w 426"/>
                <a:gd name="T61" fmla="*/ 38 h 115"/>
                <a:gd name="T62" fmla="*/ 344 w 426"/>
                <a:gd name="T63" fmla="*/ 44 h 115"/>
                <a:gd name="T64" fmla="*/ 345 w 426"/>
                <a:gd name="T65" fmla="*/ 48 h 115"/>
                <a:gd name="T66" fmla="*/ 344 w 426"/>
                <a:gd name="T67" fmla="*/ 56 h 115"/>
                <a:gd name="T68" fmla="*/ 341 w 426"/>
                <a:gd name="T69" fmla="*/ 60 h 115"/>
                <a:gd name="T70" fmla="*/ 325 w 426"/>
                <a:gd name="T71" fmla="*/ 76 h 115"/>
                <a:gd name="T72" fmla="*/ 321 w 426"/>
                <a:gd name="T73" fmla="*/ 83 h 115"/>
                <a:gd name="T74" fmla="*/ 325 w 426"/>
                <a:gd name="T75" fmla="*/ 85 h 115"/>
                <a:gd name="T76" fmla="*/ 342 w 426"/>
                <a:gd name="T77" fmla="*/ 89 h 115"/>
                <a:gd name="T78" fmla="*/ 381 w 426"/>
                <a:gd name="T79" fmla="*/ 90 h 115"/>
                <a:gd name="T80" fmla="*/ 412 w 426"/>
                <a:gd name="T81" fmla="*/ 87 h 115"/>
                <a:gd name="T82" fmla="*/ 421 w 426"/>
                <a:gd name="T83" fmla="*/ 90 h 115"/>
                <a:gd name="T84" fmla="*/ 426 w 426"/>
                <a:gd name="T85" fmla="*/ 99 h 115"/>
                <a:gd name="T86" fmla="*/ 425 w 426"/>
                <a:gd name="T87" fmla="*/ 104 h 115"/>
                <a:gd name="T88" fmla="*/ 419 w 426"/>
                <a:gd name="T89" fmla="*/ 112 h 115"/>
                <a:gd name="T90" fmla="*/ 414 w 426"/>
                <a:gd name="T91" fmla="*/ 113 h 115"/>
                <a:gd name="T92" fmla="*/ 368 w 426"/>
                <a:gd name="T93"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5">
                  <a:moveTo>
                    <a:pt x="368" y="115"/>
                  </a:moveTo>
                  <a:lnTo>
                    <a:pt x="368" y="115"/>
                  </a:lnTo>
                  <a:lnTo>
                    <a:pt x="346" y="114"/>
                  </a:lnTo>
                  <a:lnTo>
                    <a:pt x="335" y="113"/>
                  </a:lnTo>
                  <a:lnTo>
                    <a:pt x="325" y="110"/>
                  </a:lnTo>
                  <a:lnTo>
                    <a:pt x="315" y="108"/>
                  </a:lnTo>
                  <a:lnTo>
                    <a:pt x="308" y="104"/>
                  </a:lnTo>
                  <a:lnTo>
                    <a:pt x="302" y="99"/>
                  </a:lnTo>
                  <a:lnTo>
                    <a:pt x="298" y="92"/>
                  </a:lnTo>
                  <a:lnTo>
                    <a:pt x="298" y="92"/>
                  </a:lnTo>
                  <a:lnTo>
                    <a:pt x="296" y="86"/>
                  </a:lnTo>
                  <a:lnTo>
                    <a:pt x="296" y="81"/>
                  </a:lnTo>
                  <a:lnTo>
                    <a:pt x="297" y="75"/>
                  </a:lnTo>
                  <a:lnTo>
                    <a:pt x="299" y="70"/>
                  </a:lnTo>
                  <a:lnTo>
                    <a:pt x="299" y="70"/>
                  </a:lnTo>
                  <a:lnTo>
                    <a:pt x="270" y="72"/>
                  </a:lnTo>
                  <a:lnTo>
                    <a:pt x="237" y="74"/>
                  </a:lnTo>
                  <a:lnTo>
                    <a:pt x="200" y="74"/>
                  </a:lnTo>
                  <a:lnTo>
                    <a:pt x="163" y="72"/>
                  </a:lnTo>
                  <a:lnTo>
                    <a:pt x="126" y="69"/>
                  </a:lnTo>
                  <a:lnTo>
                    <a:pt x="92" y="64"/>
                  </a:lnTo>
                  <a:lnTo>
                    <a:pt x="75" y="61"/>
                  </a:lnTo>
                  <a:lnTo>
                    <a:pt x="60" y="57"/>
                  </a:lnTo>
                  <a:lnTo>
                    <a:pt x="46" y="54"/>
                  </a:lnTo>
                  <a:lnTo>
                    <a:pt x="34" y="48"/>
                  </a:lnTo>
                  <a:lnTo>
                    <a:pt x="34" y="48"/>
                  </a:lnTo>
                  <a:lnTo>
                    <a:pt x="22" y="41"/>
                  </a:lnTo>
                  <a:lnTo>
                    <a:pt x="11" y="34"/>
                  </a:lnTo>
                  <a:lnTo>
                    <a:pt x="4" y="26"/>
                  </a:lnTo>
                  <a:lnTo>
                    <a:pt x="2" y="22"/>
                  </a:lnTo>
                  <a:lnTo>
                    <a:pt x="0" y="17"/>
                  </a:lnTo>
                  <a:lnTo>
                    <a:pt x="0" y="17"/>
                  </a:lnTo>
                  <a:lnTo>
                    <a:pt x="0" y="11"/>
                  </a:lnTo>
                  <a:lnTo>
                    <a:pt x="1" y="7"/>
                  </a:lnTo>
                  <a:lnTo>
                    <a:pt x="3" y="3"/>
                  </a:lnTo>
                  <a:lnTo>
                    <a:pt x="8" y="1"/>
                  </a:lnTo>
                  <a:lnTo>
                    <a:pt x="8" y="1"/>
                  </a:lnTo>
                  <a:lnTo>
                    <a:pt x="12" y="0"/>
                  </a:lnTo>
                  <a:lnTo>
                    <a:pt x="18" y="2"/>
                  </a:lnTo>
                  <a:lnTo>
                    <a:pt x="22" y="4"/>
                  </a:lnTo>
                  <a:lnTo>
                    <a:pt x="24" y="9"/>
                  </a:lnTo>
                  <a:lnTo>
                    <a:pt x="24" y="9"/>
                  </a:lnTo>
                  <a:lnTo>
                    <a:pt x="26" y="14"/>
                  </a:lnTo>
                  <a:lnTo>
                    <a:pt x="31" y="17"/>
                  </a:lnTo>
                  <a:lnTo>
                    <a:pt x="37" y="22"/>
                  </a:lnTo>
                  <a:lnTo>
                    <a:pt x="45" y="25"/>
                  </a:lnTo>
                  <a:lnTo>
                    <a:pt x="45" y="25"/>
                  </a:lnTo>
                  <a:lnTo>
                    <a:pt x="58" y="31"/>
                  </a:lnTo>
                  <a:lnTo>
                    <a:pt x="75" y="36"/>
                  </a:lnTo>
                  <a:lnTo>
                    <a:pt x="93" y="39"/>
                  </a:lnTo>
                  <a:lnTo>
                    <a:pt x="114" y="43"/>
                  </a:lnTo>
                  <a:lnTo>
                    <a:pt x="135" y="45"/>
                  </a:lnTo>
                  <a:lnTo>
                    <a:pt x="156" y="47"/>
                  </a:lnTo>
                  <a:lnTo>
                    <a:pt x="200" y="48"/>
                  </a:lnTo>
                  <a:lnTo>
                    <a:pt x="243" y="48"/>
                  </a:lnTo>
                  <a:lnTo>
                    <a:pt x="281" y="47"/>
                  </a:lnTo>
                  <a:lnTo>
                    <a:pt x="310" y="44"/>
                  </a:lnTo>
                  <a:lnTo>
                    <a:pt x="321" y="41"/>
                  </a:lnTo>
                  <a:lnTo>
                    <a:pt x="328" y="39"/>
                  </a:lnTo>
                  <a:lnTo>
                    <a:pt x="328" y="39"/>
                  </a:lnTo>
                  <a:lnTo>
                    <a:pt x="333" y="38"/>
                  </a:lnTo>
                  <a:lnTo>
                    <a:pt x="337" y="38"/>
                  </a:lnTo>
                  <a:lnTo>
                    <a:pt x="341" y="40"/>
                  </a:lnTo>
                  <a:lnTo>
                    <a:pt x="344" y="44"/>
                  </a:lnTo>
                  <a:lnTo>
                    <a:pt x="344" y="44"/>
                  </a:lnTo>
                  <a:lnTo>
                    <a:pt x="345" y="48"/>
                  </a:lnTo>
                  <a:lnTo>
                    <a:pt x="345" y="53"/>
                  </a:lnTo>
                  <a:lnTo>
                    <a:pt x="344" y="56"/>
                  </a:lnTo>
                  <a:lnTo>
                    <a:pt x="341" y="60"/>
                  </a:lnTo>
                  <a:lnTo>
                    <a:pt x="341" y="60"/>
                  </a:lnTo>
                  <a:lnTo>
                    <a:pt x="330" y="69"/>
                  </a:lnTo>
                  <a:lnTo>
                    <a:pt x="325" y="76"/>
                  </a:lnTo>
                  <a:lnTo>
                    <a:pt x="322" y="81"/>
                  </a:lnTo>
                  <a:lnTo>
                    <a:pt x="321" y="83"/>
                  </a:lnTo>
                  <a:lnTo>
                    <a:pt x="321" y="83"/>
                  </a:lnTo>
                  <a:lnTo>
                    <a:pt x="325" y="85"/>
                  </a:lnTo>
                  <a:lnTo>
                    <a:pt x="333" y="87"/>
                  </a:lnTo>
                  <a:lnTo>
                    <a:pt x="342" y="89"/>
                  </a:lnTo>
                  <a:lnTo>
                    <a:pt x="353" y="90"/>
                  </a:lnTo>
                  <a:lnTo>
                    <a:pt x="381" y="90"/>
                  </a:lnTo>
                  <a:lnTo>
                    <a:pt x="412" y="87"/>
                  </a:lnTo>
                  <a:lnTo>
                    <a:pt x="412" y="87"/>
                  </a:lnTo>
                  <a:lnTo>
                    <a:pt x="417" y="89"/>
                  </a:lnTo>
                  <a:lnTo>
                    <a:pt x="421" y="90"/>
                  </a:lnTo>
                  <a:lnTo>
                    <a:pt x="424" y="94"/>
                  </a:lnTo>
                  <a:lnTo>
                    <a:pt x="426" y="99"/>
                  </a:lnTo>
                  <a:lnTo>
                    <a:pt x="426" y="99"/>
                  </a:lnTo>
                  <a:lnTo>
                    <a:pt x="425" y="104"/>
                  </a:lnTo>
                  <a:lnTo>
                    <a:pt x="423" y="108"/>
                  </a:lnTo>
                  <a:lnTo>
                    <a:pt x="419" y="112"/>
                  </a:lnTo>
                  <a:lnTo>
                    <a:pt x="414" y="113"/>
                  </a:lnTo>
                  <a:lnTo>
                    <a:pt x="414" y="113"/>
                  </a:lnTo>
                  <a:lnTo>
                    <a:pt x="394" y="115"/>
                  </a:lnTo>
                  <a:lnTo>
                    <a:pt x="368" y="115"/>
                  </a:lnTo>
                  <a:lnTo>
                    <a:pt x="368" y="1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hasCustomPrompt="1"/>
          </p:nvPr>
        </p:nvSpPr>
        <p:spPr/>
        <p:txBody>
          <a:bodyPr/>
          <a:lstStyle>
            <a:lvl1pPr>
              <a:defRPr baseline="0"/>
            </a:lvl1pPr>
          </a:lstStyle>
          <a:p>
            <a:r>
              <a:rPr lang="en-US" noProof="0" dirty="0" smtClean="0"/>
              <a:t>Simple Mind Map</a:t>
            </a:r>
            <a:endParaRPr lang="en-US" noProof="0" dirty="0"/>
          </a:p>
        </p:txBody>
      </p:sp>
      <p:sp>
        <p:nvSpPr>
          <p:cNvPr id="3" name="Date Placeholder 2"/>
          <p:cNvSpPr>
            <a:spLocks noGrp="1"/>
          </p:cNvSpPr>
          <p:nvPr>
            <p:ph type="dt" sz="half" idx="10"/>
          </p:nvPr>
        </p:nvSpPr>
        <p:spPr/>
        <p:txBody>
          <a:bodyPr/>
          <a:lstStyle/>
          <a:p>
            <a:fld id="{FFF30096-E2FA-4C53-8FFA-C198FACBBC31}" type="datetimeFigureOut">
              <a:rPr lang="en-US" noProof="0" smtClean="0"/>
              <a:t>2/16/2022</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BE6EB2CE-F8EE-47A0-A8D1-750600A29654}" type="slidenum">
              <a:rPr lang="en-US" noProof="0" smtClean="0"/>
              <a:t>‹#›</a:t>
            </a:fld>
            <a:endParaRPr lang="en-US" noProof="0" dirty="0"/>
          </a:p>
        </p:txBody>
      </p:sp>
      <p:sp>
        <p:nvSpPr>
          <p:cNvPr id="170" name="Text Placeholder 4"/>
          <p:cNvSpPr>
            <a:spLocks noGrp="1"/>
          </p:cNvSpPr>
          <p:nvPr>
            <p:ph type="body" sz="quarter" idx="42" hasCustomPrompt="1"/>
          </p:nvPr>
        </p:nvSpPr>
        <p:spPr>
          <a:xfrm>
            <a:off x="2112963" y="1754610"/>
            <a:ext cx="1560513" cy="346075"/>
          </a:xfrm>
        </p:spPr>
        <p:txBody>
          <a:bodyPr anchor="b">
            <a:noAutofit/>
          </a:bodyPr>
          <a:lstStyle>
            <a:lvl1pPr marL="0" indent="0" algn="ctr">
              <a:buNone/>
              <a:defRPr sz="1700" baseline="0">
                <a:solidFill>
                  <a:schemeClr val="bg1"/>
                </a:solidFill>
              </a:defRPr>
            </a:lvl1pPr>
          </a:lstStyle>
          <a:p>
            <a:r>
              <a:rPr lang="en-US" noProof="0" dirty="0" smtClean="0"/>
              <a:t>Your text here</a:t>
            </a:r>
            <a:endParaRPr lang="en-US" noProof="0" dirty="0"/>
          </a:p>
        </p:txBody>
      </p:sp>
      <p:sp>
        <p:nvSpPr>
          <p:cNvPr id="173" name="Text Placeholder 4"/>
          <p:cNvSpPr>
            <a:spLocks noGrp="1"/>
          </p:cNvSpPr>
          <p:nvPr>
            <p:ph type="body" sz="quarter" idx="47" hasCustomPrompt="1"/>
          </p:nvPr>
        </p:nvSpPr>
        <p:spPr>
          <a:xfrm>
            <a:off x="2112963" y="3761211"/>
            <a:ext cx="1560513" cy="346075"/>
          </a:xfrm>
        </p:spPr>
        <p:txBody>
          <a:bodyPr anchor="b">
            <a:noAutofit/>
          </a:bodyPr>
          <a:lstStyle>
            <a:lvl1pPr marL="0" indent="0" algn="ctr">
              <a:buNone/>
              <a:defRPr sz="1700" baseline="0">
                <a:solidFill>
                  <a:schemeClr val="bg1"/>
                </a:solidFill>
              </a:defRPr>
            </a:lvl1pPr>
          </a:lstStyle>
          <a:p>
            <a:r>
              <a:rPr lang="en-US" noProof="0" dirty="0" smtClean="0"/>
              <a:t>Your text here</a:t>
            </a:r>
            <a:endParaRPr lang="en-US" noProof="0" dirty="0"/>
          </a:p>
        </p:txBody>
      </p:sp>
      <p:sp>
        <p:nvSpPr>
          <p:cNvPr id="182" name="Text Placeholder 4"/>
          <p:cNvSpPr>
            <a:spLocks noGrp="1"/>
          </p:cNvSpPr>
          <p:nvPr>
            <p:ph type="body" sz="quarter" idx="50" hasCustomPrompt="1"/>
          </p:nvPr>
        </p:nvSpPr>
        <p:spPr>
          <a:xfrm>
            <a:off x="5470526" y="1754610"/>
            <a:ext cx="1560513" cy="346075"/>
          </a:xfrm>
        </p:spPr>
        <p:txBody>
          <a:bodyPr anchor="b">
            <a:noAutofit/>
          </a:bodyPr>
          <a:lstStyle>
            <a:lvl1pPr marL="0" indent="0" algn="ctr">
              <a:buNone/>
              <a:defRPr sz="1700" baseline="0">
                <a:solidFill>
                  <a:schemeClr val="bg1"/>
                </a:solidFill>
              </a:defRPr>
            </a:lvl1pPr>
          </a:lstStyle>
          <a:p>
            <a:r>
              <a:rPr lang="en-US" noProof="0" dirty="0" smtClean="0"/>
              <a:t>Your text here</a:t>
            </a:r>
            <a:endParaRPr lang="en-US" noProof="0" dirty="0"/>
          </a:p>
        </p:txBody>
      </p:sp>
      <p:sp>
        <p:nvSpPr>
          <p:cNvPr id="183" name="Text Placeholder 4"/>
          <p:cNvSpPr>
            <a:spLocks noGrp="1"/>
          </p:cNvSpPr>
          <p:nvPr>
            <p:ph type="body" sz="quarter" idx="51" hasCustomPrompt="1"/>
          </p:nvPr>
        </p:nvSpPr>
        <p:spPr>
          <a:xfrm>
            <a:off x="5470526" y="3761211"/>
            <a:ext cx="1560513" cy="346075"/>
          </a:xfrm>
        </p:spPr>
        <p:txBody>
          <a:bodyPr anchor="b">
            <a:noAutofit/>
          </a:bodyPr>
          <a:lstStyle>
            <a:lvl1pPr marL="0" indent="0" algn="ctr">
              <a:buNone/>
              <a:defRPr sz="1700" baseline="0">
                <a:solidFill>
                  <a:schemeClr val="bg1"/>
                </a:solidFill>
              </a:defRPr>
            </a:lvl1pPr>
          </a:lstStyle>
          <a:p>
            <a:r>
              <a:rPr lang="en-US" noProof="0" dirty="0" smtClean="0"/>
              <a:t>Your text here</a:t>
            </a:r>
            <a:endParaRPr lang="en-US" noProof="0" dirty="0"/>
          </a:p>
        </p:txBody>
      </p:sp>
      <p:sp>
        <p:nvSpPr>
          <p:cNvPr id="184" name="Text Placeholder 4"/>
          <p:cNvSpPr>
            <a:spLocks noGrp="1"/>
          </p:cNvSpPr>
          <p:nvPr>
            <p:ph type="body" sz="quarter" idx="52" hasCustomPrompt="1"/>
          </p:nvPr>
        </p:nvSpPr>
        <p:spPr>
          <a:xfrm>
            <a:off x="6600825" y="2447133"/>
            <a:ext cx="1485107" cy="346075"/>
          </a:xfrm>
        </p:spPr>
        <p:txBody>
          <a:bodyPr anchor="b">
            <a:noAutofit/>
          </a:bodyPr>
          <a:lstStyle>
            <a:lvl1pPr marL="0" indent="0" algn="l">
              <a:buNone/>
              <a:defRPr sz="1700" baseline="0">
                <a:solidFill>
                  <a:schemeClr val="tx1"/>
                </a:solidFill>
              </a:defRPr>
            </a:lvl1pPr>
          </a:lstStyle>
          <a:p>
            <a:r>
              <a:rPr lang="en-US" noProof="0" dirty="0" smtClean="0"/>
              <a:t>Your text here</a:t>
            </a:r>
            <a:endParaRPr lang="en-US" noProof="0" dirty="0"/>
          </a:p>
        </p:txBody>
      </p:sp>
      <p:sp>
        <p:nvSpPr>
          <p:cNvPr id="185" name="Text Placeholder 4"/>
          <p:cNvSpPr>
            <a:spLocks noGrp="1"/>
          </p:cNvSpPr>
          <p:nvPr>
            <p:ph type="body" sz="quarter" idx="53" hasCustomPrompt="1"/>
          </p:nvPr>
        </p:nvSpPr>
        <p:spPr>
          <a:xfrm>
            <a:off x="6575723" y="1112044"/>
            <a:ext cx="1485107" cy="346075"/>
          </a:xfrm>
        </p:spPr>
        <p:txBody>
          <a:bodyPr anchor="b">
            <a:noAutofit/>
          </a:bodyPr>
          <a:lstStyle>
            <a:lvl1pPr marL="0" indent="0" algn="l">
              <a:buNone/>
              <a:defRPr sz="1700" baseline="0">
                <a:solidFill>
                  <a:schemeClr val="tx1"/>
                </a:solidFill>
              </a:defRPr>
            </a:lvl1pPr>
          </a:lstStyle>
          <a:p>
            <a:r>
              <a:rPr lang="en-US" noProof="0" dirty="0" smtClean="0"/>
              <a:t>Your text here</a:t>
            </a:r>
            <a:endParaRPr lang="en-US" noProof="0" dirty="0"/>
          </a:p>
        </p:txBody>
      </p:sp>
      <p:sp>
        <p:nvSpPr>
          <p:cNvPr id="378" name="Text Placeholder 4"/>
          <p:cNvSpPr>
            <a:spLocks noGrp="1"/>
          </p:cNvSpPr>
          <p:nvPr>
            <p:ph type="body" sz="quarter" idx="56" hasCustomPrompt="1"/>
          </p:nvPr>
        </p:nvSpPr>
        <p:spPr>
          <a:xfrm>
            <a:off x="7207251" y="1766889"/>
            <a:ext cx="1485107" cy="346075"/>
          </a:xfrm>
        </p:spPr>
        <p:txBody>
          <a:bodyPr anchor="b">
            <a:noAutofit/>
          </a:bodyPr>
          <a:lstStyle>
            <a:lvl1pPr marL="0" indent="0" algn="l">
              <a:buNone/>
              <a:defRPr sz="1700" baseline="0">
                <a:solidFill>
                  <a:schemeClr val="tx1"/>
                </a:solidFill>
              </a:defRPr>
            </a:lvl1pPr>
          </a:lstStyle>
          <a:p>
            <a:r>
              <a:rPr lang="en-US" noProof="0" dirty="0" smtClean="0"/>
              <a:t>Your text here</a:t>
            </a:r>
            <a:endParaRPr lang="en-US" noProof="0" dirty="0"/>
          </a:p>
        </p:txBody>
      </p:sp>
      <p:sp>
        <p:nvSpPr>
          <p:cNvPr id="380" name="Text Placeholder 4"/>
          <p:cNvSpPr>
            <a:spLocks noGrp="1"/>
          </p:cNvSpPr>
          <p:nvPr>
            <p:ph type="body" sz="quarter" idx="57" hasCustomPrompt="1"/>
          </p:nvPr>
        </p:nvSpPr>
        <p:spPr>
          <a:xfrm>
            <a:off x="6600825" y="4429624"/>
            <a:ext cx="1485107" cy="346075"/>
          </a:xfrm>
        </p:spPr>
        <p:txBody>
          <a:bodyPr anchor="b">
            <a:noAutofit/>
          </a:bodyPr>
          <a:lstStyle>
            <a:lvl1pPr marL="0" indent="0" algn="l">
              <a:buNone/>
              <a:defRPr sz="1700" baseline="0">
                <a:solidFill>
                  <a:schemeClr val="tx1"/>
                </a:solidFill>
              </a:defRPr>
            </a:lvl1pPr>
          </a:lstStyle>
          <a:p>
            <a:r>
              <a:rPr lang="en-US" noProof="0" dirty="0" smtClean="0"/>
              <a:t>Your text here</a:t>
            </a:r>
            <a:endParaRPr lang="en-US" noProof="0" dirty="0"/>
          </a:p>
        </p:txBody>
      </p:sp>
      <p:sp>
        <p:nvSpPr>
          <p:cNvPr id="381" name="Text Placeholder 4"/>
          <p:cNvSpPr>
            <a:spLocks noGrp="1"/>
          </p:cNvSpPr>
          <p:nvPr>
            <p:ph type="body" sz="quarter" idx="58" hasCustomPrompt="1"/>
          </p:nvPr>
        </p:nvSpPr>
        <p:spPr>
          <a:xfrm>
            <a:off x="6575723" y="3094535"/>
            <a:ext cx="1485107" cy="346075"/>
          </a:xfrm>
        </p:spPr>
        <p:txBody>
          <a:bodyPr anchor="b">
            <a:noAutofit/>
          </a:bodyPr>
          <a:lstStyle>
            <a:lvl1pPr marL="0" indent="0" algn="l">
              <a:buNone/>
              <a:defRPr sz="1700" baseline="0">
                <a:solidFill>
                  <a:schemeClr val="tx1"/>
                </a:solidFill>
              </a:defRPr>
            </a:lvl1pPr>
          </a:lstStyle>
          <a:p>
            <a:r>
              <a:rPr lang="en-US" noProof="0" dirty="0" smtClean="0"/>
              <a:t>Your text here</a:t>
            </a:r>
            <a:endParaRPr lang="en-US" noProof="0" dirty="0"/>
          </a:p>
        </p:txBody>
      </p:sp>
      <p:sp>
        <p:nvSpPr>
          <p:cNvPr id="382" name="Text Placeholder 4"/>
          <p:cNvSpPr>
            <a:spLocks noGrp="1"/>
          </p:cNvSpPr>
          <p:nvPr>
            <p:ph type="body" sz="quarter" idx="59" hasCustomPrompt="1"/>
          </p:nvPr>
        </p:nvSpPr>
        <p:spPr>
          <a:xfrm>
            <a:off x="7207251" y="3749380"/>
            <a:ext cx="1485107" cy="346075"/>
          </a:xfrm>
        </p:spPr>
        <p:txBody>
          <a:bodyPr anchor="b">
            <a:noAutofit/>
          </a:bodyPr>
          <a:lstStyle>
            <a:lvl1pPr marL="0" indent="0" algn="l">
              <a:buNone/>
              <a:defRPr sz="1700" baseline="0">
                <a:solidFill>
                  <a:schemeClr val="tx1"/>
                </a:solidFill>
              </a:defRPr>
            </a:lvl1pPr>
          </a:lstStyle>
          <a:p>
            <a:r>
              <a:rPr lang="en-US" noProof="0" dirty="0" smtClean="0"/>
              <a:t>Your text here</a:t>
            </a:r>
            <a:endParaRPr lang="en-US" noProof="0" dirty="0"/>
          </a:p>
        </p:txBody>
      </p:sp>
      <p:sp>
        <p:nvSpPr>
          <p:cNvPr id="383" name="Text Placeholder 4"/>
          <p:cNvSpPr>
            <a:spLocks noGrp="1"/>
          </p:cNvSpPr>
          <p:nvPr>
            <p:ph type="body" sz="quarter" idx="60" hasCustomPrompt="1"/>
          </p:nvPr>
        </p:nvSpPr>
        <p:spPr>
          <a:xfrm>
            <a:off x="1083170" y="4429624"/>
            <a:ext cx="1485107" cy="346075"/>
          </a:xfrm>
        </p:spPr>
        <p:txBody>
          <a:bodyPr anchor="b">
            <a:noAutofit/>
          </a:bodyPr>
          <a:lstStyle>
            <a:lvl1pPr marL="0" indent="0" algn="r">
              <a:buNone/>
              <a:defRPr sz="1700" baseline="0">
                <a:solidFill>
                  <a:schemeClr val="tx1"/>
                </a:solidFill>
              </a:defRPr>
            </a:lvl1pPr>
          </a:lstStyle>
          <a:p>
            <a:r>
              <a:rPr lang="en-US" noProof="0" dirty="0" smtClean="0"/>
              <a:t>Your text here</a:t>
            </a:r>
            <a:endParaRPr lang="en-US" noProof="0" dirty="0"/>
          </a:p>
        </p:txBody>
      </p:sp>
      <p:sp>
        <p:nvSpPr>
          <p:cNvPr id="384" name="Text Placeholder 4"/>
          <p:cNvSpPr>
            <a:spLocks noGrp="1"/>
          </p:cNvSpPr>
          <p:nvPr>
            <p:ph type="body" sz="quarter" idx="61" hasCustomPrompt="1"/>
          </p:nvPr>
        </p:nvSpPr>
        <p:spPr>
          <a:xfrm>
            <a:off x="1058068" y="3094535"/>
            <a:ext cx="1485107" cy="346075"/>
          </a:xfrm>
        </p:spPr>
        <p:txBody>
          <a:bodyPr anchor="b">
            <a:noAutofit/>
          </a:bodyPr>
          <a:lstStyle>
            <a:lvl1pPr marL="0" indent="0" algn="r">
              <a:buNone/>
              <a:defRPr sz="1700" baseline="0">
                <a:solidFill>
                  <a:schemeClr val="tx1"/>
                </a:solidFill>
              </a:defRPr>
            </a:lvl1pPr>
          </a:lstStyle>
          <a:p>
            <a:r>
              <a:rPr lang="en-US" noProof="0" dirty="0" smtClean="0"/>
              <a:t>Your text here</a:t>
            </a:r>
            <a:endParaRPr lang="en-US" noProof="0" dirty="0"/>
          </a:p>
        </p:txBody>
      </p:sp>
      <p:sp>
        <p:nvSpPr>
          <p:cNvPr id="385" name="Text Placeholder 4"/>
          <p:cNvSpPr>
            <a:spLocks noGrp="1"/>
          </p:cNvSpPr>
          <p:nvPr>
            <p:ph type="body" sz="quarter" idx="62" hasCustomPrompt="1"/>
          </p:nvPr>
        </p:nvSpPr>
        <p:spPr>
          <a:xfrm>
            <a:off x="467544" y="3750469"/>
            <a:ext cx="1485107" cy="346075"/>
          </a:xfrm>
        </p:spPr>
        <p:txBody>
          <a:bodyPr anchor="b">
            <a:noAutofit/>
          </a:bodyPr>
          <a:lstStyle>
            <a:lvl1pPr marL="0" indent="0" algn="r">
              <a:buNone/>
              <a:defRPr sz="1700" baseline="0">
                <a:solidFill>
                  <a:schemeClr val="tx1"/>
                </a:solidFill>
              </a:defRPr>
            </a:lvl1pPr>
          </a:lstStyle>
          <a:p>
            <a:r>
              <a:rPr lang="en-US" noProof="0" dirty="0" smtClean="0"/>
              <a:t>Your text here</a:t>
            </a:r>
            <a:endParaRPr lang="en-US" noProof="0" dirty="0"/>
          </a:p>
        </p:txBody>
      </p:sp>
      <p:sp>
        <p:nvSpPr>
          <p:cNvPr id="386" name="Text Placeholder 4"/>
          <p:cNvSpPr>
            <a:spLocks noGrp="1"/>
          </p:cNvSpPr>
          <p:nvPr>
            <p:ph type="body" sz="quarter" idx="63" hasCustomPrompt="1"/>
          </p:nvPr>
        </p:nvSpPr>
        <p:spPr>
          <a:xfrm>
            <a:off x="1083170" y="2447133"/>
            <a:ext cx="1485107" cy="346075"/>
          </a:xfrm>
        </p:spPr>
        <p:txBody>
          <a:bodyPr anchor="b">
            <a:noAutofit/>
          </a:bodyPr>
          <a:lstStyle>
            <a:lvl1pPr marL="0" indent="0" algn="r">
              <a:buNone/>
              <a:defRPr sz="1700" baseline="0">
                <a:solidFill>
                  <a:schemeClr val="tx1"/>
                </a:solidFill>
              </a:defRPr>
            </a:lvl1pPr>
          </a:lstStyle>
          <a:p>
            <a:r>
              <a:rPr lang="en-US" noProof="0" dirty="0" smtClean="0"/>
              <a:t>Your text here</a:t>
            </a:r>
            <a:endParaRPr lang="en-US" noProof="0" dirty="0"/>
          </a:p>
        </p:txBody>
      </p:sp>
      <p:sp>
        <p:nvSpPr>
          <p:cNvPr id="387" name="Text Placeholder 4"/>
          <p:cNvSpPr>
            <a:spLocks noGrp="1"/>
          </p:cNvSpPr>
          <p:nvPr>
            <p:ph type="body" sz="quarter" idx="64" hasCustomPrompt="1"/>
          </p:nvPr>
        </p:nvSpPr>
        <p:spPr>
          <a:xfrm>
            <a:off x="1058068" y="1112044"/>
            <a:ext cx="1485107" cy="346075"/>
          </a:xfrm>
        </p:spPr>
        <p:txBody>
          <a:bodyPr anchor="b">
            <a:noAutofit/>
          </a:bodyPr>
          <a:lstStyle>
            <a:lvl1pPr marL="0" indent="0" algn="r">
              <a:buNone/>
              <a:defRPr sz="1700" baseline="0">
                <a:solidFill>
                  <a:schemeClr val="tx1"/>
                </a:solidFill>
              </a:defRPr>
            </a:lvl1pPr>
          </a:lstStyle>
          <a:p>
            <a:r>
              <a:rPr lang="en-US" noProof="0" dirty="0" smtClean="0"/>
              <a:t>Your text here</a:t>
            </a:r>
            <a:endParaRPr lang="en-US" noProof="0" dirty="0"/>
          </a:p>
        </p:txBody>
      </p:sp>
      <p:sp>
        <p:nvSpPr>
          <p:cNvPr id="388" name="Text Placeholder 4"/>
          <p:cNvSpPr>
            <a:spLocks noGrp="1"/>
          </p:cNvSpPr>
          <p:nvPr>
            <p:ph type="body" sz="quarter" idx="65" hasCustomPrompt="1"/>
          </p:nvPr>
        </p:nvSpPr>
        <p:spPr>
          <a:xfrm>
            <a:off x="467544" y="1767978"/>
            <a:ext cx="1485107" cy="346075"/>
          </a:xfrm>
        </p:spPr>
        <p:txBody>
          <a:bodyPr anchor="b">
            <a:noAutofit/>
          </a:bodyPr>
          <a:lstStyle>
            <a:lvl1pPr marL="0" indent="0" algn="r">
              <a:buNone/>
              <a:defRPr sz="1700" baseline="0">
                <a:solidFill>
                  <a:schemeClr val="tx1"/>
                </a:solidFill>
              </a:defRPr>
            </a:lvl1pPr>
          </a:lstStyle>
          <a:p>
            <a:r>
              <a:rPr lang="en-US" noProof="0" dirty="0" smtClean="0"/>
              <a:t>Your text here</a:t>
            </a:r>
            <a:endParaRPr lang="en-US" noProof="0" dirty="0"/>
          </a:p>
        </p:txBody>
      </p:sp>
      <p:grpSp>
        <p:nvGrpSpPr>
          <p:cNvPr id="81" name="Group 66"/>
          <p:cNvGrpSpPr>
            <a:grpSpLocks noChangeAspect="1"/>
          </p:cNvGrpSpPr>
          <p:nvPr userDrawn="1"/>
        </p:nvGrpSpPr>
        <p:grpSpPr bwMode="auto">
          <a:xfrm>
            <a:off x="1936750" y="1285082"/>
            <a:ext cx="5270500" cy="3302000"/>
            <a:chOff x="1220" y="867"/>
            <a:chExt cx="3320" cy="2080"/>
          </a:xfrm>
        </p:grpSpPr>
        <p:sp>
          <p:nvSpPr>
            <p:cNvPr id="82" name="Freeform 68"/>
            <p:cNvSpPr>
              <a:spLocks/>
            </p:cNvSpPr>
            <p:nvPr userDrawn="1"/>
          </p:nvSpPr>
          <p:spPr bwMode="auto">
            <a:xfrm>
              <a:off x="1602" y="2529"/>
              <a:ext cx="214" cy="418"/>
            </a:xfrm>
            <a:custGeom>
              <a:avLst/>
              <a:gdLst>
                <a:gd name="T0" fmla="*/ 426 w 426"/>
                <a:gd name="T1" fmla="*/ 0 h 836"/>
                <a:gd name="T2" fmla="*/ 426 w 426"/>
                <a:gd name="T3" fmla="*/ 410 h 836"/>
                <a:gd name="T4" fmla="*/ 426 w 426"/>
                <a:gd name="T5" fmla="*/ 410 h 836"/>
                <a:gd name="T6" fmla="*/ 425 w 426"/>
                <a:gd name="T7" fmla="*/ 432 h 836"/>
                <a:gd name="T8" fmla="*/ 424 w 426"/>
                <a:gd name="T9" fmla="*/ 454 h 836"/>
                <a:gd name="T10" fmla="*/ 421 w 426"/>
                <a:gd name="T11" fmla="*/ 475 h 836"/>
                <a:gd name="T12" fmla="*/ 417 w 426"/>
                <a:gd name="T13" fmla="*/ 496 h 836"/>
                <a:gd name="T14" fmla="*/ 412 w 426"/>
                <a:gd name="T15" fmla="*/ 516 h 836"/>
                <a:gd name="T16" fmla="*/ 407 w 426"/>
                <a:gd name="T17" fmla="*/ 537 h 836"/>
                <a:gd name="T18" fmla="*/ 400 w 426"/>
                <a:gd name="T19" fmla="*/ 557 h 836"/>
                <a:gd name="T20" fmla="*/ 393 w 426"/>
                <a:gd name="T21" fmla="*/ 576 h 836"/>
                <a:gd name="T22" fmla="*/ 383 w 426"/>
                <a:gd name="T23" fmla="*/ 595 h 836"/>
                <a:gd name="T24" fmla="*/ 374 w 426"/>
                <a:gd name="T25" fmla="*/ 613 h 836"/>
                <a:gd name="T26" fmla="*/ 364 w 426"/>
                <a:gd name="T27" fmla="*/ 632 h 836"/>
                <a:gd name="T28" fmla="*/ 354 w 426"/>
                <a:gd name="T29" fmla="*/ 649 h 836"/>
                <a:gd name="T30" fmla="*/ 341 w 426"/>
                <a:gd name="T31" fmla="*/ 665 h 836"/>
                <a:gd name="T32" fmla="*/ 328 w 426"/>
                <a:gd name="T33" fmla="*/ 681 h 836"/>
                <a:gd name="T34" fmla="*/ 316 w 426"/>
                <a:gd name="T35" fmla="*/ 696 h 836"/>
                <a:gd name="T36" fmla="*/ 302 w 426"/>
                <a:gd name="T37" fmla="*/ 711 h 836"/>
                <a:gd name="T38" fmla="*/ 287 w 426"/>
                <a:gd name="T39" fmla="*/ 725 h 836"/>
                <a:gd name="T40" fmla="*/ 271 w 426"/>
                <a:gd name="T41" fmla="*/ 739 h 836"/>
                <a:gd name="T42" fmla="*/ 254 w 426"/>
                <a:gd name="T43" fmla="*/ 751 h 836"/>
                <a:gd name="T44" fmla="*/ 238 w 426"/>
                <a:gd name="T45" fmla="*/ 763 h 836"/>
                <a:gd name="T46" fmla="*/ 221 w 426"/>
                <a:gd name="T47" fmla="*/ 774 h 836"/>
                <a:gd name="T48" fmla="*/ 203 w 426"/>
                <a:gd name="T49" fmla="*/ 785 h 836"/>
                <a:gd name="T50" fmla="*/ 184 w 426"/>
                <a:gd name="T51" fmla="*/ 794 h 836"/>
                <a:gd name="T52" fmla="*/ 166 w 426"/>
                <a:gd name="T53" fmla="*/ 802 h 836"/>
                <a:gd name="T54" fmla="*/ 146 w 426"/>
                <a:gd name="T55" fmla="*/ 810 h 836"/>
                <a:gd name="T56" fmla="*/ 127 w 426"/>
                <a:gd name="T57" fmla="*/ 817 h 836"/>
                <a:gd name="T58" fmla="*/ 107 w 426"/>
                <a:gd name="T59" fmla="*/ 823 h 836"/>
                <a:gd name="T60" fmla="*/ 86 w 426"/>
                <a:gd name="T61" fmla="*/ 827 h 836"/>
                <a:gd name="T62" fmla="*/ 66 w 426"/>
                <a:gd name="T63" fmla="*/ 831 h 836"/>
                <a:gd name="T64" fmla="*/ 44 w 426"/>
                <a:gd name="T65" fmla="*/ 833 h 836"/>
                <a:gd name="T66" fmla="*/ 22 w 426"/>
                <a:gd name="T67" fmla="*/ 836 h 836"/>
                <a:gd name="T68" fmla="*/ 0 w 426"/>
                <a:gd name="T69" fmla="*/ 836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6" h="836">
                  <a:moveTo>
                    <a:pt x="426" y="0"/>
                  </a:moveTo>
                  <a:lnTo>
                    <a:pt x="426" y="410"/>
                  </a:lnTo>
                  <a:lnTo>
                    <a:pt x="426" y="410"/>
                  </a:lnTo>
                  <a:lnTo>
                    <a:pt x="425" y="432"/>
                  </a:lnTo>
                  <a:lnTo>
                    <a:pt x="424" y="454"/>
                  </a:lnTo>
                  <a:lnTo>
                    <a:pt x="421" y="475"/>
                  </a:lnTo>
                  <a:lnTo>
                    <a:pt x="417" y="496"/>
                  </a:lnTo>
                  <a:lnTo>
                    <a:pt x="412" y="516"/>
                  </a:lnTo>
                  <a:lnTo>
                    <a:pt x="407" y="537"/>
                  </a:lnTo>
                  <a:lnTo>
                    <a:pt x="400" y="557"/>
                  </a:lnTo>
                  <a:lnTo>
                    <a:pt x="393" y="576"/>
                  </a:lnTo>
                  <a:lnTo>
                    <a:pt x="383" y="595"/>
                  </a:lnTo>
                  <a:lnTo>
                    <a:pt x="374" y="613"/>
                  </a:lnTo>
                  <a:lnTo>
                    <a:pt x="364" y="632"/>
                  </a:lnTo>
                  <a:lnTo>
                    <a:pt x="354" y="649"/>
                  </a:lnTo>
                  <a:lnTo>
                    <a:pt x="341" y="665"/>
                  </a:lnTo>
                  <a:lnTo>
                    <a:pt x="328" y="681"/>
                  </a:lnTo>
                  <a:lnTo>
                    <a:pt x="316" y="696"/>
                  </a:lnTo>
                  <a:lnTo>
                    <a:pt x="302" y="711"/>
                  </a:lnTo>
                  <a:lnTo>
                    <a:pt x="287" y="725"/>
                  </a:lnTo>
                  <a:lnTo>
                    <a:pt x="271" y="739"/>
                  </a:lnTo>
                  <a:lnTo>
                    <a:pt x="254" y="751"/>
                  </a:lnTo>
                  <a:lnTo>
                    <a:pt x="238" y="763"/>
                  </a:lnTo>
                  <a:lnTo>
                    <a:pt x="221" y="774"/>
                  </a:lnTo>
                  <a:lnTo>
                    <a:pt x="203" y="785"/>
                  </a:lnTo>
                  <a:lnTo>
                    <a:pt x="184" y="794"/>
                  </a:lnTo>
                  <a:lnTo>
                    <a:pt x="166" y="802"/>
                  </a:lnTo>
                  <a:lnTo>
                    <a:pt x="146" y="810"/>
                  </a:lnTo>
                  <a:lnTo>
                    <a:pt x="127" y="817"/>
                  </a:lnTo>
                  <a:lnTo>
                    <a:pt x="107" y="823"/>
                  </a:lnTo>
                  <a:lnTo>
                    <a:pt x="86" y="827"/>
                  </a:lnTo>
                  <a:lnTo>
                    <a:pt x="66" y="831"/>
                  </a:lnTo>
                  <a:lnTo>
                    <a:pt x="44" y="833"/>
                  </a:lnTo>
                  <a:lnTo>
                    <a:pt x="22" y="836"/>
                  </a:lnTo>
                  <a:lnTo>
                    <a:pt x="0" y="836"/>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69"/>
            <p:cNvSpPr>
              <a:spLocks/>
            </p:cNvSpPr>
            <p:nvPr userDrawn="1"/>
          </p:nvSpPr>
          <p:spPr bwMode="auto">
            <a:xfrm>
              <a:off x="1602" y="2111"/>
              <a:ext cx="214" cy="418"/>
            </a:xfrm>
            <a:custGeom>
              <a:avLst/>
              <a:gdLst>
                <a:gd name="T0" fmla="*/ 0 w 426"/>
                <a:gd name="T1" fmla="*/ 0 h 835"/>
                <a:gd name="T2" fmla="*/ 0 w 426"/>
                <a:gd name="T3" fmla="*/ 0 h 835"/>
                <a:gd name="T4" fmla="*/ 22 w 426"/>
                <a:gd name="T5" fmla="*/ 1 h 835"/>
                <a:gd name="T6" fmla="*/ 44 w 426"/>
                <a:gd name="T7" fmla="*/ 2 h 835"/>
                <a:gd name="T8" fmla="*/ 66 w 426"/>
                <a:gd name="T9" fmla="*/ 4 h 835"/>
                <a:gd name="T10" fmla="*/ 86 w 426"/>
                <a:gd name="T11" fmla="*/ 9 h 835"/>
                <a:gd name="T12" fmla="*/ 107 w 426"/>
                <a:gd name="T13" fmla="*/ 14 h 835"/>
                <a:gd name="T14" fmla="*/ 127 w 426"/>
                <a:gd name="T15" fmla="*/ 19 h 835"/>
                <a:gd name="T16" fmla="*/ 146 w 426"/>
                <a:gd name="T17" fmla="*/ 25 h 835"/>
                <a:gd name="T18" fmla="*/ 166 w 426"/>
                <a:gd name="T19" fmla="*/ 33 h 835"/>
                <a:gd name="T20" fmla="*/ 184 w 426"/>
                <a:gd name="T21" fmla="*/ 41 h 835"/>
                <a:gd name="T22" fmla="*/ 203 w 426"/>
                <a:gd name="T23" fmla="*/ 52 h 835"/>
                <a:gd name="T24" fmla="*/ 221 w 426"/>
                <a:gd name="T25" fmla="*/ 62 h 835"/>
                <a:gd name="T26" fmla="*/ 238 w 426"/>
                <a:gd name="T27" fmla="*/ 72 h 835"/>
                <a:gd name="T28" fmla="*/ 254 w 426"/>
                <a:gd name="T29" fmla="*/ 84 h 835"/>
                <a:gd name="T30" fmla="*/ 271 w 426"/>
                <a:gd name="T31" fmla="*/ 97 h 835"/>
                <a:gd name="T32" fmla="*/ 287 w 426"/>
                <a:gd name="T33" fmla="*/ 110 h 835"/>
                <a:gd name="T34" fmla="*/ 302 w 426"/>
                <a:gd name="T35" fmla="*/ 124 h 835"/>
                <a:gd name="T36" fmla="*/ 316 w 426"/>
                <a:gd name="T37" fmla="*/ 139 h 835"/>
                <a:gd name="T38" fmla="*/ 328 w 426"/>
                <a:gd name="T39" fmla="*/ 154 h 835"/>
                <a:gd name="T40" fmla="*/ 341 w 426"/>
                <a:gd name="T41" fmla="*/ 170 h 835"/>
                <a:gd name="T42" fmla="*/ 354 w 426"/>
                <a:gd name="T43" fmla="*/ 188 h 835"/>
                <a:gd name="T44" fmla="*/ 364 w 426"/>
                <a:gd name="T45" fmla="*/ 205 h 835"/>
                <a:gd name="T46" fmla="*/ 374 w 426"/>
                <a:gd name="T47" fmla="*/ 222 h 835"/>
                <a:gd name="T48" fmla="*/ 383 w 426"/>
                <a:gd name="T49" fmla="*/ 241 h 835"/>
                <a:gd name="T50" fmla="*/ 393 w 426"/>
                <a:gd name="T51" fmla="*/ 260 h 835"/>
                <a:gd name="T52" fmla="*/ 400 w 426"/>
                <a:gd name="T53" fmla="*/ 279 h 835"/>
                <a:gd name="T54" fmla="*/ 407 w 426"/>
                <a:gd name="T55" fmla="*/ 299 h 835"/>
                <a:gd name="T56" fmla="*/ 412 w 426"/>
                <a:gd name="T57" fmla="*/ 319 h 835"/>
                <a:gd name="T58" fmla="*/ 417 w 426"/>
                <a:gd name="T59" fmla="*/ 340 h 835"/>
                <a:gd name="T60" fmla="*/ 421 w 426"/>
                <a:gd name="T61" fmla="*/ 360 h 835"/>
                <a:gd name="T62" fmla="*/ 424 w 426"/>
                <a:gd name="T63" fmla="*/ 382 h 835"/>
                <a:gd name="T64" fmla="*/ 425 w 426"/>
                <a:gd name="T65" fmla="*/ 403 h 835"/>
                <a:gd name="T66" fmla="*/ 426 w 426"/>
                <a:gd name="T67" fmla="*/ 425 h 835"/>
                <a:gd name="T68" fmla="*/ 426 w 426"/>
                <a:gd name="T69" fmla="*/ 835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6" h="835">
                  <a:moveTo>
                    <a:pt x="0" y="0"/>
                  </a:moveTo>
                  <a:lnTo>
                    <a:pt x="0" y="0"/>
                  </a:lnTo>
                  <a:lnTo>
                    <a:pt x="22" y="1"/>
                  </a:lnTo>
                  <a:lnTo>
                    <a:pt x="44" y="2"/>
                  </a:lnTo>
                  <a:lnTo>
                    <a:pt x="66" y="4"/>
                  </a:lnTo>
                  <a:lnTo>
                    <a:pt x="86" y="9"/>
                  </a:lnTo>
                  <a:lnTo>
                    <a:pt x="107" y="14"/>
                  </a:lnTo>
                  <a:lnTo>
                    <a:pt x="127" y="19"/>
                  </a:lnTo>
                  <a:lnTo>
                    <a:pt x="146" y="25"/>
                  </a:lnTo>
                  <a:lnTo>
                    <a:pt x="166" y="33"/>
                  </a:lnTo>
                  <a:lnTo>
                    <a:pt x="184" y="41"/>
                  </a:lnTo>
                  <a:lnTo>
                    <a:pt x="203" y="52"/>
                  </a:lnTo>
                  <a:lnTo>
                    <a:pt x="221" y="62"/>
                  </a:lnTo>
                  <a:lnTo>
                    <a:pt x="238" y="72"/>
                  </a:lnTo>
                  <a:lnTo>
                    <a:pt x="254" y="84"/>
                  </a:lnTo>
                  <a:lnTo>
                    <a:pt x="271" y="97"/>
                  </a:lnTo>
                  <a:lnTo>
                    <a:pt x="287" y="110"/>
                  </a:lnTo>
                  <a:lnTo>
                    <a:pt x="302" y="124"/>
                  </a:lnTo>
                  <a:lnTo>
                    <a:pt x="316" y="139"/>
                  </a:lnTo>
                  <a:lnTo>
                    <a:pt x="328" y="154"/>
                  </a:lnTo>
                  <a:lnTo>
                    <a:pt x="341" y="170"/>
                  </a:lnTo>
                  <a:lnTo>
                    <a:pt x="354" y="188"/>
                  </a:lnTo>
                  <a:lnTo>
                    <a:pt x="364" y="205"/>
                  </a:lnTo>
                  <a:lnTo>
                    <a:pt x="374" y="222"/>
                  </a:lnTo>
                  <a:lnTo>
                    <a:pt x="383" y="241"/>
                  </a:lnTo>
                  <a:lnTo>
                    <a:pt x="393" y="260"/>
                  </a:lnTo>
                  <a:lnTo>
                    <a:pt x="400" y="279"/>
                  </a:lnTo>
                  <a:lnTo>
                    <a:pt x="407" y="299"/>
                  </a:lnTo>
                  <a:lnTo>
                    <a:pt x="412" y="319"/>
                  </a:lnTo>
                  <a:lnTo>
                    <a:pt x="417" y="340"/>
                  </a:lnTo>
                  <a:lnTo>
                    <a:pt x="421" y="360"/>
                  </a:lnTo>
                  <a:lnTo>
                    <a:pt x="424" y="382"/>
                  </a:lnTo>
                  <a:lnTo>
                    <a:pt x="425" y="403"/>
                  </a:lnTo>
                  <a:lnTo>
                    <a:pt x="426" y="425"/>
                  </a:lnTo>
                  <a:lnTo>
                    <a:pt x="426" y="835"/>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70"/>
            <p:cNvSpPr>
              <a:spLocks/>
            </p:cNvSpPr>
            <p:nvPr userDrawn="1"/>
          </p:nvSpPr>
          <p:spPr bwMode="auto">
            <a:xfrm>
              <a:off x="1602" y="1285"/>
              <a:ext cx="214" cy="417"/>
            </a:xfrm>
            <a:custGeom>
              <a:avLst/>
              <a:gdLst>
                <a:gd name="T0" fmla="*/ 426 w 426"/>
                <a:gd name="T1" fmla="*/ 0 h 836"/>
                <a:gd name="T2" fmla="*/ 426 w 426"/>
                <a:gd name="T3" fmla="*/ 411 h 836"/>
                <a:gd name="T4" fmla="*/ 426 w 426"/>
                <a:gd name="T5" fmla="*/ 411 h 836"/>
                <a:gd name="T6" fmla="*/ 425 w 426"/>
                <a:gd name="T7" fmla="*/ 432 h 836"/>
                <a:gd name="T8" fmla="*/ 424 w 426"/>
                <a:gd name="T9" fmla="*/ 453 h 836"/>
                <a:gd name="T10" fmla="*/ 421 w 426"/>
                <a:gd name="T11" fmla="*/ 475 h 836"/>
                <a:gd name="T12" fmla="*/ 417 w 426"/>
                <a:gd name="T13" fmla="*/ 496 h 836"/>
                <a:gd name="T14" fmla="*/ 412 w 426"/>
                <a:gd name="T15" fmla="*/ 517 h 836"/>
                <a:gd name="T16" fmla="*/ 407 w 426"/>
                <a:gd name="T17" fmla="*/ 536 h 836"/>
                <a:gd name="T18" fmla="*/ 400 w 426"/>
                <a:gd name="T19" fmla="*/ 557 h 836"/>
                <a:gd name="T20" fmla="*/ 393 w 426"/>
                <a:gd name="T21" fmla="*/ 575 h 836"/>
                <a:gd name="T22" fmla="*/ 383 w 426"/>
                <a:gd name="T23" fmla="*/ 595 h 836"/>
                <a:gd name="T24" fmla="*/ 374 w 426"/>
                <a:gd name="T25" fmla="*/ 613 h 836"/>
                <a:gd name="T26" fmla="*/ 364 w 426"/>
                <a:gd name="T27" fmla="*/ 631 h 836"/>
                <a:gd name="T28" fmla="*/ 354 w 426"/>
                <a:gd name="T29" fmla="*/ 648 h 836"/>
                <a:gd name="T30" fmla="*/ 341 w 426"/>
                <a:gd name="T31" fmla="*/ 665 h 836"/>
                <a:gd name="T32" fmla="*/ 328 w 426"/>
                <a:gd name="T33" fmla="*/ 681 h 836"/>
                <a:gd name="T34" fmla="*/ 316 w 426"/>
                <a:gd name="T35" fmla="*/ 696 h 836"/>
                <a:gd name="T36" fmla="*/ 302 w 426"/>
                <a:gd name="T37" fmla="*/ 711 h 836"/>
                <a:gd name="T38" fmla="*/ 287 w 426"/>
                <a:gd name="T39" fmla="*/ 725 h 836"/>
                <a:gd name="T40" fmla="*/ 271 w 426"/>
                <a:gd name="T41" fmla="*/ 739 h 836"/>
                <a:gd name="T42" fmla="*/ 254 w 426"/>
                <a:gd name="T43" fmla="*/ 752 h 836"/>
                <a:gd name="T44" fmla="*/ 238 w 426"/>
                <a:gd name="T45" fmla="*/ 763 h 836"/>
                <a:gd name="T46" fmla="*/ 221 w 426"/>
                <a:gd name="T47" fmla="*/ 774 h 836"/>
                <a:gd name="T48" fmla="*/ 203 w 426"/>
                <a:gd name="T49" fmla="*/ 784 h 836"/>
                <a:gd name="T50" fmla="*/ 184 w 426"/>
                <a:gd name="T51" fmla="*/ 794 h 836"/>
                <a:gd name="T52" fmla="*/ 166 w 426"/>
                <a:gd name="T53" fmla="*/ 802 h 836"/>
                <a:gd name="T54" fmla="*/ 146 w 426"/>
                <a:gd name="T55" fmla="*/ 810 h 836"/>
                <a:gd name="T56" fmla="*/ 127 w 426"/>
                <a:gd name="T57" fmla="*/ 816 h 836"/>
                <a:gd name="T58" fmla="*/ 107 w 426"/>
                <a:gd name="T59" fmla="*/ 822 h 836"/>
                <a:gd name="T60" fmla="*/ 86 w 426"/>
                <a:gd name="T61" fmla="*/ 827 h 836"/>
                <a:gd name="T62" fmla="*/ 66 w 426"/>
                <a:gd name="T63" fmla="*/ 831 h 836"/>
                <a:gd name="T64" fmla="*/ 44 w 426"/>
                <a:gd name="T65" fmla="*/ 833 h 836"/>
                <a:gd name="T66" fmla="*/ 22 w 426"/>
                <a:gd name="T67" fmla="*/ 835 h 836"/>
                <a:gd name="T68" fmla="*/ 0 w 426"/>
                <a:gd name="T69" fmla="*/ 836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6" h="836">
                  <a:moveTo>
                    <a:pt x="426" y="0"/>
                  </a:moveTo>
                  <a:lnTo>
                    <a:pt x="426" y="411"/>
                  </a:lnTo>
                  <a:lnTo>
                    <a:pt x="426" y="411"/>
                  </a:lnTo>
                  <a:lnTo>
                    <a:pt x="425" y="432"/>
                  </a:lnTo>
                  <a:lnTo>
                    <a:pt x="424" y="453"/>
                  </a:lnTo>
                  <a:lnTo>
                    <a:pt x="421" y="475"/>
                  </a:lnTo>
                  <a:lnTo>
                    <a:pt x="417" y="496"/>
                  </a:lnTo>
                  <a:lnTo>
                    <a:pt x="412" y="517"/>
                  </a:lnTo>
                  <a:lnTo>
                    <a:pt x="407" y="536"/>
                  </a:lnTo>
                  <a:lnTo>
                    <a:pt x="400" y="557"/>
                  </a:lnTo>
                  <a:lnTo>
                    <a:pt x="393" y="575"/>
                  </a:lnTo>
                  <a:lnTo>
                    <a:pt x="383" y="595"/>
                  </a:lnTo>
                  <a:lnTo>
                    <a:pt x="374" y="613"/>
                  </a:lnTo>
                  <a:lnTo>
                    <a:pt x="364" y="631"/>
                  </a:lnTo>
                  <a:lnTo>
                    <a:pt x="354" y="648"/>
                  </a:lnTo>
                  <a:lnTo>
                    <a:pt x="341" y="665"/>
                  </a:lnTo>
                  <a:lnTo>
                    <a:pt x="328" y="681"/>
                  </a:lnTo>
                  <a:lnTo>
                    <a:pt x="316" y="696"/>
                  </a:lnTo>
                  <a:lnTo>
                    <a:pt x="302" y="711"/>
                  </a:lnTo>
                  <a:lnTo>
                    <a:pt x="287" y="725"/>
                  </a:lnTo>
                  <a:lnTo>
                    <a:pt x="271" y="739"/>
                  </a:lnTo>
                  <a:lnTo>
                    <a:pt x="254" y="752"/>
                  </a:lnTo>
                  <a:lnTo>
                    <a:pt x="238" y="763"/>
                  </a:lnTo>
                  <a:lnTo>
                    <a:pt x="221" y="774"/>
                  </a:lnTo>
                  <a:lnTo>
                    <a:pt x="203" y="784"/>
                  </a:lnTo>
                  <a:lnTo>
                    <a:pt x="184" y="794"/>
                  </a:lnTo>
                  <a:lnTo>
                    <a:pt x="166" y="802"/>
                  </a:lnTo>
                  <a:lnTo>
                    <a:pt x="146" y="810"/>
                  </a:lnTo>
                  <a:lnTo>
                    <a:pt x="127" y="816"/>
                  </a:lnTo>
                  <a:lnTo>
                    <a:pt x="107" y="822"/>
                  </a:lnTo>
                  <a:lnTo>
                    <a:pt x="86" y="827"/>
                  </a:lnTo>
                  <a:lnTo>
                    <a:pt x="66" y="831"/>
                  </a:lnTo>
                  <a:lnTo>
                    <a:pt x="44" y="833"/>
                  </a:lnTo>
                  <a:lnTo>
                    <a:pt x="22" y="835"/>
                  </a:lnTo>
                  <a:lnTo>
                    <a:pt x="0" y="836"/>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71"/>
            <p:cNvSpPr>
              <a:spLocks/>
            </p:cNvSpPr>
            <p:nvPr userDrawn="1"/>
          </p:nvSpPr>
          <p:spPr bwMode="auto">
            <a:xfrm>
              <a:off x="1602" y="867"/>
              <a:ext cx="214" cy="418"/>
            </a:xfrm>
            <a:custGeom>
              <a:avLst/>
              <a:gdLst>
                <a:gd name="T0" fmla="*/ 0 w 426"/>
                <a:gd name="T1" fmla="*/ 0 h 835"/>
                <a:gd name="T2" fmla="*/ 0 w 426"/>
                <a:gd name="T3" fmla="*/ 0 h 835"/>
                <a:gd name="T4" fmla="*/ 22 w 426"/>
                <a:gd name="T5" fmla="*/ 0 h 835"/>
                <a:gd name="T6" fmla="*/ 44 w 426"/>
                <a:gd name="T7" fmla="*/ 2 h 835"/>
                <a:gd name="T8" fmla="*/ 66 w 426"/>
                <a:gd name="T9" fmla="*/ 5 h 835"/>
                <a:gd name="T10" fmla="*/ 86 w 426"/>
                <a:gd name="T11" fmla="*/ 8 h 835"/>
                <a:gd name="T12" fmla="*/ 107 w 426"/>
                <a:gd name="T13" fmla="*/ 13 h 835"/>
                <a:gd name="T14" fmla="*/ 127 w 426"/>
                <a:gd name="T15" fmla="*/ 19 h 835"/>
                <a:gd name="T16" fmla="*/ 146 w 426"/>
                <a:gd name="T17" fmla="*/ 25 h 835"/>
                <a:gd name="T18" fmla="*/ 166 w 426"/>
                <a:gd name="T19" fmla="*/ 33 h 835"/>
                <a:gd name="T20" fmla="*/ 184 w 426"/>
                <a:gd name="T21" fmla="*/ 42 h 835"/>
                <a:gd name="T22" fmla="*/ 203 w 426"/>
                <a:gd name="T23" fmla="*/ 51 h 835"/>
                <a:gd name="T24" fmla="*/ 221 w 426"/>
                <a:gd name="T25" fmla="*/ 61 h 835"/>
                <a:gd name="T26" fmla="*/ 238 w 426"/>
                <a:gd name="T27" fmla="*/ 73 h 835"/>
                <a:gd name="T28" fmla="*/ 254 w 426"/>
                <a:gd name="T29" fmla="*/ 84 h 835"/>
                <a:gd name="T30" fmla="*/ 271 w 426"/>
                <a:gd name="T31" fmla="*/ 97 h 835"/>
                <a:gd name="T32" fmla="*/ 287 w 426"/>
                <a:gd name="T33" fmla="*/ 111 h 835"/>
                <a:gd name="T34" fmla="*/ 302 w 426"/>
                <a:gd name="T35" fmla="*/ 125 h 835"/>
                <a:gd name="T36" fmla="*/ 316 w 426"/>
                <a:gd name="T37" fmla="*/ 139 h 835"/>
                <a:gd name="T38" fmla="*/ 328 w 426"/>
                <a:gd name="T39" fmla="*/ 154 h 835"/>
                <a:gd name="T40" fmla="*/ 341 w 426"/>
                <a:gd name="T41" fmla="*/ 171 h 835"/>
                <a:gd name="T42" fmla="*/ 354 w 426"/>
                <a:gd name="T43" fmla="*/ 187 h 835"/>
                <a:gd name="T44" fmla="*/ 364 w 426"/>
                <a:gd name="T45" fmla="*/ 204 h 835"/>
                <a:gd name="T46" fmla="*/ 374 w 426"/>
                <a:gd name="T47" fmla="*/ 222 h 835"/>
                <a:gd name="T48" fmla="*/ 383 w 426"/>
                <a:gd name="T49" fmla="*/ 241 h 835"/>
                <a:gd name="T50" fmla="*/ 393 w 426"/>
                <a:gd name="T51" fmla="*/ 259 h 835"/>
                <a:gd name="T52" fmla="*/ 400 w 426"/>
                <a:gd name="T53" fmla="*/ 279 h 835"/>
                <a:gd name="T54" fmla="*/ 407 w 426"/>
                <a:gd name="T55" fmla="*/ 298 h 835"/>
                <a:gd name="T56" fmla="*/ 412 w 426"/>
                <a:gd name="T57" fmla="*/ 319 h 835"/>
                <a:gd name="T58" fmla="*/ 417 w 426"/>
                <a:gd name="T59" fmla="*/ 340 h 835"/>
                <a:gd name="T60" fmla="*/ 421 w 426"/>
                <a:gd name="T61" fmla="*/ 361 h 835"/>
                <a:gd name="T62" fmla="*/ 424 w 426"/>
                <a:gd name="T63" fmla="*/ 381 h 835"/>
                <a:gd name="T64" fmla="*/ 425 w 426"/>
                <a:gd name="T65" fmla="*/ 403 h 835"/>
                <a:gd name="T66" fmla="*/ 426 w 426"/>
                <a:gd name="T67" fmla="*/ 425 h 835"/>
                <a:gd name="T68" fmla="*/ 426 w 426"/>
                <a:gd name="T69" fmla="*/ 835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6" h="835">
                  <a:moveTo>
                    <a:pt x="0" y="0"/>
                  </a:moveTo>
                  <a:lnTo>
                    <a:pt x="0" y="0"/>
                  </a:lnTo>
                  <a:lnTo>
                    <a:pt x="22" y="0"/>
                  </a:lnTo>
                  <a:lnTo>
                    <a:pt x="44" y="2"/>
                  </a:lnTo>
                  <a:lnTo>
                    <a:pt x="66" y="5"/>
                  </a:lnTo>
                  <a:lnTo>
                    <a:pt x="86" y="8"/>
                  </a:lnTo>
                  <a:lnTo>
                    <a:pt x="107" y="13"/>
                  </a:lnTo>
                  <a:lnTo>
                    <a:pt x="127" y="19"/>
                  </a:lnTo>
                  <a:lnTo>
                    <a:pt x="146" y="25"/>
                  </a:lnTo>
                  <a:lnTo>
                    <a:pt x="166" y="33"/>
                  </a:lnTo>
                  <a:lnTo>
                    <a:pt x="184" y="42"/>
                  </a:lnTo>
                  <a:lnTo>
                    <a:pt x="203" y="51"/>
                  </a:lnTo>
                  <a:lnTo>
                    <a:pt x="221" y="61"/>
                  </a:lnTo>
                  <a:lnTo>
                    <a:pt x="238" y="73"/>
                  </a:lnTo>
                  <a:lnTo>
                    <a:pt x="254" y="84"/>
                  </a:lnTo>
                  <a:lnTo>
                    <a:pt x="271" y="97"/>
                  </a:lnTo>
                  <a:lnTo>
                    <a:pt x="287" y="111"/>
                  </a:lnTo>
                  <a:lnTo>
                    <a:pt x="302" y="125"/>
                  </a:lnTo>
                  <a:lnTo>
                    <a:pt x="316" y="139"/>
                  </a:lnTo>
                  <a:lnTo>
                    <a:pt x="328" y="154"/>
                  </a:lnTo>
                  <a:lnTo>
                    <a:pt x="341" y="171"/>
                  </a:lnTo>
                  <a:lnTo>
                    <a:pt x="354" y="187"/>
                  </a:lnTo>
                  <a:lnTo>
                    <a:pt x="364" y="204"/>
                  </a:lnTo>
                  <a:lnTo>
                    <a:pt x="374" y="222"/>
                  </a:lnTo>
                  <a:lnTo>
                    <a:pt x="383" y="241"/>
                  </a:lnTo>
                  <a:lnTo>
                    <a:pt x="393" y="259"/>
                  </a:lnTo>
                  <a:lnTo>
                    <a:pt x="400" y="279"/>
                  </a:lnTo>
                  <a:lnTo>
                    <a:pt x="407" y="298"/>
                  </a:lnTo>
                  <a:lnTo>
                    <a:pt x="412" y="319"/>
                  </a:lnTo>
                  <a:lnTo>
                    <a:pt x="417" y="340"/>
                  </a:lnTo>
                  <a:lnTo>
                    <a:pt x="421" y="361"/>
                  </a:lnTo>
                  <a:lnTo>
                    <a:pt x="424" y="381"/>
                  </a:lnTo>
                  <a:lnTo>
                    <a:pt x="425" y="403"/>
                  </a:lnTo>
                  <a:lnTo>
                    <a:pt x="426" y="425"/>
                  </a:lnTo>
                  <a:lnTo>
                    <a:pt x="426" y="835"/>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72"/>
            <p:cNvSpPr>
              <a:spLocks/>
            </p:cNvSpPr>
            <p:nvPr userDrawn="1"/>
          </p:nvSpPr>
          <p:spPr bwMode="auto">
            <a:xfrm>
              <a:off x="3944" y="2529"/>
              <a:ext cx="214" cy="418"/>
            </a:xfrm>
            <a:custGeom>
              <a:avLst/>
              <a:gdLst>
                <a:gd name="T0" fmla="*/ 0 w 426"/>
                <a:gd name="T1" fmla="*/ 0 h 836"/>
                <a:gd name="T2" fmla="*/ 0 w 426"/>
                <a:gd name="T3" fmla="*/ 410 h 836"/>
                <a:gd name="T4" fmla="*/ 0 w 426"/>
                <a:gd name="T5" fmla="*/ 410 h 836"/>
                <a:gd name="T6" fmla="*/ 1 w 426"/>
                <a:gd name="T7" fmla="*/ 432 h 836"/>
                <a:gd name="T8" fmla="*/ 2 w 426"/>
                <a:gd name="T9" fmla="*/ 454 h 836"/>
                <a:gd name="T10" fmla="*/ 5 w 426"/>
                <a:gd name="T11" fmla="*/ 475 h 836"/>
                <a:gd name="T12" fmla="*/ 9 w 426"/>
                <a:gd name="T13" fmla="*/ 496 h 836"/>
                <a:gd name="T14" fmla="*/ 14 w 426"/>
                <a:gd name="T15" fmla="*/ 516 h 836"/>
                <a:gd name="T16" fmla="*/ 19 w 426"/>
                <a:gd name="T17" fmla="*/ 537 h 836"/>
                <a:gd name="T18" fmla="*/ 26 w 426"/>
                <a:gd name="T19" fmla="*/ 557 h 836"/>
                <a:gd name="T20" fmla="*/ 33 w 426"/>
                <a:gd name="T21" fmla="*/ 576 h 836"/>
                <a:gd name="T22" fmla="*/ 43 w 426"/>
                <a:gd name="T23" fmla="*/ 595 h 836"/>
                <a:gd name="T24" fmla="*/ 52 w 426"/>
                <a:gd name="T25" fmla="*/ 613 h 836"/>
                <a:gd name="T26" fmla="*/ 62 w 426"/>
                <a:gd name="T27" fmla="*/ 632 h 836"/>
                <a:gd name="T28" fmla="*/ 72 w 426"/>
                <a:gd name="T29" fmla="*/ 649 h 836"/>
                <a:gd name="T30" fmla="*/ 85 w 426"/>
                <a:gd name="T31" fmla="*/ 665 h 836"/>
                <a:gd name="T32" fmla="*/ 98 w 426"/>
                <a:gd name="T33" fmla="*/ 681 h 836"/>
                <a:gd name="T34" fmla="*/ 110 w 426"/>
                <a:gd name="T35" fmla="*/ 696 h 836"/>
                <a:gd name="T36" fmla="*/ 124 w 426"/>
                <a:gd name="T37" fmla="*/ 711 h 836"/>
                <a:gd name="T38" fmla="*/ 139 w 426"/>
                <a:gd name="T39" fmla="*/ 725 h 836"/>
                <a:gd name="T40" fmla="*/ 155 w 426"/>
                <a:gd name="T41" fmla="*/ 739 h 836"/>
                <a:gd name="T42" fmla="*/ 172 w 426"/>
                <a:gd name="T43" fmla="*/ 751 h 836"/>
                <a:gd name="T44" fmla="*/ 188 w 426"/>
                <a:gd name="T45" fmla="*/ 763 h 836"/>
                <a:gd name="T46" fmla="*/ 205 w 426"/>
                <a:gd name="T47" fmla="*/ 774 h 836"/>
                <a:gd name="T48" fmla="*/ 223 w 426"/>
                <a:gd name="T49" fmla="*/ 785 h 836"/>
                <a:gd name="T50" fmla="*/ 242 w 426"/>
                <a:gd name="T51" fmla="*/ 794 h 836"/>
                <a:gd name="T52" fmla="*/ 260 w 426"/>
                <a:gd name="T53" fmla="*/ 802 h 836"/>
                <a:gd name="T54" fmla="*/ 280 w 426"/>
                <a:gd name="T55" fmla="*/ 810 h 836"/>
                <a:gd name="T56" fmla="*/ 299 w 426"/>
                <a:gd name="T57" fmla="*/ 817 h 836"/>
                <a:gd name="T58" fmla="*/ 319 w 426"/>
                <a:gd name="T59" fmla="*/ 823 h 836"/>
                <a:gd name="T60" fmla="*/ 340 w 426"/>
                <a:gd name="T61" fmla="*/ 827 h 836"/>
                <a:gd name="T62" fmla="*/ 360 w 426"/>
                <a:gd name="T63" fmla="*/ 831 h 836"/>
                <a:gd name="T64" fmla="*/ 382 w 426"/>
                <a:gd name="T65" fmla="*/ 833 h 836"/>
                <a:gd name="T66" fmla="*/ 404 w 426"/>
                <a:gd name="T67" fmla="*/ 836 h 836"/>
                <a:gd name="T68" fmla="*/ 426 w 426"/>
                <a:gd name="T69" fmla="*/ 836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6" h="836">
                  <a:moveTo>
                    <a:pt x="0" y="0"/>
                  </a:moveTo>
                  <a:lnTo>
                    <a:pt x="0" y="410"/>
                  </a:lnTo>
                  <a:lnTo>
                    <a:pt x="0" y="410"/>
                  </a:lnTo>
                  <a:lnTo>
                    <a:pt x="1" y="432"/>
                  </a:lnTo>
                  <a:lnTo>
                    <a:pt x="2" y="454"/>
                  </a:lnTo>
                  <a:lnTo>
                    <a:pt x="5" y="475"/>
                  </a:lnTo>
                  <a:lnTo>
                    <a:pt x="9" y="496"/>
                  </a:lnTo>
                  <a:lnTo>
                    <a:pt x="14" y="516"/>
                  </a:lnTo>
                  <a:lnTo>
                    <a:pt x="19" y="537"/>
                  </a:lnTo>
                  <a:lnTo>
                    <a:pt x="26" y="557"/>
                  </a:lnTo>
                  <a:lnTo>
                    <a:pt x="33" y="576"/>
                  </a:lnTo>
                  <a:lnTo>
                    <a:pt x="43" y="595"/>
                  </a:lnTo>
                  <a:lnTo>
                    <a:pt x="52" y="613"/>
                  </a:lnTo>
                  <a:lnTo>
                    <a:pt x="62" y="632"/>
                  </a:lnTo>
                  <a:lnTo>
                    <a:pt x="72" y="649"/>
                  </a:lnTo>
                  <a:lnTo>
                    <a:pt x="85" y="665"/>
                  </a:lnTo>
                  <a:lnTo>
                    <a:pt x="98" y="681"/>
                  </a:lnTo>
                  <a:lnTo>
                    <a:pt x="110" y="696"/>
                  </a:lnTo>
                  <a:lnTo>
                    <a:pt x="124" y="711"/>
                  </a:lnTo>
                  <a:lnTo>
                    <a:pt x="139" y="725"/>
                  </a:lnTo>
                  <a:lnTo>
                    <a:pt x="155" y="739"/>
                  </a:lnTo>
                  <a:lnTo>
                    <a:pt x="172" y="751"/>
                  </a:lnTo>
                  <a:lnTo>
                    <a:pt x="188" y="763"/>
                  </a:lnTo>
                  <a:lnTo>
                    <a:pt x="205" y="774"/>
                  </a:lnTo>
                  <a:lnTo>
                    <a:pt x="223" y="785"/>
                  </a:lnTo>
                  <a:lnTo>
                    <a:pt x="242" y="794"/>
                  </a:lnTo>
                  <a:lnTo>
                    <a:pt x="260" y="802"/>
                  </a:lnTo>
                  <a:lnTo>
                    <a:pt x="280" y="810"/>
                  </a:lnTo>
                  <a:lnTo>
                    <a:pt x="299" y="817"/>
                  </a:lnTo>
                  <a:lnTo>
                    <a:pt x="319" y="823"/>
                  </a:lnTo>
                  <a:lnTo>
                    <a:pt x="340" y="827"/>
                  </a:lnTo>
                  <a:lnTo>
                    <a:pt x="360" y="831"/>
                  </a:lnTo>
                  <a:lnTo>
                    <a:pt x="382" y="833"/>
                  </a:lnTo>
                  <a:lnTo>
                    <a:pt x="404" y="836"/>
                  </a:lnTo>
                  <a:lnTo>
                    <a:pt x="426" y="836"/>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73"/>
            <p:cNvSpPr>
              <a:spLocks/>
            </p:cNvSpPr>
            <p:nvPr userDrawn="1"/>
          </p:nvSpPr>
          <p:spPr bwMode="auto">
            <a:xfrm>
              <a:off x="3944" y="2111"/>
              <a:ext cx="214" cy="418"/>
            </a:xfrm>
            <a:custGeom>
              <a:avLst/>
              <a:gdLst>
                <a:gd name="T0" fmla="*/ 426 w 426"/>
                <a:gd name="T1" fmla="*/ 0 h 835"/>
                <a:gd name="T2" fmla="*/ 426 w 426"/>
                <a:gd name="T3" fmla="*/ 0 h 835"/>
                <a:gd name="T4" fmla="*/ 404 w 426"/>
                <a:gd name="T5" fmla="*/ 1 h 835"/>
                <a:gd name="T6" fmla="*/ 382 w 426"/>
                <a:gd name="T7" fmla="*/ 2 h 835"/>
                <a:gd name="T8" fmla="*/ 360 w 426"/>
                <a:gd name="T9" fmla="*/ 4 h 835"/>
                <a:gd name="T10" fmla="*/ 340 w 426"/>
                <a:gd name="T11" fmla="*/ 9 h 835"/>
                <a:gd name="T12" fmla="*/ 319 w 426"/>
                <a:gd name="T13" fmla="*/ 14 h 835"/>
                <a:gd name="T14" fmla="*/ 299 w 426"/>
                <a:gd name="T15" fmla="*/ 19 h 835"/>
                <a:gd name="T16" fmla="*/ 280 w 426"/>
                <a:gd name="T17" fmla="*/ 25 h 835"/>
                <a:gd name="T18" fmla="*/ 260 w 426"/>
                <a:gd name="T19" fmla="*/ 33 h 835"/>
                <a:gd name="T20" fmla="*/ 242 w 426"/>
                <a:gd name="T21" fmla="*/ 41 h 835"/>
                <a:gd name="T22" fmla="*/ 223 w 426"/>
                <a:gd name="T23" fmla="*/ 52 h 835"/>
                <a:gd name="T24" fmla="*/ 205 w 426"/>
                <a:gd name="T25" fmla="*/ 62 h 835"/>
                <a:gd name="T26" fmla="*/ 188 w 426"/>
                <a:gd name="T27" fmla="*/ 72 h 835"/>
                <a:gd name="T28" fmla="*/ 172 w 426"/>
                <a:gd name="T29" fmla="*/ 84 h 835"/>
                <a:gd name="T30" fmla="*/ 155 w 426"/>
                <a:gd name="T31" fmla="*/ 97 h 835"/>
                <a:gd name="T32" fmla="*/ 139 w 426"/>
                <a:gd name="T33" fmla="*/ 110 h 835"/>
                <a:gd name="T34" fmla="*/ 124 w 426"/>
                <a:gd name="T35" fmla="*/ 124 h 835"/>
                <a:gd name="T36" fmla="*/ 110 w 426"/>
                <a:gd name="T37" fmla="*/ 139 h 835"/>
                <a:gd name="T38" fmla="*/ 98 w 426"/>
                <a:gd name="T39" fmla="*/ 154 h 835"/>
                <a:gd name="T40" fmla="*/ 85 w 426"/>
                <a:gd name="T41" fmla="*/ 170 h 835"/>
                <a:gd name="T42" fmla="*/ 72 w 426"/>
                <a:gd name="T43" fmla="*/ 188 h 835"/>
                <a:gd name="T44" fmla="*/ 62 w 426"/>
                <a:gd name="T45" fmla="*/ 205 h 835"/>
                <a:gd name="T46" fmla="*/ 52 w 426"/>
                <a:gd name="T47" fmla="*/ 222 h 835"/>
                <a:gd name="T48" fmla="*/ 43 w 426"/>
                <a:gd name="T49" fmla="*/ 241 h 835"/>
                <a:gd name="T50" fmla="*/ 33 w 426"/>
                <a:gd name="T51" fmla="*/ 260 h 835"/>
                <a:gd name="T52" fmla="*/ 26 w 426"/>
                <a:gd name="T53" fmla="*/ 279 h 835"/>
                <a:gd name="T54" fmla="*/ 19 w 426"/>
                <a:gd name="T55" fmla="*/ 299 h 835"/>
                <a:gd name="T56" fmla="*/ 14 w 426"/>
                <a:gd name="T57" fmla="*/ 319 h 835"/>
                <a:gd name="T58" fmla="*/ 9 w 426"/>
                <a:gd name="T59" fmla="*/ 340 h 835"/>
                <a:gd name="T60" fmla="*/ 5 w 426"/>
                <a:gd name="T61" fmla="*/ 360 h 835"/>
                <a:gd name="T62" fmla="*/ 2 w 426"/>
                <a:gd name="T63" fmla="*/ 382 h 835"/>
                <a:gd name="T64" fmla="*/ 1 w 426"/>
                <a:gd name="T65" fmla="*/ 403 h 835"/>
                <a:gd name="T66" fmla="*/ 0 w 426"/>
                <a:gd name="T67" fmla="*/ 425 h 835"/>
                <a:gd name="T68" fmla="*/ 0 w 426"/>
                <a:gd name="T69" fmla="*/ 835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6" h="835">
                  <a:moveTo>
                    <a:pt x="426" y="0"/>
                  </a:moveTo>
                  <a:lnTo>
                    <a:pt x="426" y="0"/>
                  </a:lnTo>
                  <a:lnTo>
                    <a:pt x="404" y="1"/>
                  </a:lnTo>
                  <a:lnTo>
                    <a:pt x="382" y="2"/>
                  </a:lnTo>
                  <a:lnTo>
                    <a:pt x="360" y="4"/>
                  </a:lnTo>
                  <a:lnTo>
                    <a:pt x="340" y="9"/>
                  </a:lnTo>
                  <a:lnTo>
                    <a:pt x="319" y="14"/>
                  </a:lnTo>
                  <a:lnTo>
                    <a:pt x="299" y="19"/>
                  </a:lnTo>
                  <a:lnTo>
                    <a:pt x="280" y="25"/>
                  </a:lnTo>
                  <a:lnTo>
                    <a:pt x="260" y="33"/>
                  </a:lnTo>
                  <a:lnTo>
                    <a:pt x="242" y="41"/>
                  </a:lnTo>
                  <a:lnTo>
                    <a:pt x="223" y="52"/>
                  </a:lnTo>
                  <a:lnTo>
                    <a:pt x="205" y="62"/>
                  </a:lnTo>
                  <a:lnTo>
                    <a:pt x="188" y="72"/>
                  </a:lnTo>
                  <a:lnTo>
                    <a:pt x="172" y="84"/>
                  </a:lnTo>
                  <a:lnTo>
                    <a:pt x="155" y="97"/>
                  </a:lnTo>
                  <a:lnTo>
                    <a:pt x="139" y="110"/>
                  </a:lnTo>
                  <a:lnTo>
                    <a:pt x="124" y="124"/>
                  </a:lnTo>
                  <a:lnTo>
                    <a:pt x="110" y="139"/>
                  </a:lnTo>
                  <a:lnTo>
                    <a:pt x="98" y="154"/>
                  </a:lnTo>
                  <a:lnTo>
                    <a:pt x="85" y="170"/>
                  </a:lnTo>
                  <a:lnTo>
                    <a:pt x="72" y="188"/>
                  </a:lnTo>
                  <a:lnTo>
                    <a:pt x="62" y="205"/>
                  </a:lnTo>
                  <a:lnTo>
                    <a:pt x="52" y="222"/>
                  </a:lnTo>
                  <a:lnTo>
                    <a:pt x="43" y="241"/>
                  </a:lnTo>
                  <a:lnTo>
                    <a:pt x="33" y="260"/>
                  </a:lnTo>
                  <a:lnTo>
                    <a:pt x="26" y="279"/>
                  </a:lnTo>
                  <a:lnTo>
                    <a:pt x="19" y="299"/>
                  </a:lnTo>
                  <a:lnTo>
                    <a:pt x="14" y="319"/>
                  </a:lnTo>
                  <a:lnTo>
                    <a:pt x="9" y="340"/>
                  </a:lnTo>
                  <a:lnTo>
                    <a:pt x="5" y="360"/>
                  </a:lnTo>
                  <a:lnTo>
                    <a:pt x="2" y="382"/>
                  </a:lnTo>
                  <a:lnTo>
                    <a:pt x="1" y="403"/>
                  </a:lnTo>
                  <a:lnTo>
                    <a:pt x="0" y="425"/>
                  </a:lnTo>
                  <a:lnTo>
                    <a:pt x="0" y="835"/>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74"/>
            <p:cNvSpPr>
              <a:spLocks/>
            </p:cNvSpPr>
            <p:nvPr userDrawn="1"/>
          </p:nvSpPr>
          <p:spPr bwMode="auto">
            <a:xfrm>
              <a:off x="3944" y="1285"/>
              <a:ext cx="214" cy="417"/>
            </a:xfrm>
            <a:custGeom>
              <a:avLst/>
              <a:gdLst>
                <a:gd name="T0" fmla="*/ 0 w 426"/>
                <a:gd name="T1" fmla="*/ 0 h 836"/>
                <a:gd name="T2" fmla="*/ 0 w 426"/>
                <a:gd name="T3" fmla="*/ 411 h 836"/>
                <a:gd name="T4" fmla="*/ 0 w 426"/>
                <a:gd name="T5" fmla="*/ 411 h 836"/>
                <a:gd name="T6" fmla="*/ 1 w 426"/>
                <a:gd name="T7" fmla="*/ 432 h 836"/>
                <a:gd name="T8" fmla="*/ 2 w 426"/>
                <a:gd name="T9" fmla="*/ 453 h 836"/>
                <a:gd name="T10" fmla="*/ 5 w 426"/>
                <a:gd name="T11" fmla="*/ 475 h 836"/>
                <a:gd name="T12" fmla="*/ 9 w 426"/>
                <a:gd name="T13" fmla="*/ 496 h 836"/>
                <a:gd name="T14" fmla="*/ 14 w 426"/>
                <a:gd name="T15" fmla="*/ 517 h 836"/>
                <a:gd name="T16" fmla="*/ 19 w 426"/>
                <a:gd name="T17" fmla="*/ 536 h 836"/>
                <a:gd name="T18" fmla="*/ 26 w 426"/>
                <a:gd name="T19" fmla="*/ 557 h 836"/>
                <a:gd name="T20" fmla="*/ 33 w 426"/>
                <a:gd name="T21" fmla="*/ 575 h 836"/>
                <a:gd name="T22" fmla="*/ 43 w 426"/>
                <a:gd name="T23" fmla="*/ 595 h 836"/>
                <a:gd name="T24" fmla="*/ 52 w 426"/>
                <a:gd name="T25" fmla="*/ 613 h 836"/>
                <a:gd name="T26" fmla="*/ 62 w 426"/>
                <a:gd name="T27" fmla="*/ 631 h 836"/>
                <a:gd name="T28" fmla="*/ 72 w 426"/>
                <a:gd name="T29" fmla="*/ 648 h 836"/>
                <a:gd name="T30" fmla="*/ 85 w 426"/>
                <a:gd name="T31" fmla="*/ 665 h 836"/>
                <a:gd name="T32" fmla="*/ 98 w 426"/>
                <a:gd name="T33" fmla="*/ 681 h 836"/>
                <a:gd name="T34" fmla="*/ 110 w 426"/>
                <a:gd name="T35" fmla="*/ 696 h 836"/>
                <a:gd name="T36" fmla="*/ 124 w 426"/>
                <a:gd name="T37" fmla="*/ 711 h 836"/>
                <a:gd name="T38" fmla="*/ 139 w 426"/>
                <a:gd name="T39" fmla="*/ 725 h 836"/>
                <a:gd name="T40" fmla="*/ 155 w 426"/>
                <a:gd name="T41" fmla="*/ 739 h 836"/>
                <a:gd name="T42" fmla="*/ 172 w 426"/>
                <a:gd name="T43" fmla="*/ 752 h 836"/>
                <a:gd name="T44" fmla="*/ 188 w 426"/>
                <a:gd name="T45" fmla="*/ 763 h 836"/>
                <a:gd name="T46" fmla="*/ 205 w 426"/>
                <a:gd name="T47" fmla="*/ 774 h 836"/>
                <a:gd name="T48" fmla="*/ 223 w 426"/>
                <a:gd name="T49" fmla="*/ 784 h 836"/>
                <a:gd name="T50" fmla="*/ 242 w 426"/>
                <a:gd name="T51" fmla="*/ 794 h 836"/>
                <a:gd name="T52" fmla="*/ 260 w 426"/>
                <a:gd name="T53" fmla="*/ 802 h 836"/>
                <a:gd name="T54" fmla="*/ 280 w 426"/>
                <a:gd name="T55" fmla="*/ 810 h 836"/>
                <a:gd name="T56" fmla="*/ 299 w 426"/>
                <a:gd name="T57" fmla="*/ 816 h 836"/>
                <a:gd name="T58" fmla="*/ 319 w 426"/>
                <a:gd name="T59" fmla="*/ 822 h 836"/>
                <a:gd name="T60" fmla="*/ 340 w 426"/>
                <a:gd name="T61" fmla="*/ 827 h 836"/>
                <a:gd name="T62" fmla="*/ 360 w 426"/>
                <a:gd name="T63" fmla="*/ 831 h 836"/>
                <a:gd name="T64" fmla="*/ 382 w 426"/>
                <a:gd name="T65" fmla="*/ 833 h 836"/>
                <a:gd name="T66" fmla="*/ 404 w 426"/>
                <a:gd name="T67" fmla="*/ 835 h 836"/>
                <a:gd name="T68" fmla="*/ 426 w 426"/>
                <a:gd name="T69" fmla="*/ 836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6" h="836">
                  <a:moveTo>
                    <a:pt x="0" y="0"/>
                  </a:moveTo>
                  <a:lnTo>
                    <a:pt x="0" y="411"/>
                  </a:lnTo>
                  <a:lnTo>
                    <a:pt x="0" y="411"/>
                  </a:lnTo>
                  <a:lnTo>
                    <a:pt x="1" y="432"/>
                  </a:lnTo>
                  <a:lnTo>
                    <a:pt x="2" y="453"/>
                  </a:lnTo>
                  <a:lnTo>
                    <a:pt x="5" y="475"/>
                  </a:lnTo>
                  <a:lnTo>
                    <a:pt x="9" y="496"/>
                  </a:lnTo>
                  <a:lnTo>
                    <a:pt x="14" y="517"/>
                  </a:lnTo>
                  <a:lnTo>
                    <a:pt x="19" y="536"/>
                  </a:lnTo>
                  <a:lnTo>
                    <a:pt x="26" y="557"/>
                  </a:lnTo>
                  <a:lnTo>
                    <a:pt x="33" y="575"/>
                  </a:lnTo>
                  <a:lnTo>
                    <a:pt x="43" y="595"/>
                  </a:lnTo>
                  <a:lnTo>
                    <a:pt x="52" y="613"/>
                  </a:lnTo>
                  <a:lnTo>
                    <a:pt x="62" y="631"/>
                  </a:lnTo>
                  <a:lnTo>
                    <a:pt x="72" y="648"/>
                  </a:lnTo>
                  <a:lnTo>
                    <a:pt x="85" y="665"/>
                  </a:lnTo>
                  <a:lnTo>
                    <a:pt x="98" y="681"/>
                  </a:lnTo>
                  <a:lnTo>
                    <a:pt x="110" y="696"/>
                  </a:lnTo>
                  <a:lnTo>
                    <a:pt x="124" y="711"/>
                  </a:lnTo>
                  <a:lnTo>
                    <a:pt x="139" y="725"/>
                  </a:lnTo>
                  <a:lnTo>
                    <a:pt x="155" y="739"/>
                  </a:lnTo>
                  <a:lnTo>
                    <a:pt x="172" y="752"/>
                  </a:lnTo>
                  <a:lnTo>
                    <a:pt x="188" y="763"/>
                  </a:lnTo>
                  <a:lnTo>
                    <a:pt x="205" y="774"/>
                  </a:lnTo>
                  <a:lnTo>
                    <a:pt x="223" y="784"/>
                  </a:lnTo>
                  <a:lnTo>
                    <a:pt x="242" y="794"/>
                  </a:lnTo>
                  <a:lnTo>
                    <a:pt x="260" y="802"/>
                  </a:lnTo>
                  <a:lnTo>
                    <a:pt x="280" y="810"/>
                  </a:lnTo>
                  <a:lnTo>
                    <a:pt x="299" y="816"/>
                  </a:lnTo>
                  <a:lnTo>
                    <a:pt x="319" y="822"/>
                  </a:lnTo>
                  <a:lnTo>
                    <a:pt x="340" y="827"/>
                  </a:lnTo>
                  <a:lnTo>
                    <a:pt x="360" y="831"/>
                  </a:lnTo>
                  <a:lnTo>
                    <a:pt x="382" y="833"/>
                  </a:lnTo>
                  <a:lnTo>
                    <a:pt x="404" y="835"/>
                  </a:lnTo>
                  <a:lnTo>
                    <a:pt x="426" y="836"/>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75"/>
            <p:cNvSpPr>
              <a:spLocks/>
            </p:cNvSpPr>
            <p:nvPr userDrawn="1"/>
          </p:nvSpPr>
          <p:spPr bwMode="auto">
            <a:xfrm>
              <a:off x="3944" y="867"/>
              <a:ext cx="214" cy="418"/>
            </a:xfrm>
            <a:custGeom>
              <a:avLst/>
              <a:gdLst>
                <a:gd name="T0" fmla="*/ 426 w 426"/>
                <a:gd name="T1" fmla="*/ 0 h 835"/>
                <a:gd name="T2" fmla="*/ 426 w 426"/>
                <a:gd name="T3" fmla="*/ 0 h 835"/>
                <a:gd name="T4" fmla="*/ 404 w 426"/>
                <a:gd name="T5" fmla="*/ 0 h 835"/>
                <a:gd name="T6" fmla="*/ 382 w 426"/>
                <a:gd name="T7" fmla="*/ 2 h 835"/>
                <a:gd name="T8" fmla="*/ 360 w 426"/>
                <a:gd name="T9" fmla="*/ 5 h 835"/>
                <a:gd name="T10" fmla="*/ 340 w 426"/>
                <a:gd name="T11" fmla="*/ 8 h 835"/>
                <a:gd name="T12" fmla="*/ 319 w 426"/>
                <a:gd name="T13" fmla="*/ 13 h 835"/>
                <a:gd name="T14" fmla="*/ 299 w 426"/>
                <a:gd name="T15" fmla="*/ 19 h 835"/>
                <a:gd name="T16" fmla="*/ 280 w 426"/>
                <a:gd name="T17" fmla="*/ 25 h 835"/>
                <a:gd name="T18" fmla="*/ 260 w 426"/>
                <a:gd name="T19" fmla="*/ 33 h 835"/>
                <a:gd name="T20" fmla="*/ 242 w 426"/>
                <a:gd name="T21" fmla="*/ 42 h 835"/>
                <a:gd name="T22" fmla="*/ 223 w 426"/>
                <a:gd name="T23" fmla="*/ 51 h 835"/>
                <a:gd name="T24" fmla="*/ 205 w 426"/>
                <a:gd name="T25" fmla="*/ 61 h 835"/>
                <a:gd name="T26" fmla="*/ 188 w 426"/>
                <a:gd name="T27" fmla="*/ 73 h 835"/>
                <a:gd name="T28" fmla="*/ 172 w 426"/>
                <a:gd name="T29" fmla="*/ 84 h 835"/>
                <a:gd name="T30" fmla="*/ 155 w 426"/>
                <a:gd name="T31" fmla="*/ 97 h 835"/>
                <a:gd name="T32" fmla="*/ 139 w 426"/>
                <a:gd name="T33" fmla="*/ 111 h 835"/>
                <a:gd name="T34" fmla="*/ 124 w 426"/>
                <a:gd name="T35" fmla="*/ 125 h 835"/>
                <a:gd name="T36" fmla="*/ 110 w 426"/>
                <a:gd name="T37" fmla="*/ 139 h 835"/>
                <a:gd name="T38" fmla="*/ 98 w 426"/>
                <a:gd name="T39" fmla="*/ 154 h 835"/>
                <a:gd name="T40" fmla="*/ 85 w 426"/>
                <a:gd name="T41" fmla="*/ 171 h 835"/>
                <a:gd name="T42" fmla="*/ 72 w 426"/>
                <a:gd name="T43" fmla="*/ 187 h 835"/>
                <a:gd name="T44" fmla="*/ 62 w 426"/>
                <a:gd name="T45" fmla="*/ 204 h 835"/>
                <a:gd name="T46" fmla="*/ 52 w 426"/>
                <a:gd name="T47" fmla="*/ 222 h 835"/>
                <a:gd name="T48" fmla="*/ 43 w 426"/>
                <a:gd name="T49" fmla="*/ 241 h 835"/>
                <a:gd name="T50" fmla="*/ 33 w 426"/>
                <a:gd name="T51" fmla="*/ 259 h 835"/>
                <a:gd name="T52" fmla="*/ 26 w 426"/>
                <a:gd name="T53" fmla="*/ 279 h 835"/>
                <a:gd name="T54" fmla="*/ 19 w 426"/>
                <a:gd name="T55" fmla="*/ 298 h 835"/>
                <a:gd name="T56" fmla="*/ 14 w 426"/>
                <a:gd name="T57" fmla="*/ 319 h 835"/>
                <a:gd name="T58" fmla="*/ 9 w 426"/>
                <a:gd name="T59" fmla="*/ 340 h 835"/>
                <a:gd name="T60" fmla="*/ 5 w 426"/>
                <a:gd name="T61" fmla="*/ 361 h 835"/>
                <a:gd name="T62" fmla="*/ 2 w 426"/>
                <a:gd name="T63" fmla="*/ 381 h 835"/>
                <a:gd name="T64" fmla="*/ 1 w 426"/>
                <a:gd name="T65" fmla="*/ 403 h 835"/>
                <a:gd name="T66" fmla="*/ 0 w 426"/>
                <a:gd name="T67" fmla="*/ 425 h 835"/>
                <a:gd name="T68" fmla="*/ 0 w 426"/>
                <a:gd name="T69" fmla="*/ 835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6" h="835">
                  <a:moveTo>
                    <a:pt x="426" y="0"/>
                  </a:moveTo>
                  <a:lnTo>
                    <a:pt x="426" y="0"/>
                  </a:lnTo>
                  <a:lnTo>
                    <a:pt x="404" y="0"/>
                  </a:lnTo>
                  <a:lnTo>
                    <a:pt x="382" y="2"/>
                  </a:lnTo>
                  <a:lnTo>
                    <a:pt x="360" y="5"/>
                  </a:lnTo>
                  <a:lnTo>
                    <a:pt x="340" y="8"/>
                  </a:lnTo>
                  <a:lnTo>
                    <a:pt x="319" y="13"/>
                  </a:lnTo>
                  <a:lnTo>
                    <a:pt x="299" y="19"/>
                  </a:lnTo>
                  <a:lnTo>
                    <a:pt x="280" y="25"/>
                  </a:lnTo>
                  <a:lnTo>
                    <a:pt x="260" y="33"/>
                  </a:lnTo>
                  <a:lnTo>
                    <a:pt x="242" y="42"/>
                  </a:lnTo>
                  <a:lnTo>
                    <a:pt x="223" y="51"/>
                  </a:lnTo>
                  <a:lnTo>
                    <a:pt x="205" y="61"/>
                  </a:lnTo>
                  <a:lnTo>
                    <a:pt x="188" y="73"/>
                  </a:lnTo>
                  <a:lnTo>
                    <a:pt x="172" y="84"/>
                  </a:lnTo>
                  <a:lnTo>
                    <a:pt x="155" y="97"/>
                  </a:lnTo>
                  <a:lnTo>
                    <a:pt x="139" y="111"/>
                  </a:lnTo>
                  <a:lnTo>
                    <a:pt x="124" y="125"/>
                  </a:lnTo>
                  <a:lnTo>
                    <a:pt x="110" y="139"/>
                  </a:lnTo>
                  <a:lnTo>
                    <a:pt x="98" y="154"/>
                  </a:lnTo>
                  <a:lnTo>
                    <a:pt x="85" y="171"/>
                  </a:lnTo>
                  <a:lnTo>
                    <a:pt x="72" y="187"/>
                  </a:lnTo>
                  <a:lnTo>
                    <a:pt x="62" y="204"/>
                  </a:lnTo>
                  <a:lnTo>
                    <a:pt x="52" y="222"/>
                  </a:lnTo>
                  <a:lnTo>
                    <a:pt x="43" y="241"/>
                  </a:lnTo>
                  <a:lnTo>
                    <a:pt x="33" y="259"/>
                  </a:lnTo>
                  <a:lnTo>
                    <a:pt x="26" y="279"/>
                  </a:lnTo>
                  <a:lnTo>
                    <a:pt x="19" y="298"/>
                  </a:lnTo>
                  <a:lnTo>
                    <a:pt x="14" y="319"/>
                  </a:lnTo>
                  <a:lnTo>
                    <a:pt x="9" y="340"/>
                  </a:lnTo>
                  <a:lnTo>
                    <a:pt x="5" y="361"/>
                  </a:lnTo>
                  <a:lnTo>
                    <a:pt x="2" y="381"/>
                  </a:lnTo>
                  <a:lnTo>
                    <a:pt x="1" y="403"/>
                  </a:lnTo>
                  <a:lnTo>
                    <a:pt x="0" y="425"/>
                  </a:lnTo>
                  <a:lnTo>
                    <a:pt x="0" y="835"/>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76"/>
            <p:cNvSpPr>
              <a:spLocks/>
            </p:cNvSpPr>
            <p:nvPr userDrawn="1"/>
          </p:nvSpPr>
          <p:spPr bwMode="auto">
            <a:xfrm>
              <a:off x="3159" y="2043"/>
              <a:ext cx="1381" cy="492"/>
            </a:xfrm>
            <a:custGeom>
              <a:avLst/>
              <a:gdLst>
                <a:gd name="T0" fmla="*/ 2761 w 2761"/>
                <a:gd name="T1" fmla="*/ 984 h 984"/>
                <a:gd name="T2" fmla="*/ 487 w 2761"/>
                <a:gd name="T3" fmla="*/ 984 h 984"/>
                <a:gd name="T4" fmla="*/ 487 w 2761"/>
                <a:gd name="T5" fmla="*/ 984 h 984"/>
                <a:gd name="T6" fmla="*/ 463 w 2761"/>
                <a:gd name="T7" fmla="*/ 984 h 984"/>
                <a:gd name="T8" fmla="*/ 437 w 2761"/>
                <a:gd name="T9" fmla="*/ 981 h 984"/>
                <a:gd name="T10" fmla="*/ 413 w 2761"/>
                <a:gd name="T11" fmla="*/ 979 h 984"/>
                <a:gd name="T12" fmla="*/ 389 w 2761"/>
                <a:gd name="T13" fmla="*/ 974 h 984"/>
                <a:gd name="T14" fmla="*/ 366 w 2761"/>
                <a:gd name="T15" fmla="*/ 969 h 984"/>
                <a:gd name="T16" fmla="*/ 343 w 2761"/>
                <a:gd name="T17" fmla="*/ 962 h 984"/>
                <a:gd name="T18" fmla="*/ 320 w 2761"/>
                <a:gd name="T19" fmla="*/ 955 h 984"/>
                <a:gd name="T20" fmla="*/ 298 w 2761"/>
                <a:gd name="T21" fmla="*/ 946 h 984"/>
                <a:gd name="T22" fmla="*/ 276 w 2761"/>
                <a:gd name="T23" fmla="*/ 936 h 984"/>
                <a:gd name="T24" fmla="*/ 255 w 2761"/>
                <a:gd name="T25" fmla="*/ 925 h 984"/>
                <a:gd name="T26" fmla="*/ 235 w 2761"/>
                <a:gd name="T27" fmla="*/ 913 h 984"/>
                <a:gd name="T28" fmla="*/ 215 w 2761"/>
                <a:gd name="T29" fmla="*/ 901 h 984"/>
                <a:gd name="T30" fmla="*/ 196 w 2761"/>
                <a:gd name="T31" fmla="*/ 887 h 984"/>
                <a:gd name="T32" fmla="*/ 177 w 2761"/>
                <a:gd name="T33" fmla="*/ 873 h 984"/>
                <a:gd name="T34" fmla="*/ 160 w 2761"/>
                <a:gd name="T35" fmla="*/ 857 h 984"/>
                <a:gd name="T36" fmla="*/ 143 w 2761"/>
                <a:gd name="T37" fmla="*/ 841 h 984"/>
                <a:gd name="T38" fmla="*/ 126 w 2761"/>
                <a:gd name="T39" fmla="*/ 825 h 984"/>
                <a:gd name="T40" fmla="*/ 111 w 2761"/>
                <a:gd name="T41" fmla="*/ 806 h 984"/>
                <a:gd name="T42" fmla="*/ 96 w 2761"/>
                <a:gd name="T43" fmla="*/ 788 h 984"/>
                <a:gd name="T44" fmla="*/ 83 w 2761"/>
                <a:gd name="T45" fmla="*/ 769 h 984"/>
                <a:gd name="T46" fmla="*/ 70 w 2761"/>
                <a:gd name="T47" fmla="*/ 750 h 984"/>
                <a:gd name="T48" fmla="*/ 58 w 2761"/>
                <a:gd name="T49" fmla="*/ 729 h 984"/>
                <a:gd name="T50" fmla="*/ 48 w 2761"/>
                <a:gd name="T51" fmla="*/ 708 h 984"/>
                <a:gd name="T52" fmla="*/ 38 w 2761"/>
                <a:gd name="T53" fmla="*/ 686 h 984"/>
                <a:gd name="T54" fmla="*/ 30 w 2761"/>
                <a:gd name="T55" fmla="*/ 665 h 984"/>
                <a:gd name="T56" fmla="*/ 22 w 2761"/>
                <a:gd name="T57" fmla="*/ 641 h 984"/>
                <a:gd name="T58" fmla="*/ 15 w 2761"/>
                <a:gd name="T59" fmla="*/ 618 h 984"/>
                <a:gd name="T60" fmla="*/ 10 w 2761"/>
                <a:gd name="T61" fmla="*/ 594 h 984"/>
                <a:gd name="T62" fmla="*/ 5 w 2761"/>
                <a:gd name="T63" fmla="*/ 571 h 984"/>
                <a:gd name="T64" fmla="*/ 2 w 2761"/>
                <a:gd name="T65" fmla="*/ 546 h 984"/>
                <a:gd name="T66" fmla="*/ 1 w 2761"/>
                <a:gd name="T67" fmla="*/ 522 h 984"/>
                <a:gd name="T68" fmla="*/ 0 w 2761"/>
                <a:gd name="T69" fmla="*/ 496 h 984"/>
                <a:gd name="T70" fmla="*/ 0 w 2761"/>
                <a:gd name="T71"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61" h="984">
                  <a:moveTo>
                    <a:pt x="2761" y="984"/>
                  </a:moveTo>
                  <a:lnTo>
                    <a:pt x="487" y="984"/>
                  </a:lnTo>
                  <a:lnTo>
                    <a:pt x="487" y="984"/>
                  </a:lnTo>
                  <a:lnTo>
                    <a:pt x="463" y="984"/>
                  </a:lnTo>
                  <a:lnTo>
                    <a:pt x="437" y="981"/>
                  </a:lnTo>
                  <a:lnTo>
                    <a:pt x="413" y="979"/>
                  </a:lnTo>
                  <a:lnTo>
                    <a:pt x="389" y="974"/>
                  </a:lnTo>
                  <a:lnTo>
                    <a:pt x="366" y="969"/>
                  </a:lnTo>
                  <a:lnTo>
                    <a:pt x="343" y="962"/>
                  </a:lnTo>
                  <a:lnTo>
                    <a:pt x="320" y="955"/>
                  </a:lnTo>
                  <a:lnTo>
                    <a:pt x="298" y="946"/>
                  </a:lnTo>
                  <a:lnTo>
                    <a:pt x="276" y="936"/>
                  </a:lnTo>
                  <a:lnTo>
                    <a:pt x="255" y="925"/>
                  </a:lnTo>
                  <a:lnTo>
                    <a:pt x="235" y="913"/>
                  </a:lnTo>
                  <a:lnTo>
                    <a:pt x="215" y="901"/>
                  </a:lnTo>
                  <a:lnTo>
                    <a:pt x="196" y="887"/>
                  </a:lnTo>
                  <a:lnTo>
                    <a:pt x="177" y="873"/>
                  </a:lnTo>
                  <a:lnTo>
                    <a:pt x="160" y="857"/>
                  </a:lnTo>
                  <a:lnTo>
                    <a:pt x="143" y="841"/>
                  </a:lnTo>
                  <a:lnTo>
                    <a:pt x="126" y="825"/>
                  </a:lnTo>
                  <a:lnTo>
                    <a:pt x="111" y="806"/>
                  </a:lnTo>
                  <a:lnTo>
                    <a:pt x="96" y="788"/>
                  </a:lnTo>
                  <a:lnTo>
                    <a:pt x="83" y="769"/>
                  </a:lnTo>
                  <a:lnTo>
                    <a:pt x="70" y="750"/>
                  </a:lnTo>
                  <a:lnTo>
                    <a:pt x="58" y="729"/>
                  </a:lnTo>
                  <a:lnTo>
                    <a:pt x="48" y="708"/>
                  </a:lnTo>
                  <a:lnTo>
                    <a:pt x="38" y="686"/>
                  </a:lnTo>
                  <a:lnTo>
                    <a:pt x="30" y="665"/>
                  </a:lnTo>
                  <a:lnTo>
                    <a:pt x="22" y="641"/>
                  </a:lnTo>
                  <a:lnTo>
                    <a:pt x="15" y="618"/>
                  </a:lnTo>
                  <a:lnTo>
                    <a:pt x="10" y="594"/>
                  </a:lnTo>
                  <a:lnTo>
                    <a:pt x="5" y="571"/>
                  </a:lnTo>
                  <a:lnTo>
                    <a:pt x="2" y="546"/>
                  </a:lnTo>
                  <a:lnTo>
                    <a:pt x="1" y="522"/>
                  </a:lnTo>
                  <a:lnTo>
                    <a:pt x="0" y="496"/>
                  </a:lnTo>
                  <a:lnTo>
                    <a:pt x="0" y="0"/>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77"/>
            <p:cNvSpPr>
              <a:spLocks/>
            </p:cNvSpPr>
            <p:nvPr userDrawn="1"/>
          </p:nvSpPr>
          <p:spPr bwMode="auto">
            <a:xfrm>
              <a:off x="3446" y="2426"/>
              <a:ext cx="983" cy="218"/>
            </a:xfrm>
            <a:custGeom>
              <a:avLst/>
              <a:gdLst>
                <a:gd name="T0" fmla="*/ 1967 w 1967"/>
                <a:gd name="T1" fmla="*/ 64 h 437"/>
                <a:gd name="T2" fmla="*/ 1967 w 1967"/>
                <a:gd name="T3" fmla="*/ 64 h 437"/>
                <a:gd name="T4" fmla="*/ 1966 w 1967"/>
                <a:gd name="T5" fmla="*/ 52 h 437"/>
                <a:gd name="T6" fmla="*/ 1962 w 1967"/>
                <a:gd name="T7" fmla="*/ 39 h 437"/>
                <a:gd name="T8" fmla="*/ 1955 w 1967"/>
                <a:gd name="T9" fmla="*/ 29 h 437"/>
                <a:gd name="T10" fmla="*/ 1948 w 1967"/>
                <a:gd name="T11" fmla="*/ 18 h 437"/>
                <a:gd name="T12" fmla="*/ 1938 w 1967"/>
                <a:gd name="T13" fmla="*/ 11 h 437"/>
                <a:gd name="T14" fmla="*/ 1928 w 1967"/>
                <a:gd name="T15" fmla="*/ 5 h 437"/>
                <a:gd name="T16" fmla="*/ 1915 w 1967"/>
                <a:gd name="T17" fmla="*/ 1 h 437"/>
                <a:gd name="T18" fmla="*/ 1902 w 1967"/>
                <a:gd name="T19" fmla="*/ 0 h 437"/>
                <a:gd name="T20" fmla="*/ 65 w 1967"/>
                <a:gd name="T21" fmla="*/ 0 h 437"/>
                <a:gd name="T22" fmla="*/ 65 w 1967"/>
                <a:gd name="T23" fmla="*/ 0 h 437"/>
                <a:gd name="T24" fmla="*/ 51 w 1967"/>
                <a:gd name="T25" fmla="*/ 1 h 437"/>
                <a:gd name="T26" fmla="*/ 40 w 1967"/>
                <a:gd name="T27" fmla="*/ 5 h 437"/>
                <a:gd name="T28" fmla="*/ 28 w 1967"/>
                <a:gd name="T29" fmla="*/ 11 h 437"/>
                <a:gd name="T30" fmla="*/ 19 w 1967"/>
                <a:gd name="T31" fmla="*/ 18 h 437"/>
                <a:gd name="T32" fmla="*/ 11 w 1967"/>
                <a:gd name="T33" fmla="*/ 29 h 437"/>
                <a:gd name="T34" fmla="*/ 5 w 1967"/>
                <a:gd name="T35" fmla="*/ 39 h 437"/>
                <a:gd name="T36" fmla="*/ 2 w 1967"/>
                <a:gd name="T37" fmla="*/ 52 h 437"/>
                <a:gd name="T38" fmla="*/ 0 w 1967"/>
                <a:gd name="T39" fmla="*/ 64 h 437"/>
                <a:gd name="T40" fmla="*/ 0 w 1967"/>
                <a:gd name="T41" fmla="*/ 372 h 437"/>
                <a:gd name="T42" fmla="*/ 0 w 1967"/>
                <a:gd name="T43" fmla="*/ 372 h 437"/>
                <a:gd name="T44" fmla="*/ 2 w 1967"/>
                <a:gd name="T45" fmla="*/ 385 h 437"/>
                <a:gd name="T46" fmla="*/ 5 w 1967"/>
                <a:gd name="T47" fmla="*/ 397 h 437"/>
                <a:gd name="T48" fmla="*/ 11 w 1967"/>
                <a:gd name="T49" fmla="*/ 408 h 437"/>
                <a:gd name="T50" fmla="*/ 19 w 1967"/>
                <a:gd name="T51" fmla="*/ 417 h 437"/>
                <a:gd name="T52" fmla="*/ 28 w 1967"/>
                <a:gd name="T53" fmla="*/ 425 h 437"/>
                <a:gd name="T54" fmla="*/ 40 w 1967"/>
                <a:gd name="T55" fmla="*/ 431 h 437"/>
                <a:gd name="T56" fmla="*/ 51 w 1967"/>
                <a:gd name="T57" fmla="*/ 435 h 437"/>
                <a:gd name="T58" fmla="*/ 65 w 1967"/>
                <a:gd name="T59" fmla="*/ 437 h 437"/>
                <a:gd name="T60" fmla="*/ 1902 w 1967"/>
                <a:gd name="T61" fmla="*/ 437 h 437"/>
                <a:gd name="T62" fmla="*/ 1902 w 1967"/>
                <a:gd name="T63" fmla="*/ 437 h 437"/>
                <a:gd name="T64" fmla="*/ 1915 w 1967"/>
                <a:gd name="T65" fmla="*/ 435 h 437"/>
                <a:gd name="T66" fmla="*/ 1928 w 1967"/>
                <a:gd name="T67" fmla="*/ 431 h 437"/>
                <a:gd name="T68" fmla="*/ 1938 w 1967"/>
                <a:gd name="T69" fmla="*/ 425 h 437"/>
                <a:gd name="T70" fmla="*/ 1948 w 1967"/>
                <a:gd name="T71" fmla="*/ 417 h 437"/>
                <a:gd name="T72" fmla="*/ 1955 w 1967"/>
                <a:gd name="T73" fmla="*/ 408 h 437"/>
                <a:gd name="T74" fmla="*/ 1962 w 1967"/>
                <a:gd name="T75" fmla="*/ 397 h 437"/>
                <a:gd name="T76" fmla="*/ 1966 w 1967"/>
                <a:gd name="T77" fmla="*/ 385 h 437"/>
                <a:gd name="T78" fmla="*/ 1967 w 1967"/>
                <a:gd name="T79" fmla="*/ 372 h 437"/>
                <a:gd name="T80" fmla="*/ 1967 w 1967"/>
                <a:gd name="T81" fmla="*/ 64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67" h="437">
                  <a:moveTo>
                    <a:pt x="1967" y="64"/>
                  </a:moveTo>
                  <a:lnTo>
                    <a:pt x="1967" y="64"/>
                  </a:lnTo>
                  <a:lnTo>
                    <a:pt x="1966" y="52"/>
                  </a:lnTo>
                  <a:lnTo>
                    <a:pt x="1962" y="39"/>
                  </a:lnTo>
                  <a:lnTo>
                    <a:pt x="1955" y="29"/>
                  </a:lnTo>
                  <a:lnTo>
                    <a:pt x="1948" y="18"/>
                  </a:lnTo>
                  <a:lnTo>
                    <a:pt x="1938" y="11"/>
                  </a:lnTo>
                  <a:lnTo>
                    <a:pt x="1928" y="5"/>
                  </a:lnTo>
                  <a:lnTo>
                    <a:pt x="1915" y="1"/>
                  </a:lnTo>
                  <a:lnTo>
                    <a:pt x="1902" y="0"/>
                  </a:lnTo>
                  <a:lnTo>
                    <a:pt x="65" y="0"/>
                  </a:lnTo>
                  <a:lnTo>
                    <a:pt x="65" y="0"/>
                  </a:lnTo>
                  <a:lnTo>
                    <a:pt x="51" y="1"/>
                  </a:lnTo>
                  <a:lnTo>
                    <a:pt x="40" y="5"/>
                  </a:lnTo>
                  <a:lnTo>
                    <a:pt x="28" y="11"/>
                  </a:lnTo>
                  <a:lnTo>
                    <a:pt x="19" y="18"/>
                  </a:lnTo>
                  <a:lnTo>
                    <a:pt x="11" y="29"/>
                  </a:lnTo>
                  <a:lnTo>
                    <a:pt x="5" y="39"/>
                  </a:lnTo>
                  <a:lnTo>
                    <a:pt x="2" y="52"/>
                  </a:lnTo>
                  <a:lnTo>
                    <a:pt x="0" y="64"/>
                  </a:lnTo>
                  <a:lnTo>
                    <a:pt x="0" y="372"/>
                  </a:lnTo>
                  <a:lnTo>
                    <a:pt x="0" y="372"/>
                  </a:lnTo>
                  <a:lnTo>
                    <a:pt x="2" y="385"/>
                  </a:lnTo>
                  <a:lnTo>
                    <a:pt x="5" y="397"/>
                  </a:lnTo>
                  <a:lnTo>
                    <a:pt x="11" y="408"/>
                  </a:lnTo>
                  <a:lnTo>
                    <a:pt x="19" y="417"/>
                  </a:lnTo>
                  <a:lnTo>
                    <a:pt x="28" y="425"/>
                  </a:lnTo>
                  <a:lnTo>
                    <a:pt x="40" y="431"/>
                  </a:lnTo>
                  <a:lnTo>
                    <a:pt x="51" y="435"/>
                  </a:lnTo>
                  <a:lnTo>
                    <a:pt x="65" y="437"/>
                  </a:lnTo>
                  <a:lnTo>
                    <a:pt x="1902" y="437"/>
                  </a:lnTo>
                  <a:lnTo>
                    <a:pt x="1902" y="437"/>
                  </a:lnTo>
                  <a:lnTo>
                    <a:pt x="1915" y="435"/>
                  </a:lnTo>
                  <a:lnTo>
                    <a:pt x="1928" y="431"/>
                  </a:lnTo>
                  <a:lnTo>
                    <a:pt x="1938" y="425"/>
                  </a:lnTo>
                  <a:lnTo>
                    <a:pt x="1948" y="417"/>
                  </a:lnTo>
                  <a:lnTo>
                    <a:pt x="1955" y="408"/>
                  </a:lnTo>
                  <a:lnTo>
                    <a:pt x="1962" y="397"/>
                  </a:lnTo>
                  <a:lnTo>
                    <a:pt x="1966" y="385"/>
                  </a:lnTo>
                  <a:lnTo>
                    <a:pt x="1967" y="372"/>
                  </a:lnTo>
                  <a:lnTo>
                    <a:pt x="1967" y="64"/>
                  </a:lnTo>
                  <a:close/>
                </a:path>
              </a:pathLst>
            </a:custGeom>
            <a:solidFill>
              <a:srgbClr val="49CF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78"/>
            <p:cNvSpPr>
              <a:spLocks/>
            </p:cNvSpPr>
            <p:nvPr userDrawn="1"/>
          </p:nvSpPr>
          <p:spPr bwMode="auto">
            <a:xfrm>
              <a:off x="1220" y="2043"/>
              <a:ext cx="1381" cy="492"/>
            </a:xfrm>
            <a:custGeom>
              <a:avLst/>
              <a:gdLst>
                <a:gd name="T0" fmla="*/ 0 w 2761"/>
                <a:gd name="T1" fmla="*/ 984 h 984"/>
                <a:gd name="T2" fmla="*/ 2274 w 2761"/>
                <a:gd name="T3" fmla="*/ 984 h 984"/>
                <a:gd name="T4" fmla="*/ 2274 w 2761"/>
                <a:gd name="T5" fmla="*/ 984 h 984"/>
                <a:gd name="T6" fmla="*/ 2298 w 2761"/>
                <a:gd name="T7" fmla="*/ 984 h 984"/>
                <a:gd name="T8" fmla="*/ 2324 w 2761"/>
                <a:gd name="T9" fmla="*/ 981 h 984"/>
                <a:gd name="T10" fmla="*/ 2348 w 2761"/>
                <a:gd name="T11" fmla="*/ 979 h 984"/>
                <a:gd name="T12" fmla="*/ 2372 w 2761"/>
                <a:gd name="T13" fmla="*/ 974 h 984"/>
                <a:gd name="T14" fmla="*/ 2395 w 2761"/>
                <a:gd name="T15" fmla="*/ 969 h 984"/>
                <a:gd name="T16" fmla="*/ 2418 w 2761"/>
                <a:gd name="T17" fmla="*/ 962 h 984"/>
                <a:gd name="T18" fmla="*/ 2441 w 2761"/>
                <a:gd name="T19" fmla="*/ 955 h 984"/>
                <a:gd name="T20" fmla="*/ 2463 w 2761"/>
                <a:gd name="T21" fmla="*/ 946 h 984"/>
                <a:gd name="T22" fmla="*/ 2485 w 2761"/>
                <a:gd name="T23" fmla="*/ 936 h 984"/>
                <a:gd name="T24" fmla="*/ 2506 w 2761"/>
                <a:gd name="T25" fmla="*/ 925 h 984"/>
                <a:gd name="T26" fmla="*/ 2526 w 2761"/>
                <a:gd name="T27" fmla="*/ 913 h 984"/>
                <a:gd name="T28" fmla="*/ 2546 w 2761"/>
                <a:gd name="T29" fmla="*/ 901 h 984"/>
                <a:gd name="T30" fmla="*/ 2565 w 2761"/>
                <a:gd name="T31" fmla="*/ 887 h 984"/>
                <a:gd name="T32" fmla="*/ 2584 w 2761"/>
                <a:gd name="T33" fmla="*/ 873 h 984"/>
                <a:gd name="T34" fmla="*/ 2601 w 2761"/>
                <a:gd name="T35" fmla="*/ 857 h 984"/>
                <a:gd name="T36" fmla="*/ 2618 w 2761"/>
                <a:gd name="T37" fmla="*/ 841 h 984"/>
                <a:gd name="T38" fmla="*/ 2635 w 2761"/>
                <a:gd name="T39" fmla="*/ 825 h 984"/>
                <a:gd name="T40" fmla="*/ 2650 w 2761"/>
                <a:gd name="T41" fmla="*/ 806 h 984"/>
                <a:gd name="T42" fmla="*/ 2665 w 2761"/>
                <a:gd name="T43" fmla="*/ 788 h 984"/>
                <a:gd name="T44" fmla="*/ 2678 w 2761"/>
                <a:gd name="T45" fmla="*/ 769 h 984"/>
                <a:gd name="T46" fmla="*/ 2691 w 2761"/>
                <a:gd name="T47" fmla="*/ 750 h 984"/>
                <a:gd name="T48" fmla="*/ 2703 w 2761"/>
                <a:gd name="T49" fmla="*/ 729 h 984"/>
                <a:gd name="T50" fmla="*/ 2713 w 2761"/>
                <a:gd name="T51" fmla="*/ 708 h 984"/>
                <a:gd name="T52" fmla="*/ 2723 w 2761"/>
                <a:gd name="T53" fmla="*/ 686 h 984"/>
                <a:gd name="T54" fmla="*/ 2731 w 2761"/>
                <a:gd name="T55" fmla="*/ 665 h 984"/>
                <a:gd name="T56" fmla="*/ 2739 w 2761"/>
                <a:gd name="T57" fmla="*/ 641 h 984"/>
                <a:gd name="T58" fmla="*/ 2746 w 2761"/>
                <a:gd name="T59" fmla="*/ 618 h 984"/>
                <a:gd name="T60" fmla="*/ 2751 w 2761"/>
                <a:gd name="T61" fmla="*/ 594 h 984"/>
                <a:gd name="T62" fmla="*/ 2756 w 2761"/>
                <a:gd name="T63" fmla="*/ 571 h 984"/>
                <a:gd name="T64" fmla="*/ 2759 w 2761"/>
                <a:gd name="T65" fmla="*/ 546 h 984"/>
                <a:gd name="T66" fmla="*/ 2760 w 2761"/>
                <a:gd name="T67" fmla="*/ 522 h 984"/>
                <a:gd name="T68" fmla="*/ 2761 w 2761"/>
                <a:gd name="T69" fmla="*/ 496 h 984"/>
                <a:gd name="T70" fmla="*/ 2761 w 2761"/>
                <a:gd name="T71"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61" h="984">
                  <a:moveTo>
                    <a:pt x="0" y="984"/>
                  </a:moveTo>
                  <a:lnTo>
                    <a:pt x="2274" y="984"/>
                  </a:lnTo>
                  <a:lnTo>
                    <a:pt x="2274" y="984"/>
                  </a:lnTo>
                  <a:lnTo>
                    <a:pt x="2298" y="984"/>
                  </a:lnTo>
                  <a:lnTo>
                    <a:pt x="2324" y="981"/>
                  </a:lnTo>
                  <a:lnTo>
                    <a:pt x="2348" y="979"/>
                  </a:lnTo>
                  <a:lnTo>
                    <a:pt x="2372" y="974"/>
                  </a:lnTo>
                  <a:lnTo>
                    <a:pt x="2395" y="969"/>
                  </a:lnTo>
                  <a:lnTo>
                    <a:pt x="2418" y="962"/>
                  </a:lnTo>
                  <a:lnTo>
                    <a:pt x="2441" y="955"/>
                  </a:lnTo>
                  <a:lnTo>
                    <a:pt x="2463" y="946"/>
                  </a:lnTo>
                  <a:lnTo>
                    <a:pt x="2485" y="936"/>
                  </a:lnTo>
                  <a:lnTo>
                    <a:pt x="2506" y="925"/>
                  </a:lnTo>
                  <a:lnTo>
                    <a:pt x="2526" y="913"/>
                  </a:lnTo>
                  <a:lnTo>
                    <a:pt x="2546" y="901"/>
                  </a:lnTo>
                  <a:lnTo>
                    <a:pt x="2565" y="887"/>
                  </a:lnTo>
                  <a:lnTo>
                    <a:pt x="2584" y="873"/>
                  </a:lnTo>
                  <a:lnTo>
                    <a:pt x="2601" y="857"/>
                  </a:lnTo>
                  <a:lnTo>
                    <a:pt x="2618" y="841"/>
                  </a:lnTo>
                  <a:lnTo>
                    <a:pt x="2635" y="825"/>
                  </a:lnTo>
                  <a:lnTo>
                    <a:pt x="2650" y="806"/>
                  </a:lnTo>
                  <a:lnTo>
                    <a:pt x="2665" y="788"/>
                  </a:lnTo>
                  <a:lnTo>
                    <a:pt x="2678" y="769"/>
                  </a:lnTo>
                  <a:lnTo>
                    <a:pt x="2691" y="750"/>
                  </a:lnTo>
                  <a:lnTo>
                    <a:pt x="2703" y="729"/>
                  </a:lnTo>
                  <a:lnTo>
                    <a:pt x="2713" y="708"/>
                  </a:lnTo>
                  <a:lnTo>
                    <a:pt x="2723" y="686"/>
                  </a:lnTo>
                  <a:lnTo>
                    <a:pt x="2731" y="665"/>
                  </a:lnTo>
                  <a:lnTo>
                    <a:pt x="2739" y="641"/>
                  </a:lnTo>
                  <a:lnTo>
                    <a:pt x="2746" y="618"/>
                  </a:lnTo>
                  <a:lnTo>
                    <a:pt x="2751" y="594"/>
                  </a:lnTo>
                  <a:lnTo>
                    <a:pt x="2756" y="571"/>
                  </a:lnTo>
                  <a:lnTo>
                    <a:pt x="2759" y="546"/>
                  </a:lnTo>
                  <a:lnTo>
                    <a:pt x="2760" y="522"/>
                  </a:lnTo>
                  <a:lnTo>
                    <a:pt x="2761" y="496"/>
                  </a:lnTo>
                  <a:lnTo>
                    <a:pt x="2761" y="0"/>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79"/>
            <p:cNvSpPr>
              <a:spLocks/>
            </p:cNvSpPr>
            <p:nvPr userDrawn="1"/>
          </p:nvSpPr>
          <p:spPr bwMode="auto">
            <a:xfrm>
              <a:off x="1331" y="2426"/>
              <a:ext cx="983" cy="218"/>
            </a:xfrm>
            <a:custGeom>
              <a:avLst/>
              <a:gdLst>
                <a:gd name="T0" fmla="*/ 0 w 1967"/>
                <a:gd name="T1" fmla="*/ 64 h 437"/>
                <a:gd name="T2" fmla="*/ 0 w 1967"/>
                <a:gd name="T3" fmla="*/ 64 h 437"/>
                <a:gd name="T4" fmla="*/ 1 w 1967"/>
                <a:gd name="T5" fmla="*/ 52 h 437"/>
                <a:gd name="T6" fmla="*/ 5 w 1967"/>
                <a:gd name="T7" fmla="*/ 39 h 437"/>
                <a:gd name="T8" fmla="*/ 12 w 1967"/>
                <a:gd name="T9" fmla="*/ 29 h 437"/>
                <a:gd name="T10" fmla="*/ 19 w 1967"/>
                <a:gd name="T11" fmla="*/ 18 h 437"/>
                <a:gd name="T12" fmla="*/ 29 w 1967"/>
                <a:gd name="T13" fmla="*/ 11 h 437"/>
                <a:gd name="T14" fmla="*/ 39 w 1967"/>
                <a:gd name="T15" fmla="*/ 5 h 437"/>
                <a:gd name="T16" fmla="*/ 52 w 1967"/>
                <a:gd name="T17" fmla="*/ 1 h 437"/>
                <a:gd name="T18" fmla="*/ 65 w 1967"/>
                <a:gd name="T19" fmla="*/ 0 h 437"/>
                <a:gd name="T20" fmla="*/ 1902 w 1967"/>
                <a:gd name="T21" fmla="*/ 0 h 437"/>
                <a:gd name="T22" fmla="*/ 1902 w 1967"/>
                <a:gd name="T23" fmla="*/ 0 h 437"/>
                <a:gd name="T24" fmla="*/ 1916 w 1967"/>
                <a:gd name="T25" fmla="*/ 1 h 437"/>
                <a:gd name="T26" fmla="*/ 1927 w 1967"/>
                <a:gd name="T27" fmla="*/ 5 h 437"/>
                <a:gd name="T28" fmla="*/ 1939 w 1967"/>
                <a:gd name="T29" fmla="*/ 11 h 437"/>
                <a:gd name="T30" fmla="*/ 1948 w 1967"/>
                <a:gd name="T31" fmla="*/ 18 h 437"/>
                <a:gd name="T32" fmla="*/ 1956 w 1967"/>
                <a:gd name="T33" fmla="*/ 29 h 437"/>
                <a:gd name="T34" fmla="*/ 1962 w 1967"/>
                <a:gd name="T35" fmla="*/ 39 h 437"/>
                <a:gd name="T36" fmla="*/ 1965 w 1967"/>
                <a:gd name="T37" fmla="*/ 52 h 437"/>
                <a:gd name="T38" fmla="*/ 1967 w 1967"/>
                <a:gd name="T39" fmla="*/ 64 h 437"/>
                <a:gd name="T40" fmla="*/ 1967 w 1967"/>
                <a:gd name="T41" fmla="*/ 372 h 437"/>
                <a:gd name="T42" fmla="*/ 1967 w 1967"/>
                <a:gd name="T43" fmla="*/ 372 h 437"/>
                <a:gd name="T44" fmla="*/ 1965 w 1967"/>
                <a:gd name="T45" fmla="*/ 385 h 437"/>
                <a:gd name="T46" fmla="*/ 1962 w 1967"/>
                <a:gd name="T47" fmla="*/ 397 h 437"/>
                <a:gd name="T48" fmla="*/ 1956 w 1967"/>
                <a:gd name="T49" fmla="*/ 408 h 437"/>
                <a:gd name="T50" fmla="*/ 1948 w 1967"/>
                <a:gd name="T51" fmla="*/ 417 h 437"/>
                <a:gd name="T52" fmla="*/ 1939 w 1967"/>
                <a:gd name="T53" fmla="*/ 425 h 437"/>
                <a:gd name="T54" fmla="*/ 1927 w 1967"/>
                <a:gd name="T55" fmla="*/ 431 h 437"/>
                <a:gd name="T56" fmla="*/ 1916 w 1967"/>
                <a:gd name="T57" fmla="*/ 435 h 437"/>
                <a:gd name="T58" fmla="*/ 1902 w 1967"/>
                <a:gd name="T59" fmla="*/ 437 h 437"/>
                <a:gd name="T60" fmla="*/ 65 w 1967"/>
                <a:gd name="T61" fmla="*/ 437 h 437"/>
                <a:gd name="T62" fmla="*/ 65 w 1967"/>
                <a:gd name="T63" fmla="*/ 437 h 437"/>
                <a:gd name="T64" fmla="*/ 52 w 1967"/>
                <a:gd name="T65" fmla="*/ 435 h 437"/>
                <a:gd name="T66" fmla="*/ 39 w 1967"/>
                <a:gd name="T67" fmla="*/ 431 h 437"/>
                <a:gd name="T68" fmla="*/ 29 w 1967"/>
                <a:gd name="T69" fmla="*/ 425 h 437"/>
                <a:gd name="T70" fmla="*/ 19 w 1967"/>
                <a:gd name="T71" fmla="*/ 417 h 437"/>
                <a:gd name="T72" fmla="*/ 12 w 1967"/>
                <a:gd name="T73" fmla="*/ 408 h 437"/>
                <a:gd name="T74" fmla="*/ 5 w 1967"/>
                <a:gd name="T75" fmla="*/ 397 h 437"/>
                <a:gd name="T76" fmla="*/ 1 w 1967"/>
                <a:gd name="T77" fmla="*/ 385 h 437"/>
                <a:gd name="T78" fmla="*/ 0 w 1967"/>
                <a:gd name="T79" fmla="*/ 372 h 437"/>
                <a:gd name="T80" fmla="*/ 0 w 1967"/>
                <a:gd name="T81" fmla="*/ 64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67" h="437">
                  <a:moveTo>
                    <a:pt x="0" y="64"/>
                  </a:moveTo>
                  <a:lnTo>
                    <a:pt x="0" y="64"/>
                  </a:lnTo>
                  <a:lnTo>
                    <a:pt x="1" y="52"/>
                  </a:lnTo>
                  <a:lnTo>
                    <a:pt x="5" y="39"/>
                  </a:lnTo>
                  <a:lnTo>
                    <a:pt x="12" y="29"/>
                  </a:lnTo>
                  <a:lnTo>
                    <a:pt x="19" y="18"/>
                  </a:lnTo>
                  <a:lnTo>
                    <a:pt x="29" y="11"/>
                  </a:lnTo>
                  <a:lnTo>
                    <a:pt x="39" y="5"/>
                  </a:lnTo>
                  <a:lnTo>
                    <a:pt x="52" y="1"/>
                  </a:lnTo>
                  <a:lnTo>
                    <a:pt x="65" y="0"/>
                  </a:lnTo>
                  <a:lnTo>
                    <a:pt x="1902" y="0"/>
                  </a:lnTo>
                  <a:lnTo>
                    <a:pt x="1902" y="0"/>
                  </a:lnTo>
                  <a:lnTo>
                    <a:pt x="1916" y="1"/>
                  </a:lnTo>
                  <a:lnTo>
                    <a:pt x="1927" y="5"/>
                  </a:lnTo>
                  <a:lnTo>
                    <a:pt x="1939" y="11"/>
                  </a:lnTo>
                  <a:lnTo>
                    <a:pt x="1948" y="18"/>
                  </a:lnTo>
                  <a:lnTo>
                    <a:pt x="1956" y="29"/>
                  </a:lnTo>
                  <a:lnTo>
                    <a:pt x="1962" y="39"/>
                  </a:lnTo>
                  <a:lnTo>
                    <a:pt x="1965" y="52"/>
                  </a:lnTo>
                  <a:lnTo>
                    <a:pt x="1967" y="64"/>
                  </a:lnTo>
                  <a:lnTo>
                    <a:pt x="1967" y="372"/>
                  </a:lnTo>
                  <a:lnTo>
                    <a:pt x="1967" y="372"/>
                  </a:lnTo>
                  <a:lnTo>
                    <a:pt x="1965" y="385"/>
                  </a:lnTo>
                  <a:lnTo>
                    <a:pt x="1962" y="397"/>
                  </a:lnTo>
                  <a:lnTo>
                    <a:pt x="1956" y="408"/>
                  </a:lnTo>
                  <a:lnTo>
                    <a:pt x="1948" y="417"/>
                  </a:lnTo>
                  <a:lnTo>
                    <a:pt x="1939" y="425"/>
                  </a:lnTo>
                  <a:lnTo>
                    <a:pt x="1927" y="431"/>
                  </a:lnTo>
                  <a:lnTo>
                    <a:pt x="1916" y="435"/>
                  </a:lnTo>
                  <a:lnTo>
                    <a:pt x="1902" y="437"/>
                  </a:lnTo>
                  <a:lnTo>
                    <a:pt x="65" y="437"/>
                  </a:lnTo>
                  <a:lnTo>
                    <a:pt x="65" y="437"/>
                  </a:lnTo>
                  <a:lnTo>
                    <a:pt x="52" y="435"/>
                  </a:lnTo>
                  <a:lnTo>
                    <a:pt x="39" y="431"/>
                  </a:lnTo>
                  <a:lnTo>
                    <a:pt x="29" y="425"/>
                  </a:lnTo>
                  <a:lnTo>
                    <a:pt x="19" y="417"/>
                  </a:lnTo>
                  <a:lnTo>
                    <a:pt x="12" y="408"/>
                  </a:lnTo>
                  <a:lnTo>
                    <a:pt x="5" y="397"/>
                  </a:lnTo>
                  <a:lnTo>
                    <a:pt x="1" y="385"/>
                  </a:lnTo>
                  <a:lnTo>
                    <a:pt x="0" y="372"/>
                  </a:lnTo>
                  <a:lnTo>
                    <a:pt x="0" y="64"/>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80"/>
            <p:cNvSpPr>
              <a:spLocks/>
            </p:cNvSpPr>
            <p:nvPr userDrawn="1"/>
          </p:nvSpPr>
          <p:spPr bwMode="auto">
            <a:xfrm>
              <a:off x="3159" y="1279"/>
              <a:ext cx="1381" cy="492"/>
            </a:xfrm>
            <a:custGeom>
              <a:avLst/>
              <a:gdLst>
                <a:gd name="T0" fmla="*/ 2761 w 2761"/>
                <a:gd name="T1" fmla="*/ 0 h 984"/>
                <a:gd name="T2" fmla="*/ 487 w 2761"/>
                <a:gd name="T3" fmla="*/ 0 h 984"/>
                <a:gd name="T4" fmla="*/ 487 w 2761"/>
                <a:gd name="T5" fmla="*/ 0 h 984"/>
                <a:gd name="T6" fmla="*/ 463 w 2761"/>
                <a:gd name="T7" fmla="*/ 0 h 984"/>
                <a:gd name="T8" fmla="*/ 437 w 2761"/>
                <a:gd name="T9" fmla="*/ 2 h 984"/>
                <a:gd name="T10" fmla="*/ 413 w 2761"/>
                <a:gd name="T11" fmla="*/ 5 h 984"/>
                <a:gd name="T12" fmla="*/ 389 w 2761"/>
                <a:gd name="T13" fmla="*/ 9 h 984"/>
                <a:gd name="T14" fmla="*/ 366 w 2761"/>
                <a:gd name="T15" fmla="*/ 15 h 984"/>
                <a:gd name="T16" fmla="*/ 343 w 2761"/>
                <a:gd name="T17" fmla="*/ 22 h 984"/>
                <a:gd name="T18" fmla="*/ 320 w 2761"/>
                <a:gd name="T19" fmla="*/ 29 h 984"/>
                <a:gd name="T20" fmla="*/ 298 w 2761"/>
                <a:gd name="T21" fmla="*/ 38 h 984"/>
                <a:gd name="T22" fmla="*/ 276 w 2761"/>
                <a:gd name="T23" fmla="*/ 47 h 984"/>
                <a:gd name="T24" fmla="*/ 255 w 2761"/>
                <a:gd name="T25" fmla="*/ 59 h 984"/>
                <a:gd name="T26" fmla="*/ 235 w 2761"/>
                <a:gd name="T27" fmla="*/ 70 h 984"/>
                <a:gd name="T28" fmla="*/ 215 w 2761"/>
                <a:gd name="T29" fmla="*/ 83 h 984"/>
                <a:gd name="T30" fmla="*/ 196 w 2761"/>
                <a:gd name="T31" fmla="*/ 97 h 984"/>
                <a:gd name="T32" fmla="*/ 177 w 2761"/>
                <a:gd name="T33" fmla="*/ 111 h 984"/>
                <a:gd name="T34" fmla="*/ 160 w 2761"/>
                <a:gd name="T35" fmla="*/ 127 h 984"/>
                <a:gd name="T36" fmla="*/ 143 w 2761"/>
                <a:gd name="T37" fmla="*/ 143 h 984"/>
                <a:gd name="T38" fmla="*/ 126 w 2761"/>
                <a:gd name="T39" fmla="*/ 159 h 984"/>
                <a:gd name="T40" fmla="*/ 111 w 2761"/>
                <a:gd name="T41" fmla="*/ 177 h 984"/>
                <a:gd name="T42" fmla="*/ 96 w 2761"/>
                <a:gd name="T43" fmla="*/ 196 h 984"/>
                <a:gd name="T44" fmla="*/ 83 w 2761"/>
                <a:gd name="T45" fmla="*/ 214 h 984"/>
                <a:gd name="T46" fmla="*/ 70 w 2761"/>
                <a:gd name="T47" fmla="*/ 234 h 984"/>
                <a:gd name="T48" fmla="*/ 58 w 2761"/>
                <a:gd name="T49" fmla="*/ 255 h 984"/>
                <a:gd name="T50" fmla="*/ 48 w 2761"/>
                <a:gd name="T51" fmla="*/ 275 h 984"/>
                <a:gd name="T52" fmla="*/ 38 w 2761"/>
                <a:gd name="T53" fmla="*/ 297 h 984"/>
                <a:gd name="T54" fmla="*/ 30 w 2761"/>
                <a:gd name="T55" fmla="*/ 319 h 984"/>
                <a:gd name="T56" fmla="*/ 22 w 2761"/>
                <a:gd name="T57" fmla="*/ 342 h 984"/>
                <a:gd name="T58" fmla="*/ 15 w 2761"/>
                <a:gd name="T59" fmla="*/ 365 h 984"/>
                <a:gd name="T60" fmla="*/ 10 w 2761"/>
                <a:gd name="T61" fmla="*/ 389 h 984"/>
                <a:gd name="T62" fmla="*/ 5 w 2761"/>
                <a:gd name="T63" fmla="*/ 412 h 984"/>
                <a:gd name="T64" fmla="*/ 2 w 2761"/>
                <a:gd name="T65" fmla="*/ 438 h 984"/>
                <a:gd name="T66" fmla="*/ 1 w 2761"/>
                <a:gd name="T67" fmla="*/ 462 h 984"/>
                <a:gd name="T68" fmla="*/ 0 w 2761"/>
                <a:gd name="T69" fmla="*/ 487 h 984"/>
                <a:gd name="T70" fmla="*/ 0 w 2761"/>
                <a:gd name="T71" fmla="*/ 984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61" h="984">
                  <a:moveTo>
                    <a:pt x="2761" y="0"/>
                  </a:moveTo>
                  <a:lnTo>
                    <a:pt x="487" y="0"/>
                  </a:lnTo>
                  <a:lnTo>
                    <a:pt x="487" y="0"/>
                  </a:lnTo>
                  <a:lnTo>
                    <a:pt x="463" y="0"/>
                  </a:lnTo>
                  <a:lnTo>
                    <a:pt x="437" y="2"/>
                  </a:lnTo>
                  <a:lnTo>
                    <a:pt x="413" y="5"/>
                  </a:lnTo>
                  <a:lnTo>
                    <a:pt x="389" y="9"/>
                  </a:lnTo>
                  <a:lnTo>
                    <a:pt x="366" y="15"/>
                  </a:lnTo>
                  <a:lnTo>
                    <a:pt x="343" y="22"/>
                  </a:lnTo>
                  <a:lnTo>
                    <a:pt x="320" y="29"/>
                  </a:lnTo>
                  <a:lnTo>
                    <a:pt x="298" y="38"/>
                  </a:lnTo>
                  <a:lnTo>
                    <a:pt x="276" y="47"/>
                  </a:lnTo>
                  <a:lnTo>
                    <a:pt x="255" y="59"/>
                  </a:lnTo>
                  <a:lnTo>
                    <a:pt x="235" y="70"/>
                  </a:lnTo>
                  <a:lnTo>
                    <a:pt x="215" y="83"/>
                  </a:lnTo>
                  <a:lnTo>
                    <a:pt x="196" y="97"/>
                  </a:lnTo>
                  <a:lnTo>
                    <a:pt x="177" y="111"/>
                  </a:lnTo>
                  <a:lnTo>
                    <a:pt x="160" y="127"/>
                  </a:lnTo>
                  <a:lnTo>
                    <a:pt x="143" y="143"/>
                  </a:lnTo>
                  <a:lnTo>
                    <a:pt x="126" y="159"/>
                  </a:lnTo>
                  <a:lnTo>
                    <a:pt x="111" y="177"/>
                  </a:lnTo>
                  <a:lnTo>
                    <a:pt x="96" y="196"/>
                  </a:lnTo>
                  <a:lnTo>
                    <a:pt x="83" y="214"/>
                  </a:lnTo>
                  <a:lnTo>
                    <a:pt x="70" y="234"/>
                  </a:lnTo>
                  <a:lnTo>
                    <a:pt x="58" y="255"/>
                  </a:lnTo>
                  <a:lnTo>
                    <a:pt x="48" y="275"/>
                  </a:lnTo>
                  <a:lnTo>
                    <a:pt x="38" y="297"/>
                  </a:lnTo>
                  <a:lnTo>
                    <a:pt x="30" y="319"/>
                  </a:lnTo>
                  <a:lnTo>
                    <a:pt x="22" y="342"/>
                  </a:lnTo>
                  <a:lnTo>
                    <a:pt x="15" y="365"/>
                  </a:lnTo>
                  <a:lnTo>
                    <a:pt x="10" y="389"/>
                  </a:lnTo>
                  <a:lnTo>
                    <a:pt x="5" y="412"/>
                  </a:lnTo>
                  <a:lnTo>
                    <a:pt x="2" y="438"/>
                  </a:lnTo>
                  <a:lnTo>
                    <a:pt x="1" y="462"/>
                  </a:lnTo>
                  <a:lnTo>
                    <a:pt x="0" y="487"/>
                  </a:lnTo>
                  <a:lnTo>
                    <a:pt x="0" y="984"/>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81"/>
            <p:cNvSpPr>
              <a:spLocks/>
            </p:cNvSpPr>
            <p:nvPr userDrawn="1"/>
          </p:nvSpPr>
          <p:spPr bwMode="auto">
            <a:xfrm>
              <a:off x="3446" y="1169"/>
              <a:ext cx="983" cy="219"/>
            </a:xfrm>
            <a:custGeom>
              <a:avLst/>
              <a:gdLst>
                <a:gd name="T0" fmla="*/ 1967 w 1967"/>
                <a:gd name="T1" fmla="*/ 372 h 437"/>
                <a:gd name="T2" fmla="*/ 1967 w 1967"/>
                <a:gd name="T3" fmla="*/ 372 h 437"/>
                <a:gd name="T4" fmla="*/ 1966 w 1967"/>
                <a:gd name="T5" fmla="*/ 385 h 437"/>
                <a:gd name="T6" fmla="*/ 1962 w 1967"/>
                <a:gd name="T7" fmla="*/ 397 h 437"/>
                <a:gd name="T8" fmla="*/ 1955 w 1967"/>
                <a:gd name="T9" fmla="*/ 408 h 437"/>
                <a:gd name="T10" fmla="*/ 1948 w 1967"/>
                <a:gd name="T11" fmla="*/ 418 h 437"/>
                <a:gd name="T12" fmla="*/ 1938 w 1967"/>
                <a:gd name="T13" fmla="*/ 425 h 437"/>
                <a:gd name="T14" fmla="*/ 1928 w 1967"/>
                <a:gd name="T15" fmla="*/ 432 h 437"/>
                <a:gd name="T16" fmla="*/ 1915 w 1967"/>
                <a:gd name="T17" fmla="*/ 436 h 437"/>
                <a:gd name="T18" fmla="*/ 1902 w 1967"/>
                <a:gd name="T19" fmla="*/ 437 h 437"/>
                <a:gd name="T20" fmla="*/ 65 w 1967"/>
                <a:gd name="T21" fmla="*/ 437 h 437"/>
                <a:gd name="T22" fmla="*/ 65 w 1967"/>
                <a:gd name="T23" fmla="*/ 437 h 437"/>
                <a:gd name="T24" fmla="*/ 51 w 1967"/>
                <a:gd name="T25" fmla="*/ 436 h 437"/>
                <a:gd name="T26" fmla="*/ 40 w 1967"/>
                <a:gd name="T27" fmla="*/ 432 h 437"/>
                <a:gd name="T28" fmla="*/ 28 w 1967"/>
                <a:gd name="T29" fmla="*/ 425 h 437"/>
                <a:gd name="T30" fmla="*/ 19 w 1967"/>
                <a:gd name="T31" fmla="*/ 418 h 437"/>
                <a:gd name="T32" fmla="*/ 11 w 1967"/>
                <a:gd name="T33" fmla="*/ 408 h 437"/>
                <a:gd name="T34" fmla="*/ 5 w 1967"/>
                <a:gd name="T35" fmla="*/ 397 h 437"/>
                <a:gd name="T36" fmla="*/ 2 w 1967"/>
                <a:gd name="T37" fmla="*/ 385 h 437"/>
                <a:gd name="T38" fmla="*/ 0 w 1967"/>
                <a:gd name="T39" fmla="*/ 372 h 437"/>
                <a:gd name="T40" fmla="*/ 0 w 1967"/>
                <a:gd name="T41" fmla="*/ 64 h 437"/>
                <a:gd name="T42" fmla="*/ 0 w 1967"/>
                <a:gd name="T43" fmla="*/ 64 h 437"/>
                <a:gd name="T44" fmla="*/ 2 w 1967"/>
                <a:gd name="T45" fmla="*/ 52 h 437"/>
                <a:gd name="T46" fmla="*/ 5 w 1967"/>
                <a:gd name="T47" fmla="*/ 39 h 437"/>
                <a:gd name="T48" fmla="*/ 11 w 1967"/>
                <a:gd name="T49" fmla="*/ 29 h 437"/>
                <a:gd name="T50" fmla="*/ 19 w 1967"/>
                <a:gd name="T51" fmla="*/ 20 h 437"/>
                <a:gd name="T52" fmla="*/ 28 w 1967"/>
                <a:gd name="T53" fmla="*/ 11 h 437"/>
                <a:gd name="T54" fmla="*/ 40 w 1967"/>
                <a:gd name="T55" fmla="*/ 6 h 437"/>
                <a:gd name="T56" fmla="*/ 51 w 1967"/>
                <a:gd name="T57" fmla="*/ 1 h 437"/>
                <a:gd name="T58" fmla="*/ 65 w 1967"/>
                <a:gd name="T59" fmla="*/ 0 h 437"/>
                <a:gd name="T60" fmla="*/ 1902 w 1967"/>
                <a:gd name="T61" fmla="*/ 0 h 437"/>
                <a:gd name="T62" fmla="*/ 1902 w 1967"/>
                <a:gd name="T63" fmla="*/ 0 h 437"/>
                <a:gd name="T64" fmla="*/ 1915 w 1967"/>
                <a:gd name="T65" fmla="*/ 1 h 437"/>
                <a:gd name="T66" fmla="*/ 1928 w 1967"/>
                <a:gd name="T67" fmla="*/ 6 h 437"/>
                <a:gd name="T68" fmla="*/ 1938 w 1967"/>
                <a:gd name="T69" fmla="*/ 11 h 437"/>
                <a:gd name="T70" fmla="*/ 1948 w 1967"/>
                <a:gd name="T71" fmla="*/ 20 h 437"/>
                <a:gd name="T72" fmla="*/ 1955 w 1967"/>
                <a:gd name="T73" fmla="*/ 29 h 437"/>
                <a:gd name="T74" fmla="*/ 1962 w 1967"/>
                <a:gd name="T75" fmla="*/ 39 h 437"/>
                <a:gd name="T76" fmla="*/ 1966 w 1967"/>
                <a:gd name="T77" fmla="*/ 52 h 437"/>
                <a:gd name="T78" fmla="*/ 1967 w 1967"/>
                <a:gd name="T79" fmla="*/ 64 h 437"/>
                <a:gd name="T80" fmla="*/ 1967 w 1967"/>
                <a:gd name="T81" fmla="*/ 372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67" h="437">
                  <a:moveTo>
                    <a:pt x="1967" y="372"/>
                  </a:moveTo>
                  <a:lnTo>
                    <a:pt x="1967" y="372"/>
                  </a:lnTo>
                  <a:lnTo>
                    <a:pt x="1966" y="385"/>
                  </a:lnTo>
                  <a:lnTo>
                    <a:pt x="1962" y="397"/>
                  </a:lnTo>
                  <a:lnTo>
                    <a:pt x="1955" y="408"/>
                  </a:lnTo>
                  <a:lnTo>
                    <a:pt x="1948" y="418"/>
                  </a:lnTo>
                  <a:lnTo>
                    <a:pt x="1938" y="425"/>
                  </a:lnTo>
                  <a:lnTo>
                    <a:pt x="1928" y="432"/>
                  </a:lnTo>
                  <a:lnTo>
                    <a:pt x="1915" y="436"/>
                  </a:lnTo>
                  <a:lnTo>
                    <a:pt x="1902" y="437"/>
                  </a:lnTo>
                  <a:lnTo>
                    <a:pt x="65" y="437"/>
                  </a:lnTo>
                  <a:lnTo>
                    <a:pt x="65" y="437"/>
                  </a:lnTo>
                  <a:lnTo>
                    <a:pt x="51" y="436"/>
                  </a:lnTo>
                  <a:lnTo>
                    <a:pt x="40" y="432"/>
                  </a:lnTo>
                  <a:lnTo>
                    <a:pt x="28" y="425"/>
                  </a:lnTo>
                  <a:lnTo>
                    <a:pt x="19" y="418"/>
                  </a:lnTo>
                  <a:lnTo>
                    <a:pt x="11" y="408"/>
                  </a:lnTo>
                  <a:lnTo>
                    <a:pt x="5" y="397"/>
                  </a:lnTo>
                  <a:lnTo>
                    <a:pt x="2" y="385"/>
                  </a:lnTo>
                  <a:lnTo>
                    <a:pt x="0" y="372"/>
                  </a:lnTo>
                  <a:lnTo>
                    <a:pt x="0" y="64"/>
                  </a:lnTo>
                  <a:lnTo>
                    <a:pt x="0" y="64"/>
                  </a:lnTo>
                  <a:lnTo>
                    <a:pt x="2" y="52"/>
                  </a:lnTo>
                  <a:lnTo>
                    <a:pt x="5" y="39"/>
                  </a:lnTo>
                  <a:lnTo>
                    <a:pt x="11" y="29"/>
                  </a:lnTo>
                  <a:lnTo>
                    <a:pt x="19" y="20"/>
                  </a:lnTo>
                  <a:lnTo>
                    <a:pt x="28" y="11"/>
                  </a:lnTo>
                  <a:lnTo>
                    <a:pt x="40" y="6"/>
                  </a:lnTo>
                  <a:lnTo>
                    <a:pt x="51" y="1"/>
                  </a:lnTo>
                  <a:lnTo>
                    <a:pt x="65" y="0"/>
                  </a:lnTo>
                  <a:lnTo>
                    <a:pt x="1902" y="0"/>
                  </a:lnTo>
                  <a:lnTo>
                    <a:pt x="1902" y="0"/>
                  </a:lnTo>
                  <a:lnTo>
                    <a:pt x="1915" y="1"/>
                  </a:lnTo>
                  <a:lnTo>
                    <a:pt x="1928" y="6"/>
                  </a:lnTo>
                  <a:lnTo>
                    <a:pt x="1938" y="11"/>
                  </a:lnTo>
                  <a:lnTo>
                    <a:pt x="1948" y="20"/>
                  </a:lnTo>
                  <a:lnTo>
                    <a:pt x="1955" y="29"/>
                  </a:lnTo>
                  <a:lnTo>
                    <a:pt x="1962" y="39"/>
                  </a:lnTo>
                  <a:lnTo>
                    <a:pt x="1966" y="52"/>
                  </a:lnTo>
                  <a:lnTo>
                    <a:pt x="1967" y="64"/>
                  </a:lnTo>
                  <a:lnTo>
                    <a:pt x="1967" y="372"/>
                  </a:lnTo>
                  <a:close/>
                </a:path>
              </a:pathLst>
            </a:custGeom>
            <a:solidFill>
              <a:srgbClr val="A1D4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82"/>
            <p:cNvSpPr>
              <a:spLocks/>
            </p:cNvSpPr>
            <p:nvPr userDrawn="1"/>
          </p:nvSpPr>
          <p:spPr bwMode="auto">
            <a:xfrm>
              <a:off x="1220" y="1279"/>
              <a:ext cx="1381" cy="492"/>
            </a:xfrm>
            <a:custGeom>
              <a:avLst/>
              <a:gdLst>
                <a:gd name="T0" fmla="*/ 0 w 2761"/>
                <a:gd name="T1" fmla="*/ 0 h 984"/>
                <a:gd name="T2" fmla="*/ 2274 w 2761"/>
                <a:gd name="T3" fmla="*/ 0 h 984"/>
                <a:gd name="T4" fmla="*/ 2274 w 2761"/>
                <a:gd name="T5" fmla="*/ 0 h 984"/>
                <a:gd name="T6" fmla="*/ 2298 w 2761"/>
                <a:gd name="T7" fmla="*/ 0 h 984"/>
                <a:gd name="T8" fmla="*/ 2324 w 2761"/>
                <a:gd name="T9" fmla="*/ 2 h 984"/>
                <a:gd name="T10" fmla="*/ 2348 w 2761"/>
                <a:gd name="T11" fmla="*/ 5 h 984"/>
                <a:gd name="T12" fmla="*/ 2372 w 2761"/>
                <a:gd name="T13" fmla="*/ 9 h 984"/>
                <a:gd name="T14" fmla="*/ 2395 w 2761"/>
                <a:gd name="T15" fmla="*/ 15 h 984"/>
                <a:gd name="T16" fmla="*/ 2418 w 2761"/>
                <a:gd name="T17" fmla="*/ 22 h 984"/>
                <a:gd name="T18" fmla="*/ 2441 w 2761"/>
                <a:gd name="T19" fmla="*/ 29 h 984"/>
                <a:gd name="T20" fmla="*/ 2463 w 2761"/>
                <a:gd name="T21" fmla="*/ 38 h 984"/>
                <a:gd name="T22" fmla="*/ 2485 w 2761"/>
                <a:gd name="T23" fmla="*/ 47 h 984"/>
                <a:gd name="T24" fmla="*/ 2506 w 2761"/>
                <a:gd name="T25" fmla="*/ 59 h 984"/>
                <a:gd name="T26" fmla="*/ 2526 w 2761"/>
                <a:gd name="T27" fmla="*/ 70 h 984"/>
                <a:gd name="T28" fmla="*/ 2546 w 2761"/>
                <a:gd name="T29" fmla="*/ 83 h 984"/>
                <a:gd name="T30" fmla="*/ 2565 w 2761"/>
                <a:gd name="T31" fmla="*/ 97 h 984"/>
                <a:gd name="T32" fmla="*/ 2584 w 2761"/>
                <a:gd name="T33" fmla="*/ 111 h 984"/>
                <a:gd name="T34" fmla="*/ 2601 w 2761"/>
                <a:gd name="T35" fmla="*/ 127 h 984"/>
                <a:gd name="T36" fmla="*/ 2618 w 2761"/>
                <a:gd name="T37" fmla="*/ 143 h 984"/>
                <a:gd name="T38" fmla="*/ 2635 w 2761"/>
                <a:gd name="T39" fmla="*/ 159 h 984"/>
                <a:gd name="T40" fmla="*/ 2650 w 2761"/>
                <a:gd name="T41" fmla="*/ 177 h 984"/>
                <a:gd name="T42" fmla="*/ 2665 w 2761"/>
                <a:gd name="T43" fmla="*/ 196 h 984"/>
                <a:gd name="T44" fmla="*/ 2678 w 2761"/>
                <a:gd name="T45" fmla="*/ 214 h 984"/>
                <a:gd name="T46" fmla="*/ 2691 w 2761"/>
                <a:gd name="T47" fmla="*/ 234 h 984"/>
                <a:gd name="T48" fmla="*/ 2703 w 2761"/>
                <a:gd name="T49" fmla="*/ 255 h 984"/>
                <a:gd name="T50" fmla="*/ 2713 w 2761"/>
                <a:gd name="T51" fmla="*/ 275 h 984"/>
                <a:gd name="T52" fmla="*/ 2723 w 2761"/>
                <a:gd name="T53" fmla="*/ 297 h 984"/>
                <a:gd name="T54" fmla="*/ 2731 w 2761"/>
                <a:gd name="T55" fmla="*/ 319 h 984"/>
                <a:gd name="T56" fmla="*/ 2739 w 2761"/>
                <a:gd name="T57" fmla="*/ 342 h 984"/>
                <a:gd name="T58" fmla="*/ 2746 w 2761"/>
                <a:gd name="T59" fmla="*/ 365 h 984"/>
                <a:gd name="T60" fmla="*/ 2751 w 2761"/>
                <a:gd name="T61" fmla="*/ 389 h 984"/>
                <a:gd name="T62" fmla="*/ 2756 w 2761"/>
                <a:gd name="T63" fmla="*/ 412 h 984"/>
                <a:gd name="T64" fmla="*/ 2759 w 2761"/>
                <a:gd name="T65" fmla="*/ 438 h 984"/>
                <a:gd name="T66" fmla="*/ 2760 w 2761"/>
                <a:gd name="T67" fmla="*/ 462 h 984"/>
                <a:gd name="T68" fmla="*/ 2761 w 2761"/>
                <a:gd name="T69" fmla="*/ 487 h 984"/>
                <a:gd name="T70" fmla="*/ 2761 w 2761"/>
                <a:gd name="T71" fmla="*/ 984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61" h="984">
                  <a:moveTo>
                    <a:pt x="0" y="0"/>
                  </a:moveTo>
                  <a:lnTo>
                    <a:pt x="2274" y="0"/>
                  </a:lnTo>
                  <a:lnTo>
                    <a:pt x="2274" y="0"/>
                  </a:lnTo>
                  <a:lnTo>
                    <a:pt x="2298" y="0"/>
                  </a:lnTo>
                  <a:lnTo>
                    <a:pt x="2324" y="2"/>
                  </a:lnTo>
                  <a:lnTo>
                    <a:pt x="2348" y="5"/>
                  </a:lnTo>
                  <a:lnTo>
                    <a:pt x="2372" y="9"/>
                  </a:lnTo>
                  <a:lnTo>
                    <a:pt x="2395" y="15"/>
                  </a:lnTo>
                  <a:lnTo>
                    <a:pt x="2418" y="22"/>
                  </a:lnTo>
                  <a:lnTo>
                    <a:pt x="2441" y="29"/>
                  </a:lnTo>
                  <a:lnTo>
                    <a:pt x="2463" y="38"/>
                  </a:lnTo>
                  <a:lnTo>
                    <a:pt x="2485" y="47"/>
                  </a:lnTo>
                  <a:lnTo>
                    <a:pt x="2506" y="59"/>
                  </a:lnTo>
                  <a:lnTo>
                    <a:pt x="2526" y="70"/>
                  </a:lnTo>
                  <a:lnTo>
                    <a:pt x="2546" y="83"/>
                  </a:lnTo>
                  <a:lnTo>
                    <a:pt x="2565" y="97"/>
                  </a:lnTo>
                  <a:lnTo>
                    <a:pt x="2584" y="111"/>
                  </a:lnTo>
                  <a:lnTo>
                    <a:pt x="2601" y="127"/>
                  </a:lnTo>
                  <a:lnTo>
                    <a:pt x="2618" y="143"/>
                  </a:lnTo>
                  <a:lnTo>
                    <a:pt x="2635" y="159"/>
                  </a:lnTo>
                  <a:lnTo>
                    <a:pt x="2650" y="177"/>
                  </a:lnTo>
                  <a:lnTo>
                    <a:pt x="2665" y="196"/>
                  </a:lnTo>
                  <a:lnTo>
                    <a:pt x="2678" y="214"/>
                  </a:lnTo>
                  <a:lnTo>
                    <a:pt x="2691" y="234"/>
                  </a:lnTo>
                  <a:lnTo>
                    <a:pt x="2703" y="255"/>
                  </a:lnTo>
                  <a:lnTo>
                    <a:pt x="2713" y="275"/>
                  </a:lnTo>
                  <a:lnTo>
                    <a:pt x="2723" y="297"/>
                  </a:lnTo>
                  <a:lnTo>
                    <a:pt x="2731" y="319"/>
                  </a:lnTo>
                  <a:lnTo>
                    <a:pt x="2739" y="342"/>
                  </a:lnTo>
                  <a:lnTo>
                    <a:pt x="2746" y="365"/>
                  </a:lnTo>
                  <a:lnTo>
                    <a:pt x="2751" y="389"/>
                  </a:lnTo>
                  <a:lnTo>
                    <a:pt x="2756" y="412"/>
                  </a:lnTo>
                  <a:lnTo>
                    <a:pt x="2759" y="438"/>
                  </a:lnTo>
                  <a:lnTo>
                    <a:pt x="2760" y="462"/>
                  </a:lnTo>
                  <a:lnTo>
                    <a:pt x="2761" y="487"/>
                  </a:lnTo>
                  <a:lnTo>
                    <a:pt x="2761" y="984"/>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83"/>
            <p:cNvSpPr>
              <a:spLocks/>
            </p:cNvSpPr>
            <p:nvPr userDrawn="1"/>
          </p:nvSpPr>
          <p:spPr bwMode="auto">
            <a:xfrm>
              <a:off x="1331" y="1169"/>
              <a:ext cx="983" cy="219"/>
            </a:xfrm>
            <a:custGeom>
              <a:avLst/>
              <a:gdLst>
                <a:gd name="T0" fmla="*/ 0 w 1967"/>
                <a:gd name="T1" fmla="*/ 372 h 437"/>
                <a:gd name="T2" fmla="*/ 0 w 1967"/>
                <a:gd name="T3" fmla="*/ 372 h 437"/>
                <a:gd name="T4" fmla="*/ 1 w 1967"/>
                <a:gd name="T5" fmla="*/ 385 h 437"/>
                <a:gd name="T6" fmla="*/ 5 w 1967"/>
                <a:gd name="T7" fmla="*/ 397 h 437"/>
                <a:gd name="T8" fmla="*/ 12 w 1967"/>
                <a:gd name="T9" fmla="*/ 408 h 437"/>
                <a:gd name="T10" fmla="*/ 19 w 1967"/>
                <a:gd name="T11" fmla="*/ 418 h 437"/>
                <a:gd name="T12" fmla="*/ 29 w 1967"/>
                <a:gd name="T13" fmla="*/ 425 h 437"/>
                <a:gd name="T14" fmla="*/ 39 w 1967"/>
                <a:gd name="T15" fmla="*/ 432 h 437"/>
                <a:gd name="T16" fmla="*/ 52 w 1967"/>
                <a:gd name="T17" fmla="*/ 436 h 437"/>
                <a:gd name="T18" fmla="*/ 65 w 1967"/>
                <a:gd name="T19" fmla="*/ 437 h 437"/>
                <a:gd name="T20" fmla="*/ 1902 w 1967"/>
                <a:gd name="T21" fmla="*/ 437 h 437"/>
                <a:gd name="T22" fmla="*/ 1902 w 1967"/>
                <a:gd name="T23" fmla="*/ 437 h 437"/>
                <a:gd name="T24" fmla="*/ 1916 w 1967"/>
                <a:gd name="T25" fmla="*/ 436 h 437"/>
                <a:gd name="T26" fmla="*/ 1927 w 1967"/>
                <a:gd name="T27" fmla="*/ 432 h 437"/>
                <a:gd name="T28" fmla="*/ 1939 w 1967"/>
                <a:gd name="T29" fmla="*/ 425 h 437"/>
                <a:gd name="T30" fmla="*/ 1948 w 1967"/>
                <a:gd name="T31" fmla="*/ 418 h 437"/>
                <a:gd name="T32" fmla="*/ 1956 w 1967"/>
                <a:gd name="T33" fmla="*/ 408 h 437"/>
                <a:gd name="T34" fmla="*/ 1962 w 1967"/>
                <a:gd name="T35" fmla="*/ 397 h 437"/>
                <a:gd name="T36" fmla="*/ 1965 w 1967"/>
                <a:gd name="T37" fmla="*/ 385 h 437"/>
                <a:gd name="T38" fmla="*/ 1967 w 1967"/>
                <a:gd name="T39" fmla="*/ 372 h 437"/>
                <a:gd name="T40" fmla="*/ 1967 w 1967"/>
                <a:gd name="T41" fmla="*/ 64 h 437"/>
                <a:gd name="T42" fmla="*/ 1967 w 1967"/>
                <a:gd name="T43" fmla="*/ 64 h 437"/>
                <a:gd name="T44" fmla="*/ 1965 w 1967"/>
                <a:gd name="T45" fmla="*/ 52 h 437"/>
                <a:gd name="T46" fmla="*/ 1962 w 1967"/>
                <a:gd name="T47" fmla="*/ 39 h 437"/>
                <a:gd name="T48" fmla="*/ 1956 w 1967"/>
                <a:gd name="T49" fmla="*/ 29 h 437"/>
                <a:gd name="T50" fmla="*/ 1948 w 1967"/>
                <a:gd name="T51" fmla="*/ 20 h 437"/>
                <a:gd name="T52" fmla="*/ 1939 w 1967"/>
                <a:gd name="T53" fmla="*/ 11 h 437"/>
                <a:gd name="T54" fmla="*/ 1927 w 1967"/>
                <a:gd name="T55" fmla="*/ 6 h 437"/>
                <a:gd name="T56" fmla="*/ 1916 w 1967"/>
                <a:gd name="T57" fmla="*/ 1 h 437"/>
                <a:gd name="T58" fmla="*/ 1902 w 1967"/>
                <a:gd name="T59" fmla="*/ 0 h 437"/>
                <a:gd name="T60" fmla="*/ 65 w 1967"/>
                <a:gd name="T61" fmla="*/ 0 h 437"/>
                <a:gd name="T62" fmla="*/ 65 w 1967"/>
                <a:gd name="T63" fmla="*/ 0 h 437"/>
                <a:gd name="T64" fmla="*/ 52 w 1967"/>
                <a:gd name="T65" fmla="*/ 1 h 437"/>
                <a:gd name="T66" fmla="*/ 39 w 1967"/>
                <a:gd name="T67" fmla="*/ 6 h 437"/>
                <a:gd name="T68" fmla="*/ 29 w 1967"/>
                <a:gd name="T69" fmla="*/ 11 h 437"/>
                <a:gd name="T70" fmla="*/ 19 w 1967"/>
                <a:gd name="T71" fmla="*/ 20 h 437"/>
                <a:gd name="T72" fmla="*/ 12 w 1967"/>
                <a:gd name="T73" fmla="*/ 29 h 437"/>
                <a:gd name="T74" fmla="*/ 5 w 1967"/>
                <a:gd name="T75" fmla="*/ 39 h 437"/>
                <a:gd name="T76" fmla="*/ 1 w 1967"/>
                <a:gd name="T77" fmla="*/ 52 h 437"/>
                <a:gd name="T78" fmla="*/ 0 w 1967"/>
                <a:gd name="T79" fmla="*/ 64 h 437"/>
                <a:gd name="T80" fmla="*/ 0 w 1967"/>
                <a:gd name="T81" fmla="*/ 372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67" h="437">
                  <a:moveTo>
                    <a:pt x="0" y="372"/>
                  </a:moveTo>
                  <a:lnTo>
                    <a:pt x="0" y="372"/>
                  </a:lnTo>
                  <a:lnTo>
                    <a:pt x="1" y="385"/>
                  </a:lnTo>
                  <a:lnTo>
                    <a:pt x="5" y="397"/>
                  </a:lnTo>
                  <a:lnTo>
                    <a:pt x="12" y="408"/>
                  </a:lnTo>
                  <a:lnTo>
                    <a:pt x="19" y="418"/>
                  </a:lnTo>
                  <a:lnTo>
                    <a:pt x="29" y="425"/>
                  </a:lnTo>
                  <a:lnTo>
                    <a:pt x="39" y="432"/>
                  </a:lnTo>
                  <a:lnTo>
                    <a:pt x="52" y="436"/>
                  </a:lnTo>
                  <a:lnTo>
                    <a:pt x="65" y="437"/>
                  </a:lnTo>
                  <a:lnTo>
                    <a:pt x="1902" y="437"/>
                  </a:lnTo>
                  <a:lnTo>
                    <a:pt x="1902" y="437"/>
                  </a:lnTo>
                  <a:lnTo>
                    <a:pt x="1916" y="436"/>
                  </a:lnTo>
                  <a:lnTo>
                    <a:pt x="1927" y="432"/>
                  </a:lnTo>
                  <a:lnTo>
                    <a:pt x="1939" y="425"/>
                  </a:lnTo>
                  <a:lnTo>
                    <a:pt x="1948" y="418"/>
                  </a:lnTo>
                  <a:lnTo>
                    <a:pt x="1956" y="408"/>
                  </a:lnTo>
                  <a:lnTo>
                    <a:pt x="1962" y="397"/>
                  </a:lnTo>
                  <a:lnTo>
                    <a:pt x="1965" y="385"/>
                  </a:lnTo>
                  <a:lnTo>
                    <a:pt x="1967" y="372"/>
                  </a:lnTo>
                  <a:lnTo>
                    <a:pt x="1967" y="64"/>
                  </a:lnTo>
                  <a:lnTo>
                    <a:pt x="1967" y="64"/>
                  </a:lnTo>
                  <a:lnTo>
                    <a:pt x="1965" y="52"/>
                  </a:lnTo>
                  <a:lnTo>
                    <a:pt x="1962" y="39"/>
                  </a:lnTo>
                  <a:lnTo>
                    <a:pt x="1956" y="29"/>
                  </a:lnTo>
                  <a:lnTo>
                    <a:pt x="1948" y="20"/>
                  </a:lnTo>
                  <a:lnTo>
                    <a:pt x="1939" y="11"/>
                  </a:lnTo>
                  <a:lnTo>
                    <a:pt x="1927" y="6"/>
                  </a:lnTo>
                  <a:lnTo>
                    <a:pt x="1916" y="1"/>
                  </a:lnTo>
                  <a:lnTo>
                    <a:pt x="1902" y="0"/>
                  </a:lnTo>
                  <a:lnTo>
                    <a:pt x="65" y="0"/>
                  </a:lnTo>
                  <a:lnTo>
                    <a:pt x="65" y="0"/>
                  </a:lnTo>
                  <a:lnTo>
                    <a:pt x="52" y="1"/>
                  </a:lnTo>
                  <a:lnTo>
                    <a:pt x="39" y="6"/>
                  </a:lnTo>
                  <a:lnTo>
                    <a:pt x="29" y="11"/>
                  </a:lnTo>
                  <a:lnTo>
                    <a:pt x="19" y="20"/>
                  </a:lnTo>
                  <a:lnTo>
                    <a:pt x="12" y="29"/>
                  </a:lnTo>
                  <a:lnTo>
                    <a:pt x="5" y="39"/>
                  </a:lnTo>
                  <a:lnTo>
                    <a:pt x="1" y="52"/>
                  </a:lnTo>
                  <a:lnTo>
                    <a:pt x="0" y="64"/>
                  </a:lnTo>
                  <a:lnTo>
                    <a:pt x="0" y="372"/>
                  </a:lnTo>
                  <a:close/>
                </a:path>
              </a:pathLst>
            </a:custGeom>
            <a:solidFill>
              <a:srgbClr val="FB6E52"/>
            </a:solidFill>
            <a:ln w="793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84"/>
            <p:cNvSpPr>
              <a:spLocks/>
            </p:cNvSpPr>
            <p:nvPr userDrawn="1"/>
          </p:nvSpPr>
          <p:spPr bwMode="auto">
            <a:xfrm>
              <a:off x="2366" y="1372"/>
              <a:ext cx="502" cy="1080"/>
            </a:xfrm>
            <a:custGeom>
              <a:avLst/>
              <a:gdLst>
                <a:gd name="T0" fmla="*/ 871 w 1005"/>
                <a:gd name="T1" fmla="*/ 2 h 2161"/>
                <a:gd name="T2" fmla="*/ 948 w 1005"/>
                <a:gd name="T3" fmla="*/ 35 h 2161"/>
                <a:gd name="T4" fmla="*/ 990 w 1005"/>
                <a:gd name="T5" fmla="*/ 89 h 2161"/>
                <a:gd name="T6" fmla="*/ 1005 w 1005"/>
                <a:gd name="T7" fmla="*/ 2006 h 2161"/>
                <a:gd name="T8" fmla="*/ 990 w 1005"/>
                <a:gd name="T9" fmla="*/ 2072 h 2161"/>
                <a:gd name="T10" fmla="*/ 948 w 1005"/>
                <a:gd name="T11" fmla="*/ 2126 h 2161"/>
                <a:gd name="T12" fmla="*/ 871 w 1005"/>
                <a:gd name="T13" fmla="*/ 2160 h 2161"/>
                <a:gd name="T14" fmla="*/ 787 w 1005"/>
                <a:gd name="T15" fmla="*/ 2150 h 2161"/>
                <a:gd name="T16" fmla="*/ 626 w 1005"/>
                <a:gd name="T17" fmla="*/ 2097 h 2161"/>
                <a:gd name="T18" fmla="*/ 478 w 1005"/>
                <a:gd name="T19" fmla="*/ 2017 h 2161"/>
                <a:gd name="T20" fmla="*/ 345 w 1005"/>
                <a:gd name="T21" fmla="*/ 1912 h 2161"/>
                <a:gd name="T22" fmla="*/ 312 w 1005"/>
                <a:gd name="T23" fmla="*/ 1869 h 2161"/>
                <a:gd name="T24" fmla="*/ 288 w 1005"/>
                <a:gd name="T25" fmla="*/ 1781 h 2161"/>
                <a:gd name="T26" fmla="*/ 292 w 1005"/>
                <a:gd name="T27" fmla="*/ 1729 h 2161"/>
                <a:gd name="T28" fmla="*/ 315 w 1005"/>
                <a:gd name="T29" fmla="*/ 1671 h 2161"/>
                <a:gd name="T30" fmla="*/ 354 w 1005"/>
                <a:gd name="T31" fmla="*/ 1624 h 2161"/>
                <a:gd name="T32" fmla="*/ 363 w 1005"/>
                <a:gd name="T33" fmla="*/ 1615 h 2161"/>
                <a:gd name="T34" fmla="*/ 304 w 1005"/>
                <a:gd name="T35" fmla="*/ 1635 h 2161"/>
                <a:gd name="T36" fmla="*/ 249 w 1005"/>
                <a:gd name="T37" fmla="*/ 1638 h 2161"/>
                <a:gd name="T38" fmla="*/ 178 w 1005"/>
                <a:gd name="T39" fmla="*/ 1617 h 2161"/>
                <a:gd name="T40" fmla="*/ 121 w 1005"/>
                <a:gd name="T41" fmla="*/ 1571 h 2161"/>
                <a:gd name="T42" fmla="*/ 91 w 1005"/>
                <a:gd name="T43" fmla="*/ 1521 h 2161"/>
                <a:gd name="T44" fmla="*/ 76 w 1005"/>
                <a:gd name="T45" fmla="*/ 1458 h 2161"/>
                <a:gd name="T46" fmla="*/ 89 w 1005"/>
                <a:gd name="T47" fmla="*/ 1377 h 2161"/>
                <a:gd name="T48" fmla="*/ 133 w 1005"/>
                <a:gd name="T49" fmla="*/ 1310 h 2161"/>
                <a:gd name="T50" fmla="*/ 201 w 1005"/>
                <a:gd name="T51" fmla="*/ 1267 h 2161"/>
                <a:gd name="T52" fmla="*/ 183 w 1005"/>
                <a:gd name="T53" fmla="*/ 1263 h 2161"/>
                <a:gd name="T54" fmla="*/ 95 w 1005"/>
                <a:gd name="T55" fmla="*/ 1237 h 2161"/>
                <a:gd name="T56" fmla="*/ 29 w 1005"/>
                <a:gd name="T57" fmla="*/ 1172 h 2161"/>
                <a:gd name="T58" fmla="*/ 0 w 1005"/>
                <a:gd name="T59" fmla="*/ 1082 h 2161"/>
                <a:gd name="T60" fmla="*/ 4 w 1005"/>
                <a:gd name="T61" fmla="*/ 1034 h 2161"/>
                <a:gd name="T62" fmla="*/ 41 w 1005"/>
                <a:gd name="T63" fmla="*/ 953 h 2161"/>
                <a:gd name="T64" fmla="*/ 110 w 1005"/>
                <a:gd name="T65" fmla="*/ 898 h 2161"/>
                <a:gd name="T66" fmla="*/ 181 w 1005"/>
                <a:gd name="T67" fmla="*/ 880 h 2161"/>
                <a:gd name="T68" fmla="*/ 210 w 1005"/>
                <a:gd name="T69" fmla="*/ 880 h 2161"/>
                <a:gd name="T70" fmla="*/ 128 w 1005"/>
                <a:gd name="T71" fmla="*/ 822 h 2161"/>
                <a:gd name="T72" fmla="*/ 84 w 1005"/>
                <a:gd name="T73" fmla="*/ 736 h 2161"/>
                <a:gd name="T74" fmla="*/ 86 w 1005"/>
                <a:gd name="T75" fmla="*/ 638 h 2161"/>
                <a:gd name="T76" fmla="*/ 107 w 1005"/>
                <a:gd name="T77" fmla="*/ 586 h 2161"/>
                <a:gd name="T78" fmla="*/ 173 w 1005"/>
                <a:gd name="T79" fmla="*/ 519 h 2161"/>
                <a:gd name="T80" fmla="*/ 259 w 1005"/>
                <a:gd name="T81" fmla="*/ 488 h 2161"/>
                <a:gd name="T82" fmla="*/ 354 w 1005"/>
                <a:gd name="T83" fmla="*/ 499 h 2161"/>
                <a:gd name="T84" fmla="*/ 405 w 1005"/>
                <a:gd name="T85" fmla="*/ 522 h 2161"/>
                <a:gd name="T86" fmla="*/ 360 w 1005"/>
                <a:gd name="T87" fmla="*/ 476 h 2161"/>
                <a:gd name="T88" fmla="*/ 329 w 1005"/>
                <a:gd name="T89" fmla="*/ 403 h 2161"/>
                <a:gd name="T90" fmla="*/ 327 w 1005"/>
                <a:gd name="T91" fmla="*/ 322 h 2161"/>
                <a:gd name="T92" fmla="*/ 349 w 1005"/>
                <a:gd name="T93" fmla="*/ 264 h 2161"/>
                <a:gd name="T94" fmla="*/ 391 w 1005"/>
                <a:gd name="T95" fmla="*/ 211 h 2161"/>
                <a:gd name="T96" fmla="*/ 446 w 1005"/>
                <a:gd name="T97" fmla="*/ 166 h 2161"/>
                <a:gd name="T98" fmla="*/ 572 w 1005"/>
                <a:gd name="T99" fmla="*/ 90 h 2161"/>
                <a:gd name="T100" fmla="*/ 706 w 1005"/>
                <a:gd name="T101" fmla="*/ 33 h 2161"/>
                <a:gd name="T102" fmla="*/ 820 w 1005"/>
                <a:gd name="T103" fmla="*/ 3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05" h="2161">
                  <a:moveTo>
                    <a:pt x="820" y="3"/>
                  </a:moveTo>
                  <a:lnTo>
                    <a:pt x="820" y="3"/>
                  </a:lnTo>
                  <a:lnTo>
                    <a:pt x="838" y="0"/>
                  </a:lnTo>
                  <a:lnTo>
                    <a:pt x="854" y="0"/>
                  </a:lnTo>
                  <a:lnTo>
                    <a:pt x="871" y="2"/>
                  </a:lnTo>
                  <a:lnTo>
                    <a:pt x="888" y="5"/>
                  </a:lnTo>
                  <a:lnTo>
                    <a:pt x="905" y="10"/>
                  </a:lnTo>
                  <a:lnTo>
                    <a:pt x="920" y="17"/>
                  </a:lnTo>
                  <a:lnTo>
                    <a:pt x="935" y="25"/>
                  </a:lnTo>
                  <a:lnTo>
                    <a:pt x="948" y="35"/>
                  </a:lnTo>
                  <a:lnTo>
                    <a:pt x="948" y="35"/>
                  </a:lnTo>
                  <a:lnTo>
                    <a:pt x="961" y="46"/>
                  </a:lnTo>
                  <a:lnTo>
                    <a:pt x="973" y="59"/>
                  </a:lnTo>
                  <a:lnTo>
                    <a:pt x="982" y="74"/>
                  </a:lnTo>
                  <a:lnTo>
                    <a:pt x="990" y="89"/>
                  </a:lnTo>
                  <a:lnTo>
                    <a:pt x="997" y="104"/>
                  </a:lnTo>
                  <a:lnTo>
                    <a:pt x="1001" y="120"/>
                  </a:lnTo>
                  <a:lnTo>
                    <a:pt x="1004" y="138"/>
                  </a:lnTo>
                  <a:lnTo>
                    <a:pt x="1005" y="155"/>
                  </a:lnTo>
                  <a:lnTo>
                    <a:pt x="1005" y="2006"/>
                  </a:lnTo>
                  <a:lnTo>
                    <a:pt x="1005" y="2006"/>
                  </a:lnTo>
                  <a:lnTo>
                    <a:pt x="1004" y="2024"/>
                  </a:lnTo>
                  <a:lnTo>
                    <a:pt x="1001" y="2041"/>
                  </a:lnTo>
                  <a:lnTo>
                    <a:pt x="997" y="2057"/>
                  </a:lnTo>
                  <a:lnTo>
                    <a:pt x="990" y="2072"/>
                  </a:lnTo>
                  <a:lnTo>
                    <a:pt x="982" y="2087"/>
                  </a:lnTo>
                  <a:lnTo>
                    <a:pt x="973" y="2101"/>
                  </a:lnTo>
                  <a:lnTo>
                    <a:pt x="961" y="2115"/>
                  </a:lnTo>
                  <a:lnTo>
                    <a:pt x="948" y="2126"/>
                  </a:lnTo>
                  <a:lnTo>
                    <a:pt x="948" y="2126"/>
                  </a:lnTo>
                  <a:lnTo>
                    <a:pt x="935" y="2135"/>
                  </a:lnTo>
                  <a:lnTo>
                    <a:pt x="920" y="2145"/>
                  </a:lnTo>
                  <a:lnTo>
                    <a:pt x="905" y="2152"/>
                  </a:lnTo>
                  <a:lnTo>
                    <a:pt x="888" y="2156"/>
                  </a:lnTo>
                  <a:lnTo>
                    <a:pt x="871" y="2160"/>
                  </a:lnTo>
                  <a:lnTo>
                    <a:pt x="854" y="2161"/>
                  </a:lnTo>
                  <a:lnTo>
                    <a:pt x="838" y="2161"/>
                  </a:lnTo>
                  <a:lnTo>
                    <a:pt x="820" y="2158"/>
                  </a:lnTo>
                  <a:lnTo>
                    <a:pt x="820" y="2158"/>
                  </a:lnTo>
                  <a:lnTo>
                    <a:pt x="787" y="2150"/>
                  </a:lnTo>
                  <a:lnTo>
                    <a:pt x="754" y="2142"/>
                  </a:lnTo>
                  <a:lnTo>
                    <a:pt x="721" y="2133"/>
                  </a:lnTo>
                  <a:lnTo>
                    <a:pt x="689" y="2122"/>
                  </a:lnTo>
                  <a:lnTo>
                    <a:pt x="657" y="2110"/>
                  </a:lnTo>
                  <a:lnTo>
                    <a:pt x="626" y="2097"/>
                  </a:lnTo>
                  <a:lnTo>
                    <a:pt x="596" y="2084"/>
                  </a:lnTo>
                  <a:lnTo>
                    <a:pt x="565" y="2067"/>
                  </a:lnTo>
                  <a:lnTo>
                    <a:pt x="536" y="2052"/>
                  </a:lnTo>
                  <a:lnTo>
                    <a:pt x="506" y="2035"/>
                  </a:lnTo>
                  <a:lnTo>
                    <a:pt x="478" y="2017"/>
                  </a:lnTo>
                  <a:lnTo>
                    <a:pt x="450" y="1997"/>
                  </a:lnTo>
                  <a:lnTo>
                    <a:pt x="423" y="1978"/>
                  </a:lnTo>
                  <a:lnTo>
                    <a:pt x="397" y="1957"/>
                  </a:lnTo>
                  <a:lnTo>
                    <a:pt x="370" y="1935"/>
                  </a:lnTo>
                  <a:lnTo>
                    <a:pt x="345" y="1912"/>
                  </a:lnTo>
                  <a:lnTo>
                    <a:pt x="345" y="1912"/>
                  </a:lnTo>
                  <a:lnTo>
                    <a:pt x="345" y="1912"/>
                  </a:lnTo>
                  <a:lnTo>
                    <a:pt x="332" y="1899"/>
                  </a:lnTo>
                  <a:lnTo>
                    <a:pt x="322" y="1885"/>
                  </a:lnTo>
                  <a:lnTo>
                    <a:pt x="312" y="1869"/>
                  </a:lnTo>
                  <a:lnTo>
                    <a:pt x="304" y="1853"/>
                  </a:lnTo>
                  <a:lnTo>
                    <a:pt x="297" y="1836"/>
                  </a:lnTo>
                  <a:lnTo>
                    <a:pt x="293" y="1817"/>
                  </a:lnTo>
                  <a:lnTo>
                    <a:pt x="289" y="1799"/>
                  </a:lnTo>
                  <a:lnTo>
                    <a:pt x="288" y="1781"/>
                  </a:lnTo>
                  <a:lnTo>
                    <a:pt x="288" y="1781"/>
                  </a:lnTo>
                  <a:lnTo>
                    <a:pt x="287" y="1767"/>
                  </a:lnTo>
                  <a:lnTo>
                    <a:pt x="288" y="1754"/>
                  </a:lnTo>
                  <a:lnTo>
                    <a:pt x="289" y="1741"/>
                  </a:lnTo>
                  <a:lnTo>
                    <a:pt x="292" y="1729"/>
                  </a:lnTo>
                  <a:lnTo>
                    <a:pt x="295" y="1716"/>
                  </a:lnTo>
                  <a:lnTo>
                    <a:pt x="299" y="1705"/>
                  </a:lnTo>
                  <a:lnTo>
                    <a:pt x="303" y="1693"/>
                  </a:lnTo>
                  <a:lnTo>
                    <a:pt x="309" y="1681"/>
                  </a:lnTo>
                  <a:lnTo>
                    <a:pt x="315" y="1671"/>
                  </a:lnTo>
                  <a:lnTo>
                    <a:pt x="321" y="1661"/>
                  </a:lnTo>
                  <a:lnTo>
                    <a:pt x="329" y="1650"/>
                  </a:lnTo>
                  <a:lnTo>
                    <a:pt x="337" y="1641"/>
                  </a:lnTo>
                  <a:lnTo>
                    <a:pt x="345" y="1632"/>
                  </a:lnTo>
                  <a:lnTo>
                    <a:pt x="354" y="1624"/>
                  </a:lnTo>
                  <a:lnTo>
                    <a:pt x="363" y="1616"/>
                  </a:lnTo>
                  <a:lnTo>
                    <a:pt x="374" y="1609"/>
                  </a:lnTo>
                  <a:lnTo>
                    <a:pt x="374" y="1608"/>
                  </a:lnTo>
                  <a:lnTo>
                    <a:pt x="374" y="1608"/>
                  </a:lnTo>
                  <a:lnTo>
                    <a:pt x="363" y="1615"/>
                  </a:lnTo>
                  <a:lnTo>
                    <a:pt x="352" y="1619"/>
                  </a:lnTo>
                  <a:lnTo>
                    <a:pt x="341" y="1625"/>
                  </a:lnTo>
                  <a:lnTo>
                    <a:pt x="329" y="1630"/>
                  </a:lnTo>
                  <a:lnTo>
                    <a:pt x="317" y="1633"/>
                  </a:lnTo>
                  <a:lnTo>
                    <a:pt x="304" y="1635"/>
                  </a:lnTo>
                  <a:lnTo>
                    <a:pt x="293" y="1638"/>
                  </a:lnTo>
                  <a:lnTo>
                    <a:pt x="279" y="1639"/>
                  </a:lnTo>
                  <a:lnTo>
                    <a:pt x="279" y="1639"/>
                  </a:lnTo>
                  <a:lnTo>
                    <a:pt x="264" y="1639"/>
                  </a:lnTo>
                  <a:lnTo>
                    <a:pt x="249" y="1638"/>
                  </a:lnTo>
                  <a:lnTo>
                    <a:pt x="234" y="1635"/>
                  </a:lnTo>
                  <a:lnTo>
                    <a:pt x="219" y="1633"/>
                  </a:lnTo>
                  <a:lnTo>
                    <a:pt x="205" y="1628"/>
                  </a:lnTo>
                  <a:lnTo>
                    <a:pt x="191" y="1623"/>
                  </a:lnTo>
                  <a:lnTo>
                    <a:pt x="178" y="1617"/>
                  </a:lnTo>
                  <a:lnTo>
                    <a:pt x="165" y="1609"/>
                  </a:lnTo>
                  <a:lnTo>
                    <a:pt x="153" y="1601"/>
                  </a:lnTo>
                  <a:lnTo>
                    <a:pt x="142" y="1592"/>
                  </a:lnTo>
                  <a:lnTo>
                    <a:pt x="132" y="1581"/>
                  </a:lnTo>
                  <a:lnTo>
                    <a:pt x="121" y="1571"/>
                  </a:lnTo>
                  <a:lnTo>
                    <a:pt x="112" y="1559"/>
                  </a:lnTo>
                  <a:lnTo>
                    <a:pt x="104" y="1548"/>
                  </a:lnTo>
                  <a:lnTo>
                    <a:pt x="97" y="1535"/>
                  </a:lnTo>
                  <a:lnTo>
                    <a:pt x="91" y="1521"/>
                  </a:lnTo>
                  <a:lnTo>
                    <a:pt x="91" y="1521"/>
                  </a:lnTo>
                  <a:lnTo>
                    <a:pt x="86" y="1506"/>
                  </a:lnTo>
                  <a:lnTo>
                    <a:pt x="81" y="1490"/>
                  </a:lnTo>
                  <a:lnTo>
                    <a:pt x="79" y="1474"/>
                  </a:lnTo>
                  <a:lnTo>
                    <a:pt x="76" y="1458"/>
                  </a:lnTo>
                  <a:lnTo>
                    <a:pt x="76" y="1458"/>
                  </a:lnTo>
                  <a:lnTo>
                    <a:pt x="76" y="1441"/>
                  </a:lnTo>
                  <a:lnTo>
                    <a:pt x="77" y="1425"/>
                  </a:lnTo>
                  <a:lnTo>
                    <a:pt x="80" y="1408"/>
                  </a:lnTo>
                  <a:lnTo>
                    <a:pt x="84" y="1392"/>
                  </a:lnTo>
                  <a:lnTo>
                    <a:pt x="89" y="1377"/>
                  </a:lnTo>
                  <a:lnTo>
                    <a:pt x="96" y="1362"/>
                  </a:lnTo>
                  <a:lnTo>
                    <a:pt x="104" y="1348"/>
                  </a:lnTo>
                  <a:lnTo>
                    <a:pt x="112" y="1335"/>
                  </a:lnTo>
                  <a:lnTo>
                    <a:pt x="122" y="1322"/>
                  </a:lnTo>
                  <a:lnTo>
                    <a:pt x="133" y="1310"/>
                  </a:lnTo>
                  <a:lnTo>
                    <a:pt x="144" y="1300"/>
                  </a:lnTo>
                  <a:lnTo>
                    <a:pt x="157" y="1290"/>
                  </a:lnTo>
                  <a:lnTo>
                    <a:pt x="171" y="1282"/>
                  </a:lnTo>
                  <a:lnTo>
                    <a:pt x="186" y="1274"/>
                  </a:lnTo>
                  <a:lnTo>
                    <a:pt x="201" y="1267"/>
                  </a:lnTo>
                  <a:lnTo>
                    <a:pt x="216" y="1262"/>
                  </a:lnTo>
                  <a:lnTo>
                    <a:pt x="216" y="1262"/>
                  </a:lnTo>
                  <a:lnTo>
                    <a:pt x="203" y="1263"/>
                  </a:lnTo>
                  <a:lnTo>
                    <a:pt x="203" y="1263"/>
                  </a:lnTo>
                  <a:lnTo>
                    <a:pt x="183" y="1263"/>
                  </a:lnTo>
                  <a:lnTo>
                    <a:pt x="165" y="1261"/>
                  </a:lnTo>
                  <a:lnTo>
                    <a:pt x="145" y="1257"/>
                  </a:lnTo>
                  <a:lnTo>
                    <a:pt x="128" y="1253"/>
                  </a:lnTo>
                  <a:lnTo>
                    <a:pt x="111" y="1245"/>
                  </a:lnTo>
                  <a:lnTo>
                    <a:pt x="95" y="1237"/>
                  </a:lnTo>
                  <a:lnTo>
                    <a:pt x="79" y="1226"/>
                  </a:lnTo>
                  <a:lnTo>
                    <a:pt x="65" y="1215"/>
                  </a:lnTo>
                  <a:lnTo>
                    <a:pt x="51" y="1202"/>
                  </a:lnTo>
                  <a:lnTo>
                    <a:pt x="39" y="1188"/>
                  </a:lnTo>
                  <a:lnTo>
                    <a:pt x="29" y="1172"/>
                  </a:lnTo>
                  <a:lnTo>
                    <a:pt x="20" y="1156"/>
                  </a:lnTo>
                  <a:lnTo>
                    <a:pt x="12" y="1139"/>
                  </a:lnTo>
                  <a:lnTo>
                    <a:pt x="6" y="1120"/>
                  </a:lnTo>
                  <a:lnTo>
                    <a:pt x="3" y="1102"/>
                  </a:lnTo>
                  <a:lnTo>
                    <a:pt x="0" y="1082"/>
                  </a:lnTo>
                  <a:lnTo>
                    <a:pt x="0" y="1082"/>
                  </a:lnTo>
                  <a:lnTo>
                    <a:pt x="0" y="1071"/>
                  </a:lnTo>
                  <a:lnTo>
                    <a:pt x="0" y="1071"/>
                  </a:lnTo>
                  <a:lnTo>
                    <a:pt x="1" y="1052"/>
                  </a:lnTo>
                  <a:lnTo>
                    <a:pt x="4" y="1034"/>
                  </a:lnTo>
                  <a:lnTo>
                    <a:pt x="8" y="1017"/>
                  </a:lnTo>
                  <a:lnTo>
                    <a:pt x="14" y="999"/>
                  </a:lnTo>
                  <a:lnTo>
                    <a:pt x="21" y="983"/>
                  </a:lnTo>
                  <a:lnTo>
                    <a:pt x="30" y="967"/>
                  </a:lnTo>
                  <a:lnTo>
                    <a:pt x="41" y="953"/>
                  </a:lnTo>
                  <a:lnTo>
                    <a:pt x="52" y="939"/>
                  </a:lnTo>
                  <a:lnTo>
                    <a:pt x="65" y="927"/>
                  </a:lnTo>
                  <a:lnTo>
                    <a:pt x="79" y="916"/>
                  </a:lnTo>
                  <a:lnTo>
                    <a:pt x="94" y="906"/>
                  </a:lnTo>
                  <a:lnTo>
                    <a:pt x="110" y="898"/>
                  </a:lnTo>
                  <a:lnTo>
                    <a:pt x="126" y="891"/>
                  </a:lnTo>
                  <a:lnTo>
                    <a:pt x="144" y="885"/>
                  </a:lnTo>
                  <a:lnTo>
                    <a:pt x="162" y="882"/>
                  </a:lnTo>
                  <a:lnTo>
                    <a:pt x="181" y="880"/>
                  </a:lnTo>
                  <a:lnTo>
                    <a:pt x="181" y="880"/>
                  </a:lnTo>
                  <a:lnTo>
                    <a:pt x="197" y="880"/>
                  </a:lnTo>
                  <a:lnTo>
                    <a:pt x="213" y="881"/>
                  </a:lnTo>
                  <a:lnTo>
                    <a:pt x="213" y="881"/>
                  </a:lnTo>
                  <a:lnTo>
                    <a:pt x="210" y="880"/>
                  </a:lnTo>
                  <a:lnTo>
                    <a:pt x="210" y="880"/>
                  </a:lnTo>
                  <a:lnTo>
                    <a:pt x="191" y="870"/>
                  </a:lnTo>
                  <a:lnTo>
                    <a:pt x="173" y="861"/>
                  </a:lnTo>
                  <a:lnTo>
                    <a:pt x="157" y="850"/>
                  </a:lnTo>
                  <a:lnTo>
                    <a:pt x="142" y="836"/>
                  </a:lnTo>
                  <a:lnTo>
                    <a:pt x="128" y="822"/>
                  </a:lnTo>
                  <a:lnTo>
                    <a:pt x="117" y="807"/>
                  </a:lnTo>
                  <a:lnTo>
                    <a:pt x="106" y="790"/>
                  </a:lnTo>
                  <a:lnTo>
                    <a:pt x="97" y="772"/>
                  </a:lnTo>
                  <a:lnTo>
                    <a:pt x="90" y="755"/>
                  </a:lnTo>
                  <a:lnTo>
                    <a:pt x="84" y="736"/>
                  </a:lnTo>
                  <a:lnTo>
                    <a:pt x="81" y="717"/>
                  </a:lnTo>
                  <a:lnTo>
                    <a:pt x="80" y="697"/>
                  </a:lnTo>
                  <a:lnTo>
                    <a:pt x="80" y="677"/>
                  </a:lnTo>
                  <a:lnTo>
                    <a:pt x="82" y="657"/>
                  </a:lnTo>
                  <a:lnTo>
                    <a:pt x="86" y="638"/>
                  </a:lnTo>
                  <a:lnTo>
                    <a:pt x="92" y="618"/>
                  </a:lnTo>
                  <a:lnTo>
                    <a:pt x="92" y="618"/>
                  </a:lnTo>
                  <a:lnTo>
                    <a:pt x="98" y="603"/>
                  </a:lnTo>
                  <a:lnTo>
                    <a:pt x="98" y="603"/>
                  </a:lnTo>
                  <a:lnTo>
                    <a:pt x="107" y="586"/>
                  </a:lnTo>
                  <a:lnTo>
                    <a:pt x="119" y="570"/>
                  </a:lnTo>
                  <a:lnTo>
                    <a:pt x="130" y="555"/>
                  </a:lnTo>
                  <a:lnTo>
                    <a:pt x="143" y="542"/>
                  </a:lnTo>
                  <a:lnTo>
                    <a:pt x="158" y="529"/>
                  </a:lnTo>
                  <a:lnTo>
                    <a:pt x="173" y="519"/>
                  </a:lnTo>
                  <a:lnTo>
                    <a:pt x="189" y="510"/>
                  </a:lnTo>
                  <a:lnTo>
                    <a:pt x="205" y="502"/>
                  </a:lnTo>
                  <a:lnTo>
                    <a:pt x="223" y="496"/>
                  </a:lnTo>
                  <a:lnTo>
                    <a:pt x="241" y="491"/>
                  </a:lnTo>
                  <a:lnTo>
                    <a:pt x="259" y="488"/>
                  </a:lnTo>
                  <a:lnTo>
                    <a:pt x="278" y="487"/>
                  </a:lnTo>
                  <a:lnTo>
                    <a:pt x="297" y="487"/>
                  </a:lnTo>
                  <a:lnTo>
                    <a:pt x="316" y="490"/>
                  </a:lnTo>
                  <a:lnTo>
                    <a:pt x="335" y="494"/>
                  </a:lnTo>
                  <a:lnTo>
                    <a:pt x="354" y="499"/>
                  </a:lnTo>
                  <a:lnTo>
                    <a:pt x="354" y="499"/>
                  </a:lnTo>
                  <a:lnTo>
                    <a:pt x="380" y="510"/>
                  </a:lnTo>
                  <a:lnTo>
                    <a:pt x="393" y="515"/>
                  </a:lnTo>
                  <a:lnTo>
                    <a:pt x="405" y="522"/>
                  </a:lnTo>
                  <a:lnTo>
                    <a:pt x="405" y="522"/>
                  </a:lnTo>
                  <a:lnTo>
                    <a:pt x="405" y="522"/>
                  </a:lnTo>
                  <a:lnTo>
                    <a:pt x="392" y="512"/>
                  </a:lnTo>
                  <a:lnTo>
                    <a:pt x="380" y="502"/>
                  </a:lnTo>
                  <a:lnTo>
                    <a:pt x="370" y="489"/>
                  </a:lnTo>
                  <a:lnTo>
                    <a:pt x="360" y="476"/>
                  </a:lnTo>
                  <a:lnTo>
                    <a:pt x="352" y="462"/>
                  </a:lnTo>
                  <a:lnTo>
                    <a:pt x="344" y="449"/>
                  </a:lnTo>
                  <a:lnTo>
                    <a:pt x="338" y="434"/>
                  </a:lnTo>
                  <a:lnTo>
                    <a:pt x="332" y="419"/>
                  </a:lnTo>
                  <a:lnTo>
                    <a:pt x="329" y="403"/>
                  </a:lnTo>
                  <a:lnTo>
                    <a:pt x="326" y="388"/>
                  </a:lnTo>
                  <a:lnTo>
                    <a:pt x="324" y="371"/>
                  </a:lnTo>
                  <a:lnTo>
                    <a:pt x="324" y="355"/>
                  </a:lnTo>
                  <a:lnTo>
                    <a:pt x="325" y="338"/>
                  </a:lnTo>
                  <a:lnTo>
                    <a:pt x="327" y="322"/>
                  </a:lnTo>
                  <a:lnTo>
                    <a:pt x="332" y="306"/>
                  </a:lnTo>
                  <a:lnTo>
                    <a:pt x="337" y="290"/>
                  </a:lnTo>
                  <a:lnTo>
                    <a:pt x="337" y="290"/>
                  </a:lnTo>
                  <a:lnTo>
                    <a:pt x="342" y="276"/>
                  </a:lnTo>
                  <a:lnTo>
                    <a:pt x="349" y="264"/>
                  </a:lnTo>
                  <a:lnTo>
                    <a:pt x="356" y="252"/>
                  </a:lnTo>
                  <a:lnTo>
                    <a:pt x="363" y="241"/>
                  </a:lnTo>
                  <a:lnTo>
                    <a:pt x="372" y="230"/>
                  </a:lnTo>
                  <a:lnTo>
                    <a:pt x="380" y="220"/>
                  </a:lnTo>
                  <a:lnTo>
                    <a:pt x="391" y="211"/>
                  </a:lnTo>
                  <a:lnTo>
                    <a:pt x="401" y="202"/>
                  </a:lnTo>
                  <a:lnTo>
                    <a:pt x="400" y="201"/>
                  </a:lnTo>
                  <a:lnTo>
                    <a:pt x="400" y="201"/>
                  </a:lnTo>
                  <a:lnTo>
                    <a:pt x="423" y="184"/>
                  </a:lnTo>
                  <a:lnTo>
                    <a:pt x="446" y="166"/>
                  </a:lnTo>
                  <a:lnTo>
                    <a:pt x="470" y="149"/>
                  </a:lnTo>
                  <a:lnTo>
                    <a:pt x="496" y="133"/>
                  </a:lnTo>
                  <a:lnTo>
                    <a:pt x="520" y="118"/>
                  </a:lnTo>
                  <a:lnTo>
                    <a:pt x="545" y="103"/>
                  </a:lnTo>
                  <a:lnTo>
                    <a:pt x="572" y="90"/>
                  </a:lnTo>
                  <a:lnTo>
                    <a:pt x="597" y="76"/>
                  </a:lnTo>
                  <a:lnTo>
                    <a:pt x="623" y="65"/>
                  </a:lnTo>
                  <a:lnTo>
                    <a:pt x="651" y="53"/>
                  </a:lnTo>
                  <a:lnTo>
                    <a:pt x="679" y="43"/>
                  </a:lnTo>
                  <a:lnTo>
                    <a:pt x="706" y="33"/>
                  </a:lnTo>
                  <a:lnTo>
                    <a:pt x="734" y="25"/>
                  </a:lnTo>
                  <a:lnTo>
                    <a:pt x="763" y="17"/>
                  </a:lnTo>
                  <a:lnTo>
                    <a:pt x="792" y="10"/>
                  </a:lnTo>
                  <a:lnTo>
                    <a:pt x="820" y="3"/>
                  </a:lnTo>
                  <a:lnTo>
                    <a:pt x="820" y="3"/>
                  </a:lnTo>
                  <a:close/>
                </a:path>
              </a:pathLst>
            </a:custGeom>
            <a:solidFill>
              <a:srgbClr val="4FC1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85"/>
            <p:cNvSpPr>
              <a:spLocks noEditPoints="1"/>
            </p:cNvSpPr>
            <p:nvPr userDrawn="1"/>
          </p:nvSpPr>
          <p:spPr bwMode="auto">
            <a:xfrm>
              <a:off x="2359" y="1365"/>
              <a:ext cx="515" cy="1093"/>
            </a:xfrm>
            <a:custGeom>
              <a:avLst/>
              <a:gdLst>
                <a:gd name="T0" fmla="*/ 699 w 1029"/>
                <a:gd name="T1" fmla="*/ 2146 h 2185"/>
                <a:gd name="T2" fmla="*/ 428 w 1029"/>
                <a:gd name="T3" fmla="*/ 2001 h 2185"/>
                <a:gd name="T4" fmla="*/ 299 w 1029"/>
                <a:gd name="T5" fmla="*/ 1852 h 2185"/>
                <a:gd name="T6" fmla="*/ 301 w 1029"/>
                <a:gd name="T7" fmla="*/ 1705 h 2185"/>
                <a:gd name="T8" fmla="*/ 280 w 1029"/>
                <a:gd name="T9" fmla="*/ 1664 h 2185"/>
                <a:gd name="T10" fmla="*/ 155 w 1029"/>
                <a:gd name="T11" fmla="*/ 1621 h 2185"/>
                <a:gd name="T12" fmla="*/ 85 w 1029"/>
                <a:gd name="T13" fmla="*/ 1522 h 2185"/>
                <a:gd name="T14" fmla="*/ 84 w 1029"/>
                <a:gd name="T15" fmla="*/ 1402 h 2185"/>
                <a:gd name="T16" fmla="*/ 149 w 1029"/>
                <a:gd name="T17" fmla="*/ 1302 h 2185"/>
                <a:gd name="T18" fmla="*/ 78 w 1029"/>
                <a:gd name="T19" fmla="*/ 1244 h 2185"/>
                <a:gd name="T20" fmla="*/ 2 w 1029"/>
                <a:gd name="T21" fmla="*/ 1113 h 2185"/>
                <a:gd name="T22" fmla="*/ 20 w 1029"/>
                <a:gd name="T23" fmla="*/ 994 h 2185"/>
                <a:gd name="T24" fmla="*/ 138 w 1029"/>
                <a:gd name="T25" fmla="*/ 889 h 2185"/>
                <a:gd name="T26" fmla="*/ 112 w 1029"/>
                <a:gd name="T27" fmla="*/ 817 h 2185"/>
                <a:gd name="T28" fmla="*/ 81 w 1029"/>
                <a:gd name="T29" fmla="*/ 666 h 2185"/>
                <a:gd name="T30" fmla="*/ 133 w 1029"/>
                <a:gd name="T31" fmla="*/ 559 h 2185"/>
                <a:gd name="T32" fmla="*/ 248 w 1029"/>
                <a:gd name="T33" fmla="*/ 491 h 2185"/>
                <a:gd name="T34" fmla="*/ 364 w 1029"/>
                <a:gd name="T35" fmla="*/ 497 h 2185"/>
                <a:gd name="T36" fmla="*/ 324 w 1029"/>
                <a:gd name="T37" fmla="*/ 388 h 2185"/>
                <a:gd name="T38" fmla="*/ 343 w 1029"/>
                <a:gd name="T39" fmla="*/ 284 h 2185"/>
                <a:gd name="T40" fmla="*/ 402 w 1029"/>
                <a:gd name="T41" fmla="*/ 206 h 2185"/>
                <a:gd name="T42" fmla="*/ 580 w 1029"/>
                <a:gd name="T43" fmla="*/ 90 h 2185"/>
                <a:gd name="T44" fmla="*/ 830 w 1029"/>
                <a:gd name="T45" fmla="*/ 3 h 2185"/>
                <a:gd name="T46" fmla="*/ 932 w 1029"/>
                <a:gd name="T47" fmla="*/ 15 h 2185"/>
                <a:gd name="T48" fmla="*/ 1020 w 1029"/>
                <a:gd name="T49" fmla="*/ 111 h 2185"/>
                <a:gd name="T50" fmla="*/ 1013 w 1029"/>
                <a:gd name="T51" fmla="*/ 2090 h 2185"/>
                <a:gd name="T52" fmla="*/ 919 w 1029"/>
                <a:gd name="T53" fmla="*/ 2176 h 2185"/>
                <a:gd name="T54" fmla="*/ 388 w 1029"/>
                <a:gd name="T55" fmla="*/ 1607 h 2185"/>
                <a:gd name="T56" fmla="*/ 392 w 1029"/>
                <a:gd name="T57" fmla="*/ 1631 h 2185"/>
                <a:gd name="T58" fmla="*/ 327 w 1029"/>
                <a:gd name="T59" fmla="*/ 1711 h 2185"/>
                <a:gd name="T60" fmla="*/ 314 w 1029"/>
                <a:gd name="T61" fmla="*/ 1810 h 2185"/>
                <a:gd name="T62" fmla="*/ 391 w 1029"/>
                <a:gd name="T63" fmla="*/ 1938 h 2185"/>
                <a:gd name="T64" fmla="*/ 646 w 1029"/>
                <a:gd name="T65" fmla="*/ 2099 h 2185"/>
                <a:gd name="T66" fmla="*/ 862 w 1029"/>
                <a:gd name="T67" fmla="*/ 2160 h 2185"/>
                <a:gd name="T68" fmla="*/ 952 w 1029"/>
                <a:gd name="T69" fmla="*/ 2128 h 2185"/>
                <a:gd name="T70" fmla="*/ 1004 w 1029"/>
                <a:gd name="T71" fmla="*/ 2018 h 2185"/>
                <a:gd name="T72" fmla="*/ 964 w 1029"/>
                <a:gd name="T73" fmla="*/ 68 h 2185"/>
                <a:gd name="T74" fmla="*/ 875 w 1029"/>
                <a:gd name="T75" fmla="*/ 25 h 2185"/>
                <a:gd name="T76" fmla="*/ 725 w 1029"/>
                <a:gd name="T77" fmla="*/ 56 h 2185"/>
                <a:gd name="T78" fmla="*/ 495 w 1029"/>
                <a:gd name="T79" fmla="*/ 168 h 2185"/>
                <a:gd name="T80" fmla="*/ 402 w 1029"/>
                <a:gd name="T81" fmla="*/ 242 h 2185"/>
                <a:gd name="T82" fmla="*/ 352 w 1029"/>
                <a:gd name="T83" fmla="*/ 336 h 2185"/>
                <a:gd name="T84" fmla="*/ 374 w 1029"/>
                <a:gd name="T85" fmla="*/ 468 h 2185"/>
                <a:gd name="T86" fmla="*/ 429 w 1029"/>
                <a:gd name="T87" fmla="*/ 538 h 2185"/>
                <a:gd name="T88" fmla="*/ 391 w 1029"/>
                <a:gd name="T89" fmla="*/ 536 h 2185"/>
                <a:gd name="T90" fmla="*/ 295 w 1029"/>
                <a:gd name="T91" fmla="*/ 511 h 2185"/>
                <a:gd name="T92" fmla="*/ 182 w 1029"/>
                <a:gd name="T93" fmla="*/ 548 h 2185"/>
                <a:gd name="T94" fmla="*/ 116 w 1029"/>
                <a:gd name="T95" fmla="*/ 635 h 2185"/>
                <a:gd name="T96" fmla="*/ 121 w 1029"/>
                <a:gd name="T97" fmla="*/ 780 h 2185"/>
                <a:gd name="T98" fmla="*/ 227 w 1029"/>
                <a:gd name="T99" fmla="*/ 879 h 2185"/>
                <a:gd name="T100" fmla="*/ 238 w 1029"/>
                <a:gd name="T101" fmla="*/ 895 h 2185"/>
                <a:gd name="T102" fmla="*/ 176 w 1029"/>
                <a:gd name="T103" fmla="*/ 905 h 2185"/>
                <a:gd name="T104" fmla="*/ 53 w 1029"/>
                <a:gd name="T105" fmla="*/ 986 h 2185"/>
                <a:gd name="T106" fmla="*/ 25 w 1029"/>
                <a:gd name="T107" fmla="*/ 1094 h 2185"/>
                <a:gd name="T108" fmla="*/ 94 w 1029"/>
                <a:gd name="T109" fmla="*/ 1225 h 2185"/>
                <a:gd name="T110" fmla="*/ 215 w 1029"/>
                <a:gd name="T111" fmla="*/ 1263 h 2185"/>
                <a:gd name="T112" fmla="*/ 240 w 1029"/>
                <a:gd name="T113" fmla="*/ 1276 h 2185"/>
                <a:gd name="T114" fmla="*/ 164 w 1029"/>
                <a:gd name="T115" fmla="*/ 1321 h 2185"/>
                <a:gd name="T116" fmla="*/ 102 w 1029"/>
                <a:gd name="T117" fmla="*/ 1439 h 2185"/>
                <a:gd name="T118" fmla="*/ 121 w 1029"/>
                <a:gd name="T119" fmla="*/ 1541 h 2185"/>
                <a:gd name="T120" fmla="*/ 209 w 1029"/>
                <a:gd name="T121" fmla="*/ 1624 h 2185"/>
                <a:gd name="T122" fmla="*/ 314 w 1029"/>
                <a:gd name="T123" fmla="*/ 1635 h 2185"/>
                <a:gd name="T124" fmla="*/ 386 w 1029"/>
                <a:gd name="T125" fmla="*/ 1607 h 2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9" h="2185">
                  <a:moveTo>
                    <a:pt x="862" y="2185"/>
                  </a:moveTo>
                  <a:lnTo>
                    <a:pt x="862" y="2185"/>
                  </a:lnTo>
                  <a:lnTo>
                    <a:pt x="846" y="2184"/>
                  </a:lnTo>
                  <a:lnTo>
                    <a:pt x="830" y="2182"/>
                  </a:lnTo>
                  <a:lnTo>
                    <a:pt x="830" y="2182"/>
                  </a:lnTo>
                  <a:lnTo>
                    <a:pt x="797" y="2175"/>
                  </a:lnTo>
                  <a:lnTo>
                    <a:pt x="763" y="2167"/>
                  </a:lnTo>
                  <a:lnTo>
                    <a:pt x="731" y="2158"/>
                  </a:lnTo>
                  <a:lnTo>
                    <a:pt x="699" y="2146"/>
                  </a:lnTo>
                  <a:lnTo>
                    <a:pt x="667" y="2135"/>
                  </a:lnTo>
                  <a:lnTo>
                    <a:pt x="635" y="2122"/>
                  </a:lnTo>
                  <a:lnTo>
                    <a:pt x="604" y="2107"/>
                  </a:lnTo>
                  <a:lnTo>
                    <a:pt x="574" y="2092"/>
                  </a:lnTo>
                  <a:lnTo>
                    <a:pt x="543" y="2076"/>
                  </a:lnTo>
                  <a:lnTo>
                    <a:pt x="515" y="2059"/>
                  </a:lnTo>
                  <a:lnTo>
                    <a:pt x="485" y="2040"/>
                  </a:lnTo>
                  <a:lnTo>
                    <a:pt x="457" y="2021"/>
                  </a:lnTo>
                  <a:lnTo>
                    <a:pt x="428" y="2001"/>
                  </a:lnTo>
                  <a:lnTo>
                    <a:pt x="402" y="1979"/>
                  </a:lnTo>
                  <a:lnTo>
                    <a:pt x="374" y="1957"/>
                  </a:lnTo>
                  <a:lnTo>
                    <a:pt x="349" y="1933"/>
                  </a:lnTo>
                  <a:lnTo>
                    <a:pt x="349" y="1933"/>
                  </a:lnTo>
                  <a:lnTo>
                    <a:pt x="336" y="1920"/>
                  </a:lnTo>
                  <a:lnTo>
                    <a:pt x="324" y="1905"/>
                  </a:lnTo>
                  <a:lnTo>
                    <a:pt x="314" y="1889"/>
                  </a:lnTo>
                  <a:lnTo>
                    <a:pt x="306" y="1872"/>
                  </a:lnTo>
                  <a:lnTo>
                    <a:pt x="299" y="1852"/>
                  </a:lnTo>
                  <a:lnTo>
                    <a:pt x="293" y="1834"/>
                  </a:lnTo>
                  <a:lnTo>
                    <a:pt x="290" y="1813"/>
                  </a:lnTo>
                  <a:lnTo>
                    <a:pt x="288" y="1793"/>
                  </a:lnTo>
                  <a:lnTo>
                    <a:pt x="288" y="1793"/>
                  </a:lnTo>
                  <a:lnTo>
                    <a:pt x="286" y="1774"/>
                  </a:lnTo>
                  <a:lnTo>
                    <a:pt x="289" y="1757"/>
                  </a:lnTo>
                  <a:lnTo>
                    <a:pt x="291" y="1738"/>
                  </a:lnTo>
                  <a:lnTo>
                    <a:pt x="296" y="1721"/>
                  </a:lnTo>
                  <a:lnTo>
                    <a:pt x="301" y="1705"/>
                  </a:lnTo>
                  <a:lnTo>
                    <a:pt x="309" y="1688"/>
                  </a:lnTo>
                  <a:lnTo>
                    <a:pt x="318" y="1673"/>
                  </a:lnTo>
                  <a:lnTo>
                    <a:pt x="328" y="1658"/>
                  </a:lnTo>
                  <a:lnTo>
                    <a:pt x="328" y="1658"/>
                  </a:lnTo>
                  <a:lnTo>
                    <a:pt x="311" y="1661"/>
                  </a:lnTo>
                  <a:lnTo>
                    <a:pt x="292" y="1664"/>
                  </a:lnTo>
                  <a:lnTo>
                    <a:pt x="292" y="1664"/>
                  </a:lnTo>
                  <a:lnTo>
                    <a:pt x="280" y="1664"/>
                  </a:lnTo>
                  <a:lnTo>
                    <a:pt x="280" y="1664"/>
                  </a:lnTo>
                  <a:lnTo>
                    <a:pt x="265" y="1664"/>
                  </a:lnTo>
                  <a:lnTo>
                    <a:pt x="250" y="1661"/>
                  </a:lnTo>
                  <a:lnTo>
                    <a:pt x="235" y="1659"/>
                  </a:lnTo>
                  <a:lnTo>
                    <a:pt x="221" y="1654"/>
                  </a:lnTo>
                  <a:lnTo>
                    <a:pt x="206" y="1650"/>
                  </a:lnTo>
                  <a:lnTo>
                    <a:pt x="192" y="1644"/>
                  </a:lnTo>
                  <a:lnTo>
                    <a:pt x="179" y="1637"/>
                  </a:lnTo>
                  <a:lnTo>
                    <a:pt x="167" y="1629"/>
                  </a:lnTo>
                  <a:lnTo>
                    <a:pt x="155" y="1621"/>
                  </a:lnTo>
                  <a:lnTo>
                    <a:pt x="144" y="1612"/>
                  </a:lnTo>
                  <a:lnTo>
                    <a:pt x="133" y="1601"/>
                  </a:lnTo>
                  <a:lnTo>
                    <a:pt x="123" y="1590"/>
                  </a:lnTo>
                  <a:lnTo>
                    <a:pt x="114" y="1578"/>
                  </a:lnTo>
                  <a:lnTo>
                    <a:pt x="106" y="1566"/>
                  </a:lnTo>
                  <a:lnTo>
                    <a:pt x="98" y="1552"/>
                  </a:lnTo>
                  <a:lnTo>
                    <a:pt x="92" y="1538"/>
                  </a:lnTo>
                  <a:lnTo>
                    <a:pt x="92" y="1538"/>
                  </a:lnTo>
                  <a:lnTo>
                    <a:pt x="85" y="1522"/>
                  </a:lnTo>
                  <a:lnTo>
                    <a:pt x="80" y="1506"/>
                  </a:lnTo>
                  <a:lnTo>
                    <a:pt x="78" y="1488"/>
                  </a:lnTo>
                  <a:lnTo>
                    <a:pt x="76" y="1471"/>
                  </a:lnTo>
                  <a:lnTo>
                    <a:pt x="76" y="1471"/>
                  </a:lnTo>
                  <a:lnTo>
                    <a:pt x="76" y="1457"/>
                  </a:lnTo>
                  <a:lnTo>
                    <a:pt x="76" y="1442"/>
                  </a:lnTo>
                  <a:lnTo>
                    <a:pt x="78" y="1430"/>
                  </a:lnTo>
                  <a:lnTo>
                    <a:pt x="80" y="1416"/>
                  </a:lnTo>
                  <a:lnTo>
                    <a:pt x="84" y="1402"/>
                  </a:lnTo>
                  <a:lnTo>
                    <a:pt x="88" y="1389"/>
                  </a:lnTo>
                  <a:lnTo>
                    <a:pt x="93" y="1377"/>
                  </a:lnTo>
                  <a:lnTo>
                    <a:pt x="99" y="1364"/>
                  </a:lnTo>
                  <a:lnTo>
                    <a:pt x="106" y="1352"/>
                  </a:lnTo>
                  <a:lnTo>
                    <a:pt x="112" y="1341"/>
                  </a:lnTo>
                  <a:lnTo>
                    <a:pt x="121" y="1331"/>
                  </a:lnTo>
                  <a:lnTo>
                    <a:pt x="130" y="1320"/>
                  </a:lnTo>
                  <a:lnTo>
                    <a:pt x="139" y="1311"/>
                  </a:lnTo>
                  <a:lnTo>
                    <a:pt x="149" y="1302"/>
                  </a:lnTo>
                  <a:lnTo>
                    <a:pt x="160" y="1292"/>
                  </a:lnTo>
                  <a:lnTo>
                    <a:pt x="171" y="1286"/>
                  </a:lnTo>
                  <a:lnTo>
                    <a:pt x="171" y="1286"/>
                  </a:lnTo>
                  <a:lnTo>
                    <a:pt x="154" y="1282"/>
                  </a:lnTo>
                  <a:lnTo>
                    <a:pt x="138" y="1276"/>
                  </a:lnTo>
                  <a:lnTo>
                    <a:pt x="122" y="1271"/>
                  </a:lnTo>
                  <a:lnTo>
                    <a:pt x="107" y="1263"/>
                  </a:lnTo>
                  <a:lnTo>
                    <a:pt x="92" y="1254"/>
                  </a:lnTo>
                  <a:lnTo>
                    <a:pt x="78" y="1244"/>
                  </a:lnTo>
                  <a:lnTo>
                    <a:pt x="65" y="1234"/>
                  </a:lnTo>
                  <a:lnTo>
                    <a:pt x="53" y="1221"/>
                  </a:lnTo>
                  <a:lnTo>
                    <a:pt x="42" y="1208"/>
                  </a:lnTo>
                  <a:lnTo>
                    <a:pt x="32" y="1195"/>
                  </a:lnTo>
                  <a:lnTo>
                    <a:pt x="24" y="1180"/>
                  </a:lnTo>
                  <a:lnTo>
                    <a:pt x="16" y="1163"/>
                  </a:lnTo>
                  <a:lnTo>
                    <a:pt x="10" y="1147"/>
                  </a:lnTo>
                  <a:lnTo>
                    <a:pt x="5" y="1131"/>
                  </a:lnTo>
                  <a:lnTo>
                    <a:pt x="2" y="1113"/>
                  </a:lnTo>
                  <a:lnTo>
                    <a:pt x="0" y="1095"/>
                  </a:lnTo>
                  <a:lnTo>
                    <a:pt x="0" y="1095"/>
                  </a:lnTo>
                  <a:lnTo>
                    <a:pt x="0" y="1083"/>
                  </a:lnTo>
                  <a:lnTo>
                    <a:pt x="0" y="1083"/>
                  </a:lnTo>
                  <a:lnTo>
                    <a:pt x="1" y="1064"/>
                  </a:lnTo>
                  <a:lnTo>
                    <a:pt x="3" y="1046"/>
                  </a:lnTo>
                  <a:lnTo>
                    <a:pt x="7" y="1027"/>
                  </a:lnTo>
                  <a:lnTo>
                    <a:pt x="12" y="1010"/>
                  </a:lnTo>
                  <a:lnTo>
                    <a:pt x="20" y="994"/>
                  </a:lnTo>
                  <a:lnTo>
                    <a:pt x="28" y="978"/>
                  </a:lnTo>
                  <a:lnTo>
                    <a:pt x="39" y="963"/>
                  </a:lnTo>
                  <a:lnTo>
                    <a:pt x="49" y="949"/>
                  </a:lnTo>
                  <a:lnTo>
                    <a:pt x="62" y="936"/>
                  </a:lnTo>
                  <a:lnTo>
                    <a:pt x="76" y="924"/>
                  </a:lnTo>
                  <a:lnTo>
                    <a:pt x="89" y="913"/>
                  </a:lnTo>
                  <a:lnTo>
                    <a:pt x="106" y="904"/>
                  </a:lnTo>
                  <a:lnTo>
                    <a:pt x="122" y="896"/>
                  </a:lnTo>
                  <a:lnTo>
                    <a:pt x="138" y="889"/>
                  </a:lnTo>
                  <a:lnTo>
                    <a:pt x="156" y="885"/>
                  </a:lnTo>
                  <a:lnTo>
                    <a:pt x="175" y="881"/>
                  </a:lnTo>
                  <a:lnTo>
                    <a:pt x="175" y="881"/>
                  </a:lnTo>
                  <a:lnTo>
                    <a:pt x="162" y="872"/>
                  </a:lnTo>
                  <a:lnTo>
                    <a:pt x="151" y="863"/>
                  </a:lnTo>
                  <a:lnTo>
                    <a:pt x="140" y="852"/>
                  </a:lnTo>
                  <a:lnTo>
                    <a:pt x="130" y="841"/>
                  </a:lnTo>
                  <a:lnTo>
                    <a:pt x="121" y="829"/>
                  </a:lnTo>
                  <a:lnTo>
                    <a:pt x="112" y="817"/>
                  </a:lnTo>
                  <a:lnTo>
                    <a:pt x="104" y="804"/>
                  </a:lnTo>
                  <a:lnTo>
                    <a:pt x="98" y="790"/>
                  </a:lnTo>
                  <a:lnTo>
                    <a:pt x="98" y="790"/>
                  </a:lnTo>
                  <a:lnTo>
                    <a:pt x="89" y="769"/>
                  </a:lnTo>
                  <a:lnTo>
                    <a:pt x="84" y="750"/>
                  </a:lnTo>
                  <a:lnTo>
                    <a:pt x="80" y="729"/>
                  </a:lnTo>
                  <a:lnTo>
                    <a:pt x="79" y="708"/>
                  </a:lnTo>
                  <a:lnTo>
                    <a:pt x="79" y="688"/>
                  </a:lnTo>
                  <a:lnTo>
                    <a:pt x="81" y="666"/>
                  </a:lnTo>
                  <a:lnTo>
                    <a:pt x="86" y="645"/>
                  </a:lnTo>
                  <a:lnTo>
                    <a:pt x="93" y="625"/>
                  </a:lnTo>
                  <a:lnTo>
                    <a:pt x="93" y="625"/>
                  </a:lnTo>
                  <a:lnTo>
                    <a:pt x="100" y="609"/>
                  </a:lnTo>
                  <a:lnTo>
                    <a:pt x="100" y="609"/>
                  </a:lnTo>
                  <a:lnTo>
                    <a:pt x="107" y="595"/>
                  </a:lnTo>
                  <a:lnTo>
                    <a:pt x="115" y="583"/>
                  </a:lnTo>
                  <a:lnTo>
                    <a:pt x="123" y="570"/>
                  </a:lnTo>
                  <a:lnTo>
                    <a:pt x="133" y="559"/>
                  </a:lnTo>
                  <a:lnTo>
                    <a:pt x="144" y="548"/>
                  </a:lnTo>
                  <a:lnTo>
                    <a:pt x="154" y="538"/>
                  </a:lnTo>
                  <a:lnTo>
                    <a:pt x="167" y="529"/>
                  </a:lnTo>
                  <a:lnTo>
                    <a:pt x="179" y="519"/>
                  </a:lnTo>
                  <a:lnTo>
                    <a:pt x="192" y="512"/>
                  </a:lnTo>
                  <a:lnTo>
                    <a:pt x="206" y="506"/>
                  </a:lnTo>
                  <a:lnTo>
                    <a:pt x="220" y="500"/>
                  </a:lnTo>
                  <a:lnTo>
                    <a:pt x="233" y="495"/>
                  </a:lnTo>
                  <a:lnTo>
                    <a:pt x="248" y="491"/>
                  </a:lnTo>
                  <a:lnTo>
                    <a:pt x="263" y="488"/>
                  </a:lnTo>
                  <a:lnTo>
                    <a:pt x="278" y="487"/>
                  </a:lnTo>
                  <a:lnTo>
                    <a:pt x="295" y="486"/>
                  </a:lnTo>
                  <a:lnTo>
                    <a:pt x="295" y="486"/>
                  </a:lnTo>
                  <a:lnTo>
                    <a:pt x="312" y="487"/>
                  </a:lnTo>
                  <a:lnTo>
                    <a:pt x="329" y="489"/>
                  </a:lnTo>
                  <a:lnTo>
                    <a:pt x="346" y="493"/>
                  </a:lnTo>
                  <a:lnTo>
                    <a:pt x="364" y="497"/>
                  </a:lnTo>
                  <a:lnTo>
                    <a:pt x="364" y="497"/>
                  </a:lnTo>
                  <a:lnTo>
                    <a:pt x="356" y="487"/>
                  </a:lnTo>
                  <a:lnTo>
                    <a:pt x="350" y="476"/>
                  </a:lnTo>
                  <a:lnTo>
                    <a:pt x="344" y="464"/>
                  </a:lnTo>
                  <a:lnTo>
                    <a:pt x="338" y="451"/>
                  </a:lnTo>
                  <a:lnTo>
                    <a:pt x="334" y="439"/>
                  </a:lnTo>
                  <a:lnTo>
                    <a:pt x="330" y="427"/>
                  </a:lnTo>
                  <a:lnTo>
                    <a:pt x="328" y="415"/>
                  </a:lnTo>
                  <a:lnTo>
                    <a:pt x="326" y="401"/>
                  </a:lnTo>
                  <a:lnTo>
                    <a:pt x="324" y="388"/>
                  </a:lnTo>
                  <a:lnTo>
                    <a:pt x="323" y="375"/>
                  </a:lnTo>
                  <a:lnTo>
                    <a:pt x="324" y="362"/>
                  </a:lnTo>
                  <a:lnTo>
                    <a:pt x="324" y="349"/>
                  </a:lnTo>
                  <a:lnTo>
                    <a:pt x="327" y="336"/>
                  </a:lnTo>
                  <a:lnTo>
                    <a:pt x="329" y="322"/>
                  </a:lnTo>
                  <a:lnTo>
                    <a:pt x="333" y="310"/>
                  </a:lnTo>
                  <a:lnTo>
                    <a:pt x="337" y="297"/>
                  </a:lnTo>
                  <a:lnTo>
                    <a:pt x="337" y="297"/>
                  </a:lnTo>
                  <a:lnTo>
                    <a:pt x="343" y="284"/>
                  </a:lnTo>
                  <a:lnTo>
                    <a:pt x="349" y="272"/>
                  </a:lnTo>
                  <a:lnTo>
                    <a:pt x="356" y="260"/>
                  </a:lnTo>
                  <a:lnTo>
                    <a:pt x="364" y="249"/>
                  </a:lnTo>
                  <a:lnTo>
                    <a:pt x="372" y="237"/>
                  </a:lnTo>
                  <a:lnTo>
                    <a:pt x="381" y="227"/>
                  </a:lnTo>
                  <a:lnTo>
                    <a:pt x="390" y="217"/>
                  </a:lnTo>
                  <a:lnTo>
                    <a:pt x="400" y="208"/>
                  </a:lnTo>
                  <a:lnTo>
                    <a:pt x="400" y="208"/>
                  </a:lnTo>
                  <a:lnTo>
                    <a:pt x="402" y="206"/>
                  </a:lnTo>
                  <a:lnTo>
                    <a:pt x="404" y="204"/>
                  </a:lnTo>
                  <a:lnTo>
                    <a:pt x="404" y="204"/>
                  </a:lnTo>
                  <a:lnTo>
                    <a:pt x="428" y="185"/>
                  </a:lnTo>
                  <a:lnTo>
                    <a:pt x="452" y="167"/>
                  </a:lnTo>
                  <a:lnTo>
                    <a:pt x="477" y="150"/>
                  </a:lnTo>
                  <a:lnTo>
                    <a:pt x="502" y="133"/>
                  </a:lnTo>
                  <a:lnTo>
                    <a:pt x="527" y="118"/>
                  </a:lnTo>
                  <a:lnTo>
                    <a:pt x="554" y="103"/>
                  </a:lnTo>
                  <a:lnTo>
                    <a:pt x="580" y="90"/>
                  </a:lnTo>
                  <a:lnTo>
                    <a:pt x="607" y="77"/>
                  </a:lnTo>
                  <a:lnTo>
                    <a:pt x="633" y="64"/>
                  </a:lnTo>
                  <a:lnTo>
                    <a:pt x="661" y="53"/>
                  </a:lnTo>
                  <a:lnTo>
                    <a:pt x="688" y="42"/>
                  </a:lnTo>
                  <a:lnTo>
                    <a:pt x="716" y="33"/>
                  </a:lnTo>
                  <a:lnTo>
                    <a:pt x="744" y="24"/>
                  </a:lnTo>
                  <a:lnTo>
                    <a:pt x="773" y="16"/>
                  </a:lnTo>
                  <a:lnTo>
                    <a:pt x="801" y="9"/>
                  </a:lnTo>
                  <a:lnTo>
                    <a:pt x="830" y="3"/>
                  </a:lnTo>
                  <a:lnTo>
                    <a:pt x="830" y="3"/>
                  </a:lnTo>
                  <a:lnTo>
                    <a:pt x="846" y="0"/>
                  </a:lnTo>
                  <a:lnTo>
                    <a:pt x="862" y="0"/>
                  </a:lnTo>
                  <a:lnTo>
                    <a:pt x="862" y="0"/>
                  </a:lnTo>
                  <a:lnTo>
                    <a:pt x="876" y="0"/>
                  </a:lnTo>
                  <a:lnTo>
                    <a:pt x="891" y="2"/>
                  </a:lnTo>
                  <a:lnTo>
                    <a:pt x="905" y="5"/>
                  </a:lnTo>
                  <a:lnTo>
                    <a:pt x="919" y="9"/>
                  </a:lnTo>
                  <a:lnTo>
                    <a:pt x="932" y="15"/>
                  </a:lnTo>
                  <a:lnTo>
                    <a:pt x="944" y="22"/>
                  </a:lnTo>
                  <a:lnTo>
                    <a:pt x="957" y="29"/>
                  </a:lnTo>
                  <a:lnTo>
                    <a:pt x="968" y="38"/>
                  </a:lnTo>
                  <a:lnTo>
                    <a:pt x="968" y="38"/>
                  </a:lnTo>
                  <a:lnTo>
                    <a:pt x="982" y="50"/>
                  </a:lnTo>
                  <a:lnTo>
                    <a:pt x="994" y="64"/>
                  </a:lnTo>
                  <a:lnTo>
                    <a:pt x="1005" y="79"/>
                  </a:lnTo>
                  <a:lnTo>
                    <a:pt x="1013" y="95"/>
                  </a:lnTo>
                  <a:lnTo>
                    <a:pt x="1020" y="111"/>
                  </a:lnTo>
                  <a:lnTo>
                    <a:pt x="1025" y="130"/>
                  </a:lnTo>
                  <a:lnTo>
                    <a:pt x="1028" y="148"/>
                  </a:lnTo>
                  <a:lnTo>
                    <a:pt x="1029" y="167"/>
                  </a:lnTo>
                  <a:lnTo>
                    <a:pt x="1029" y="2018"/>
                  </a:lnTo>
                  <a:lnTo>
                    <a:pt x="1029" y="2018"/>
                  </a:lnTo>
                  <a:lnTo>
                    <a:pt x="1028" y="2037"/>
                  </a:lnTo>
                  <a:lnTo>
                    <a:pt x="1025" y="2055"/>
                  </a:lnTo>
                  <a:lnTo>
                    <a:pt x="1020" y="2073"/>
                  </a:lnTo>
                  <a:lnTo>
                    <a:pt x="1013" y="2090"/>
                  </a:lnTo>
                  <a:lnTo>
                    <a:pt x="1005" y="2106"/>
                  </a:lnTo>
                  <a:lnTo>
                    <a:pt x="994" y="2121"/>
                  </a:lnTo>
                  <a:lnTo>
                    <a:pt x="982" y="2135"/>
                  </a:lnTo>
                  <a:lnTo>
                    <a:pt x="968" y="2147"/>
                  </a:lnTo>
                  <a:lnTo>
                    <a:pt x="968" y="2147"/>
                  </a:lnTo>
                  <a:lnTo>
                    <a:pt x="957" y="2157"/>
                  </a:lnTo>
                  <a:lnTo>
                    <a:pt x="944" y="2164"/>
                  </a:lnTo>
                  <a:lnTo>
                    <a:pt x="932" y="2170"/>
                  </a:lnTo>
                  <a:lnTo>
                    <a:pt x="919" y="2176"/>
                  </a:lnTo>
                  <a:lnTo>
                    <a:pt x="905" y="2180"/>
                  </a:lnTo>
                  <a:lnTo>
                    <a:pt x="891" y="2183"/>
                  </a:lnTo>
                  <a:lnTo>
                    <a:pt x="876" y="2185"/>
                  </a:lnTo>
                  <a:lnTo>
                    <a:pt x="862" y="2185"/>
                  </a:lnTo>
                  <a:lnTo>
                    <a:pt x="862" y="2185"/>
                  </a:lnTo>
                  <a:close/>
                  <a:moveTo>
                    <a:pt x="386" y="1607"/>
                  </a:moveTo>
                  <a:lnTo>
                    <a:pt x="386" y="1607"/>
                  </a:lnTo>
                  <a:lnTo>
                    <a:pt x="388" y="1607"/>
                  </a:lnTo>
                  <a:lnTo>
                    <a:pt x="388" y="1607"/>
                  </a:lnTo>
                  <a:lnTo>
                    <a:pt x="392" y="1609"/>
                  </a:lnTo>
                  <a:lnTo>
                    <a:pt x="396" y="1613"/>
                  </a:lnTo>
                  <a:lnTo>
                    <a:pt x="396" y="1614"/>
                  </a:lnTo>
                  <a:lnTo>
                    <a:pt x="396" y="1614"/>
                  </a:lnTo>
                  <a:lnTo>
                    <a:pt x="398" y="1619"/>
                  </a:lnTo>
                  <a:lnTo>
                    <a:pt x="398" y="1623"/>
                  </a:lnTo>
                  <a:lnTo>
                    <a:pt x="396" y="1628"/>
                  </a:lnTo>
                  <a:lnTo>
                    <a:pt x="392" y="1631"/>
                  </a:lnTo>
                  <a:lnTo>
                    <a:pt x="392" y="1631"/>
                  </a:lnTo>
                  <a:lnTo>
                    <a:pt x="383" y="1638"/>
                  </a:lnTo>
                  <a:lnTo>
                    <a:pt x="374" y="1645"/>
                  </a:lnTo>
                  <a:lnTo>
                    <a:pt x="365" y="1653"/>
                  </a:lnTo>
                  <a:lnTo>
                    <a:pt x="357" y="1662"/>
                  </a:lnTo>
                  <a:lnTo>
                    <a:pt x="350" y="1670"/>
                  </a:lnTo>
                  <a:lnTo>
                    <a:pt x="343" y="1681"/>
                  </a:lnTo>
                  <a:lnTo>
                    <a:pt x="337" y="1690"/>
                  </a:lnTo>
                  <a:lnTo>
                    <a:pt x="331" y="1700"/>
                  </a:lnTo>
                  <a:lnTo>
                    <a:pt x="327" y="1711"/>
                  </a:lnTo>
                  <a:lnTo>
                    <a:pt x="322" y="1722"/>
                  </a:lnTo>
                  <a:lnTo>
                    <a:pt x="319" y="1733"/>
                  </a:lnTo>
                  <a:lnTo>
                    <a:pt x="316" y="1744"/>
                  </a:lnTo>
                  <a:lnTo>
                    <a:pt x="314" y="1756"/>
                  </a:lnTo>
                  <a:lnTo>
                    <a:pt x="313" y="1767"/>
                  </a:lnTo>
                  <a:lnTo>
                    <a:pt x="312" y="1780"/>
                  </a:lnTo>
                  <a:lnTo>
                    <a:pt x="312" y="1791"/>
                  </a:lnTo>
                  <a:lnTo>
                    <a:pt x="312" y="1791"/>
                  </a:lnTo>
                  <a:lnTo>
                    <a:pt x="314" y="1810"/>
                  </a:lnTo>
                  <a:lnTo>
                    <a:pt x="318" y="1827"/>
                  </a:lnTo>
                  <a:lnTo>
                    <a:pt x="322" y="1844"/>
                  </a:lnTo>
                  <a:lnTo>
                    <a:pt x="328" y="1861"/>
                  </a:lnTo>
                  <a:lnTo>
                    <a:pt x="336" y="1877"/>
                  </a:lnTo>
                  <a:lnTo>
                    <a:pt x="344" y="1890"/>
                  </a:lnTo>
                  <a:lnTo>
                    <a:pt x="354" y="1903"/>
                  </a:lnTo>
                  <a:lnTo>
                    <a:pt x="366" y="1915"/>
                  </a:lnTo>
                  <a:lnTo>
                    <a:pt x="366" y="1915"/>
                  </a:lnTo>
                  <a:lnTo>
                    <a:pt x="391" y="1938"/>
                  </a:lnTo>
                  <a:lnTo>
                    <a:pt x="417" y="1960"/>
                  </a:lnTo>
                  <a:lnTo>
                    <a:pt x="443" y="1980"/>
                  </a:lnTo>
                  <a:lnTo>
                    <a:pt x="471" y="2001"/>
                  </a:lnTo>
                  <a:lnTo>
                    <a:pt x="498" y="2020"/>
                  </a:lnTo>
                  <a:lnTo>
                    <a:pt x="527" y="2037"/>
                  </a:lnTo>
                  <a:lnTo>
                    <a:pt x="556" y="2054"/>
                  </a:lnTo>
                  <a:lnTo>
                    <a:pt x="586" y="2070"/>
                  </a:lnTo>
                  <a:lnTo>
                    <a:pt x="615" y="2085"/>
                  </a:lnTo>
                  <a:lnTo>
                    <a:pt x="646" y="2099"/>
                  </a:lnTo>
                  <a:lnTo>
                    <a:pt x="676" y="2112"/>
                  </a:lnTo>
                  <a:lnTo>
                    <a:pt x="707" y="2123"/>
                  </a:lnTo>
                  <a:lnTo>
                    <a:pt x="738" y="2134"/>
                  </a:lnTo>
                  <a:lnTo>
                    <a:pt x="770" y="2143"/>
                  </a:lnTo>
                  <a:lnTo>
                    <a:pt x="803" y="2151"/>
                  </a:lnTo>
                  <a:lnTo>
                    <a:pt x="835" y="2158"/>
                  </a:lnTo>
                  <a:lnTo>
                    <a:pt x="835" y="2158"/>
                  </a:lnTo>
                  <a:lnTo>
                    <a:pt x="849" y="2160"/>
                  </a:lnTo>
                  <a:lnTo>
                    <a:pt x="862" y="2160"/>
                  </a:lnTo>
                  <a:lnTo>
                    <a:pt x="862" y="2160"/>
                  </a:lnTo>
                  <a:lnTo>
                    <a:pt x="874" y="2160"/>
                  </a:lnTo>
                  <a:lnTo>
                    <a:pt x="887" y="2158"/>
                  </a:lnTo>
                  <a:lnTo>
                    <a:pt x="898" y="2156"/>
                  </a:lnTo>
                  <a:lnTo>
                    <a:pt x="910" y="2152"/>
                  </a:lnTo>
                  <a:lnTo>
                    <a:pt x="921" y="2147"/>
                  </a:lnTo>
                  <a:lnTo>
                    <a:pt x="933" y="2142"/>
                  </a:lnTo>
                  <a:lnTo>
                    <a:pt x="943" y="2136"/>
                  </a:lnTo>
                  <a:lnTo>
                    <a:pt x="952" y="2128"/>
                  </a:lnTo>
                  <a:lnTo>
                    <a:pt x="952" y="2128"/>
                  </a:lnTo>
                  <a:lnTo>
                    <a:pt x="964" y="2117"/>
                  </a:lnTo>
                  <a:lnTo>
                    <a:pt x="974" y="2106"/>
                  </a:lnTo>
                  <a:lnTo>
                    <a:pt x="983" y="2093"/>
                  </a:lnTo>
                  <a:lnTo>
                    <a:pt x="990" y="2079"/>
                  </a:lnTo>
                  <a:lnTo>
                    <a:pt x="996" y="2064"/>
                  </a:lnTo>
                  <a:lnTo>
                    <a:pt x="1001" y="2049"/>
                  </a:lnTo>
                  <a:lnTo>
                    <a:pt x="1003" y="2035"/>
                  </a:lnTo>
                  <a:lnTo>
                    <a:pt x="1004" y="2018"/>
                  </a:lnTo>
                  <a:lnTo>
                    <a:pt x="1004" y="167"/>
                  </a:lnTo>
                  <a:lnTo>
                    <a:pt x="1004" y="167"/>
                  </a:lnTo>
                  <a:lnTo>
                    <a:pt x="1003" y="151"/>
                  </a:lnTo>
                  <a:lnTo>
                    <a:pt x="1001" y="136"/>
                  </a:lnTo>
                  <a:lnTo>
                    <a:pt x="996" y="121"/>
                  </a:lnTo>
                  <a:lnTo>
                    <a:pt x="990" y="106"/>
                  </a:lnTo>
                  <a:lnTo>
                    <a:pt x="983" y="92"/>
                  </a:lnTo>
                  <a:lnTo>
                    <a:pt x="974" y="79"/>
                  </a:lnTo>
                  <a:lnTo>
                    <a:pt x="964" y="68"/>
                  </a:lnTo>
                  <a:lnTo>
                    <a:pt x="952" y="57"/>
                  </a:lnTo>
                  <a:lnTo>
                    <a:pt x="952" y="57"/>
                  </a:lnTo>
                  <a:lnTo>
                    <a:pt x="943" y="49"/>
                  </a:lnTo>
                  <a:lnTo>
                    <a:pt x="933" y="44"/>
                  </a:lnTo>
                  <a:lnTo>
                    <a:pt x="921" y="38"/>
                  </a:lnTo>
                  <a:lnTo>
                    <a:pt x="910" y="33"/>
                  </a:lnTo>
                  <a:lnTo>
                    <a:pt x="898" y="30"/>
                  </a:lnTo>
                  <a:lnTo>
                    <a:pt x="887" y="26"/>
                  </a:lnTo>
                  <a:lnTo>
                    <a:pt x="875" y="25"/>
                  </a:lnTo>
                  <a:lnTo>
                    <a:pt x="862" y="25"/>
                  </a:lnTo>
                  <a:lnTo>
                    <a:pt x="862" y="25"/>
                  </a:lnTo>
                  <a:lnTo>
                    <a:pt x="849" y="25"/>
                  </a:lnTo>
                  <a:lnTo>
                    <a:pt x="835" y="27"/>
                  </a:lnTo>
                  <a:lnTo>
                    <a:pt x="835" y="27"/>
                  </a:lnTo>
                  <a:lnTo>
                    <a:pt x="807" y="33"/>
                  </a:lnTo>
                  <a:lnTo>
                    <a:pt x="779" y="40"/>
                  </a:lnTo>
                  <a:lnTo>
                    <a:pt x="752" y="48"/>
                  </a:lnTo>
                  <a:lnTo>
                    <a:pt x="725" y="56"/>
                  </a:lnTo>
                  <a:lnTo>
                    <a:pt x="699" y="65"/>
                  </a:lnTo>
                  <a:lnTo>
                    <a:pt x="672" y="76"/>
                  </a:lnTo>
                  <a:lnTo>
                    <a:pt x="646" y="86"/>
                  </a:lnTo>
                  <a:lnTo>
                    <a:pt x="619" y="98"/>
                  </a:lnTo>
                  <a:lnTo>
                    <a:pt x="594" y="110"/>
                  </a:lnTo>
                  <a:lnTo>
                    <a:pt x="569" y="124"/>
                  </a:lnTo>
                  <a:lnTo>
                    <a:pt x="543" y="138"/>
                  </a:lnTo>
                  <a:lnTo>
                    <a:pt x="519" y="153"/>
                  </a:lnTo>
                  <a:lnTo>
                    <a:pt x="495" y="168"/>
                  </a:lnTo>
                  <a:lnTo>
                    <a:pt x="471" y="185"/>
                  </a:lnTo>
                  <a:lnTo>
                    <a:pt x="447" y="201"/>
                  </a:lnTo>
                  <a:lnTo>
                    <a:pt x="425" y="220"/>
                  </a:lnTo>
                  <a:lnTo>
                    <a:pt x="425" y="220"/>
                  </a:lnTo>
                  <a:lnTo>
                    <a:pt x="422" y="222"/>
                  </a:lnTo>
                  <a:lnTo>
                    <a:pt x="420" y="224"/>
                  </a:lnTo>
                  <a:lnTo>
                    <a:pt x="420" y="224"/>
                  </a:lnTo>
                  <a:lnTo>
                    <a:pt x="411" y="232"/>
                  </a:lnTo>
                  <a:lnTo>
                    <a:pt x="402" y="242"/>
                  </a:lnTo>
                  <a:lnTo>
                    <a:pt x="394" y="251"/>
                  </a:lnTo>
                  <a:lnTo>
                    <a:pt x="386" y="261"/>
                  </a:lnTo>
                  <a:lnTo>
                    <a:pt x="379" y="272"/>
                  </a:lnTo>
                  <a:lnTo>
                    <a:pt x="372" y="282"/>
                  </a:lnTo>
                  <a:lnTo>
                    <a:pt x="366" y="294"/>
                  </a:lnTo>
                  <a:lnTo>
                    <a:pt x="361" y="306"/>
                  </a:lnTo>
                  <a:lnTo>
                    <a:pt x="361" y="306"/>
                  </a:lnTo>
                  <a:lnTo>
                    <a:pt x="356" y="320"/>
                  </a:lnTo>
                  <a:lnTo>
                    <a:pt x="352" y="336"/>
                  </a:lnTo>
                  <a:lnTo>
                    <a:pt x="350" y="351"/>
                  </a:lnTo>
                  <a:lnTo>
                    <a:pt x="349" y="366"/>
                  </a:lnTo>
                  <a:lnTo>
                    <a:pt x="349" y="381"/>
                  </a:lnTo>
                  <a:lnTo>
                    <a:pt x="350" y="396"/>
                  </a:lnTo>
                  <a:lnTo>
                    <a:pt x="353" y="411"/>
                  </a:lnTo>
                  <a:lnTo>
                    <a:pt x="357" y="426"/>
                  </a:lnTo>
                  <a:lnTo>
                    <a:pt x="361" y="440"/>
                  </a:lnTo>
                  <a:lnTo>
                    <a:pt x="367" y="454"/>
                  </a:lnTo>
                  <a:lnTo>
                    <a:pt x="374" y="468"/>
                  </a:lnTo>
                  <a:lnTo>
                    <a:pt x="382" y="480"/>
                  </a:lnTo>
                  <a:lnTo>
                    <a:pt x="391" y="493"/>
                  </a:lnTo>
                  <a:lnTo>
                    <a:pt x="402" y="504"/>
                  </a:lnTo>
                  <a:lnTo>
                    <a:pt x="412" y="515"/>
                  </a:lnTo>
                  <a:lnTo>
                    <a:pt x="425" y="525"/>
                  </a:lnTo>
                  <a:lnTo>
                    <a:pt x="425" y="525"/>
                  </a:lnTo>
                  <a:lnTo>
                    <a:pt x="428" y="529"/>
                  </a:lnTo>
                  <a:lnTo>
                    <a:pt x="429" y="533"/>
                  </a:lnTo>
                  <a:lnTo>
                    <a:pt x="429" y="538"/>
                  </a:lnTo>
                  <a:lnTo>
                    <a:pt x="427" y="542"/>
                  </a:lnTo>
                  <a:lnTo>
                    <a:pt x="427" y="542"/>
                  </a:lnTo>
                  <a:lnTo>
                    <a:pt x="424" y="546"/>
                  </a:lnTo>
                  <a:lnTo>
                    <a:pt x="419" y="547"/>
                  </a:lnTo>
                  <a:lnTo>
                    <a:pt x="414" y="547"/>
                  </a:lnTo>
                  <a:lnTo>
                    <a:pt x="410" y="545"/>
                  </a:lnTo>
                  <a:lnTo>
                    <a:pt x="410" y="545"/>
                  </a:lnTo>
                  <a:lnTo>
                    <a:pt x="400" y="540"/>
                  </a:lnTo>
                  <a:lnTo>
                    <a:pt x="391" y="536"/>
                  </a:lnTo>
                  <a:lnTo>
                    <a:pt x="371" y="527"/>
                  </a:lnTo>
                  <a:lnTo>
                    <a:pt x="371" y="527"/>
                  </a:lnTo>
                  <a:lnTo>
                    <a:pt x="361" y="524"/>
                  </a:lnTo>
                  <a:lnTo>
                    <a:pt x="361" y="524"/>
                  </a:lnTo>
                  <a:lnTo>
                    <a:pt x="345" y="518"/>
                  </a:lnTo>
                  <a:lnTo>
                    <a:pt x="328" y="515"/>
                  </a:lnTo>
                  <a:lnTo>
                    <a:pt x="311" y="512"/>
                  </a:lnTo>
                  <a:lnTo>
                    <a:pt x="295" y="511"/>
                  </a:lnTo>
                  <a:lnTo>
                    <a:pt x="295" y="511"/>
                  </a:lnTo>
                  <a:lnTo>
                    <a:pt x="281" y="511"/>
                  </a:lnTo>
                  <a:lnTo>
                    <a:pt x="267" y="514"/>
                  </a:lnTo>
                  <a:lnTo>
                    <a:pt x="253" y="516"/>
                  </a:lnTo>
                  <a:lnTo>
                    <a:pt x="240" y="519"/>
                  </a:lnTo>
                  <a:lnTo>
                    <a:pt x="228" y="523"/>
                  </a:lnTo>
                  <a:lnTo>
                    <a:pt x="216" y="529"/>
                  </a:lnTo>
                  <a:lnTo>
                    <a:pt x="203" y="534"/>
                  </a:lnTo>
                  <a:lnTo>
                    <a:pt x="192" y="541"/>
                  </a:lnTo>
                  <a:lnTo>
                    <a:pt x="182" y="548"/>
                  </a:lnTo>
                  <a:lnTo>
                    <a:pt x="171" y="556"/>
                  </a:lnTo>
                  <a:lnTo>
                    <a:pt x="161" y="565"/>
                  </a:lnTo>
                  <a:lnTo>
                    <a:pt x="152" y="575"/>
                  </a:lnTo>
                  <a:lnTo>
                    <a:pt x="144" y="585"/>
                  </a:lnTo>
                  <a:lnTo>
                    <a:pt x="136" y="597"/>
                  </a:lnTo>
                  <a:lnTo>
                    <a:pt x="129" y="608"/>
                  </a:lnTo>
                  <a:lnTo>
                    <a:pt x="122" y="620"/>
                  </a:lnTo>
                  <a:lnTo>
                    <a:pt x="122" y="620"/>
                  </a:lnTo>
                  <a:lnTo>
                    <a:pt x="116" y="635"/>
                  </a:lnTo>
                  <a:lnTo>
                    <a:pt x="116" y="635"/>
                  </a:lnTo>
                  <a:lnTo>
                    <a:pt x="110" y="652"/>
                  </a:lnTo>
                  <a:lnTo>
                    <a:pt x="107" y="670"/>
                  </a:lnTo>
                  <a:lnTo>
                    <a:pt x="104" y="689"/>
                  </a:lnTo>
                  <a:lnTo>
                    <a:pt x="103" y="707"/>
                  </a:lnTo>
                  <a:lnTo>
                    <a:pt x="106" y="726"/>
                  </a:lnTo>
                  <a:lnTo>
                    <a:pt x="109" y="744"/>
                  </a:lnTo>
                  <a:lnTo>
                    <a:pt x="114" y="762"/>
                  </a:lnTo>
                  <a:lnTo>
                    <a:pt x="121" y="780"/>
                  </a:lnTo>
                  <a:lnTo>
                    <a:pt x="121" y="780"/>
                  </a:lnTo>
                  <a:lnTo>
                    <a:pt x="130" y="796"/>
                  </a:lnTo>
                  <a:lnTo>
                    <a:pt x="139" y="812"/>
                  </a:lnTo>
                  <a:lnTo>
                    <a:pt x="151" y="827"/>
                  </a:lnTo>
                  <a:lnTo>
                    <a:pt x="163" y="840"/>
                  </a:lnTo>
                  <a:lnTo>
                    <a:pt x="178" y="852"/>
                  </a:lnTo>
                  <a:lnTo>
                    <a:pt x="193" y="863"/>
                  </a:lnTo>
                  <a:lnTo>
                    <a:pt x="209" y="872"/>
                  </a:lnTo>
                  <a:lnTo>
                    <a:pt x="227" y="879"/>
                  </a:lnTo>
                  <a:lnTo>
                    <a:pt x="228" y="880"/>
                  </a:lnTo>
                  <a:lnTo>
                    <a:pt x="228" y="880"/>
                  </a:lnTo>
                  <a:lnTo>
                    <a:pt x="230" y="880"/>
                  </a:lnTo>
                  <a:lnTo>
                    <a:pt x="230" y="880"/>
                  </a:lnTo>
                  <a:lnTo>
                    <a:pt x="235" y="883"/>
                  </a:lnTo>
                  <a:lnTo>
                    <a:pt x="237" y="887"/>
                  </a:lnTo>
                  <a:lnTo>
                    <a:pt x="238" y="890"/>
                  </a:lnTo>
                  <a:lnTo>
                    <a:pt x="238" y="895"/>
                  </a:lnTo>
                  <a:lnTo>
                    <a:pt x="238" y="895"/>
                  </a:lnTo>
                  <a:lnTo>
                    <a:pt x="236" y="900"/>
                  </a:lnTo>
                  <a:lnTo>
                    <a:pt x="232" y="903"/>
                  </a:lnTo>
                  <a:lnTo>
                    <a:pt x="229" y="904"/>
                  </a:lnTo>
                  <a:lnTo>
                    <a:pt x="224" y="904"/>
                  </a:lnTo>
                  <a:lnTo>
                    <a:pt x="224" y="904"/>
                  </a:lnTo>
                  <a:lnTo>
                    <a:pt x="209" y="904"/>
                  </a:lnTo>
                  <a:lnTo>
                    <a:pt x="193" y="904"/>
                  </a:lnTo>
                  <a:lnTo>
                    <a:pt x="193" y="904"/>
                  </a:lnTo>
                  <a:lnTo>
                    <a:pt x="176" y="905"/>
                  </a:lnTo>
                  <a:lnTo>
                    <a:pt x="160" y="909"/>
                  </a:lnTo>
                  <a:lnTo>
                    <a:pt x="142" y="915"/>
                  </a:lnTo>
                  <a:lnTo>
                    <a:pt x="127" y="920"/>
                  </a:lnTo>
                  <a:lnTo>
                    <a:pt x="112" y="928"/>
                  </a:lnTo>
                  <a:lnTo>
                    <a:pt x="99" y="938"/>
                  </a:lnTo>
                  <a:lnTo>
                    <a:pt x="86" y="948"/>
                  </a:lnTo>
                  <a:lnTo>
                    <a:pt x="73" y="960"/>
                  </a:lnTo>
                  <a:lnTo>
                    <a:pt x="63" y="972"/>
                  </a:lnTo>
                  <a:lnTo>
                    <a:pt x="53" y="986"/>
                  </a:lnTo>
                  <a:lnTo>
                    <a:pt x="45" y="1001"/>
                  </a:lnTo>
                  <a:lnTo>
                    <a:pt x="38" y="1016"/>
                  </a:lnTo>
                  <a:lnTo>
                    <a:pt x="32" y="1032"/>
                  </a:lnTo>
                  <a:lnTo>
                    <a:pt x="28" y="1048"/>
                  </a:lnTo>
                  <a:lnTo>
                    <a:pt x="25" y="1066"/>
                  </a:lnTo>
                  <a:lnTo>
                    <a:pt x="25" y="1083"/>
                  </a:lnTo>
                  <a:lnTo>
                    <a:pt x="25" y="1083"/>
                  </a:lnTo>
                  <a:lnTo>
                    <a:pt x="25" y="1094"/>
                  </a:lnTo>
                  <a:lnTo>
                    <a:pt x="25" y="1094"/>
                  </a:lnTo>
                  <a:lnTo>
                    <a:pt x="27" y="1112"/>
                  </a:lnTo>
                  <a:lnTo>
                    <a:pt x="31" y="1128"/>
                  </a:lnTo>
                  <a:lnTo>
                    <a:pt x="35" y="1145"/>
                  </a:lnTo>
                  <a:lnTo>
                    <a:pt x="42" y="1160"/>
                  </a:lnTo>
                  <a:lnTo>
                    <a:pt x="50" y="1175"/>
                  </a:lnTo>
                  <a:lnTo>
                    <a:pt x="59" y="1189"/>
                  </a:lnTo>
                  <a:lnTo>
                    <a:pt x="70" y="1201"/>
                  </a:lnTo>
                  <a:lnTo>
                    <a:pt x="81" y="1214"/>
                  </a:lnTo>
                  <a:lnTo>
                    <a:pt x="94" y="1225"/>
                  </a:lnTo>
                  <a:lnTo>
                    <a:pt x="107" y="1234"/>
                  </a:lnTo>
                  <a:lnTo>
                    <a:pt x="122" y="1243"/>
                  </a:lnTo>
                  <a:lnTo>
                    <a:pt x="137" y="1250"/>
                  </a:lnTo>
                  <a:lnTo>
                    <a:pt x="153" y="1256"/>
                  </a:lnTo>
                  <a:lnTo>
                    <a:pt x="169" y="1259"/>
                  </a:lnTo>
                  <a:lnTo>
                    <a:pt x="186" y="1261"/>
                  </a:lnTo>
                  <a:lnTo>
                    <a:pt x="203" y="1263"/>
                  </a:lnTo>
                  <a:lnTo>
                    <a:pt x="203" y="1263"/>
                  </a:lnTo>
                  <a:lnTo>
                    <a:pt x="215" y="1263"/>
                  </a:lnTo>
                  <a:lnTo>
                    <a:pt x="215" y="1263"/>
                  </a:lnTo>
                  <a:lnTo>
                    <a:pt x="227" y="1261"/>
                  </a:lnTo>
                  <a:lnTo>
                    <a:pt x="227" y="1261"/>
                  </a:lnTo>
                  <a:lnTo>
                    <a:pt x="231" y="1261"/>
                  </a:lnTo>
                  <a:lnTo>
                    <a:pt x="235" y="1264"/>
                  </a:lnTo>
                  <a:lnTo>
                    <a:pt x="238" y="1267"/>
                  </a:lnTo>
                  <a:lnTo>
                    <a:pt x="240" y="1272"/>
                  </a:lnTo>
                  <a:lnTo>
                    <a:pt x="240" y="1272"/>
                  </a:lnTo>
                  <a:lnTo>
                    <a:pt x="240" y="1276"/>
                  </a:lnTo>
                  <a:lnTo>
                    <a:pt x="238" y="1280"/>
                  </a:lnTo>
                  <a:lnTo>
                    <a:pt x="236" y="1283"/>
                  </a:lnTo>
                  <a:lnTo>
                    <a:pt x="231" y="1286"/>
                  </a:lnTo>
                  <a:lnTo>
                    <a:pt x="231" y="1286"/>
                  </a:lnTo>
                  <a:lnTo>
                    <a:pt x="216" y="1291"/>
                  </a:lnTo>
                  <a:lnTo>
                    <a:pt x="202" y="1297"/>
                  </a:lnTo>
                  <a:lnTo>
                    <a:pt x="189" y="1304"/>
                  </a:lnTo>
                  <a:lnTo>
                    <a:pt x="176" y="1312"/>
                  </a:lnTo>
                  <a:lnTo>
                    <a:pt x="164" y="1321"/>
                  </a:lnTo>
                  <a:lnTo>
                    <a:pt x="153" y="1332"/>
                  </a:lnTo>
                  <a:lnTo>
                    <a:pt x="144" y="1343"/>
                  </a:lnTo>
                  <a:lnTo>
                    <a:pt x="134" y="1355"/>
                  </a:lnTo>
                  <a:lnTo>
                    <a:pt x="126" y="1367"/>
                  </a:lnTo>
                  <a:lnTo>
                    <a:pt x="118" y="1381"/>
                  </a:lnTo>
                  <a:lnTo>
                    <a:pt x="112" y="1394"/>
                  </a:lnTo>
                  <a:lnTo>
                    <a:pt x="108" y="1409"/>
                  </a:lnTo>
                  <a:lnTo>
                    <a:pt x="104" y="1424"/>
                  </a:lnTo>
                  <a:lnTo>
                    <a:pt x="102" y="1439"/>
                  </a:lnTo>
                  <a:lnTo>
                    <a:pt x="101" y="1454"/>
                  </a:lnTo>
                  <a:lnTo>
                    <a:pt x="101" y="1469"/>
                  </a:lnTo>
                  <a:lnTo>
                    <a:pt x="101" y="1469"/>
                  </a:lnTo>
                  <a:lnTo>
                    <a:pt x="102" y="1485"/>
                  </a:lnTo>
                  <a:lnTo>
                    <a:pt x="106" y="1500"/>
                  </a:lnTo>
                  <a:lnTo>
                    <a:pt x="109" y="1514"/>
                  </a:lnTo>
                  <a:lnTo>
                    <a:pt x="115" y="1529"/>
                  </a:lnTo>
                  <a:lnTo>
                    <a:pt x="115" y="1529"/>
                  </a:lnTo>
                  <a:lnTo>
                    <a:pt x="121" y="1541"/>
                  </a:lnTo>
                  <a:lnTo>
                    <a:pt x="127" y="1553"/>
                  </a:lnTo>
                  <a:lnTo>
                    <a:pt x="136" y="1564"/>
                  </a:lnTo>
                  <a:lnTo>
                    <a:pt x="144" y="1576"/>
                  </a:lnTo>
                  <a:lnTo>
                    <a:pt x="153" y="1586"/>
                  </a:lnTo>
                  <a:lnTo>
                    <a:pt x="163" y="1596"/>
                  </a:lnTo>
                  <a:lnTo>
                    <a:pt x="174" y="1604"/>
                  </a:lnTo>
                  <a:lnTo>
                    <a:pt x="185" y="1612"/>
                  </a:lnTo>
                  <a:lnTo>
                    <a:pt x="197" y="1617"/>
                  </a:lnTo>
                  <a:lnTo>
                    <a:pt x="209" y="1624"/>
                  </a:lnTo>
                  <a:lnTo>
                    <a:pt x="222" y="1629"/>
                  </a:lnTo>
                  <a:lnTo>
                    <a:pt x="235" y="1632"/>
                  </a:lnTo>
                  <a:lnTo>
                    <a:pt x="248" y="1636"/>
                  </a:lnTo>
                  <a:lnTo>
                    <a:pt x="262" y="1637"/>
                  </a:lnTo>
                  <a:lnTo>
                    <a:pt x="276" y="1638"/>
                  </a:lnTo>
                  <a:lnTo>
                    <a:pt x="291" y="1638"/>
                  </a:lnTo>
                  <a:lnTo>
                    <a:pt x="291" y="1638"/>
                  </a:lnTo>
                  <a:lnTo>
                    <a:pt x="303" y="1637"/>
                  </a:lnTo>
                  <a:lnTo>
                    <a:pt x="314" y="1635"/>
                  </a:lnTo>
                  <a:lnTo>
                    <a:pt x="326" y="1632"/>
                  </a:lnTo>
                  <a:lnTo>
                    <a:pt x="336" y="1629"/>
                  </a:lnTo>
                  <a:lnTo>
                    <a:pt x="347" y="1625"/>
                  </a:lnTo>
                  <a:lnTo>
                    <a:pt x="358" y="1621"/>
                  </a:lnTo>
                  <a:lnTo>
                    <a:pt x="368" y="1615"/>
                  </a:lnTo>
                  <a:lnTo>
                    <a:pt x="379" y="1609"/>
                  </a:lnTo>
                  <a:lnTo>
                    <a:pt x="379" y="1609"/>
                  </a:lnTo>
                  <a:lnTo>
                    <a:pt x="382" y="1608"/>
                  </a:lnTo>
                  <a:lnTo>
                    <a:pt x="386" y="1607"/>
                  </a:lnTo>
                  <a:lnTo>
                    <a:pt x="386" y="16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86"/>
            <p:cNvSpPr>
              <a:spLocks/>
            </p:cNvSpPr>
            <p:nvPr userDrawn="1"/>
          </p:nvSpPr>
          <p:spPr bwMode="auto">
            <a:xfrm>
              <a:off x="2674" y="1470"/>
              <a:ext cx="138" cy="65"/>
            </a:xfrm>
            <a:custGeom>
              <a:avLst/>
              <a:gdLst>
                <a:gd name="T0" fmla="*/ 262 w 275"/>
                <a:gd name="T1" fmla="*/ 131 h 131"/>
                <a:gd name="T2" fmla="*/ 262 w 275"/>
                <a:gd name="T3" fmla="*/ 131 h 131"/>
                <a:gd name="T4" fmla="*/ 260 w 275"/>
                <a:gd name="T5" fmla="*/ 131 h 131"/>
                <a:gd name="T6" fmla="*/ 260 w 275"/>
                <a:gd name="T7" fmla="*/ 131 h 131"/>
                <a:gd name="T8" fmla="*/ 230 w 275"/>
                <a:gd name="T9" fmla="*/ 124 h 131"/>
                <a:gd name="T10" fmla="*/ 202 w 275"/>
                <a:gd name="T11" fmla="*/ 117 h 131"/>
                <a:gd name="T12" fmla="*/ 177 w 275"/>
                <a:gd name="T13" fmla="*/ 110 h 131"/>
                <a:gd name="T14" fmla="*/ 153 w 275"/>
                <a:gd name="T15" fmla="*/ 101 h 131"/>
                <a:gd name="T16" fmla="*/ 130 w 275"/>
                <a:gd name="T17" fmla="*/ 93 h 131"/>
                <a:gd name="T18" fmla="*/ 109 w 275"/>
                <a:gd name="T19" fmla="*/ 83 h 131"/>
                <a:gd name="T20" fmla="*/ 73 w 275"/>
                <a:gd name="T21" fmla="*/ 66 h 131"/>
                <a:gd name="T22" fmla="*/ 45 w 275"/>
                <a:gd name="T23" fmla="*/ 50 h 131"/>
                <a:gd name="T24" fmla="*/ 24 w 275"/>
                <a:gd name="T25" fmla="*/ 37 h 131"/>
                <a:gd name="T26" fmla="*/ 10 w 275"/>
                <a:gd name="T27" fmla="*/ 27 h 131"/>
                <a:gd name="T28" fmla="*/ 4 w 275"/>
                <a:gd name="T29" fmla="*/ 23 h 131"/>
                <a:gd name="T30" fmla="*/ 4 w 275"/>
                <a:gd name="T31" fmla="*/ 23 h 131"/>
                <a:gd name="T32" fmla="*/ 1 w 275"/>
                <a:gd name="T33" fmla="*/ 19 h 131"/>
                <a:gd name="T34" fmla="*/ 0 w 275"/>
                <a:gd name="T35" fmla="*/ 14 h 131"/>
                <a:gd name="T36" fmla="*/ 1 w 275"/>
                <a:gd name="T37" fmla="*/ 10 h 131"/>
                <a:gd name="T38" fmla="*/ 3 w 275"/>
                <a:gd name="T39" fmla="*/ 5 h 131"/>
                <a:gd name="T40" fmla="*/ 3 w 275"/>
                <a:gd name="T41" fmla="*/ 5 h 131"/>
                <a:gd name="T42" fmla="*/ 7 w 275"/>
                <a:gd name="T43" fmla="*/ 3 h 131"/>
                <a:gd name="T44" fmla="*/ 11 w 275"/>
                <a:gd name="T45" fmla="*/ 0 h 131"/>
                <a:gd name="T46" fmla="*/ 16 w 275"/>
                <a:gd name="T47" fmla="*/ 2 h 131"/>
                <a:gd name="T48" fmla="*/ 20 w 275"/>
                <a:gd name="T49" fmla="*/ 4 h 131"/>
                <a:gd name="T50" fmla="*/ 20 w 275"/>
                <a:gd name="T51" fmla="*/ 4 h 131"/>
                <a:gd name="T52" fmla="*/ 20 w 275"/>
                <a:gd name="T53" fmla="*/ 4 h 131"/>
                <a:gd name="T54" fmla="*/ 38 w 275"/>
                <a:gd name="T55" fmla="*/ 15 h 131"/>
                <a:gd name="T56" fmla="*/ 57 w 275"/>
                <a:gd name="T57" fmla="*/ 28 h 131"/>
                <a:gd name="T58" fmla="*/ 85 w 275"/>
                <a:gd name="T59" fmla="*/ 44 h 131"/>
                <a:gd name="T60" fmla="*/ 120 w 275"/>
                <a:gd name="T61" fmla="*/ 60 h 131"/>
                <a:gd name="T62" fmla="*/ 140 w 275"/>
                <a:gd name="T63" fmla="*/ 70 h 131"/>
                <a:gd name="T64" fmla="*/ 161 w 275"/>
                <a:gd name="T65" fmla="*/ 78 h 131"/>
                <a:gd name="T66" fmla="*/ 185 w 275"/>
                <a:gd name="T67" fmla="*/ 86 h 131"/>
                <a:gd name="T68" fmla="*/ 209 w 275"/>
                <a:gd name="T69" fmla="*/ 93 h 131"/>
                <a:gd name="T70" fmla="*/ 237 w 275"/>
                <a:gd name="T71" fmla="*/ 100 h 131"/>
                <a:gd name="T72" fmla="*/ 265 w 275"/>
                <a:gd name="T73" fmla="*/ 105 h 131"/>
                <a:gd name="T74" fmla="*/ 265 w 275"/>
                <a:gd name="T75" fmla="*/ 105 h 131"/>
                <a:gd name="T76" fmla="*/ 269 w 275"/>
                <a:gd name="T77" fmla="*/ 108 h 131"/>
                <a:gd name="T78" fmla="*/ 273 w 275"/>
                <a:gd name="T79" fmla="*/ 111 h 131"/>
                <a:gd name="T80" fmla="*/ 275 w 275"/>
                <a:gd name="T81" fmla="*/ 116 h 131"/>
                <a:gd name="T82" fmla="*/ 275 w 275"/>
                <a:gd name="T83" fmla="*/ 120 h 131"/>
                <a:gd name="T84" fmla="*/ 275 w 275"/>
                <a:gd name="T85" fmla="*/ 120 h 131"/>
                <a:gd name="T86" fmla="*/ 273 w 275"/>
                <a:gd name="T87" fmla="*/ 125 h 131"/>
                <a:gd name="T88" fmla="*/ 270 w 275"/>
                <a:gd name="T89" fmla="*/ 128 h 131"/>
                <a:gd name="T90" fmla="*/ 267 w 275"/>
                <a:gd name="T91" fmla="*/ 129 h 131"/>
                <a:gd name="T92" fmla="*/ 262 w 275"/>
                <a:gd name="T93" fmla="*/ 131 h 131"/>
                <a:gd name="T94" fmla="*/ 262 w 275"/>
                <a:gd name="T95"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5" h="131">
                  <a:moveTo>
                    <a:pt x="262" y="131"/>
                  </a:moveTo>
                  <a:lnTo>
                    <a:pt x="262" y="131"/>
                  </a:lnTo>
                  <a:lnTo>
                    <a:pt x="260" y="131"/>
                  </a:lnTo>
                  <a:lnTo>
                    <a:pt x="260" y="131"/>
                  </a:lnTo>
                  <a:lnTo>
                    <a:pt x="230" y="124"/>
                  </a:lnTo>
                  <a:lnTo>
                    <a:pt x="202" y="117"/>
                  </a:lnTo>
                  <a:lnTo>
                    <a:pt x="177" y="110"/>
                  </a:lnTo>
                  <a:lnTo>
                    <a:pt x="153" y="101"/>
                  </a:lnTo>
                  <a:lnTo>
                    <a:pt x="130" y="93"/>
                  </a:lnTo>
                  <a:lnTo>
                    <a:pt x="109" y="83"/>
                  </a:lnTo>
                  <a:lnTo>
                    <a:pt x="73" y="66"/>
                  </a:lnTo>
                  <a:lnTo>
                    <a:pt x="45" y="50"/>
                  </a:lnTo>
                  <a:lnTo>
                    <a:pt x="24" y="37"/>
                  </a:lnTo>
                  <a:lnTo>
                    <a:pt x="10" y="27"/>
                  </a:lnTo>
                  <a:lnTo>
                    <a:pt x="4" y="23"/>
                  </a:lnTo>
                  <a:lnTo>
                    <a:pt x="4" y="23"/>
                  </a:lnTo>
                  <a:lnTo>
                    <a:pt x="1" y="19"/>
                  </a:lnTo>
                  <a:lnTo>
                    <a:pt x="0" y="14"/>
                  </a:lnTo>
                  <a:lnTo>
                    <a:pt x="1" y="10"/>
                  </a:lnTo>
                  <a:lnTo>
                    <a:pt x="3" y="5"/>
                  </a:lnTo>
                  <a:lnTo>
                    <a:pt x="3" y="5"/>
                  </a:lnTo>
                  <a:lnTo>
                    <a:pt x="7" y="3"/>
                  </a:lnTo>
                  <a:lnTo>
                    <a:pt x="11" y="0"/>
                  </a:lnTo>
                  <a:lnTo>
                    <a:pt x="16" y="2"/>
                  </a:lnTo>
                  <a:lnTo>
                    <a:pt x="20" y="4"/>
                  </a:lnTo>
                  <a:lnTo>
                    <a:pt x="20" y="4"/>
                  </a:lnTo>
                  <a:lnTo>
                    <a:pt x="20" y="4"/>
                  </a:lnTo>
                  <a:lnTo>
                    <a:pt x="38" y="15"/>
                  </a:lnTo>
                  <a:lnTo>
                    <a:pt x="57" y="28"/>
                  </a:lnTo>
                  <a:lnTo>
                    <a:pt x="85" y="44"/>
                  </a:lnTo>
                  <a:lnTo>
                    <a:pt x="120" y="60"/>
                  </a:lnTo>
                  <a:lnTo>
                    <a:pt x="140" y="70"/>
                  </a:lnTo>
                  <a:lnTo>
                    <a:pt x="161" y="78"/>
                  </a:lnTo>
                  <a:lnTo>
                    <a:pt x="185" y="86"/>
                  </a:lnTo>
                  <a:lnTo>
                    <a:pt x="209" y="93"/>
                  </a:lnTo>
                  <a:lnTo>
                    <a:pt x="237" y="100"/>
                  </a:lnTo>
                  <a:lnTo>
                    <a:pt x="265" y="105"/>
                  </a:lnTo>
                  <a:lnTo>
                    <a:pt x="265" y="105"/>
                  </a:lnTo>
                  <a:lnTo>
                    <a:pt x="269" y="108"/>
                  </a:lnTo>
                  <a:lnTo>
                    <a:pt x="273" y="111"/>
                  </a:lnTo>
                  <a:lnTo>
                    <a:pt x="275" y="116"/>
                  </a:lnTo>
                  <a:lnTo>
                    <a:pt x="275" y="120"/>
                  </a:lnTo>
                  <a:lnTo>
                    <a:pt x="275" y="120"/>
                  </a:lnTo>
                  <a:lnTo>
                    <a:pt x="273" y="125"/>
                  </a:lnTo>
                  <a:lnTo>
                    <a:pt x="270" y="128"/>
                  </a:lnTo>
                  <a:lnTo>
                    <a:pt x="267" y="129"/>
                  </a:lnTo>
                  <a:lnTo>
                    <a:pt x="262" y="131"/>
                  </a:lnTo>
                  <a:lnTo>
                    <a:pt x="262" y="1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87"/>
            <p:cNvSpPr>
              <a:spLocks/>
            </p:cNvSpPr>
            <p:nvPr userDrawn="1"/>
          </p:nvSpPr>
          <p:spPr bwMode="auto">
            <a:xfrm>
              <a:off x="2630" y="1471"/>
              <a:ext cx="72" cy="96"/>
            </a:xfrm>
            <a:custGeom>
              <a:avLst/>
              <a:gdLst>
                <a:gd name="T0" fmla="*/ 13 w 144"/>
                <a:gd name="T1" fmla="*/ 192 h 192"/>
                <a:gd name="T2" fmla="*/ 5 w 144"/>
                <a:gd name="T3" fmla="*/ 189 h 192"/>
                <a:gd name="T4" fmla="*/ 0 w 144"/>
                <a:gd name="T5" fmla="*/ 179 h 192"/>
                <a:gd name="T6" fmla="*/ 1 w 144"/>
                <a:gd name="T7" fmla="*/ 175 h 192"/>
                <a:gd name="T8" fmla="*/ 7 w 144"/>
                <a:gd name="T9" fmla="*/ 168 h 192"/>
                <a:gd name="T10" fmla="*/ 13 w 144"/>
                <a:gd name="T11" fmla="*/ 167 h 192"/>
                <a:gd name="T12" fmla="*/ 50 w 144"/>
                <a:gd name="T13" fmla="*/ 162 h 192"/>
                <a:gd name="T14" fmla="*/ 78 w 144"/>
                <a:gd name="T15" fmla="*/ 154 h 192"/>
                <a:gd name="T16" fmla="*/ 99 w 144"/>
                <a:gd name="T17" fmla="*/ 141 h 192"/>
                <a:gd name="T18" fmla="*/ 113 w 144"/>
                <a:gd name="T19" fmla="*/ 125 h 192"/>
                <a:gd name="T20" fmla="*/ 116 w 144"/>
                <a:gd name="T21" fmla="*/ 117 h 192"/>
                <a:gd name="T22" fmla="*/ 119 w 144"/>
                <a:gd name="T23" fmla="*/ 100 h 192"/>
                <a:gd name="T24" fmla="*/ 118 w 144"/>
                <a:gd name="T25" fmla="*/ 81 h 192"/>
                <a:gd name="T26" fmla="*/ 111 w 144"/>
                <a:gd name="T27" fmla="*/ 56 h 192"/>
                <a:gd name="T28" fmla="*/ 98 w 144"/>
                <a:gd name="T29" fmla="*/ 30 h 192"/>
                <a:gd name="T30" fmla="*/ 91 w 144"/>
                <a:gd name="T31" fmla="*/ 18 h 192"/>
                <a:gd name="T32" fmla="*/ 89 w 144"/>
                <a:gd name="T33" fmla="*/ 9 h 192"/>
                <a:gd name="T34" fmla="*/ 94 w 144"/>
                <a:gd name="T35" fmla="*/ 1 h 192"/>
                <a:gd name="T36" fmla="*/ 99 w 144"/>
                <a:gd name="T37" fmla="*/ 0 h 192"/>
                <a:gd name="T38" fmla="*/ 108 w 144"/>
                <a:gd name="T39" fmla="*/ 1 h 192"/>
                <a:gd name="T40" fmla="*/ 112 w 144"/>
                <a:gd name="T41" fmla="*/ 4 h 192"/>
                <a:gd name="T42" fmla="*/ 128 w 144"/>
                <a:gd name="T43" fmla="*/ 33 h 192"/>
                <a:gd name="T44" fmla="*/ 138 w 144"/>
                <a:gd name="T45" fmla="*/ 61 h 192"/>
                <a:gd name="T46" fmla="*/ 143 w 144"/>
                <a:gd name="T47" fmla="*/ 81 h 192"/>
                <a:gd name="T48" fmla="*/ 144 w 144"/>
                <a:gd name="T49" fmla="*/ 103 h 192"/>
                <a:gd name="T50" fmla="*/ 139 w 144"/>
                <a:gd name="T51" fmla="*/ 125 h 192"/>
                <a:gd name="T52" fmla="*/ 136 w 144"/>
                <a:gd name="T53" fmla="*/ 136 h 192"/>
                <a:gd name="T54" fmla="*/ 119 w 144"/>
                <a:gd name="T55" fmla="*/ 159 h 192"/>
                <a:gd name="T56" fmla="*/ 92 w 144"/>
                <a:gd name="T57" fmla="*/ 176 h 192"/>
                <a:gd name="T58" fmla="*/ 58 w 144"/>
                <a:gd name="T59" fmla="*/ 186 h 192"/>
                <a:gd name="T60" fmla="*/ 14 w 144"/>
                <a:gd name="T61" fmla="*/ 192 h 192"/>
                <a:gd name="T62" fmla="*/ 13 w 144"/>
                <a:gd name="T63"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92">
                  <a:moveTo>
                    <a:pt x="13" y="192"/>
                  </a:moveTo>
                  <a:lnTo>
                    <a:pt x="13" y="192"/>
                  </a:lnTo>
                  <a:lnTo>
                    <a:pt x="8" y="191"/>
                  </a:lnTo>
                  <a:lnTo>
                    <a:pt x="5" y="189"/>
                  </a:lnTo>
                  <a:lnTo>
                    <a:pt x="1" y="185"/>
                  </a:lnTo>
                  <a:lnTo>
                    <a:pt x="0" y="179"/>
                  </a:lnTo>
                  <a:lnTo>
                    <a:pt x="0" y="179"/>
                  </a:lnTo>
                  <a:lnTo>
                    <a:pt x="1" y="175"/>
                  </a:lnTo>
                  <a:lnTo>
                    <a:pt x="3" y="171"/>
                  </a:lnTo>
                  <a:lnTo>
                    <a:pt x="7" y="168"/>
                  </a:lnTo>
                  <a:lnTo>
                    <a:pt x="13" y="167"/>
                  </a:lnTo>
                  <a:lnTo>
                    <a:pt x="13" y="167"/>
                  </a:lnTo>
                  <a:lnTo>
                    <a:pt x="31" y="165"/>
                  </a:lnTo>
                  <a:lnTo>
                    <a:pt x="50" y="162"/>
                  </a:lnTo>
                  <a:lnTo>
                    <a:pt x="65" y="159"/>
                  </a:lnTo>
                  <a:lnTo>
                    <a:pt x="78" y="154"/>
                  </a:lnTo>
                  <a:lnTo>
                    <a:pt x="90" y="148"/>
                  </a:lnTo>
                  <a:lnTo>
                    <a:pt x="99" y="141"/>
                  </a:lnTo>
                  <a:lnTo>
                    <a:pt x="107" y="133"/>
                  </a:lnTo>
                  <a:lnTo>
                    <a:pt x="113" y="125"/>
                  </a:lnTo>
                  <a:lnTo>
                    <a:pt x="113" y="125"/>
                  </a:lnTo>
                  <a:lnTo>
                    <a:pt x="116" y="117"/>
                  </a:lnTo>
                  <a:lnTo>
                    <a:pt x="119" y="108"/>
                  </a:lnTo>
                  <a:lnTo>
                    <a:pt x="119" y="100"/>
                  </a:lnTo>
                  <a:lnTo>
                    <a:pt x="119" y="91"/>
                  </a:lnTo>
                  <a:lnTo>
                    <a:pt x="118" y="81"/>
                  </a:lnTo>
                  <a:lnTo>
                    <a:pt x="115" y="72"/>
                  </a:lnTo>
                  <a:lnTo>
                    <a:pt x="111" y="56"/>
                  </a:lnTo>
                  <a:lnTo>
                    <a:pt x="104" y="41"/>
                  </a:lnTo>
                  <a:lnTo>
                    <a:pt x="98" y="30"/>
                  </a:lnTo>
                  <a:lnTo>
                    <a:pt x="91" y="18"/>
                  </a:lnTo>
                  <a:lnTo>
                    <a:pt x="91" y="18"/>
                  </a:lnTo>
                  <a:lnTo>
                    <a:pt x="89" y="13"/>
                  </a:lnTo>
                  <a:lnTo>
                    <a:pt x="89" y="9"/>
                  </a:lnTo>
                  <a:lnTo>
                    <a:pt x="91" y="4"/>
                  </a:lnTo>
                  <a:lnTo>
                    <a:pt x="94" y="1"/>
                  </a:lnTo>
                  <a:lnTo>
                    <a:pt x="94" y="1"/>
                  </a:lnTo>
                  <a:lnTo>
                    <a:pt x="99" y="0"/>
                  </a:lnTo>
                  <a:lnTo>
                    <a:pt x="104" y="0"/>
                  </a:lnTo>
                  <a:lnTo>
                    <a:pt x="108" y="1"/>
                  </a:lnTo>
                  <a:lnTo>
                    <a:pt x="112" y="4"/>
                  </a:lnTo>
                  <a:lnTo>
                    <a:pt x="112" y="4"/>
                  </a:lnTo>
                  <a:lnTo>
                    <a:pt x="121" y="18"/>
                  </a:lnTo>
                  <a:lnTo>
                    <a:pt x="128" y="33"/>
                  </a:lnTo>
                  <a:lnTo>
                    <a:pt x="135" y="50"/>
                  </a:lnTo>
                  <a:lnTo>
                    <a:pt x="138" y="61"/>
                  </a:lnTo>
                  <a:lnTo>
                    <a:pt x="141" y="71"/>
                  </a:lnTo>
                  <a:lnTo>
                    <a:pt x="143" y="81"/>
                  </a:lnTo>
                  <a:lnTo>
                    <a:pt x="144" y="92"/>
                  </a:lnTo>
                  <a:lnTo>
                    <a:pt x="144" y="103"/>
                  </a:lnTo>
                  <a:lnTo>
                    <a:pt x="143" y="115"/>
                  </a:lnTo>
                  <a:lnTo>
                    <a:pt x="139" y="125"/>
                  </a:lnTo>
                  <a:lnTo>
                    <a:pt x="136" y="136"/>
                  </a:lnTo>
                  <a:lnTo>
                    <a:pt x="136" y="136"/>
                  </a:lnTo>
                  <a:lnTo>
                    <a:pt x="128" y="148"/>
                  </a:lnTo>
                  <a:lnTo>
                    <a:pt x="119" y="159"/>
                  </a:lnTo>
                  <a:lnTo>
                    <a:pt x="106" y="168"/>
                  </a:lnTo>
                  <a:lnTo>
                    <a:pt x="92" y="176"/>
                  </a:lnTo>
                  <a:lnTo>
                    <a:pt x="76" y="182"/>
                  </a:lnTo>
                  <a:lnTo>
                    <a:pt x="58" y="186"/>
                  </a:lnTo>
                  <a:lnTo>
                    <a:pt x="37" y="190"/>
                  </a:lnTo>
                  <a:lnTo>
                    <a:pt x="14" y="192"/>
                  </a:lnTo>
                  <a:lnTo>
                    <a:pt x="14" y="192"/>
                  </a:lnTo>
                  <a:lnTo>
                    <a:pt x="13" y="192"/>
                  </a:lnTo>
                  <a:lnTo>
                    <a:pt x="13" y="1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88"/>
            <p:cNvSpPr>
              <a:spLocks/>
            </p:cNvSpPr>
            <p:nvPr userDrawn="1"/>
          </p:nvSpPr>
          <p:spPr bwMode="auto">
            <a:xfrm>
              <a:off x="2641" y="1912"/>
              <a:ext cx="132" cy="61"/>
            </a:xfrm>
            <a:custGeom>
              <a:avLst/>
              <a:gdLst>
                <a:gd name="T0" fmla="*/ 13 w 265"/>
                <a:gd name="T1" fmla="*/ 122 h 122"/>
                <a:gd name="T2" fmla="*/ 8 w 265"/>
                <a:gd name="T3" fmla="*/ 121 h 122"/>
                <a:gd name="T4" fmla="*/ 1 w 265"/>
                <a:gd name="T5" fmla="*/ 114 h 122"/>
                <a:gd name="T6" fmla="*/ 1 w 265"/>
                <a:gd name="T7" fmla="*/ 105 h 122"/>
                <a:gd name="T8" fmla="*/ 7 w 265"/>
                <a:gd name="T9" fmla="*/ 91 h 122"/>
                <a:gd name="T10" fmla="*/ 20 w 265"/>
                <a:gd name="T11" fmla="*/ 69 h 122"/>
                <a:gd name="T12" fmla="*/ 36 w 265"/>
                <a:gd name="T13" fmla="*/ 50 h 122"/>
                <a:gd name="T14" fmla="*/ 54 w 265"/>
                <a:gd name="T15" fmla="*/ 35 h 122"/>
                <a:gd name="T16" fmla="*/ 74 w 265"/>
                <a:gd name="T17" fmla="*/ 23 h 122"/>
                <a:gd name="T18" fmla="*/ 105 w 265"/>
                <a:gd name="T19" fmla="*/ 10 h 122"/>
                <a:gd name="T20" fmla="*/ 147 w 265"/>
                <a:gd name="T21" fmla="*/ 1 h 122"/>
                <a:gd name="T22" fmla="*/ 189 w 265"/>
                <a:gd name="T23" fmla="*/ 0 h 122"/>
                <a:gd name="T24" fmla="*/ 222 w 265"/>
                <a:gd name="T25" fmla="*/ 2 h 122"/>
                <a:gd name="T26" fmla="*/ 256 w 265"/>
                <a:gd name="T27" fmla="*/ 8 h 122"/>
                <a:gd name="T28" fmla="*/ 260 w 265"/>
                <a:gd name="T29" fmla="*/ 10 h 122"/>
                <a:gd name="T30" fmla="*/ 265 w 265"/>
                <a:gd name="T31" fmla="*/ 18 h 122"/>
                <a:gd name="T32" fmla="*/ 265 w 265"/>
                <a:gd name="T33" fmla="*/ 23 h 122"/>
                <a:gd name="T34" fmla="*/ 259 w 265"/>
                <a:gd name="T35" fmla="*/ 31 h 122"/>
                <a:gd name="T36" fmla="*/ 250 w 265"/>
                <a:gd name="T37" fmla="*/ 32 h 122"/>
                <a:gd name="T38" fmla="*/ 240 w 265"/>
                <a:gd name="T39" fmla="*/ 30 h 122"/>
                <a:gd name="T40" fmla="*/ 204 w 265"/>
                <a:gd name="T41" fmla="*/ 25 h 122"/>
                <a:gd name="T42" fmla="*/ 170 w 265"/>
                <a:gd name="T43" fmla="*/ 24 h 122"/>
                <a:gd name="T44" fmla="*/ 132 w 265"/>
                <a:gd name="T45" fmla="*/ 28 h 122"/>
                <a:gd name="T46" fmla="*/ 96 w 265"/>
                <a:gd name="T47" fmla="*/ 39 h 122"/>
                <a:gd name="T48" fmla="*/ 78 w 265"/>
                <a:gd name="T49" fmla="*/ 48 h 122"/>
                <a:gd name="T50" fmla="*/ 62 w 265"/>
                <a:gd name="T51" fmla="*/ 60 h 122"/>
                <a:gd name="T52" fmla="*/ 47 w 265"/>
                <a:gd name="T53" fmla="*/ 74 h 122"/>
                <a:gd name="T54" fmla="*/ 34 w 265"/>
                <a:gd name="T55" fmla="*/ 92 h 122"/>
                <a:gd name="T56" fmla="*/ 25 w 265"/>
                <a:gd name="T57" fmla="*/ 113 h 122"/>
                <a:gd name="T58" fmla="*/ 23 w 265"/>
                <a:gd name="T59" fmla="*/ 116 h 122"/>
                <a:gd name="T60" fmla="*/ 17 w 265"/>
                <a:gd name="T61" fmla="*/ 121 h 122"/>
                <a:gd name="T62" fmla="*/ 13 w 265"/>
                <a:gd name="T6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5" h="122">
                  <a:moveTo>
                    <a:pt x="13" y="122"/>
                  </a:moveTo>
                  <a:lnTo>
                    <a:pt x="13" y="122"/>
                  </a:lnTo>
                  <a:lnTo>
                    <a:pt x="8" y="121"/>
                  </a:lnTo>
                  <a:lnTo>
                    <a:pt x="8" y="121"/>
                  </a:lnTo>
                  <a:lnTo>
                    <a:pt x="5" y="119"/>
                  </a:lnTo>
                  <a:lnTo>
                    <a:pt x="1" y="114"/>
                  </a:lnTo>
                  <a:lnTo>
                    <a:pt x="0" y="109"/>
                  </a:lnTo>
                  <a:lnTo>
                    <a:pt x="1" y="105"/>
                  </a:lnTo>
                  <a:lnTo>
                    <a:pt x="1" y="105"/>
                  </a:lnTo>
                  <a:lnTo>
                    <a:pt x="7" y="91"/>
                  </a:lnTo>
                  <a:lnTo>
                    <a:pt x="13" y="80"/>
                  </a:lnTo>
                  <a:lnTo>
                    <a:pt x="20" y="69"/>
                  </a:lnTo>
                  <a:lnTo>
                    <a:pt x="28" y="59"/>
                  </a:lnTo>
                  <a:lnTo>
                    <a:pt x="36" y="50"/>
                  </a:lnTo>
                  <a:lnTo>
                    <a:pt x="45" y="41"/>
                  </a:lnTo>
                  <a:lnTo>
                    <a:pt x="54" y="35"/>
                  </a:lnTo>
                  <a:lnTo>
                    <a:pt x="63" y="28"/>
                  </a:lnTo>
                  <a:lnTo>
                    <a:pt x="74" y="23"/>
                  </a:lnTo>
                  <a:lnTo>
                    <a:pt x="84" y="17"/>
                  </a:lnTo>
                  <a:lnTo>
                    <a:pt x="105" y="10"/>
                  </a:lnTo>
                  <a:lnTo>
                    <a:pt x="127" y="5"/>
                  </a:lnTo>
                  <a:lnTo>
                    <a:pt x="147" y="1"/>
                  </a:lnTo>
                  <a:lnTo>
                    <a:pt x="168" y="0"/>
                  </a:lnTo>
                  <a:lnTo>
                    <a:pt x="189" y="0"/>
                  </a:lnTo>
                  <a:lnTo>
                    <a:pt x="206" y="1"/>
                  </a:lnTo>
                  <a:lnTo>
                    <a:pt x="222" y="2"/>
                  </a:lnTo>
                  <a:lnTo>
                    <a:pt x="246" y="6"/>
                  </a:lnTo>
                  <a:lnTo>
                    <a:pt x="256" y="8"/>
                  </a:lnTo>
                  <a:lnTo>
                    <a:pt x="256" y="8"/>
                  </a:lnTo>
                  <a:lnTo>
                    <a:pt x="260" y="10"/>
                  </a:lnTo>
                  <a:lnTo>
                    <a:pt x="264" y="14"/>
                  </a:lnTo>
                  <a:lnTo>
                    <a:pt x="265" y="18"/>
                  </a:lnTo>
                  <a:lnTo>
                    <a:pt x="265" y="23"/>
                  </a:lnTo>
                  <a:lnTo>
                    <a:pt x="265" y="23"/>
                  </a:lnTo>
                  <a:lnTo>
                    <a:pt x="263" y="28"/>
                  </a:lnTo>
                  <a:lnTo>
                    <a:pt x="259" y="31"/>
                  </a:lnTo>
                  <a:lnTo>
                    <a:pt x="255" y="32"/>
                  </a:lnTo>
                  <a:lnTo>
                    <a:pt x="250" y="32"/>
                  </a:lnTo>
                  <a:lnTo>
                    <a:pt x="250" y="32"/>
                  </a:lnTo>
                  <a:lnTo>
                    <a:pt x="240" y="30"/>
                  </a:lnTo>
                  <a:lnTo>
                    <a:pt x="218" y="27"/>
                  </a:lnTo>
                  <a:lnTo>
                    <a:pt x="204" y="25"/>
                  </a:lnTo>
                  <a:lnTo>
                    <a:pt x="188" y="24"/>
                  </a:lnTo>
                  <a:lnTo>
                    <a:pt x="170" y="24"/>
                  </a:lnTo>
                  <a:lnTo>
                    <a:pt x="152" y="25"/>
                  </a:lnTo>
                  <a:lnTo>
                    <a:pt x="132" y="28"/>
                  </a:lnTo>
                  <a:lnTo>
                    <a:pt x="114" y="32"/>
                  </a:lnTo>
                  <a:lnTo>
                    <a:pt x="96" y="39"/>
                  </a:lnTo>
                  <a:lnTo>
                    <a:pt x="86" y="44"/>
                  </a:lnTo>
                  <a:lnTo>
                    <a:pt x="78" y="48"/>
                  </a:lnTo>
                  <a:lnTo>
                    <a:pt x="70" y="53"/>
                  </a:lnTo>
                  <a:lnTo>
                    <a:pt x="62" y="60"/>
                  </a:lnTo>
                  <a:lnTo>
                    <a:pt x="54" y="67"/>
                  </a:lnTo>
                  <a:lnTo>
                    <a:pt x="47" y="74"/>
                  </a:lnTo>
                  <a:lnTo>
                    <a:pt x="40" y="83"/>
                  </a:lnTo>
                  <a:lnTo>
                    <a:pt x="34" y="92"/>
                  </a:lnTo>
                  <a:lnTo>
                    <a:pt x="30" y="103"/>
                  </a:lnTo>
                  <a:lnTo>
                    <a:pt x="25" y="113"/>
                  </a:lnTo>
                  <a:lnTo>
                    <a:pt x="25" y="113"/>
                  </a:lnTo>
                  <a:lnTo>
                    <a:pt x="23" y="116"/>
                  </a:lnTo>
                  <a:lnTo>
                    <a:pt x="20" y="120"/>
                  </a:lnTo>
                  <a:lnTo>
                    <a:pt x="17" y="121"/>
                  </a:lnTo>
                  <a:lnTo>
                    <a:pt x="13" y="122"/>
                  </a:lnTo>
                  <a:lnTo>
                    <a:pt x="13" y="1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89"/>
            <p:cNvSpPr>
              <a:spLocks/>
            </p:cNvSpPr>
            <p:nvPr userDrawn="1"/>
          </p:nvSpPr>
          <p:spPr bwMode="auto">
            <a:xfrm>
              <a:off x="2730" y="1771"/>
              <a:ext cx="43" cy="157"/>
            </a:xfrm>
            <a:custGeom>
              <a:avLst/>
              <a:gdLst>
                <a:gd name="T0" fmla="*/ 74 w 87"/>
                <a:gd name="T1" fmla="*/ 313 h 313"/>
                <a:gd name="T2" fmla="*/ 65 w 87"/>
                <a:gd name="T3" fmla="*/ 310 h 313"/>
                <a:gd name="T4" fmla="*/ 59 w 87"/>
                <a:gd name="T5" fmla="*/ 302 h 313"/>
                <a:gd name="T6" fmla="*/ 35 w 87"/>
                <a:gd name="T7" fmla="*/ 267 h 313"/>
                <a:gd name="T8" fmla="*/ 18 w 87"/>
                <a:gd name="T9" fmla="*/ 233 h 313"/>
                <a:gd name="T10" fmla="*/ 5 w 87"/>
                <a:gd name="T11" fmla="*/ 189 h 313"/>
                <a:gd name="T12" fmla="*/ 2 w 87"/>
                <a:gd name="T13" fmla="*/ 165 h 313"/>
                <a:gd name="T14" fmla="*/ 0 w 87"/>
                <a:gd name="T15" fmla="*/ 140 h 313"/>
                <a:gd name="T16" fmla="*/ 4 w 87"/>
                <a:gd name="T17" fmla="*/ 114 h 313"/>
                <a:gd name="T18" fmla="*/ 12 w 87"/>
                <a:gd name="T19" fmla="*/ 87 h 313"/>
                <a:gd name="T20" fmla="*/ 24 w 87"/>
                <a:gd name="T21" fmla="*/ 60 h 313"/>
                <a:gd name="T22" fmla="*/ 42 w 87"/>
                <a:gd name="T23" fmla="*/ 32 h 313"/>
                <a:gd name="T24" fmla="*/ 66 w 87"/>
                <a:gd name="T25" fmla="*/ 4 h 313"/>
                <a:gd name="T26" fmla="*/ 70 w 87"/>
                <a:gd name="T27" fmla="*/ 1 h 313"/>
                <a:gd name="T28" fmla="*/ 79 w 87"/>
                <a:gd name="T29" fmla="*/ 1 h 313"/>
                <a:gd name="T30" fmla="*/ 83 w 87"/>
                <a:gd name="T31" fmla="*/ 4 h 313"/>
                <a:gd name="T32" fmla="*/ 87 w 87"/>
                <a:gd name="T33" fmla="*/ 13 h 313"/>
                <a:gd name="T34" fmla="*/ 83 w 87"/>
                <a:gd name="T35" fmla="*/ 22 h 313"/>
                <a:gd name="T36" fmla="*/ 74 w 87"/>
                <a:gd name="T37" fmla="*/ 32 h 313"/>
                <a:gd name="T38" fmla="*/ 57 w 87"/>
                <a:gd name="T39" fmla="*/ 53 h 313"/>
                <a:gd name="T40" fmla="*/ 44 w 87"/>
                <a:gd name="T41" fmla="*/ 75 h 313"/>
                <a:gd name="T42" fmla="*/ 34 w 87"/>
                <a:gd name="T43" fmla="*/ 98 h 313"/>
                <a:gd name="T44" fmla="*/ 28 w 87"/>
                <a:gd name="T45" fmla="*/ 121 h 313"/>
                <a:gd name="T46" fmla="*/ 26 w 87"/>
                <a:gd name="T47" fmla="*/ 144 h 313"/>
                <a:gd name="T48" fmla="*/ 27 w 87"/>
                <a:gd name="T49" fmla="*/ 168 h 313"/>
                <a:gd name="T50" fmla="*/ 30 w 87"/>
                <a:gd name="T51" fmla="*/ 193 h 313"/>
                <a:gd name="T52" fmla="*/ 35 w 87"/>
                <a:gd name="T53" fmla="*/ 206 h 313"/>
                <a:gd name="T54" fmla="*/ 49 w 87"/>
                <a:gd name="T55" fmla="*/ 241 h 313"/>
                <a:gd name="T56" fmla="*/ 65 w 87"/>
                <a:gd name="T57" fmla="*/ 268 h 313"/>
                <a:gd name="T58" fmla="*/ 83 w 87"/>
                <a:gd name="T59" fmla="*/ 293 h 313"/>
                <a:gd name="T60" fmla="*/ 87 w 87"/>
                <a:gd name="T61" fmla="*/ 296 h 313"/>
                <a:gd name="T62" fmla="*/ 86 w 87"/>
                <a:gd name="T63" fmla="*/ 306 h 313"/>
                <a:gd name="T64" fmla="*/ 83 w 87"/>
                <a:gd name="T65" fmla="*/ 310 h 313"/>
                <a:gd name="T66" fmla="*/ 74 w 87"/>
                <a:gd name="T6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 h="313">
                  <a:moveTo>
                    <a:pt x="74" y="313"/>
                  </a:moveTo>
                  <a:lnTo>
                    <a:pt x="74" y="313"/>
                  </a:lnTo>
                  <a:lnTo>
                    <a:pt x="70" y="312"/>
                  </a:lnTo>
                  <a:lnTo>
                    <a:pt x="65" y="310"/>
                  </a:lnTo>
                  <a:lnTo>
                    <a:pt x="65" y="310"/>
                  </a:lnTo>
                  <a:lnTo>
                    <a:pt x="59" y="302"/>
                  </a:lnTo>
                  <a:lnTo>
                    <a:pt x="44" y="282"/>
                  </a:lnTo>
                  <a:lnTo>
                    <a:pt x="35" y="267"/>
                  </a:lnTo>
                  <a:lnTo>
                    <a:pt x="27" y="251"/>
                  </a:lnTo>
                  <a:lnTo>
                    <a:pt x="18" y="233"/>
                  </a:lnTo>
                  <a:lnTo>
                    <a:pt x="11" y="212"/>
                  </a:lnTo>
                  <a:lnTo>
                    <a:pt x="5" y="189"/>
                  </a:lnTo>
                  <a:lnTo>
                    <a:pt x="3" y="177"/>
                  </a:lnTo>
                  <a:lnTo>
                    <a:pt x="2" y="165"/>
                  </a:lnTo>
                  <a:lnTo>
                    <a:pt x="0" y="153"/>
                  </a:lnTo>
                  <a:lnTo>
                    <a:pt x="0" y="140"/>
                  </a:lnTo>
                  <a:lnTo>
                    <a:pt x="2" y="127"/>
                  </a:lnTo>
                  <a:lnTo>
                    <a:pt x="4" y="114"/>
                  </a:lnTo>
                  <a:lnTo>
                    <a:pt x="7" y="100"/>
                  </a:lnTo>
                  <a:lnTo>
                    <a:pt x="12" y="87"/>
                  </a:lnTo>
                  <a:lnTo>
                    <a:pt x="17" y="74"/>
                  </a:lnTo>
                  <a:lnTo>
                    <a:pt x="24" y="60"/>
                  </a:lnTo>
                  <a:lnTo>
                    <a:pt x="32" y="46"/>
                  </a:lnTo>
                  <a:lnTo>
                    <a:pt x="42" y="32"/>
                  </a:lnTo>
                  <a:lnTo>
                    <a:pt x="53" y="18"/>
                  </a:lnTo>
                  <a:lnTo>
                    <a:pt x="66" y="4"/>
                  </a:lnTo>
                  <a:lnTo>
                    <a:pt x="66" y="4"/>
                  </a:lnTo>
                  <a:lnTo>
                    <a:pt x="70" y="1"/>
                  </a:lnTo>
                  <a:lnTo>
                    <a:pt x="74" y="0"/>
                  </a:lnTo>
                  <a:lnTo>
                    <a:pt x="79" y="1"/>
                  </a:lnTo>
                  <a:lnTo>
                    <a:pt x="83" y="4"/>
                  </a:lnTo>
                  <a:lnTo>
                    <a:pt x="83" y="4"/>
                  </a:lnTo>
                  <a:lnTo>
                    <a:pt x="87" y="8"/>
                  </a:lnTo>
                  <a:lnTo>
                    <a:pt x="87" y="13"/>
                  </a:lnTo>
                  <a:lnTo>
                    <a:pt x="87" y="17"/>
                  </a:lnTo>
                  <a:lnTo>
                    <a:pt x="83" y="22"/>
                  </a:lnTo>
                  <a:lnTo>
                    <a:pt x="83" y="22"/>
                  </a:lnTo>
                  <a:lnTo>
                    <a:pt x="74" y="32"/>
                  </a:lnTo>
                  <a:lnTo>
                    <a:pt x="65" y="43"/>
                  </a:lnTo>
                  <a:lnTo>
                    <a:pt x="57" y="53"/>
                  </a:lnTo>
                  <a:lnTo>
                    <a:pt x="50" y="64"/>
                  </a:lnTo>
                  <a:lnTo>
                    <a:pt x="44" y="75"/>
                  </a:lnTo>
                  <a:lnTo>
                    <a:pt x="38" y="86"/>
                  </a:lnTo>
                  <a:lnTo>
                    <a:pt x="34" y="98"/>
                  </a:lnTo>
                  <a:lnTo>
                    <a:pt x="30" y="109"/>
                  </a:lnTo>
                  <a:lnTo>
                    <a:pt x="28" y="121"/>
                  </a:lnTo>
                  <a:lnTo>
                    <a:pt x="26" y="132"/>
                  </a:lnTo>
                  <a:lnTo>
                    <a:pt x="26" y="144"/>
                  </a:lnTo>
                  <a:lnTo>
                    <a:pt x="26" y="157"/>
                  </a:lnTo>
                  <a:lnTo>
                    <a:pt x="27" y="168"/>
                  </a:lnTo>
                  <a:lnTo>
                    <a:pt x="28" y="181"/>
                  </a:lnTo>
                  <a:lnTo>
                    <a:pt x="30" y="193"/>
                  </a:lnTo>
                  <a:lnTo>
                    <a:pt x="35" y="206"/>
                  </a:lnTo>
                  <a:lnTo>
                    <a:pt x="35" y="206"/>
                  </a:lnTo>
                  <a:lnTo>
                    <a:pt x="41" y="225"/>
                  </a:lnTo>
                  <a:lnTo>
                    <a:pt x="49" y="241"/>
                  </a:lnTo>
                  <a:lnTo>
                    <a:pt x="57" y="256"/>
                  </a:lnTo>
                  <a:lnTo>
                    <a:pt x="65" y="268"/>
                  </a:lnTo>
                  <a:lnTo>
                    <a:pt x="79" y="286"/>
                  </a:lnTo>
                  <a:lnTo>
                    <a:pt x="83" y="293"/>
                  </a:lnTo>
                  <a:lnTo>
                    <a:pt x="83" y="293"/>
                  </a:lnTo>
                  <a:lnTo>
                    <a:pt x="87" y="296"/>
                  </a:lnTo>
                  <a:lnTo>
                    <a:pt x="87" y="302"/>
                  </a:lnTo>
                  <a:lnTo>
                    <a:pt x="86" y="306"/>
                  </a:lnTo>
                  <a:lnTo>
                    <a:pt x="83" y="310"/>
                  </a:lnTo>
                  <a:lnTo>
                    <a:pt x="83" y="310"/>
                  </a:lnTo>
                  <a:lnTo>
                    <a:pt x="79" y="312"/>
                  </a:lnTo>
                  <a:lnTo>
                    <a:pt x="74" y="313"/>
                  </a:lnTo>
                  <a:lnTo>
                    <a:pt x="74" y="3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90"/>
            <p:cNvSpPr>
              <a:spLocks/>
            </p:cNvSpPr>
            <p:nvPr userDrawn="1"/>
          </p:nvSpPr>
          <p:spPr bwMode="auto">
            <a:xfrm>
              <a:off x="2787" y="2289"/>
              <a:ext cx="80" cy="101"/>
            </a:xfrm>
            <a:custGeom>
              <a:avLst/>
              <a:gdLst>
                <a:gd name="T0" fmla="*/ 146 w 159"/>
                <a:gd name="T1" fmla="*/ 200 h 200"/>
                <a:gd name="T2" fmla="*/ 146 w 159"/>
                <a:gd name="T3" fmla="*/ 200 h 200"/>
                <a:gd name="T4" fmla="*/ 146 w 159"/>
                <a:gd name="T5" fmla="*/ 200 h 200"/>
                <a:gd name="T6" fmla="*/ 146 w 159"/>
                <a:gd name="T7" fmla="*/ 200 h 200"/>
                <a:gd name="T8" fmla="*/ 134 w 159"/>
                <a:gd name="T9" fmla="*/ 199 h 200"/>
                <a:gd name="T10" fmla="*/ 125 w 159"/>
                <a:gd name="T11" fmla="*/ 197 h 200"/>
                <a:gd name="T12" fmla="*/ 115 w 159"/>
                <a:gd name="T13" fmla="*/ 193 h 200"/>
                <a:gd name="T14" fmla="*/ 106 w 159"/>
                <a:gd name="T15" fmla="*/ 190 h 200"/>
                <a:gd name="T16" fmla="*/ 97 w 159"/>
                <a:gd name="T17" fmla="*/ 185 h 200"/>
                <a:gd name="T18" fmla="*/ 89 w 159"/>
                <a:gd name="T19" fmla="*/ 181 h 200"/>
                <a:gd name="T20" fmla="*/ 81 w 159"/>
                <a:gd name="T21" fmla="*/ 175 h 200"/>
                <a:gd name="T22" fmla="*/ 74 w 159"/>
                <a:gd name="T23" fmla="*/ 169 h 200"/>
                <a:gd name="T24" fmla="*/ 61 w 159"/>
                <a:gd name="T25" fmla="*/ 155 h 200"/>
                <a:gd name="T26" fmla="*/ 49 w 159"/>
                <a:gd name="T27" fmla="*/ 139 h 200"/>
                <a:gd name="T28" fmla="*/ 39 w 159"/>
                <a:gd name="T29" fmla="*/ 123 h 200"/>
                <a:gd name="T30" fmla="*/ 29 w 159"/>
                <a:gd name="T31" fmla="*/ 107 h 200"/>
                <a:gd name="T32" fmla="*/ 23 w 159"/>
                <a:gd name="T33" fmla="*/ 90 h 200"/>
                <a:gd name="T34" fmla="*/ 16 w 159"/>
                <a:gd name="T35" fmla="*/ 74 h 200"/>
                <a:gd name="T36" fmla="*/ 6 w 159"/>
                <a:gd name="T37" fmla="*/ 45 h 200"/>
                <a:gd name="T38" fmla="*/ 2 w 159"/>
                <a:gd name="T39" fmla="*/ 24 h 200"/>
                <a:gd name="T40" fmla="*/ 0 w 159"/>
                <a:gd name="T41" fmla="*/ 14 h 200"/>
                <a:gd name="T42" fmla="*/ 0 w 159"/>
                <a:gd name="T43" fmla="*/ 14 h 200"/>
                <a:gd name="T44" fmla="*/ 1 w 159"/>
                <a:gd name="T45" fmla="*/ 9 h 200"/>
                <a:gd name="T46" fmla="*/ 2 w 159"/>
                <a:gd name="T47" fmla="*/ 4 h 200"/>
                <a:gd name="T48" fmla="*/ 5 w 159"/>
                <a:gd name="T49" fmla="*/ 1 h 200"/>
                <a:gd name="T50" fmla="*/ 10 w 159"/>
                <a:gd name="T51" fmla="*/ 0 h 200"/>
                <a:gd name="T52" fmla="*/ 10 w 159"/>
                <a:gd name="T53" fmla="*/ 0 h 200"/>
                <a:gd name="T54" fmla="*/ 16 w 159"/>
                <a:gd name="T55" fmla="*/ 0 h 200"/>
                <a:gd name="T56" fmla="*/ 20 w 159"/>
                <a:gd name="T57" fmla="*/ 2 h 200"/>
                <a:gd name="T58" fmla="*/ 23 w 159"/>
                <a:gd name="T59" fmla="*/ 6 h 200"/>
                <a:gd name="T60" fmla="*/ 25 w 159"/>
                <a:gd name="T61" fmla="*/ 10 h 200"/>
                <a:gd name="T62" fmla="*/ 25 w 159"/>
                <a:gd name="T63" fmla="*/ 10 h 200"/>
                <a:gd name="T64" fmla="*/ 26 w 159"/>
                <a:gd name="T65" fmla="*/ 17 h 200"/>
                <a:gd name="T66" fmla="*/ 31 w 159"/>
                <a:gd name="T67" fmla="*/ 36 h 200"/>
                <a:gd name="T68" fmla="*/ 39 w 159"/>
                <a:gd name="T69" fmla="*/ 61 h 200"/>
                <a:gd name="T70" fmla="*/ 43 w 159"/>
                <a:gd name="T71" fmla="*/ 76 h 200"/>
                <a:gd name="T72" fmla="*/ 50 w 159"/>
                <a:gd name="T73" fmla="*/ 91 h 200"/>
                <a:gd name="T74" fmla="*/ 58 w 159"/>
                <a:gd name="T75" fmla="*/ 106 h 200"/>
                <a:gd name="T76" fmla="*/ 66 w 159"/>
                <a:gd name="T77" fmla="*/ 121 h 200"/>
                <a:gd name="T78" fmla="*/ 77 w 159"/>
                <a:gd name="T79" fmla="*/ 135 h 200"/>
                <a:gd name="T80" fmla="*/ 87 w 159"/>
                <a:gd name="T81" fmla="*/ 146 h 200"/>
                <a:gd name="T82" fmla="*/ 100 w 159"/>
                <a:gd name="T83" fmla="*/ 158 h 200"/>
                <a:gd name="T84" fmla="*/ 107 w 159"/>
                <a:gd name="T85" fmla="*/ 162 h 200"/>
                <a:gd name="T86" fmla="*/ 115 w 159"/>
                <a:gd name="T87" fmla="*/ 166 h 200"/>
                <a:gd name="T88" fmla="*/ 122 w 159"/>
                <a:gd name="T89" fmla="*/ 169 h 200"/>
                <a:gd name="T90" fmla="*/ 130 w 159"/>
                <a:gd name="T91" fmla="*/ 172 h 200"/>
                <a:gd name="T92" fmla="*/ 138 w 159"/>
                <a:gd name="T93" fmla="*/ 174 h 200"/>
                <a:gd name="T94" fmla="*/ 147 w 159"/>
                <a:gd name="T95" fmla="*/ 175 h 200"/>
                <a:gd name="T96" fmla="*/ 147 w 159"/>
                <a:gd name="T97" fmla="*/ 175 h 200"/>
                <a:gd name="T98" fmla="*/ 152 w 159"/>
                <a:gd name="T99" fmla="*/ 176 h 200"/>
                <a:gd name="T100" fmla="*/ 156 w 159"/>
                <a:gd name="T101" fmla="*/ 180 h 200"/>
                <a:gd name="T102" fmla="*/ 159 w 159"/>
                <a:gd name="T103" fmla="*/ 183 h 200"/>
                <a:gd name="T104" fmla="*/ 159 w 159"/>
                <a:gd name="T105" fmla="*/ 188 h 200"/>
                <a:gd name="T106" fmla="*/ 159 w 159"/>
                <a:gd name="T107" fmla="*/ 188 h 200"/>
                <a:gd name="T108" fmla="*/ 157 w 159"/>
                <a:gd name="T109" fmla="*/ 193 h 200"/>
                <a:gd name="T110" fmla="*/ 155 w 159"/>
                <a:gd name="T111" fmla="*/ 197 h 200"/>
                <a:gd name="T112" fmla="*/ 150 w 159"/>
                <a:gd name="T113" fmla="*/ 199 h 200"/>
                <a:gd name="T114" fmla="*/ 146 w 159"/>
                <a:gd name="T115" fmla="*/ 200 h 200"/>
                <a:gd name="T116" fmla="*/ 146 w 159"/>
                <a:gd name="T11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9" h="200">
                  <a:moveTo>
                    <a:pt x="146" y="200"/>
                  </a:moveTo>
                  <a:lnTo>
                    <a:pt x="146" y="200"/>
                  </a:lnTo>
                  <a:lnTo>
                    <a:pt x="146" y="200"/>
                  </a:lnTo>
                  <a:lnTo>
                    <a:pt x="146" y="200"/>
                  </a:lnTo>
                  <a:lnTo>
                    <a:pt x="134" y="199"/>
                  </a:lnTo>
                  <a:lnTo>
                    <a:pt x="125" y="197"/>
                  </a:lnTo>
                  <a:lnTo>
                    <a:pt x="115" y="193"/>
                  </a:lnTo>
                  <a:lnTo>
                    <a:pt x="106" y="190"/>
                  </a:lnTo>
                  <a:lnTo>
                    <a:pt x="97" y="185"/>
                  </a:lnTo>
                  <a:lnTo>
                    <a:pt x="89" y="181"/>
                  </a:lnTo>
                  <a:lnTo>
                    <a:pt x="81" y="175"/>
                  </a:lnTo>
                  <a:lnTo>
                    <a:pt x="74" y="169"/>
                  </a:lnTo>
                  <a:lnTo>
                    <a:pt x="61" y="155"/>
                  </a:lnTo>
                  <a:lnTo>
                    <a:pt x="49" y="139"/>
                  </a:lnTo>
                  <a:lnTo>
                    <a:pt x="39" y="123"/>
                  </a:lnTo>
                  <a:lnTo>
                    <a:pt x="29" y="107"/>
                  </a:lnTo>
                  <a:lnTo>
                    <a:pt x="23" y="90"/>
                  </a:lnTo>
                  <a:lnTo>
                    <a:pt x="16" y="74"/>
                  </a:lnTo>
                  <a:lnTo>
                    <a:pt x="6" y="45"/>
                  </a:lnTo>
                  <a:lnTo>
                    <a:pt x="2" y="24"/>
                  </a:lnTo>
                  <a:lnTo>
                    <a:pt x="0" y="14"/>
                  </a:lnTo>
                  <a:lnTo>
                    <a:pt x="0" y="14"/>
                  </a:lnTo>
                  <a:lnTo>
                    <a:pt x="1" y="9"/>
                  </a:lnTo>
                  <a:lnTo>
                    <a:pt x="2" y="4"/>
                  </a:lnTo>
                  <a:lnTo>
                    <a:pt x="5" y="1"/>
                  </a:lnTo>
                  <a:lnTo>
                    <a:pt x="10" y="0"/>
                  </a:lnTo>
                  <a:lnTo>
                    <a:pt x="10" y="0"/>
                  </a:lnTo>
                  <a:lnTo>
                    <a:pt x="16" y="0"/>
                  </a:lnTo>
                  <a:lnTo>
                    <a:pt x="20" y="2"/>
                  </a:lnTo>
                  <a:lnTo>
                    <a:pt x="23" y="6"/>
                  </a:lnTo>
                  <a:lnTo>
                    <a:pt x="25" y="10"/>
                  </a:lnTo>
                  <a:lnTo>
                    <a:pt x="25" y="10"/>
                  </a:lnTo>
                  <a:lnTo>
                    <a:pt x="26" y="17"/>
                  </a:lnTo>
                  <a:lnTo>
                    <a:pt x="31" y="36"/>
                  </a:lnTo>
                  <a:lnTo>
                    <a:pt x="39" y="61"/>
                  </a:lnTo>
                  <a:lnTo>
                    <a:pt x="43" y="76"/>
                  </a:lnTo>
                  <a:lnTo>
                    <a:pt x="50" y="91"/>
                  </a:lnTo>
                  <a:lnTo>
                    <a:pt x="58" y="106"/>
                  </a:lnTo>
                  <a:lnTo>
                    <a:pt x="66" y="121"/>
                  </a:lnTo>
                  <a:lnTo>
                    <a:pt x="77" y="135"/>
                  </a:lnTo>
                  <a:lnTo>
                    <a:pt x="87" y="146"/>
                  </a:lnTo>
                  <a:lnTo>
                    <a:pt x="100" y="158"/>
                  </a:lnTo>
                  <a:lnTo>
                    <a:pt x="107" y="162"/>
                  </a:lnTo>
                  <a:lnTo>
                    <a:pt x="115" y="166"/>
                  </a:lnTo>
                  <a:lnTo>
                    <a:pt x="122" y="169"/>
                  </a:lnTo>
                  <a:lnTo>
                    <a:pt x="130" y="172"/>
                  </a:lnTo>
                  <a:lnTo>
                    <a:pt x="138" y="174"/>
                  </a:lnTo>
                  <a:lnTo>
                    <a:pt x="147" y="175"/>
                  </a:lnTo>
                  <a:lnTo>
                    <a:pt x="147" y="175"/>
                  </a:lnTo>
                  <a:lnTo>
                    <a:pt x="152" y="176"/>
                  </a:lnTo>
                  <a:lnTo>
                    <a:pt x="156" y="180"/>
                  </a:lnTo>
                  <a:lnTo>
                    <a:pt x="159" y="183"/>
                  </a:lnTo>
                  <a:lnTo>
                    <a:pt x="159" y="188"/>
                  </a:lnTo>
                  <a:lnTo>
                    <a:pt x="159" y="188"/>
                  </a:lnTo>
                  <a:lnTo>
                    <a:pt x="157" y="193"/>
                  </a:lnTo>
                  <a:lnTo>
                    <a:pt x="155" y="197"/>
                  </a:lnTo>
                  <a:lnTo>
                    <a:pt x="150" y="199"/>
                  </a:lnTo>
                  <a:lnTo>
                    <a:pt x="146" y="200"/>
                  </a:lnTo>
                  <a:lnTo>
                    <a:pt x="146" y="2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91"/>
            <p:cNvSpPr>
              <a:spLocks/>
            </p:cNvSpPr>
            <p:nvPr userDrawn="1"/>
          </p:nvSpPr>
          <p:spPr bwMode="auto">
            <a:xfrm>
              <a:off x="2703" y="2289"/>
              <a:ext cx="98" cy="101"/>
            </a:xfrm>
            <a:custGeom>
              <a:avLst/>
              <a:gdLst>
                <a:gd name="T0" fmla="*/ 54 w 195"/>
                <a:gd name="T1" fmla="*/ 200 h 200"/>
                <a:gd name="T2" fmla="*/ 11 w 195"/>
                <a:gd name="T3" fmla="*/ 196 h 200"/>
                <a:gd name="T4" fmla="*/ 6 w 195"/>
                <a:gd name="T5" fmla="*/ 193 h 200"/>
                <a:gd name="T6" fmla="*/ 0 w 195"/>
                <a:gd name="T7" fmla="*/ 187 h 200"/>
                <a:gd name="T8" fmla="*/ 0 w 195"/>
                <a:gd name="T9" fmla="*/ 181 h 200"/>
                <a:gd name="T10" fmla="*/ 5 w 195"/>
                <a:gd name="T11" fmla="*/ 173 h 200"/>
                <a:gd name="T12" fmla="*/ 14 w 195"/>
                <a:gd name="T13" fmla="*/ 172 h 200"/>
                <a:gd name="T14" fmla="*/ 34 w 195"/>
                <a:gd name="T15" fmla="*/ 174 h 200"/>
                <a:gd name="T16" fmla="*/ 67 w 195"/>
                <a:gd name="T17" fmla="*/ 174 h 200"/>
                <a:gd name="T18" fmla="*/ 97 w 195"/>
                <a:gd name="T19" fmla="*/ 168 h 200"/>
                <a:gd name="T20" fmla="*/ 121 w 195"/>
                <a:gd name="T21" fmla="*/ 157 h 200"/>
                <a:gd name="T22" fmla="*/ 132 w 195"/>
                <a:gd name="T23" fmla="*/ 148 h 200"/>
                <a:gd name="T24" fmla="*/ 147 w 195"/>
                <a:gd name="T25" fmla="*/ 129 h 200"/>
                <a:gd name="T26" fmla="*/ 158 w 195"/>
                <a:gd name="T27" fmla="*/ 108 h 200"/>
                <a:gd name="T28" fmla="*/ 164 w 195"/>
                <a:gd name="T29" fmla="*/ 86 h 200"/>
                <a:gd name="T30" fmla="*/ 170 w 195"/>
                <a:gd name="T31" fmla="*/ 45 h 200"/>
                <a:gd name="T32" fmla="*/ 169 w 195"/>
                <a:gd name="T33" fmla="*/ 14 h 200"/>
                <a:gd name="T34" fmla="*/ 170 w 195"/>
                <a:gd name="T35" fmla="*/ 9 h 200"/>
                <a:gd name="T36" fmla="*/ 175 w 195"/>
                <a:gd name="T37" fmla="*/ 1 h 200"/>
                <a:gd name="T38" fmla="*/ 180 w 195"/>
                <a:gd name="T39" fmla="*/ 0 h 200"/>
                <a:gd name="T40" fmla="*/ 189 w 195"/>
                <a:gd name="T41" fmla="*/ 2 h 200"/>
                <a:gd name="T42" fmla="*/ 194 w 195"/>
                <a:gd name="T43" fmla="*/ 10 h 200"/>
                <a:gd name="T44" fmla="*/ 195 w 195"/>
                <a:gd name="T45" fmla="*/ 29 h 200"/>
                <a:gd name="T46" fmla="*/ 193 w 195"/>
                <a:gd name="T47" fmla="*/ 70 h 200"/>
                <a:gd name="T48" fmla="*/ 188 w 195"/>
                <a:gd name="T49" fmla="*/ 94 h 200"/>
                <a:gd name="T50" fmla="*/ 180 w 195"/>
                <a:gd name="T51" fmla="*/ 120 h 200"/>
                <a:gd name="T52" fmla="*/ 167 w 195"/>
                <a:gd name="T53" fmla="*/ 144 h 200"/>
                <a:gd name="T54" fmla="*/ 149 w 195"/>
                <a:gd name="T55" fmla="*/ 166 h 200"/>
                <a:gd name="T56" fmla="*/ 140 w 195"/>
                <a:gd name="T57" fmla="*/ 174 h 200"/>
                <a:gd name="T58" fmla="*/ 119 w 195"/>
                <a:gd name="T59" fmla="*/ 187 h 200"/>
                <a:gd name="T60" fmla="*/ 95 w 195"/>
                <a:gd name="T61" fmla="*/ 196 h 200"/>
                <a:gd name="T62" fmla="*/ 68 w 195"/>
                <a:gd name="T63" fmla="*/ 199 h 200"/>
                <a:gd name="T64" fmla="*/ 54 w 195"/>
                <a:gd name="T65"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5" h="200">
                  <a:moveTo>
                    <a:pt x="54" y="200"/>
                  </a:moveTo>
                  <a:lnTo>
                    <a:pt x="54" y="200"/>
                  </a:lnTo>
                  <a:lnTo>
                    <a:pt x="33" y="199"/>
                  </a:lnTo>
                  <a:lnTo>
                    <a:pt x="11" y="196"/>
                  </a:lnTo>
                  <a:lnTo>
                    <a:pt x="11" y="196"/>
                  </a:lnTo>
                  <a:lnTo>
                    <a:pt x="6" y="193"/>
                  </a:lnTo>
                  <a:lnTo>
                    <a:pt x="3" y="191"/>
                  </a:lnTo>
                  <a:lnTo>
                    <a:pt x="0" y="187"/>
                  </a:lnTo>
                  <a:lnTo>
                    <a:pt x="0" y="181"/>
                  </a:lnTo>
                  <a:lnTo>
                    <a:pt x="0" y="181"/>
                  </a:lnTo>
                  <a:lnTo>
                    <a:pt x="1" y="176"/>
                  </a:lnTo>
                  <a:lnTo>
                    <a:pt x="5" y="173"/>
                  </a:lnTo>
                  <a:lnTo>
                    <a:pt x="10" y="172"/>
                  </a:lnTo>
                  <a:lnTo>
                    <a:pt x="14" y="172"/>
                  </a:lnTo>
                  <a:lnTo>
                    <a:pt x="14" y="172"/>
                  </a:lnTo>
                  <a:lnTo>
                    <a:pt x="34" y="174"/>
                  </a:lnTo>
                  <a:lnTo>
                    <a:pt x="51" y="175"/>
                  </a:lnTo>
                  <a:lnTo>
                    <a:pt x="67" y="174"/>
                  </a:lnTo>
                  <a:lnTo>
                    <a:pt x="83" y="173"/>
                  </a:lnTo>
                  <a:lnTo>
                    <a:pt x="97" y="168"/>
                  </a:lnTo>
                  <a:lnTo>
                    <a:pt x="110" y="163"/>
                  </a:lnTo>
                  <a:lnTo>
                    <a:pt x="121" y="157"/>
                  </a:lnTo>
                  <a:lnTo>
                    <a:pt x="132" y="148"/>
                  </a:lnTo>
                  <a:lnTo>
                    <a:pt x="132" y="148"/>
                  </a:lnTo>
                  <a:lnTo>
                    <a:pt x="140" y="139"/>
                  </a:lnTo>
                  <a:lnTo>
                    <a:pt x="147" y="129"/>
                  </a:lnTo>
                  <a:lnTo>
                    <a:pt x="152" y="119"/>
                  </a:lnTo>
                  <a:lnTo>
                    <a:pt x="158" y="108"/>
                  </a:lnTo>
                  <a:lnTo>
                    <a:pt x="162" y="97"/>
                  </a:lnTo>
                  <a:lnTo>
                    <a:pt x="164" y="86"/>
                  </a:lnTo>
                  <a:lnTo>
                    <a:pt x="169" y="64"/>
                  </a:lnTo>
                  <a:lnTo>
                    <a:pt x="170" y="45"/>
                  </a:lnTo>
                  <a:lnTo>
                    <a:pt x="170" y="29"/>
                  </a:lnTo>
                  <a:lnTo>
                    <a:pt x="169" y="14"/>
                  </a:lnTo>
                  <a:lnTo>
                    <a:pt x="169" y="14"/>
                  </a:lnTo>
                  <a:lnTo>
                    <a:pt x="170" y="9"/>
                  </a:lnTo>
                  <a:lnTo>
                    <a:pt x="172" y="4"/>
                  </a:lnTo>
                  <a:lnTo>
                    <a:pt x="175" y="1"/>
                  </a:lnTo>
                  <a:lnTo>
                    <a:pt x="180" y="0"/>
                  </a:lnTo>
                  <a:lnTo>
                    <a:pt x="180" y="0"/>
                  </a:lnTo>
                  <a:lnTo>
                    <a:pt x="185" y="0"/>
                  </a:lnTo>
                  <a:lnTo>
                    <a:pt x="189" y="2"/>
                  </a:lnTo>
                  <a:lnTo>
                    <a:pt x="193" y="6"/>
                  </a:lnTo>
                  <a:lnTo>
                    <a:pt x="194" y="10"/>
                  </a:lnTo>
                  <a:lnTo>
                    <a:pt x="194" y="10"/>
                  </a:lnTo>
                  <a:lnTo>
                    <a:pt x="195" y="29"/>
                  </a:lnTo>
                  <a:lnTo>
                    <a:pt x="195" y="47"/>
                  </a:lnTo>
                  <a:lnTo>
                    <a:pt x="193" y="70"/>
                  </a:lnTo>
                  <a:lnTo>
                    <a:pt x="192" y="82"/>
                  </a:lnTo>
                  <a:lnTo>
                    <a:pt x="188" y="94"/>
                  </a:lnTo>
                  <a:lnTo>
                    <a:pt x="185" y="107"/>
                  </a:lnTo>
                  <a:lnTo>
                    <a:pt x="180" y="120"/>
                  </a:lnTo>
                  <a:lnTo>
                    <a:pt x="174" y="132"/>
                  </a:lnTo>
                  <a:lnTo>
                    <a:pt x="167" y="144"/>
                  </a:lnTo>
                  <a:lnTo>
                    <a:pt x="159" y="155"/>
                  </a:lnTo>
                  <a:lnTo>
                    <a:pt x="149" y="166"/>
                  </a:lnTo>
                  <a:lnTo>
                    <a:pt x="149" y="166"/>
                  </a:lnTo>
                  <a:lnTo>
                    <a:pt x="140" y="174"/>
                  </a:lnTo>
                  <a:lnTo>
                    <a:pt x="129" y="181"/>
                  </a:lnTo>
                  <a:lnTo>
                    <a:pt x="119" y="187"/>
                  </a:lnTo>
                  <a:lnTo>
                    <a:pt x="107" y="191"/>
                  </a:lnTo>
                  <a:lnTo>
                    <a:pt x="95" y="196"/>
                  </a:lnTo>
                  <a:lnTo>
                    <a:pt x="82" y="198"/>
                  </a:lnTo>
                  <a:lnTo>
                    <a:pt x="68" y="199"/>
                  </a:lnTo>
                  <a:lnTo>
                    <a:pt x="54" y="200"/>
                  </a:lnTo>
                  <a:lnTo>
                    <a:pt x="54" y="2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92"/>
            <p:cNvSpPr>
              <a:spLocks/>
            </p:cNvSpPr>
            <p:nvPr userDrawn="1"/>
          </p:nvSpPr>
          <p:spPr bwMode="auto">
            <a:xfrm>
              <a:off x="2677" y="2128"/>
              <a:ext cx="145" cy="110"/>
            </a:xfrm>
            <a:custGeom>
              <a:avLst/>
              <a:gdLst>
                <a:gd name="T0" fmla="*/ 179 w 290"/>
                <a:gd name="T1" fmla="*/ 221 h 221"/>
                <a:gd name="T2" fmla="*/ 172 w 290"/>
                <a:gd name="T3" fmla="*/ 220 h 221"/>
                <a:gd name="T4" fmla="*/ 116 w 290"/>
                <a:gd name="T5" fmla="*/ 212 h 221"/>
                <a:gd name="T6" fmla="*/ 71 w 290"/>
                <a:gd name="T7" fmla="*/ 197 h 221"/>
                <a:gd name="T8" fmla="*/ 51 w 290"/>
                <a:gd name="T9" fmla="*/ 188 h 221"/>
                <a:gd name="T10" fmla="*/ 35 w 290"/>
                <a:gd name="T11" fmla="*/ 176 h 221"/>
                <a:gd name="T12" fmla="*/ 22 w 290"/>
                <a:gd name="T13" fmla="*/ 163 h 221"/>
                <a:gd name="T14" fmla="*/ 12 w 290"/>
                <a:gd name="T15" fmla="*/ 148 h 221"/>
                <a:gd name="T16" fmla="*/ 6 w 290"/>
                <a:gd name="T17" fmla="*/ 135 h 221"/>
                <a:gd name="T18" fmla="*/ 0 w 290"/>
                <a:gd name="T19" fmla="*/ 105 h 221"/>
                <a:gd name="T20" fmla="*/ 3 w 290"/>
                <a:gd name="T21" fmla="*/ 73 h 221"/>
                <a:gd name="T22" fmla="*/ 13 w 290"/>
                <a:gd name="T23" fmla="*/ 37 h 221"/>
                <a:gd name="T24" fmla="*/ 22 w 290"/>
                <a:gd name="T25" fmla="*/ 19 h 221"/>
                <a:gd name="T26" fmla="*/ 29 w 290"/>
                <a:gd name="T27" fmla="*/ 12 h 221"/>
                <a:gd name="T28" fmla="*/ 39 w 290"/>
                <a:gd name="T29" fmla="*/ 13 h 221"/>
                <a:gd name="T30" fmla="*/ 43 w 290"/>
                <a:gd name="T31" fmla="*/ 16 h 221"/>
                <a:gd name="T32" fmla="*/ 45 w 290"/>
                <a:gd name="T33" fmla="*/ 25 h 221"/>
                <a:gd name="T34" fmla="*/ 44 w 290"/>
                <a:gd name="T35" fmla="*/ 30 h 221"/>
                <a:gd name="T36" fmla="*/ 32 w 290"/>
                <a:gd name="T37" fmla="*/ 61 h 221"/>
                <a:gd name="T38" fmla="*/ 26 w 290"/>
                <a:gd name="T39" fmla="*/ 89 h 221"/>
                <a:gd name="T40" fmla="*/ 26 w 290"/>
                <a:gd name="T41" fmla="*/ 114 h 221"/>
                <a:gd name="T42" fmla="*/ 34 w 290"/>
                <a:gd name="T43" fmla="*/ 136 h 221"/>
                <a:gd name="T44" fmla="*/ 39 w 290"/>
                <a:gd name="T45" fmla="*/ 142 h 221"/>
                <a:gd name="T46" fmla="*/ 48 w 290"/>
                <a:gd name="T47" fmla="*/ 153 h 221"/>
                <a:gd name="T48" fmla="*/ 67 w 290"/>
                <a:gd name="T49" fmla="*/ 168 h 221"/>
                <a:gd name="T50" fmla="*/ 103 w 290"/>
                <a:gd name="T51" fmla="*/ 183 h 221"/>
                <a:gd name="T52" fmla="*/ 148 w 290"/>
                <a:gd name="T53" fmla="*/ 193 h 221"/>
                <a:gd name="T54" fmla="*/ 174 w 290"/>
                <a:gd name="T55" fmla="*/ 196 h 221"/>
                <a:gd name="T56" fmla="*/ 188 w 290"/>
                <a:gd name="T57" fmla="*/ 195 h 221"/>
                <a:gd name="T58" fmla="*/ 199 w 290"/>
                <a:gd name="T59" fmla="*/ 190 h 221"/>
                <a:gd name="T60" fmla="*/ 207 w 290"/>
                <a:gd name="T61" fmla="*/ 183 h 221"/>
                <a:gd name="T62" fmla="*/ 214 w 290"/>
                <a:gd name="T63" fmla="*/ 172 h 221"/>
                <a:gd name="T64" fmla="*/ 224 w 290"/>
                <a:gd name="T65" fmla="*/ 142 h 221"/>
                <a:gd name="T66" fmla="*/ 232 w 290"/>
                <a:gd name="T67" fmla="*/ 100 h 221"/>
                <a:gd name="T68" fmla="*/ 237 w 290"/>
                <a:gd name="T69" fmla="*/ 70 h 221"/>
                <a:gd name="T70" fmla="*/ 244 w 290"/>
                <a:gd name="T71" fmla="*/ 43 h 221"/>
                <a:gd name="T72" fmla="*/ 254 w 290"/>
                <a:gd name="T73" fmla="*/ 20 h 221"/>
                <a:gd name="T74" fmla="*/ 270 w 290"/>
                <a:gd name="T75" fmla="*/ 2 h 221"/>
                <a:gd name="T76" fmla="*/ 274 w 290"/>
                <a:gd name="T77" fmla="*/ 0 h 221"/>
                <a:gd name="T78" fmla="*/ 284 w 290"/>
                <a:gd name="T79" fmla="*/ 1 h 221"/>
                <a:gd name="T80" fmla="*/ 287 w 290"/>
                <a:gd name="T81" fmla="*/ 5 h 221"/>
                <a:gd name="T82" fmla="*/ 290 w 290"/>
                <a:gd name="T83" fmla="*/ 14 h 221"/>
                <a:gd name="T84" fmla="*/ 285 w 290"/>
                <a:gd name="T85" fmla="*/ 22 h 221"/>
                <a:gd name="T86" fmla="*/ 278 w 290"/>
                <a:gd name="T87" fmla="*/ 28 h 221"/>
                <a:gd name="T88" fmla="*/ 270 w 290"/>
                <a:gd name="T89" fmla="*/ 45 h 221"/>
                <a:gd name="T90" fmla="*/ 261 w 290"/>
                <a:gd name="T91" fmla="*/ 80 h 221"/>
                <a:gd name="T92" fmla="*/ 256 w 290"/>
                <a:gd name="T93" fmla="*/ 105 h 221"/>
                <a:gd name="T94" fmla="*/ 249 w 290"/>
                <a:gd name="T95" fmla="*/ 145 h 221"/>
                <a:gd name="T96" fmla="*/ 241 w 290"/>
                <a:gd name="T97" fmla="*/ 174 h 221"/>
                <a:gd name="T98" fmla="*/ 232 w 290"/>
                <a:gd name="T99" fmla="*/ 190 h 221"/>
                <a:gd name="T100" fmla="*/ 222 w 290"/>
                <a:gd name="T101" fmla="*/ 204 h 221"/>
                <a:gd name="T102" fmla="*/ 208 w 290"/>
                <a:gd name="T103" fmla="*/ 214 h 221"/>
                <a:gd name="T104" fmla="*/ 189 w 290"/>
                <a:gd name="T105" fmla="*/ 220 h 221"/>
                <a:gd name="T106" fmla="*/ 179 w 290"/>
                <a:gd name="T107"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0" h="221">
                  <a:moveTo>
                    <a:pt x="179" y="221"/>
                  </a:moveTo>
                  <a:lnTo>
                    <a:pt x="179" y="221"/>
                  </a:lnTo>
                  <a:lnTo>
                    <a:pt x="172" y="220"/>
                  </a:lnTo>
                  <a:lnTo>
                    <a:pt x="172" y="220"/>
                  </a:lnTo>
                  <a:lnTo>
                    <a:pt x="143" y="218"/>
                  </a:lnTo>
                  <a:lnTo>
                    <a:pt x="116" y="212"/>
                  </a:lnTo>
                  <a:lnTo>
                    <a:pt x="92" y="206"/>
                  </a:lnTo>
                  <a:lnTo>
                    <a:pt x="71" y="197"/>
                  </a:lnTo>
                  <a:lnTo>
                    <a:pt x="60" y="193"/>
                  </a:lnTo>
                  <a:lnTo>
                    <a:pt x="51" y="188"/>
                  </a:lnTo>
                  <a:lnTo>
                    <a:pt x="43" y="182"/>
                  </a:lnTo>
                  <a:lnTo>
                    <a:pt x="35" y="176"/>
                  </a:lnTo>
                  <a:lnTo>
                    <a:pt x="29" y="169"/>
                  </a:lnTo>
                  <a:lnTo>
                    <a:pt x="22" y="163"/>
                  </a:lnTo>
                  <a:lnTo>
                    <a:pt x="17" y="156"/>
                  </a:lnTo>
                  <a:lnTo>
                    <a:pt x="12" y="148"/>
                  </a:lnTo>
                  <a:lnTo>
                    <a:pt x="12" y="148"/>
                  </a:lnTo>
                  <a:lnTo>
                    <a:pt x="6" y="135"/>
                  </a:lnTo>
                  <a:lnTo>
                    <a:pt x="2" y="120"/>
                  </a:lnTo>
                  <a:lnTo>
                    <a:pt x="0" y="105"/>
                  </a:lnTo>
                  <a:lnTo>
                    <a:pt x="0" y="89"/>
                  </a:lnTo>
                  <a:lnTo>
                    <a:pt x="3" y="73"/>
                  </a:lnTo>
                  <a:lnTo>
                    <a:pt x="7" y="55"/>
                  </a:lnTo>
                  <a:lnTo>
                    <a:pt x="13" y="37"/>
                  </a:lnTo>
                  <a:lnTo>
                    <a:pt x="22" y="19"/>
                  </a:lnTo>
                  <a:lnTo>
                    <a:pt x="22" y="19"/>
                  </a:lnTo>
                  <a:lnTo>
                    <a:pt x="25" y="14"/>
                  </a:lnTo>
                  <a:lnTo>
                    <a:pt x="29" y="12"/>
                  </a:lnTo>
                  <a:lnTo>
                    <a:pt x="34" y="12"/>
                  </a:lnTo>
                  <a:lnTo>
                    <a:pt x="39" y="13"/>
                  </a:lnTo>
                  <a:lnTo>
                    <a:pt x="39" y="13"/>
                  </a:lnTo>
                  <a:lnTo>
                    <a:pt x="43" y="16"/>
                  </a:lnTo>
                  <a:lnTo>
                    <a:pt x="45" y="20"/>
                  </a:lnTo>
                  <a:lnTo>
                    <a:pt x="45" y="25"/>
                  </a:lnTo>
                  <a:lnTo>
                    <a:pt x="44" y="30"/>
                  </a:lnTo>
                  <a:lnTo>
                    <a:pt x="44" y="30"/>
                  </a:lnTo>
                  <a:lnTo>
                    <a:pt x="37" y="45"/>
                  </a:lnTo>
                  <a:lnTo>
                    <a:pt x="32" y="61"/>
                  </a:lnTo>
                  <a:lnTo>
                    <a:pt x="27" y="75"/>
                  </a:lnTo>
                  <a:lnTo>
                    <a:pt x="26" y="89"/>
                  </a:lnTo>
                  <a:lnTo>
                    <a:pt x="25" y="101"/>
                  </a:lnTo>
                  <a:lnTo>
                    <a:pt x="26" y="114"/>
                  </a:lnTo>
                  <a:lnTo>
                    <a:pt x="29" y="125"/>
                  </a:lnTo>
                  <a:lnTo>
                    <a:pt x="34" y="136"/>
                  </a:lnTo>
                  <a:lnTo>
                    <a:pt x="34" y="136"/>
                  </a:lnTo>
                  <a:lnTo>
                    <a:pt x="39" y="142"/>
                  </a:lnTo>
                  <a:lnTo>
                    <a:pt x="43" y="148"/>
                  </a:lnTo>
                  <a:lnTo>
                    <a:pt x="48" y="153"/>
                  </a:lnTo>
                  <a:lnTo>
                    <a:pt x="53" y="158"/>
                  </a:lnTo>
                  <a:lnTo>
                    <a:pt x="67" y="168"/>
                  </a:lnTo>
                  <a:lnTo>
                    <a:pt x="85" y="176"/>
                  </a:lnTo>
                  <a:lnTo>
                    <a:pt x="103" y="183"/>
                  </a:lnTo>
                  <a:lnTo>
                    <a:pt x="125" y="189"/>
                  </a:lnTo>
                  <a:lnTo>
                    <a:pt x="148" y="193"/>
                  </a:lnTo>
                  <a:lnTo>
                    <a:pt x="174" y="196"/>
                  </a:lnTo>
                  <a:lnTo>
                    <a:pt x="174" y="196"/>
                  </a:lnTo>
                  <a:lnTo>
                    <a:pt x="181" y="196"/>
                  </a:lnTo>
                  <a:lnTo>
                    <a:pt x="188" y="195"/>
                  </a:lnTo>
                  <a:lnTo>
                    <a:pt x="193" y="194"/>
                  </a:lnTo>
                  <a:lnTo>
                    <a:pt x="199" y="190"/>
                  </a:lnTo>
                  <a:lnTo>
                    <a:pt x="203" y="187"/>
                  </a:lnTo>
                  <a:lnTo>
                    <a:pt x="207" y="183"/>
                  </a:lnTo>
                  <a:lnTo>
                    <a:pt x="211" y="178"/>
                  </a:lnTo>
                  <a:lnTo>
                    <a:pt x="214" y="172"/>
                  </a:lnTo>
                  <a:lnTo>
                    <a:pt x="219" y="158"/>
                  </a:lnTo>
                  <a:lnTo>
                    <a:pt x="224" y="142"/>
                  </a:lnTo>
                  <a:lnTo>
                    <a:pt x="229" y="122"/>
                  </a:lnTo>
                  <a:lnTo>
                    <a:pt x="232" y="100"/>
                  </a:lnTo>
                  <a:lnTo>
                    <a:pt x="232" y="100"/>
                  </a:lnTo>
                  <a:lnTo>
                    <a:pt x="237" y="70"/>
                  </a:lnTo>
                  <a:lnTo>
                    <a:pt x="240" y="57"/>
                  </a:lnTo>
                  <a:lnTo>
                    <a:pt x="244" y="43"/>
                  </a:lnTo>
                  <a:lnTo>
                    <a:pt x="248" y="31"/>
                  </a:lnTo>
                  <a:lnTo>
                    <a:pt x="254" y="20"/>
                  </a:lnTo>
                  <a:lnTo>
                    <a:pt x="261" y="10"/>
                  </a:lnTo>
                  <a:lnTo>
                    <a:pt x="270" y="2"/>
                  </a:lnTo>
                  <a:lnTo>
                    <a:pt x="270" y="2"/>
                  </a:lnTo>
                  <a:lnTo>
                    <a:pt x="274" y="0"/>
                  </a:lnTo>
                  <a:lnTo>
                    <a:pt x="279" y="0"/>
                  </a:lnTo>
                  <a:lnTo>
                    <a:pt x="284" y="1"/>
                  </a:lnTo>
                  <a:lnTo>
                    <a:pt x="287" y="5"/>
                  </a:lnTo>
                  <a:lnTo>
                    <a:pt x="287" y="5"/>
                  </a:lnTo>
                  <a:lnTo>
                    <a:pt x="290" y="9"/>
                  </a:lnTo>
                  <a:lnTo>
                    <a:pt x="290" y="14"/>
                  </a:lnTo>
                  <a:lnTo>
                    <a:pt x="287" y="19"/>
                  </a:lnTo>
                  <a:lnTo>
                    <a:pt x="285" y="22"/>
                  </a:lnTo>
                  <a:lnTo>
                    <a:pt x="285" y="22"/>
                  </a:lnTo>
                  <a:lnTo>
                    <a:pt x="278" y="28"/>
                  </a:lnTo>
                  <a:lnTo>
                    <a:pt x="274" y="36"/>
                  </a:lnTo>
                  <a:lnTo>
                    <a:pt x="270" y="45"/>
                  </a:lnTo>
                  <a:lnTo>
                    <a:pt x="267" y="55"/>
                  </a:lnTo>
                  <a:lnTo>
                    <a:pt x="261" y="80"/>
                  </a:lnTo>
                  <a:lnTo>
                    <a:pt x="256" y="105"/>
                  </a:lnTo>
                  <a:lnTo>
                    <a:pt x="256" y="105"/>
                  </a:lnTo>
                  <a:lnTo>
                    <a:pt x="253" y="125"/>
                  </a:lnTo>
                  <a:lnTo>
                    <a:pt x="249" y="145"/>
                  </a:lnTo>
                  <a:lnTo>
                    <a:pt x="244" y="165"/>
                  </a:lnTo>
                  <a:lnTo>
                    <a:pt x="241" y="174"/>
                  </a:lnTo>
                  <a:lnTo>
                    <a:pt x="237" y="182"/>
                  </a:lnTo>
                  <a:lnTo>
                    <a:pt x="232" y="190"/>
                  </a:lnTo>
                  <a:lnTo>
                    <a:pt x="227" y="198"/>
                  </a:lnTo>
                  <a:lnTo>
                    <a:pt x="222" y="204"/>
                  </a:lnTo>
                  <a:lnTo>
                    <a:pt x="215" y="210"/>
                  </a:lnTo>
                  <a:lnTo>
                    <a:pt x="208" y="214"/>
                  </a:lnTo>
                  <a:lnTo>
                    <a:pt x="199" y="218"/>
                  </a:lnTo>
                  <a:lnTo>
                    <a:pt x="189" y="220"/>
                  </a:lnTo>
                  <a:lnTo>
                    <a:pt x="179" y="221"/>
                  </a:lnTo>
                  <a:lnTo>
                    <a:pt x="179" y="2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Line 93"/>
            <p:cNvSpPr>
              <a:spLocks noChangeShapeType="1"/>
            </p:cNvSpPr>
            <p:nvPr userDrawn="1"/>
          </p:nvSpPr>
          <p:spPr bwMode="auto">
            <a:xfrm>
              <a:off x="2674" y="2153"/>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Line 94"/>
            <p:cNvSpPr>
              <a:spLocks noChangeShapeType="1"/>
            </p:cNvSpPr>
            <p:nvPr userDrawn="1"/>
          </p:nvSpPr>
          <p:spPr bwMode="auto">
            <a:xfrm>
              <a:off x="2551" y="2182"/>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95"/>
            <p:cNvSpPr>
              <a:spLocks/>
            </p:cNvSpPr>
            <p:nvPr userDrawn="1"/>
          </p:nvSpPr>
          <p:spPr bwMode="auto">
            <a:xfrm>
              <a:off x="2724" y="1991"/>
              <a:ext cx="98" cy="83"/>
            </a:xfrm>
            <a:custGeom>
              <a:avLst/>
              <a:gdLst>
                <a:gd name="T0" fmla="*/ 182 w 195"/>
                <a:gd name="T1" fmla="*/ 166 h 166"/>
                <a:gd name="T2" fmla="*/ 182 w 195"/>
                <a:gd name="T3" fmla="*/ 166 h 166"/>
                <a:gd name="T4" fmla="*/ 177 w 195"/>
                <a:gd name="T5" fmla="*/ 165 h 166"/>
                <a:gd name="T6" fmla="*/ 173 w 195"/>
                <a:gd name="T7" fmla="*/ 162 h 166"/>
                <a:gd name="T8" fmla="*/ 170 w 195"/>
                <a:gd name="T9" fmla="*/ 158 h 166"/>
                <a:gd name="T10" fmla="*/ 169 w 195"/>
                <a:gd name="T11" fmla="*/ 153 h 166"/>
                <a:gd name="T12" fmla="*/ 169 w 195"/>
                <a:gd name="T13" fmla="*/ 153 h 166"/>
                <a:gd name="T14" fmla="*/ 168 w 195"/>
                <a:gd name="T15" fmla="*/ 144 h 166"/>
                <a:gd name="T16" fmla="*/ 167 w 195"/>
                <a:gd name="T17" fmla="*/ 134 h 166"/>
                <a:gd name="T18" fmla="*/ 164 w 195"/>
                <a:gd name="T19" fmla="*/ 120 h 166"/>
                <a:gd name="T20" fmla="*/ 159 w 195"/>
                <a:gd name="T21" fmla="*/ 106 h 166"/>
                <a:gd name="T22" fmla="*/ 152 w 195"/>
                <a:gd name="T23" fmla="*/ 90 h 166"/>
                <a:gd name="T24" fmla="*/ 147 w 195"/>
                <a:gd name="T25" fmla="*/ 82 h 166"/>
                <a:gd name="T26" fmla="*/ 142 w 195"/>
                <a:gd name="T27" fmla="*/ 74 h 166"/>
                <a:gd name="T28" fmla="*/ 136 w 195"/>
                <a:gd name="T29" fmla="*/ 67 h 166"/>
                <a:gd name="T30" fmla="*/ 129 w 195"/>
                <a:gd name="T31" fmla="*/ 60 h 166"/>
                <a:gd name="T32" fmla="*/ 129 w 195"/>
                <a:gd name="T33" fmla="*/ 60 h 166"/>
                <a:gd name="T34" fmla="*/ 119 w 195"/>
                <a:gd name="T35" fmla="*/ 51 h 166"/>
                <a:gd name="T36" fmla="*/ 107 w 195"/>
                <a:gd name="T37" fmla="*/ 44 h 166"/>
                <a:gd name="T38" fmla="*/ 94 w 195"/>
                <a:gd name="T39" fmla="*/ 37 h 166"/>
                <a:gd name="T40" fmla="*/ 79 w 195"/>
                <a:gd name="T41" fmla="*/ 32 h 166"/>
                <a:gd name="T42" fmla="*/ 64 w 195"/>
                <a:gd name="T43" fmla="*/ 29 h 166"/>
                <a:gd name="T44" fmla="*/ 49 w 195"/>
                <a:gd name="T45" fmla="*/ 27 h 166"/>
                <a:gd name="T46" fmla="*/ 32 w 195"/>
                <a:gd name="T47" fmla="*/ 25 h 166"/>
                <a:gd name="T48" fmla="*/ 14 w 195"/>
                <a:gd name="T49" fmla="*/ 25 h 166"/>
                <a:gd name="T50" fmla="*/ 14 w 195"/>
                <a:gd name="T51" fmla="*/ 25 h 166"/>
                <a:gd name="T52" fmla="*/ 9 w 195"/>
                <a:gd name="T53" fmla="*/ 25 h 166"/>
                <a:gd name="T54" fmla="*/ 5 w 195"/>
                <a:gd name="T55" fmla="*/ 23 h 166"/>
                <a:gd name="T56" fmla="*/ 2 w 195"/>
                <a:gd name="T57" fmla="*/ 18 h 166"/>
                <a:gd name="T58" fmla="*/ 0 w 195"/>
                <a:gd name="T59" fmla="*/ 14 h 166"/>
                <a:gd name="T60" fmla="*/ 0 w 195"/>
                <a:gd name="T61" fmla="*/ 14 h 166"/>
                <a:gd name="T62" fmla="*/ 1 w 195"/>
                <a:gd name="T63" fmla="*/ 9 h 166"/>
                <a:gd name="T64" fmla="*/ 3 w 195"/>
                <a:gd name="T65" fmla="*/ 5 h 166"/>
                <a:gd name="T66" fmla="*/ 8 w 195"/>
                <a:gd name="T67" fmla="*/ 2 h 166"/>
                <a:gd name="T68" fmla="*/ 13 w 195"/>
                <a:gd name="T69" fmla="*/ 1 h 166"/>
                <a:gd name="T70" fmla="*/ 13 w 195"/>
                <a:gd name="T71" fmla="*/ 1 h 166"/>
                <a:gd name="T72" fmla="*/ 33 w 195"/>
                <a:gd name="T73" fmla="*/ 0 h 166"/>
                <a:gd name="T74" fmla="*/ 53 w 195"/>
                <a:gd name="T75" fmla="*/ 1 h 166"/>
                <a:gd name="T76" fmla="*/ 71 w 195"/>
                <a:gd name="T77" fmla="*/ 5 h 166"/>
                <a:gd name="T78" fmla="*/ 89 w 195"/>
                <a:gd name="T79" fmla="*/ 8 h 166"/>
                <a:gd name="T80" fmla="*/ 105 w 195"/>
                <a:gd name="T81" fmla="*/ 15 h 166"/>
                <a:gd name="T82" fmla="*/ 120 w 195"/>
                <a:gd name="T83" fmla="*/ 22 h 166"/>
                <a:gd name="T84" fmla="*/ 134 w 195"/>
                <a:gd name="T85" fmla="*/ 31 h 166"/>
                <a:gd name="T86" fmla="*/ 146 w 195"/>
                <a:gd name="T87" fmla="*/ 41 h 166"/>
                <a:gd name="T88" fmla="*/ 146 w 195"/>
                <a:gd name="T89" fmla="*/ 41 h 166"/>
                <a:gd name="T90" fmla="*/ 155 w 195"/>
                <a:gd name="T91" fmla="*/ 51 h 166"/>
                <a:gd name="T92" fmla="*/ 162 w 195"/>
                <a:gd name="T93" fmla="*/ 59 h 166"/>
                <a:gd name="T94" fmla="*/ 168 w 195"/>
                <a:gd name="T95" fmla="*/ 68 h 166"/>
                <a:gd name="T96" fmla="*/ 174 w 195"/>
                <a:gd name="T97" fmla="*/ 77 h 166"/>
                <a:gd name="T98" fmla="*/ 183 w 195"/>
                <a:gd name="T99" fmla="*/ 96 h 166"/>
                <a:gd name="T100" fmla="*/ 189 w 195"/>
                <a:gd name="T101" fmla="*/ 113 h 166"/>
                <a:gd name="T102" fmla="*/ 192 w 195"/>
                <a:gd name="T103" fmla="*/ 129 h 166"/>
                <a:gd name="T104" fmla="*/ 193 w 195"/>
                <a:gd name="T105" fmla="*/ 142 h 166"/>
                <a:gd name="T106" fmla="*/ 195 w 195"/>
                <a:gd name="T107" fmla="*/ 153 h 166"/>
                <a:gd name="T108" fmla="*/ 195 w 195"/>
                <a:gd name="T109" fmla="*/ 153 h 166"/>
                <a:gd name="T110" fmla="*/ 193 w 195"/>
                <a:gd name="T111" fmla="*/ 158 h 166"/>
                <a:gd name="T112" fmla="*/ 191 w 195"/>
                <a:gd name="T113" fmla="*/ 162 h 166"/>
                <a:gd name="T114" fmla="*/ 187 w 195"/>
                <a:gd name="T115" fmla="*/ 165 h 166"/>
                <a:gd name="T116" fmla="*/ 182 w 195"/>
                <a:gd name="T117" fmla="*/ 166 h 166"/>
                <a:gd name="T118" fmla="*/ 182 w 195"/>
                <a:gd name="T119"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5" h="166">
                  <a:moveTo>
                    <a:pt x="182" y="166"/>
                  </a:moveTo>
                  <a:lnTo>
                    <a:pt x="182" y="166"/>
                  </a:lnTo>
                  <a:lnTo>
                    <a:pt x="177" y="165"/>
                  </a:lnTo>
                  <a:lnTo>
                    <a:pt x="173" y="162"/>
                  </a:lnTo>
                  <a:lnTo>
                    <a:pt x="170" y="158"/>
                  </a:lnTo>
                  <a:lnTo>
                    <a:pt x="169" y="153"/>
                  </a:lnTo>
                  <a:lnTo>
                    <a:pt x="169" y="153"/>
                  </a:lnTo>
                  <a:lnTo>
                    <a:pt x="168" y="144"/>
                  </a:lnTo>
                  <a:lnTo>
                    <a:pt x="167" y="134"/>
                  </a:lnTo>
                  <a:lnTo>
                    <a:pt x="164" y="120"/>
                  </a:lnTo>
                  <a:lnTo>
                    <a:pt x="159" y="106"/>
                  </a:lnTo>
                  <a:lnTo>
                    <a:pt x="152" y="90"/>
                  </a:lnTo>
                  <a:lnTo>
                    <a:pt x="147" y="82"/>
                  </a:lnTo>
                  <a:lnTo>
                    <a:pt x="142" y="74"/>
                  </a:lnTo>
                  <a:lnTo>
                    <a:pt x="136" y="67"/>
                  </a:lnTo>
                  <a:lnTo>
                    <a:pt x="129" y="60"/>
                  </a:lnTo>
                  <a:lnTo>
                    <a:pt x="129" y="60"/>
                  </a:lnTo>
                  <a:lnTo>
                    <a:pt x="119" y="51"/>
                  </a:lnTo>
                  <a:lnTo>
                    <a:pt x="107" y="44"/>
                  </a:lnTo>
                  <a:lnTo>
                    <a:pt x="94" y="37"/>
                  </a:lnTo>
                  <a:lnTo>
                    <a:pt x="79" y="32"/>
                  </a:lnTo>
                  <a:lnTo>
                    <a:pt x="64" y="29"/>
                  </a:lnTo>
                  <a:lnTo>
                    <a:pt x="49" y="27"/>
                  </a:lnTo>
                  <a:lnTo>
                    <a:pt x="32" y="25"/>
                  </a:lnTo>
                  <a:lnTo>
                    <a:pt x="14" y="25"/>
                  </a:lnTo>
                  <a:lnTo>
                    <a:pt x="14" y="25"/>
                  </a:lnTo>
                  <a:lnTo>
                    <a:pt x="9" y="25"/>
                  </a:lnTo>
                  <a:lnTo>
                    <a:pt x="5" y="23"/>
                  </a:lnTo>
                  <a:lnTo>
                    <a:pt x="2" y="18"/>
                  </a:lnTo>
                  <a:lnTo>
                    <a:pt x="0" y="14"/>
                  </a:lnTo>
                  <a:lnTo>
                    <a:pt x="0" y="14"/>
                  </a:lnTo>
                  <a:lnTo>
                    <a:pt x="1" y="9"/>
                  </a:lnTo>
                  <a:lnTo>
                    <a:pt x="3" y="5"/>
                  </a:lnTo>
                  <a:lnTo>
                    <a:pt x="8" y="2"/>
                  </a:lnTo>
                  <a:lnTo>
                    <a:pt x="13" y="1"/>
                  </a:lnTo>
                  <a:lnTo>
                    <a:pt x="13" y="1"/>
                  </a:lnTo>
                  <a:lnTo>
                    <a:pt x="33" y="0"/>
                  </a:lnTo>
                  <a:lnTo>
                    <a:pt x="53" y="1"/>
                  </a:lnTo>
                  <a:lnTo>
                    <a:pt x="71" y="5"/>
                  </a:lnTo>
                  <a:lnTo>
                    <a:pt x="89" y="8"/>
                  </a:lnTo>
                  <a:lnTo>
                    <a:pt x="105" y="15"/>
                  </a:lnTo>
                  <a:lnTo>
                    <a:pt x="120" y="22"/>
                  </a:lnTo>
                  <a:lnTo>
                    <a:pt x="134" y="31"/>
                  </a:lnTo>
                  <a:lnTo>
                    <a:pt x="146" y="41"/>
                  </a:lnTo>
                  <a:lnTo>
                    <a:pt x="146" y="41"/>
                  </a:lnTo>
                  <a:lnTo>
                    <a:pt x="155" y="51"/>
                  </a:lnTo>
                  <a:lnTo>
                    <a:pt x="162" y="59"/>
                  </a:lnTo>
                  <a:lnTo>
                    <a:pt x="168" y="68"/>
                  </a:lnTo>
                  <a:lnTo>
                    <a:pt x="174" y="77"/>
                  </a:lnTo>
                  <a:lnTo>
                    <a:pt x="183" y="96"/>
                  </a:lnTo>
                  <a:lnTo>
                    <a:pt x="189" y="113"/>
                  </a:lnTo>
                  <a:lnTo>
                    <a:pt x="192" y="129"/>
                  </a:lnTo>
                  <a:lnTo>
                    <a:pt x="193" y="142"/>
                  </a:lnTo>
                  <a:lnTo>
                    <a:pt x="195" y="153"/>
                  </a:lnTo>
                  <a:lnTo>
                    <a:pt x="195" y="153"/>
                  </a:lnTo>
                  <a:lnTo>
                    <a:pt x="193" y="158"/>
                  </a:lnTo>
                  <a:lnTo>
                    <a:pt x="191" y="162"/>
                  </a:lnTo>
                  <a:lnTo>
                    <a:pt x="187" y="165"/>
                  </a:lnTo>
                  <a:lnTo>
                    <a:pt x="182" y="166"/>
                  </a:lnTo>
                  <a:lnTo>
                    <a:pt x="182" y="1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96"/>
            <p:cNvSpPr>
              <a:spLocks/>
            </p:cNvSpPr>
            <p:nvPr userDrawn="1"/>
          </p:nvSpPr>
          <p:spPr bwMode="auto">
            <a:xfrm>
              <a:off x="2724" y="1574"/>
              <a:ext cx="144" cy="63"/>
            </a:xfrm>
            <a:custGeom>
              <a:avLst/>
              <a:gdLst>
                <a:gd name="T0" fmla="*/ 13 w 288"/>
                <a:gd name="T1" fmla="*/ 124 h 124"/>
                <a:gd name="T2" fmla="*/ 11 w 288"/>
                <a:gd name="T3" fmla="*/ 124 h 124"/>
                <a:gd name="T4" fmla="*/ 3 w 288"/>
                <a:gd name="T5" fmla="*/ 121 h 124"/>
                <a:gd name="T6" fmla="*/ 0 w 288"/>
                <a:gd name="T7" fmla="*/ 112 h 124"/>
                <a:gd name="T8" fmla="*/ 2 w 288"/>
                <a:gd name="T9" fmla="*/ 104 h 124"/>
                <a:gd name="T10" fmla="*/ 8 w 288"/>
                <a:gd name="T11" fmla="*/ 86 h 124"/>
                <a:gd name="T12" fmla="*/ 21 w 288"/>
                <a:gd name="T13" fmla="*/ 63 h 124"/>
                <a:gd name="T14" fmla="*/ 45 w 288"/>
                <a:gd name="T15" fmla="*/ 39 h 124"/>
                <a:gd name="T16" fmla="*/ 54 w 288"/>
                <a:gd name="T17" fmla="*/ 32 h 124"/>
                <a:gd name="T18" fmla="*/ 75 w 288"/>
                <a:gd name="T19" fmla="*/ 21 h 124"/>
                <a:gd name="T20" fmla="*/ 99 w 288"/>
                <a:gd name="T21" fmla="*/ 11 h 124"/>
                <a:gd name="T22" fmla="*/ 126 w 288"/>
                <a:gd name="T23" fmla="*/ 5 h 124"/>
                <a:gd name="T24" fmla="*/ 154 w 288"/>
                <a:gd name="T25" fmla="*/ 1 h 124"/>
                <a:gd name="T26" fmla="*/ 203 w 288"/>
                <a:gd name="T27" fmla="*/ 0 h 124"/>
                <a:gd name="T28" fmla="*/ 278 w 288"/>
                <a:gd name="T29" fmla="*/ 7 h 124"/>
                <a:gd name="T30" fmla="*/ 282 w 288"/>
                <a:gd name="T31" fmla="*/ 9 h 124"/>
                <a:gd name="T32" fmla="*/ 288 w 288"/>
                <a:gd name="T33" fmla="*/ 17 h 124"/>
                <a:gd name="T34" fmla="*/ 288 w 288"/>
                <a:gd name="T35" fmla="*/ 22 h 124"/>
                <a:gd name="T36" fmla="*/ 283 w 288"/>
                <a:gd name="T37" fmla="*/ 30 h 124"/>
                <a:gd name="T38" fmla="*/ 274 w 288"/>
                <a:gd name="T39" fmla="*/ 32 h 124"/>
                <a:gd name="T40" fmla="*/ 251 w 288"/>
                <a:gd name="T41" fmla="*/ 29 h 124"/>
                <a:gd name="T42" fmla="*/ 211 w 288"/>
                <a:gd name="T43" fmla="*/ 25 h 124"/>
                <a:gd name="T44" fmla="*/ 176 w 288"/>
                <a:gd name="T45" fmla="*/ 25 h 124"/>
                <a:gd name="T46" fmla="*/ 145 w 288"/>
                <a:gd name="T47" fmla="*/ 28 h 124"/>
                <a:gd name="T48" fmla="*/ 108 w 288"/>
                <a:gd name="T49" fmla="*/ 36 h 124"/>
                <a:gd name="T50" fmla="*/ 74 w 288"/>
                <a:gd name="T51" fmla="*/ 51 h 124"/>
                <a:gd name="T52" fmla="*/ 61 w 288"/>
                <a:gd name="T53" fmla="*/ 59 h 124"/>
                <a:gd name="T54" fmla="*/ 41 w 288"/>
                <a:gd name="T55" fmla="*/ 77 h 124"/>
                <a:gd name="T56" fmla="*/ 31 w 288"/>
                <a:gd name="T57" fmla="*/ 94 h 124"/>
                <a:gd name="T58" fmla="*/ 26 w 288"/>
                <a:gd name="T59" fmla="*/ 108 h 124"/>
                <a:gd name="T60" fmla="*/ 25 w 288"/>
                <a:gd name="T61" fmla="*/ 114 h 124"/>
                <a:gd name="T62" fmla="*/ 22 w 288"/>
                <a:gd name="T63" fmla="*/ 122 h 124"/>
                <a:gd name="T64" fmla="*/ 13 w 288"/>
                <a:gd name="T65"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8" h="124">
                  <a:moveTo>
                    <a:pt x="13" y="124"/>
                  </a:moveTo>
                  <a:lnTo>
                    <a:pt x="13" y="124"/>
                  </a:lnTo>
                  <a:lnTo>
                    <a:pt x="11" y="124"/>
                  </a:lnTo>
                  <a:lnTo>
                    <a:pt x="11" y="124"/>
                  </a:lnTo>
                  <a:lnTo>
                    <a:pt x="7" y="123"/>
                  </a:lnTo>
                  <a:lnTo>
                    <a:pt x="3" y="121"/>
                  </a:lnTo>
                  <a:lnTo>
                    <a:pt x="1" y="116"/>
                  </a:lnTo>
                  <a:lnTo>
                    <a:pt x="0" y="112"/>
                  </a:lnTo>
                  <a:lnTo>
                    <a:pt x="0" y="112"/>
                  </a:lnTo>
                  <a:lnTo>
                    <a:pt x="2" y="104"/>
                  </a:lnTo>
                  <a:lnTo>
                    <a:pt x="3" y="97"/>
                  </a:lnTo>
                  <a:lnTo>
                    <a:pt x="8" y="86"/>
                  </a:lnTo>
                  <a:lnTo>
                    <a:pt x="13" y="76"/>
                  </a:lnTo>
                  <a:lnTo>
                    <a:pt x="21" y="63"/>
                  </a:lnTo>
                  <a:lnTo>
                    <a:pt x="31" y="52"/>
                  </a:lnTo>
                  <a:lnTo>
                    <a:pt x="45" y="39"/>
                  </a:lnTo>
                  <a:lnTo>
                    <a:pt x="45" y="39"/>
                  </a:lnTo>
                  <a:lnTo>
                    <a:pt x="54" y="32"/>
                  </a:lnTo>
                  <a:lnTo>
                    <a:pt x="64" y="26"/>
                  </a:lnTo>
                  <a:lnTo>
                    <a:pt x="75" y="21"/>
                  </a:lnTo>
                  <a:lnTo>
                    <a:pt x="86" y="16"/>
                  </a:lnTo>
                  <a:lnTo>
                    <a:pt x="99" y="11"/>
                  </a:lnTo>
                  <a:lnTo>
                    <a:pt x="112" y="8"/>
                  </a:lnTo>
                  <a:lnTo>
                    <a:pt x="126" y="5"/>
                  </a:lnTo>
                  <a:lnTo>
                    <a:pt x="139" y="2"/>
                  </a:lnTo>
                  <a:lnTo>
                    <a:pt x="154" y="1"/>
                  </a:lnTo>
                  <a:lnTo>
                    <a:pt x="170" y="0"/>
                  </a:lnTo>
                  <a:lnTo>
                    <a:pt x="203" y="0"/>
                  </a:lnTo>
                  <a:lnTo>
                    <a:pt x="240" y="2"/>
                  </a:lnTo>
                  <a:lnTo>
                    <a:pt x="278" y="7"/>
                  </a:lnTo>
                  <a:lnTo>
                    <a:pt x="278" y="7"/>
                  </a:lnTo>
                  <a:lnTo>
                    <a:pt x="282" y="9"/>
                  </a:lnTo>
                  <a:lnTo>
                    <a:pt x="286" y="13"/>
                  </a:lnTo>
                  <a:lnTo>
                    <a:pt x="288" y="17"/>
                  </a:lnTo>
                  <a:lnTo>
                    <a:pt x="288" y="22"/>
                  </a:lnTo>
                  <a:lnTo>
                    <a:pt x="288" y="22"/>
                  </a:lnTo>
                  <a:lnTo>
                    <a:pt x="287" y="26"/>
                  </a:lnTo>
                  <a:lnTo>
                    <a:pt x="283" y="30"/>
                  </a:lnTo>
                  <a:lnTo>
                    <a:pt x="279" y="32"/>
                  </a:lnTo>
                  <a:lnTo>
                    <a:pt x="274" y="32"/>
                  </a:lnTo>
                  <a:lnTo>
                    <a:pt x="274" y="32"/>
                  </a:lnTo>
                  <a:lnTo>
                    <a:pt x="251" y="29"/>
                  </a:lnTo>
                  <a:lnTo>
                    <a:pt x="230" y="26"/>
                  </a:lnTo>
                  <a:lnTo>
                    <a:pt x="211" y="25"/>
                  </a:lnTo>
                  <a:lnTo>
                    <a:pt x="192" y="25"/>
                  </a:lnTo>
                  <a:lnTo>
                    <a:pt x="176" y="25"/>
                  </a:lnTo>
                  <a:lnTo>
                    <a:pt x="160" y="26"/>
                  </a:lnTo>
                  <a:lnTo>
                    <a:pt x="145" y="28"/>
                  </a:lnTo>
                  <a:lnTo>
                    <a:pt x="132" y="30"/>
                  </a:lnTo>
                  <a:lnTo>
                    <a:pt x="108" y="36"/>
                  </a:lnTo>
                  <a:lnTo>
                    <a:pt x="89" y="43"/>
                  </a:lnTo>
                  <a:lnTo>
                    <a:pt x="74" y="51"/>
                  </a:lnTo>
                  <a:lnTo>
                    <a:pt x="61" y="59"/>
                  </a:lnTo>
                  <a:lnTo>
                    <a:pt x="61" y="59"/>
                  </a:lnTo>
                  <a:lnTo>
                    <a:pt x="49" y="68"/>
                  </a:lnTo>
                  <a:lnTo>
                    <a:pt x="41" y="77"/>
                  </a:lnTo>
                  <a:lnTo>
                    <a:pt x="36" y="86"/>
                  </a:lnTo>
                  <a:lnTo>
                    <a:pt x="31" y="94"/>
                  </a:lnTo>
                  <a:lnTo>
                    <a:pt x="29" y="103"/>
                  </a:lnTo>
                  <a:lnTo>
                    <a:pt x="26" y="108"/>
                  </a:lnTo>
                  <a:lnTo>
                    <a:pt x="25" y="114"/>
                  </a:lnTo>
                  <a:lnTo>
                    <a:pt x="25" y="114"/>
                  </a:lnTo>
                  <a:lnTo>
                    <a:pt x="24" y="119"/>
                  </a:lnTo>
                  <a:lnTo>
                    <a:pt x="22" y="122"/>
                  </a:lnTo>
                  <a:lnTo>
                    <a:pt x="17" y="124"/>
                  </a:lnTo>
                  <a:lnTo>
                    <a:pt x="13" y="124"/>
                  </a:lnTo>
                  <a:lnTo>
                    <a:pt x="13" y="1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97"/>
            <p:cNvSpPr>
              <a:spLocks/>
            </p:cNvSpPr>
            <p:nvPr userDrawn="1"/>
          </p:nvSpPr>
          <p:spPr bwMode="auto">
            <a:xfrm>
              <a:off x="2545" y="2236"/>
              <a:ext cx="125" cy="106"/>
            </a:xfrm>
            <a:custGeom>
              <a:avLst/>
              <a:gdLst>
                <a:gd name="T0" fmla="*/ 11 w 249"/>
                <a:gd name="T1" fmla="*/ 212 h 212"/>
                <a:gd name="T2" fmla="*/ 3 w 249"/>
                <a:gd name="T3" fmla="*/ 208 h 212"/>
                <a:gd name="T4" fmla="*/ 0 w 249"/>
                <a:gd name="T5" fmla="*/ 200 h 212"/>
                <a:gd name="T6" fmla="*/ 0 w 249"/>
                <a:gd name="T7" fmla="*/ 196 h 212"/>
                <a:gd name="T8" fmla="*/ 5 w 249"/>
                <a:gd name="T9" fmla="*/ 188 h 212"/>
                <a:gd name="T10" fmla="*/ 10 w 249"/>
                <a:gd name="T11" fmla="*/ 187 h 212"/>
                <a:gd name="T12" fmla="*/ 60 w 249"/>
                <a:gd name="T13" fmla="*/ 177 h 212"/>
                <a:gd name="T14" fmla="*/ 123 w 249"/>
                <a:gd name="T15" fmla="*/ 158 h 212"/>
                <a:gd name="T16" fmla="*/ 154 w 249"/>
                <a:gd name="T17" fmla="*/ 145 h 212"/>
                <a:gd name="T18" fmla="*/ 182 w 249"/>
                <a:gd name="T19" fmla="*/ 129 h 212"/>
                <a:gd name="T20" fmla="*/ 205 w 249"/>
                <a:gd name="T21" fmla="*/ 110 h 212"/>
                <a:gd name="T22" fmla="*/ 219 w 249"/>
                <a:gd name="T23" fmla="*/ 90 h 212"/>
                <a:gd name="T24" fmla="*/ 222 w 249"/>
                <a:gd name="T25" fmla="*/ 82 h 212"/>
                <a:gd name="T26" fmla="*/ 223 w 249"/>
                <a:gd name="T27" fmla="*/ 66 h 212"/>
                <a:gd name="T28" fmla="*/ 221 w 249"/>
                <a:gd name="T29" fmla="*/ 48 h 212"/>
                <a:gd name="T30" fmla="*/ 212 w 249"/>
                <a:gd name="T31" fmla="*/ 30 h 212"/>
                <a:gd name="T32" fmla="*/ 206 w 249"/>
                <a:gd name="T33" fmla="*/ 19 h 212"/>
                <a:gd name="T34" fmla="*/ 205 w 249"/>
                <a:gd name="T35" fmla="*/ 10 h 212"/>
                <a:gd name="T36" fmla="*/ 209 w 249"/>
                <a:gd name="T37" fmla="*/ 2 h 212"/>
                <a:gd name="T38" fmla="*/ 214 w 249"/>
                <a:gd name="T39" fmla="*/ 0 h 212"/>
                <a:gd name="T40" fmla="*/ 223 w 249"/>
                <a:gd name="T41" fmla="*/ 2 h 212"/>
                <a:gd name="T42" fmla="*/ 227 w 249"/>
                <a:gd name="T43" fmla="*/ 6 h 212"/>
                <a:gd name="T44" fmla="*/ 240 w 249"/>
                <a:gd name="T45" fmla="*/ 30 h 212"/>
                <a:gd name="T46" fmla="*/ 247 w 249"/>
                <a:gd name="T47" fmla="*/ 54 h 212"/>
                <a:gd name="T48" fmla="*/ 249 w 249"/>
                <a:gd name="T49" fmla="*/ 77 h 212"/>
                <a:gd name="T50" fmla="*/ 242 w 249"/>
                <a:gd name="T51" fmla="*/ 100 h 212"/>
                <a:gd name="T52" fmla="*/ 238 w 249"/>
                <a:gd name="T53" fmla="*/ 107 h 212"/>
                <a:gd name="T54" fmla="*/ 228 w 249"/>
                <a:gd name="T55" fmla="*/ 122 h 212"/>
                <a:gd name="T56" fmla="*/ 207 w 249"/>
                <a:gd name="T57" fmla="*/ 142 h 212"/>
                <a:gd name="T58" fmla="*/ 174 w 249"/>
                <a:gd name="T59" fmla="*/ 162 h 212"/>
                <a:gd name="T60" fmla="*/ 136 w 249"/>
                <a:gd name="T61" fmla="*/ 180 h 212"/>
                <a:gd name="T62" fmla="*/ 98 w 249"/>
                <a:gd name="T63" fmla="*/ 193 h 212"/>
                <a:gd name="T64" fmla="*/ 47 w 249"/>
                <a:gd name="T65" fmla="*/ 205 h 212"/>
                <a:gd name="T66" fmla="*/ 14 w 249"/>
                <a:gd name="T67" fmla="*/ 212 h 212"/>
                <a:gd name="T68" fmla="*/ 11 w 249"/>
                <a:gd name="T69"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9" h="212">
                  <a:moveTo>
                    <a:pt x="11" y="212"/>
                  </a:moveTo>
                  <a:lnTo>
                    <a:pt x="11" y="212"/>
                  </a:lnTo>
                  <a:lnTo>
                    <a:pt x="8" y="211"/>
                  </a:lnTo>
                  <a:lnTo>
                    <a:pt x="3" y="208"/>
                  </a:lnTo>
                  <a:lnTo>
                    <a:pt x="1" y="205"/>
                  </a:lnTo>
                  <a:lnTo>
                    <a:pt x="0" y="200"/>
                  </a:lnTo>
                  <a:lnTo>
                    <a:pt x="0" y="200"/>
                  </a:lnTo>
                  <a:lnTo>
                    <a:pt x="0" y="196"/>
                  </a:lnTo>
                  <a:lnTo>
                    <a:pt x="2" y="191"/>
                  </a:lnTo>
                  <a:lnTo>
                    <a:pt x="5" y="188"/>
                  </a:lnTo>
                  <a:lnTo>
                    <a:pt x="10" y="187"/>
                  </a:lnTo>
                  <a:lnTo>
                    <a:pt x="10" y="187"/>
                  </a:lnTo>
                  <a:lnTo>
                    <a:pt x="32" y="183"/>
                  </a:lnTo>
                  <a:lnTo>
                    <a:pt x="60" y="177"/>
                  </a:lnTo>
                  <a:lnTo>
                    <a:pt x="91" y="168"/>
                  </a:lnTo>
                  <a:lnTo>
                    <a:pt x="123" y="158"/>
                  </a:lnTo>
                  <a:lnTo>
                    <a:pt x="139" y="152"/>
                  </a:lnTo>
                  <a:lnTo>
                    <a:pt x="154" y="145"/>
                  </a:lnTo>
                  <a:lnTo>
                    <a:pt x="169" y="137"/>
                  </a:lnTo>
                  <a:lnTo>
                    <a:pt x="182" y="129"/>
                  </a:lnTo>
                  <a:lnTo>
                    <a:pt x="194" y="120"/>
                  </a:lnTo>
                  <a:lnTo>
                    <a:pt x="205" y="110"/>
                  </a:lnTo>
                  <a:lnTo>
                    <a:pt x="213" y="100"/>
                  </a:lnTo>
                  <a:lnTo>
                    <a:pt x="219" y="90"/>
                  </a:lnTo>
                  <a:lnTo>
                    <a:pt x="219" y="90"/>
                  </a:lnTo>
                  <a:lnTo>
                    <a:pt x="222" y="82"/>
                  </a:lnTo>
                  <a:lnTo>
                    <a:pt x="223" y="74"/>
                  </a:lnTo>
                  <a:lnTo>
                    <a:pt x="223" y="66"/>
                  </a:lnTo>
                  <a:lnTo>
                    <a:pt x="223" y="56"/>
                  </a:lnTo>
                  <a:lnTo>
                    <a:pt x="221" y="48"/>
                  </a:lnTo>
                  <a:lnTo>
                    <a:pt x="217" y="39"/>
                  </a:lnTo>
                  <a:lnTo>
                    <a:pt x="212" y="30"/>
                  </a:lnTo>
                  <a:lnTo>
                    <a:pt x="206" y="19"/>
                  </a:lnTo>
                  <a:lnTo>
                    <a:pt x="206" y="19"/>
                  </a:lnTo>
                  <a:lnTo>
                    <a:pt x="205" y="15"/>
                  </a:lnTo>
                  <a:lnTo>
                    <a:pt x="205" y="10"/>
                  </a:lnTo>
                  <a:lnTo>
                    <a:pt x="206" y="6"/>
                  </a:lnTo>
                  <a:lnTo>
                    <a:pt x="209" y="2"/>
                  </a:lnTo>
                  <a:lnTo>
                    <a:pt x="209" y="2"/>
                  </a:lnTo>
                  <a:lnTo>
                    <a:pt x="214" y="0"/>
                  </a:lnTo>
                  <a:lnTo>
                    <a:pt x="219" y="0"/>
                  </a:lnTo>
                  <a:lnTo>
                    <a:pt x="223" y="2"/>
                  </a:lnTo>
                  <a:lnTo>
                    <a:pt x="227" y="6"/>
                  </a:lnTo>
                  <a:lnTo>
                    <a:pt x="227" y="6"/>
                  </a:lnTo>
                  <a:lnTo>
                    <a:pt x="235" y="18"/>
                  </a:lnTo>
                  <a:lnTo>
                    <a:pt x="240" y="30"/>
                  </a:lnTo>
                  <a:lnTo>
                    <a:pt x="245" y="42"/>
                  </a:lnTo>
                  <a:lnTo>
                    <a:pt x="247" y="54"/>
                  </a:lnTo>
                  <a:lnTo>
                    <a:pt x="249" y="66"/>
                  </a:lnTo>
                  <a:lnTo>
                    <a:pt x="249" y="77"/>
                  </a:lnTo>
                  <a:lnTo>
                    <a:pt x="246" y="89"/>
                  </a:lnTo>
                  <a:lnTo>
                    <a:pt x="242" y="100"/>
                  </a:lnTo>
                  <a:lnTo>
                    <a:pt x="242" y="100"/>
                  </a:lnTo>
                  <a:lnTo>
                    <a:pt x="238" y="107"/>
                  </a:lnTo>
                  <a:lnTo>
                    <a:pt x="234" y="115"/>
                  </a:lnTo>
                  <a:lnTo>
                    <a:pt x="228" y="122"/>
                  </a:lnTo>
                  <a:lnTo>
                    <a:pt x="222" y="129"/>
                  </a:lnTo>
                  <a:lnTo>
                    <a:pt x="207" y="142"/>
                  </a:lnTo>
                  <a:lnTo>
                    <a:pt x="191" y="153"/>
                  </a:lnTo>
                  <a:lnTo>
                    <a:pt x="174" y="162"/>
                  </a:lnTo>
                  <a:lnTo>
                    <a:pt x="155" y="172"/>
                  </a:lnTo>
                  <a:lnTo>
                    <a:pt x="136" y="180"/>
                  </a:lnTo>
                  <a:lnTo>
                    <a:pt x="116" y="187"/>
                  </a:lnTo>
                  <a:lnTo>
                    <a:pt x="98" y="193"/>
                  </a:lnTo>
                  <a:lnTo>
                    <a:pt x="79" y="198"/>
                  </a:lnTo>
                  <a:lnTo>
                    <a:pt x="47" y="205"/>
                  </a:lnTo>
                  <a:lnTo>
                    <a:pt x="24" y="210"/>
                  </a:lnTo>
                  <a:lnTo>
                    <a:pt x="14" y="212"/>
                  </a:lnTo>
                  <a:lnTo>
                    <a:pt x="14" y="212"/>
                  </a:lnTo>
                  <a:lnTo>
                    <a:pt x="11" y="212"/>
                  </a:lnTo>
                  <a:lnTo>
                    <a:pt x="11" y="2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98"/>
            <p:cNvSpPr>
              <a:spLocks/>
            </p:cNvSpPr>
            <p:nvPr userDrawn="1"/>
          </p:nvSpPr>
          <p:spPr bwMode="auto">
            <a:xfrm>
              <a:off x="2546" y="2164"/>
              <a:ext cx="46" cy="19"/>
            </a:xfrm>
            <a:custGeom>
              <a:avLst/>
              <a:gdLst>
                <a:gd name="T0" fmla="*/ 79 w 92"/>
                <a:gd name="T1" fmla="*/ 38 h 38"/>
                <a:gd name="T2" fmla="*/ 79 w 92"/>
                <a:gd name="T3" fmla="*/ 38 h 38"/>
                <a:gd name="T4" fmla="*/ 74 w 92"/>
                <a:gd name="T5" fmla="*/ 37 h 38"/>
                <a:gd name="T6" fmla="*/ 69 w 92"/>
                <a:gd name="T7" fmla="*/ 33 h 38"/>
                <a:gd name="T8" fmla="*/ 69 w 92"/>
                <a:gd name="T9" fmla="*/ 33 h 38"/>
                <a:gd name="T10" fmla="*/ 66 w 92"/>
                <a:gd name="T11" fmla="*/ 30 h 38"/>
                <a:gd name="T12" fmla="*/ 62 w 92"/>
                <a:gd name="T13" fmla="*/ 27 h 38"/>
                <a:gd name="T14" fmla="*/ 59 w 92"/>
                <a:gd name="T15" fmla="*/ 26 h 38"/>
                <a:gd name="T16" fmla="*/ 54 w 92"/>
                <a:gd name="T17" fmla="*/ 25 h 38"/>
                <a:gd name="T18" fmla="*/ 46 w 92"/>
                <a:gd name="T19" fmla="*/ 24 h 38"/>
                <a:gd name="T20" fmla="*/ 38 w 92"/>
                <a:gd name="T21" fmla="*/ 26 h 38"/>
                <a:gd name="T22" fmla="*/ 31 w 92"/>
                <a:gd name="T23" fmla="*/ 27 h 38"/>
                <a:gd name="T24" fmla="*/ 25 w 92"/>
                <a:gd name="T25" fmla="*/ 31 h 38"/>
                <a:gd name="T26" fmla="*/ 18 w 92"/>
                <a:gd name="T27" fmla="*/ 33 h 38"/>
                <a:gd name="T28" fmla="*/ 18 w 92"/>
                <a:gd name="T29" fmla="*/ 33 h 38"/>
                <a:gd name="T30" fmla="*/ 14 w 92"/>
                <a:gd name="T31" fmla="*/ 35 h 38"/>
                <a:gd name="T32" fmla="*/ 9 w 92"/>
                <a:gd name="T33" fmla="*/ 35 h 38"/>
                <a:gd name="T34" fmla="*/ 4 w 92"/>
                <a:gd name="T35" fmla="*/ 33 h 38"/>
                <a:gd name="T36" fmla="*/ 1 w 92"/>
                <a:gd name="T37" fmla="*/ 30 h 38"/>
                <a:gd name="T38" fmla="*/ 1 w 92"/>
                <a:gd name="T39" fmla="*/ 30 h 38"/>
                <a:gd name="T40" fmla="*/ 0 w 92"/>
                <a:gd name="T41" fmla="*/ 25 h 38"/>
                <a:gd name="T42" fmla="*/ 0 w 92"/>
                <a:gd name="T43" fmla="*/ 20 h 38"/>
                <a:gd name="T44" fmla="*/ 2 w 92"/>
                <a:gd name="T45" fmla="*/ 16 h 38"/>
                <a:gd name="T46" fmla="*/ 6 w 92"/>
                <a:gd name="T47" fmla="*/ 12 h 38"/>
                <a:gd name="T48" fmla="*/ 6 w 92"/>
                <a:gd name="T49" fmla="*/ 12 h 38"/>
                <a:gd name="T50" fmla="*/ 13 w 92"/>
                <a:gd name="T51" fmla="*/ 8 h 38"/>
                <a:gd name="T52" fmla="*/ 23 w 92"/>
                <a:gd name="T53" fmla="*/ 4 h 38"/>
                <a:gd name="T54" fmla="*/ 33 w 92"/>
                <a:gd name="T55" fmla="*/ 1 h 38"/>
                <a:gd name="T56" fmla="*/ 44 w 92"/>
                <a:gd name="T57" fmla="*/ 0 h 38"/>
                <a:gd name="T58" fmla="*/ 56 w 92"/>
                <a:gd name="T59" fmla="*/ 0 h 38"/>
                <a:gd name="T60" fmla="*/ 68 w 92"/>
                <a:gd name="T61" fmla="*/ 2 h 38"/>
                <a:gd name="T62" fmla="*/ 72 w 92"/>
                <a:gd name="T63" fmla="*/ 4 h 38"/>
                <a:gd name="T64" fmla="*/ 78 w 92"/>
                <a:gd name="T65" fmla="*/ 8 h 38"/>
                <a:gd name="T66" fmla="*/ 84 w 92"/>
                <a:gd name="T67" fmla="*/ 12 h 38"/>
                <a:gd name="T68" fmla="*/ 89 w 92"/>
                <a:gd name="T69" fmla="*/ 17 h 38"/>
                <a:gd name="T70" fmla="*/ 89 w 92"/>
                <a:gd name="T71" fmla="*/ 17 h 38"/>
                <a:gd name="T72" fmla="*/ 91 w 92"/>
                <a:gd name="T73" fmla="*/ 22 h 38"/>
                <a:gd name="T74" fmla="*/ 92 w 92"/>
                <a:gd name="T75" fmla="*/ 26 h 38"/>
                <a:gd name="T76" fmla="*/ 90 w 92"/>
                <a:gd name="T77" fmla="*/ 31 h 38"/>
                <a:gd name="T78" fmla="*/ 87 w 92"/>
                <a:gd name="T79" fmla="*/ 34 h 38"/>
                <a:gd name="T80" fmla="*/ 87 w 92"/>
                <a:gd name="T81" fmla="*/ 34 h 38"/>
                <a:gd name="T82" fmla="*/ 83 w 92"/>
                <a:gd name="T83" fmla="*/ 37 h 38"/>
                <a:gd name="T84" fmla="*/ 79 w 92"/>
                <a:gd name="T85" fmla="*/ 38 h 38"/>
                <a:gd name="T86" fmla="*/ 79 w 92"/>
                <a:gd name="T8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 h="38">
                  <a:moveTo>
                    <a:pt x="79" y="38"/>
                  </a:moveTo>
                  <a:lnTo>
                    <a:pt x="79" y="38"/>
                  </a:lnTo>
                  <a:lnTo>
                    <a:pt x="74" y="37"/>
                  </a:lnTo>
                  <a:lnTo>
                    <a:pt x="69" y="33"/>
                  </a:lnTo>
                  <a:lnTo>
                    <a:pt x="69" y="33"/>
                  </a:lnTo>
                  <a:lnTo>
                    <a:pt x="66" y="30"/>
                  </a:lnTo>
                  <a:lnTo>
                    <a:pt x="62" y="27"/>
                  </a:lnTo>
                  <a:lnTo>
                    <a:pt x="59" y="26"/>
                  </a:lnTo>
                  <a:lnTo>
                    <a:pt x="54" y="25"/>
                  </a:lnTo>
                  <a:lnTo>
                    <a:pt x="46" y="24"/>
                  </a:lnTo>
                  <a:lnTo>
                    <a:pt x="38" y="26"/>
                  </a:lnTo>
                  <a:lnTo>
                    <a:pt x="31" y="27"/>
                  </a:lnTo>
                  <a:lnTo>
                    <a:pt x="25" y="31"/>
                  </a:lnTo>
                  <a:lnTo>
                    <a:pt x="18" y="33"/>
                  </a:lnTo>
                  <a:lnTo>
                    <a:pt x="18" y="33"/>
                  </a:lnTo>
                  <a:lnTo>
                    <a:pt x="14" y="35"/>
                  </a:lnTo>
                  <a:lnTo>
                    <a:pt x="9" y="35"/>
                  </a:lnTo>
                  <a:lnTo>
                    <a:pt x="4" y="33"/>
                  </a:lnTo>
                  <a:lnTo>
                    <a:pt x="1" y="30"/>
                  </a:lnTo>
                  <a:lnTo>
                    <a:pt x="1" y="30"/>
                  </a:lnTo>
                  <a:lnTo>
                    <a:pt x="0" y="25"/>
                  </a:lnTo>
                  <a:lnTo>
                    <a:pt x="0" y="20"/>
                  </a:lnTo>
                  <a:lnTo>
                    <a:pt x="2" y="16"/>
                  </a:lnTo>
                  <a:lnTo>
                    <a:pt x="6" y="12"/>
                  </a:lnTo>
                  <a:lnTo>
                    <a:pt x="6" y="12"/>
                  </a:lnTo>
                  <a:lnTo>
                    <a:pt x="13" y="8"/>
                  </a:lnTo>
                  <a:lnTo>
                    <a:pt x="23" y="4"/>
                  </a:lnTo>
                  <a:lnTo>
                    <a:pt x="33" y="1"/>
                  </a:lnTo>
                  <a:lnTo>
                    <a:pt x="44" y="0"/>
                  </a:lnTo>
                  <a:lnTo>
                    <a:pt x="56" y="0"/>
                  </a:lnTo>
                  <a:lnTo>
                    <a:pt x="68" y="2"/>
                  </a:lnTo>
                  <a:lnTo>
                    <a:pt x="72" y="4"/>
                  </a:lnTo>
                  <a:lnTo>
                    <a:pt x="78" y="8"/>
                  </a:lnTo>
                  <a:lnTo>
                    <a:pt x="84" y="12"/>
                  </a:lnTo>
                  <a:lnTo>
                    <a:pt x="89" y="17"/>
                  </a:lnTo>
                  <a:lnTo>
                    <a:pt x="89" y="17"/>
                  </a:lnTo>
                  <a:lnTo>
                    <a:pt x="91" y="22"/>
                  </a:lnTo>
                  <a:lnTo>
                    <a:pt x="92" y="26"/>
                  </a:lnTo>
                  <a:lnTo>
                    <a:pt x="90" y="31"/>
                  </a:lnTo>
                  <a:lnTo>
                    <a:pt x="87" y="34"/>
                  </a:lnTo>
                  <a:lnTo>
                    <a:pt x="87" y="34"/>
                  </a:lnTo>
                  <a:lnTo>
                    <a:pt x="83" y="37"/>
                  </a:lnTo>
                  <a:lnTo>
                    <a:pt x="79" y="38"/>
                  </a:lnTo>
                  <a:lnTo>
                    <a:pt x="79"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99"/>
            <p:cNvSpPr>
              <a:spLocks/>
            </p:cNvSpPr>
            <p:nvPr userDrawn="1"/>
          </p:nvSpPr>
          <p:spPr bwMode="auto">
            <a:xfrm>
              <a:off x="2561" y="1626"/>
              <a:ext cx="232" cy="116"/>
            </a:xfrm>
            <a:custGeom>
              <a:avLst/>
              <a:gdLst>
                <a:gd name="T0" fmla="*/ 329 w 463"/>
                <a:gd name="T1" fmla="*/ 230 h 230"/>
                <a:gd name="T2" fmla="*/ 309 w 463"/>
                <a:gd name="T3" fmla="*/ 228 h 230"/>
                <a:gd name="T4" fmla="*/ 290 w 463"/>
                <a:gd name="T5" fmla="*/ 223 h 230"/>
                <a:gd name="T6" fmla="*/ 274 w 463"/>
                <a:gd name="T7" fmla="*/ 215 h 230"/>
                <a:gd name="T8" fmla="*/ 245 w 463"/>
                <a:gd name="T9" fmla="*/ 193 h 230"/>
                <a:gd name="T10" fmla="*/ 219 w 463"/>
                <a:gd name="T11" fmla="*/ 164 h 230"/>
                <a:gd name="T12" fmla="*/ 206 w 463"/>
                <a:gd name="T13" fmla="*/ 149 h 230"/>
                <a:gd name="T14" fmla="*/ 180 w 463"/>
                <a:gd name="T15" fmla="*/ 118 h 230"/>
                <a:gd name="T16" fmla="*/ 150 w 463"/>
                <a:gd name="T17" fmla="*/ 88 h 230"/>
                <a:gd name="T18" fmla="*/ 122 w 463"/>
                <a:gd name="T19" fmla="*/ 70 h 230"/>
                <a:gd name="T20" fmla="*/ 101 w 463"/>
                <a:gd name="T21" fmla="*/ 61 h 230"/>
                <a:gd name="T22" fmla="*/ 77 w 463"/>
                <a:gd name="T23" fmla="*/ 54 h 230"/>
                <a:gd name="T24" fmla="*/ 64 w 463"/>
                <a:gd name="T25" fmla="*/ 50 h 230"/>
                <a:gd name="T26" fmla="*/ 47 w 463"/>
                <a:gd name="T27" fmla="*/ 46 h 230"/>
                <a:gd name="T28" fmla="*/ 6 w 463"/>
                <a:gd name="T29" fmla="*/ 24 h 230"/>
                <a:gd name="T30" fmla="*/ 2 w 463"/>
                <a:gd name="T31" fmla="*/ 20 h 230"/>
                <a:gd name="T32" fmla="*/ 0 w 463"/>
                <a:gd name="T33" fmla="*/ 11 h 230"/>
                <a:gd name="T34" fmla="*/ 2 w 463"/>
                <a:gd name="T35" fmla="*/ 7 h 230"/>
                <a:gd name="T36" fmla="*/ 9 w 463"/>
                <a:gd name="T37" fmla="*/ 1 h 230"/>
                <a:gd name="T38" fmla="*/ 20 w 463"/>
                <a:gd name="T39" fmla="*/ 2 h 230"/>
                <a:gd name="T40" fmla="*/ 45 w 463"/>
                <a:gd name="T41" fmla="*/ 16 h 230"/>
                <a:gd name="T42" fmla="*/ 68 w 463"/>
                <a:gd name="T43" fmla="*/ 26 h 230"/>
                <a:gd name="T44" fmla="*/ 83 w 463"/>
                <a:gd name="T45" fmla="*/ 28 h 230"/>
                <a:gd name="T46" fmla="*/ 109 w 463"/>
                <a:gd name="T47" fmla="*/ 37 h 230"/>
                <a:gd name="T48" fmla="*/ 134 w 463"/>
                <a:gd name="T49" fmla="*/ 48 h 230"/>
                <a:gd name="T50" fmla="*/ 154 w 463"/>
                <a:gd name="T51" fmla="*/ 61 h 230"/>
                <a:gd name="T52" fmla="*/ 182 w 463"/>
                <a:gd name="T53" fmla="*/ 84 h 230"/>
                <a:gd name="T54" fmla="*/ 212 w 463"/>
                <a:gd name="T55" fmla="*/ 117 h 230"/>
                <a:gd name="T56" fmla="*/ 226 w 463"/>
                <a:gd name="T57" fmla="*/ 134 h 230"/>
                <a:gd name="T58" fmla="*/ 253 w 463"/>
                <a:gd name="T59" fmla="*/ 167 h 230"/>
                <a:gd name="T60" fmla="*/ 273 w 463"/>
                <a:gd name="T61" fmla="*/ 184 h 230"/>
                <a:gd name="T62" fmla="*/ 294 w 463"/>
                <a:gd name="T63" fmla="*/ 197 h 230"/>
                <a:gd name="T64" fmla="*/ 318 w 463"/>
                <a:gd name="T65" fmla="*/ 204 h 230"/>
                <a:gd name="T66" fmla="*/ 346 w 463"/>
                <a:gd name="T67" fmla="*/ 204 h 230"/>
                <a:gd name="T68" fmla="*/ 380 w 463"/>
                <a:gd name="T69" fmla="*/ 194 h 230"/>
                <a:gd name="T70" fmla="*/ 422 w 463"/>
                <a:gd name="T71" fmla="*/ 176 h 230"/>
                <a:gd name="T72" fmla="*/ 445 w 463"/>
                <a:gd name="T73" fmla="*/ 163 h 230"/>
                <a:gd name="T74" fmla="*/ 454 w 463"/>
                <a:gd name="T75" fmla="*/ 162 h 230"/>
                <a:gd name="T76" fmla="*/ 462 w 463"/>
                <a:gd name="T77" fmla="*/ 168 h 230"/>
                <a:gd name="T78" fmla="*/ 463 w 463"/>
                <a:gd name="T79" fmla="*/ 173 h 230"/>
                <a:gd name="T80" fmla="*/ 461 w 463"/>
                <a:gd name="T81" fmla="*/ 182 h 230"/>
                <a:gd name="T82" fmla="*/ 457 w 463"/>
                <a:gd name="T83" fmla="*/ 185 h 230"/>
                <a:gd name="T84" fmla="*/ 419 w 463"/>
                <a:gd name="T85" fmla="*/ 206 h 230"/>
                <a:gd name="T86" fmla="*/ 386 w 463"/>
                <a:gd name="T87" fmla="*/ 220 h 230"/>
                <a:gd name="T88" fmla="*/ 356 w 463"/>
                <a:gd name="T89" fmla="*/ 228 h 230"/>
                <a:gd name="T90" fmla="*/ 329 w 463"/>
                <a:gd name="T91"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3" h="230">
                  <a:moveTo>
                    <a:pt x="329" y="230"/>
                  </a:moveTo>
                  <a:lnTo>
                    <a:pt x="329" y="230"/>
                  </a:lnTo>
                  <a:lnTo>
                    <a:pt x="319" y="229"/>
                  </a:lnTo>
                  <a:lnTo>
                    <a:pt x="309" y="228"/>
                  </a:lnTo>
                  <a:lnTo>
                    <a:pt x="299" y="226"/>
                  </a:lnTo>
                  <a:lnTo>
                    <a:pt x="290" y="223"/>
                  </a:lnTo>
                  <a:lnTo>
                    <a:pt x="282" y="220"/>
                  </a:lnTo>
                  <a:lnTo>
                    <a:pt x="274" y="215"/>
                  </a:lnTo>
                  <a:lnTo>
                    <a:pt x="259" y="205"/>
                  </a:lnTo>
                  <a:lnTo>
                    <a:pt x="245" y="193"/>
                  </a:lnTo>
                  <a:lnTo>
                    <a:pt x="231" y="179"/>
                  </a:lnTo>
                  <a:lnTo>
                    <a:pt x="219" y="164"/>
                  </a:lnTo>
                  <a:lnTo>
                    <a:pt x="206" y="149"/>
                  </a:lnTo>
                  <a:lnTo>
                    <a:pt x="206" y="149"/>
                  </a:lnTo>
                  <a:lnTo>
                    <a:pt x="193" y="133"/>
                  </a:lnTo>
                  <a:lnTo>
                    <a:pt x="180" y="118"/>
                  </a:lnTo>
                  <a:lnTo>
                    <a:pt x="165" y="103"/>
                  </a:lnTo>
                  <a:lnTo>
                    <a:pt x="150" y="88"/>
                  </a:lnTo>
                  <a:lnTo>
                    <a:pt x="131" y="76"/>
                  </a:lnTo>
                  <a:lnTo>
                    <a:pt x="122" y="70"/>
                  </a:lnTo>
                  <a:lnTo>
                    <a:pt x="112" y="65"/>
                  </a:lnTo>
                  <a:lnTo>
                    <a:pt x="101" y="61"/>
                  </a:lnTo>
                  <a:lnTo>
                    <a:pt x="90" y="56"/>
                  </a:lnTo>
                  <a:lnTo>
                    <a:pt x="77" y="54"/>
                  </a:lnTo>
                  <a:lnTo>
                    <a:pt x="64" y="50"/>
                  </a:lnTo>
                  <a:lnTo>
                    <a:pt x="64" y="50"/>
                  </a:lnTo>
                  <a:lnTo>
                    <a:pt x="56" y="49"/>
                  </a:lnTo>
                  <a:lnTo>
                    <a:pt x="47" y="46"/>
                  </a:lnTo>
                  <a:lnTo>
                    <a:pt x="30" y="37"/>
                  </a:lnTo>
                  <a:lnTo>
                    <a:pt x="6" y="24"/>
                  </a:lnTo>
                  <a:lnTo>
                    <a:pt x="6" y="24"/>
                  </a:lnTo>
                  <a:lnTo>
                    <a:pt x="2" y="20"/>
                  </a:lnTo>
                  <a:lnTo>
                    <a:pt x="0" y="16"/>
                  </a:lnTo>
                  <a:lnTo>
                    <a:pt x="0" y="11"/>
                  </a:lnTo>
                  <a:lnTo>
                    <a:pt x="2" y="7"/>
                  </a:lnTo>
                  <a:lnTo>
                    <a:pt x="2" y="7"/>
                  </a:lnTo>
                  <a:lnTo>
                    <a:pt x="5" y="2"/>
                  </a:lnTo>
                  <a:lnTo>
                    <a:pt x="9" y="1"/>
                  </a:lnTo>
                  <a:lnTo>
                    <a:pt x="14" y="0"/>
                  </a:lnTo>
                  <a:lnTo>
                    <a:pt x="20" y="2"/>
                  </a:lnTo>
                  <a:lnTo>
                    <a:pt x="20" y="2"/>
                  </a:lnTo>
                  <a:lnTo>
                    <a:pt x="45" y="16"/>
                  </a:lnTo>
                  <a:lnTo>
                    <a:pt x="58" y="23"/>
                  </a:lnTo>
                  <a:lnTo>
                    <a:pt x="68" y="26"/>
                  </a:lnTo>
                  <a:lnTo>
                    <a:pt x="68" y="26"/>
                  </a:lnTo>
                  <a:lnTo>
                    <a:pt x="83" y="28"/>
                  </a:lnTo>
                  <a:lnTo>
                    <a:pt x="97" y="33"/>
                  </a:lnTo>
                  <a:lnTo>
                    <a:pt x="109" y="37"/>
                  </a:lnTo>
                  <a:lnTo>
                    <a:pt x="122" y="42"/>
                  </a:lnTo>
                  <a:lnTo>
                    <a:pt x="134" y="48"/>
                  </a:lnTo>
                  <a:lnTo>
                    <a:pt x="144" y="54"/>
                  </a:lnTo>
                  <a:lnTo>
                    <a:pt x="154" y="61"/>
                  </a:lnTo>
                  <a:lnTo>
                    <a:pt x="165" y="69"/>
                  </a:lnTo>
                  <a:lnTo>
                    <a:pt x="182" y="84"/>
                  </a:lnTo>
                  <a:lnTo>
                    <a:pt x="198" y="100"/>
                  </a:lnTo>
                  <a:lnTo>
                    <a:pt x="212" y="117"/>
                  </a:lnTo>
                  <a:lnTo>
                    <a:pt x="226" y="134"/>
                  </a:lnTo>
                  <a:lnTo>
                    <a:pt x="226" y="134"/>
                  </a:lnTo>
                  <a:lnTo>
                    <a:pt x="245" y="156"/>
                  </a:lnTo>
                  <a:lnTo>
                    <a:pt x="253" y="167"/>
                  </a:lnTo>
                  <a:lnTo>
                    <a:pt x="264" y="176"/>
                  </a:lnTo>
                  <a:lnTo>
                    <a:pt x="273" y="184"/>
                  </a:lnTo>
                  <a:lnTo>
                    <a:pt x="283" y="191"/>
                  </a:lnTo>
                  <a:lnTo>
                    <a:pt x="294" y="197"/>
                  </a:lnTo>
                  <a:lnTo>
                    <a:pt x="305" y="201"/>
                  </a:lnTo>
                  <a:lnTo>
                    <a:pt x="318" y="204"/>
                  </a:lnTo>
                  <a:lnTo>
                    <a:pt x="332" y="205"/>
                  </a:lnTo>
                  <a:lnTo>
                    <a:pt x="346" y="204"/>
                  </a:lnTo>
                  <a:lnTo>
                    <a:pt x="363" y="200"/>
                  </a:lnTo>
                  <a:lnTo>
                    <a:pt x="380" y="194"/>
                  </a:lnTo>
                  <a:lnTo>
                    <a:pt x="400" y="186"/>
                  </a:lnTo>
                  <a:lnTo>
                    <a:pt x="422" y="176"/>
                  </a:lnTo>
                  <a:lnTo>
                    <a:pt x="445" y="163"/>
                  </a:lnTo>
                  <a:lnTo>
                    <a:pt x="445" y="163"/>
                  </a:lnTo>
                  <a:lnTo>
                    <a:pt x="449" y="161"/>
                  </a:lnTo>
                  <a:lnTo>
                    <a:pt x="454" y="162"/>
                  </a:lnTo>
                  <a:lnTo>
                    <a:pt x="458" y="163"/>
                  </a:lnTo>
                  <a:lnTo>
                    <a:pt x="462" y="168"/>
                  </a:lnTo>
                  <a:lnTo>
                    <a:pt x="462" y="168"/>
                  </a:lnTo>
                  <a:lnTo>
                    <a:pt x="463" y="173"/>
                  </a:lnTo>
                  <a:lnTo>
                    <a:pt x="463" y="177"/>
                  </a:lnTo>
                  <a:lnTo>
                    <a:pt x="461" y="182"/>
                  </a:lnTo>
                  <a:lnTo>
                    <a:pt x="457" y="185"/>
                  </a:lnTo>
                  <a:lnTo>
                    <a:pt x="457" y="185"/>
                  </a:lnTo>
                  <a:lnTo>
                    <a:pt x="438" y="196"/>
                  </a:lnTo>
                  <a:lnTo>
                    <a:pt x="419" y="206"/>
                  </a:lnTo>
                  <a:lnTo>
                    <a:pt x="402" y="213"/>
                  </a:lnTo>
                  <a:lnTo>
                    <a:pt x="386" y="220"/>
                  </a:lnTo>
                  <a:lnTo>
                    <a:pt x="370" y="224"/>
                  </a:lnTo>
                  <a:lnTo>
                    <a:pt x="356" y="228"/>
                  </a:lnTo>
                  <a:lnTo>
                    <a:pt x="342" y="229"/>
                  </a:lnTo>
                  <a:lnTo>
                    <a:pt x="329" y="230"/>
                  </a:lnTo>
                  <a:lnTo>
                    <a:pt x="329" y="2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Line 100"/>
            <p:cNvSpPr>
              <a:spLocks noChangeShapeType="1"/>
            </p:cNvSpPr>
            <p:nvPr userDrawn="1"/>
          </p:nvSpPr>
          <p:spPr bwMode="auto">
            <a:xfrm>
              <a:off x="2520" y="1723"/>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101"/>
            <p:cNvSpPr>
              <a:spLocks/>
            </p:cNvSpPr>
            <p:nvPr userDrawn="1"/>
          </p:nvSpPr>
          <p:spPr bwMode="auto">
            <a:xfrm>
              <a:off x="2721" y="1378"/>
              <a:ext cx="64" cy="87"/>
            </a:xfrm>
            <a:custGeom>
              <a:avLst/>
              <a:gdLst>
                <a:gd name="T0" fmla="*/ 115 w 128"/>
                <a:gd name="T1" fmla="*/ 174 h 174"/>
                <a:gd name="T2" fmla="*/ 115 w 128"/>
                <a:gd name="T3" fmla="*/ 174 h 174"/>
                <a:gd name="T4" fmla="*/ 111 w 128"/>
                <a:gd name="T5" fmla="*/ 174 h 174"/>
                <a:gd name="T6" fmla="*/ 111 w 128"/>
                <a:gd name="T7" fmla="*/ 174 h 174"/>
                <a:gd name="T8" fmla="*/ 91 w 128"/>
                <a:gd name="T9" fmla="*/ 166 h 174"/>
                <a:gd name="T10" fmla="*/ 74 w 128"/>
                <a:gd name="T11" fmla="*/ 158 h 174"/>
                <a:gd name="T12" fmla="*/ 58 w 128"/>
                <a:gd name="T13" fmla="*/ 148 h 174"/>
                <a:gd name="T14" fmla="*/ 44 w 128"/>
                <a:gd name="T15" fmla="*/ 138 h 174"/>
                <a:gd name="T16" fmla="*/ 31 w 128"/>
                <a:gd name="T17" fmla="*/ 127 h 174"/>
                <a:gd name="T18" fmla="*/ 22 w 128"/>
                <a:gd name="T19" fmla="*/ 115 h 174"/>
                <a:gd name="T20" fmla="*/ 13 w 128"/>
                <a:gd name="T21" fmla="*/ 103 h 174"/>
                <a:gd name="T22" fmla="*/ 7 w 128"/>
                <a:gd name="T23" fmla="*/ 89 h 174"/>
                <a:gd name="T24" fmla="*/ 7 w 128"/>
                <a:gd name="T25" fmla="*/ 89 h 174"/>
                <a:gd name="T26" fmla="*/ 4 w 128"/>
                <a:gd name="T27" fmla="*/ 81 h 174"/>
                <a:gd name="T28" fmla="*/ 1 w 128"/>
                <a:gd name="T29" fmla="*/ 74 h 174"/>
                <a:gd name="T30" fmla="*/ 0 w 128"/>
                <a:gd name="T31" fmla="*/ 59 h 174"/>
                <a:gd name="T32" fmla="*/ 0 w 128"/>
                <a:gd name="T33" fmla="*/ 45 h 174"/>
                <a:gd name="T34" fmla="*/ 1 w 128"/>
                <a:gd name="T35" fmla="*/ 32 h 174"/>
                <a:gd name="T36" fmla="*/ 4 w 128"/>
                <a:gd name="T37" fmla="*/ 22 h 174"/>
                <a:gd name="T38" fmla="*/ 6 w 128"/>
                <a:gd name="T39" fmla="*/ 14 h 174"/>
                <a:gd name="T40" fmla="*/ 9 w 128"/>
                <a:gd name="T41" fmla="*/ 7 h 174"/>
                <a:gd name="T42" fmla="*/ 9 w 128"/>
                <a:gd name="T43" fmla="*/ 7 h 174"/>
                <a:gd name="T44" fmla="*/ 12 w 128"/>
                <a:gd name="T45" fmla="*/ 2 h 174"/>
                <a:gd name="T46" fmla="*/ 16 w 128"/>
                <a:gd name="T47" fmla="*/ 0 h 174"/>
                <a:gd name="T48" fmla="*/ 21 w 128"/>
                <a:gd name="T49" fmla="*/ 0 h 174"/>
                <a:gd name="T50" fmla="*/ 25 w 128"/>
                <a:gd name="T51" fmla="*/ 1 h 174"/>
                <a:gd name="T52" fmla="*/ 25 w 128"/>
                <a:gd name="T53" fmla="*/ 1 h 174"/>
                <a:gd name="T54" fmla="*/ 30 w 128"/>
                <a:gd name="T55" fmla="*/ 4 h 174"/>
                <a:gd name="T56" fmla="*/ 32 w 128"/>
                <a:gd name="T57" fmla="*/ 8 h 174"/>
                <a:gd name="T58" fmla="*/ 32 w 128"/>
                <a:gd name="T59" fmla="*/ 13 h 174"/>
                <a:gd name="T60" fmla="*/ 31 w 128"/>
                <a:gd name="T61" fmla="*/ 17 h 174"/>
                <a:gd name="T62" fmla="*/ 31 w 128"/>
                <a:gd name="T63" fmla="*/ 17 h 174"/>
                <a:gd name="T64" fmla="*/ 29 w 128"/>
                <a:gd name="T65" fmla="*/ 23 h 174"/>
                <a:gd name="T66" fmla="*/ 28 w 128"/>
                <a:gd name="T67" fmla="*/ 29 h 174"/>
                <a:gd name="T68" fmla="*/ 25 w 128"/>
                <a:gd name="T69" fmla="*/ 37 h 174"/>
                <a:gd name="T70" fmla="*/ 24 w 128"/>
                <a:gd name="T71" fmla="*/ 46 h 174"/>
                <a:gd name="T72" fmla="*/ 24 w 128"/>
                <a:gd name="T73" fmla="*/ 57 h 174"/>
                <a:gd name="T74" fmla="*/ 27 w 128"/>
                <a:gd name="T75" fmla="*/ 68 h 174"/>
                <a:gd name="T76" fmla="*/ 30 w 128"/>
                <a:gd name="T77" fmla="*/ 81 h 174"/>
                <a:gd name="T78" fmla="*/ 30 w 128"/>
                <a:gd name="T79" fmla="*/ 81 h 174"/>
                <a:gd name="T80" fmla="*/ 36 w 128"/>
                <a:gd name="T81" fmla="*/ 91 h 174"/>
                <a:gd name="T82" fmla="*/ 43 w 128"/>
                <a:gd name="T83" fmla="*/ 101 h 174"/>
                <a:gd name="T84" fmla="*/ 51 w 128"/>
                <a:gd name="T85" fmla="*/ 111 h 174"/>
                <a:gd name="T86" fmla="*/ 61 w 128"/>
                <a:gd name="T87" fmla="*/ 120 h 174"/>
                <a:gd name="T88" fmla="*/ 74 w 128"/>
                <a:gd name="T89" fmla="*/ 128 h 174"/>
                <a:gd name="T90" fmla="*/ 88 w 128"/>
                <a:gd name="T91" fmla="*/ 136 h 174"/>
                <a:gd name="T92" fmla="*/ 103 w 128"/>
                <a:gd name="T93" fmla="*/ 143 h 174"/>
                <a:gd name="T94" fmla="*/ 119 w 128"/>
                <a:gd name="T95" fmla="*/ 150 h 174"/>
                <a:gd name="T96" fmla="*/ 119 w 128"/>
                <a:gd name="T97" fmla="*/ 150 h 174"/>
                <a:gd name="T98" fmla="*/ 123 w 128"/>
                <a:gd name="T99" fmla="*/ 153 h 174"/>
                <a:gd name="T100" fmla="*/ 127 w 128"/>
                <a:gd name="T101" fmla="*/ 157 h 174"/>
                <a:gd name="T102" fmla="*/ 128 w 128"/>
                <a:gd name="T103" fmla="*/ 161 h 174"/>
                <a:gd name="T104" fmla="*/ 127 w 128"/>
                <a:gd name="T105" fmla="*/ 166 h 174"/>
                <a:gd name="T106" fmla="*/ 127 w 128"/>
                <a:gd name="T107" fmla="*/ 166 h 174"/>
                <a:gd name="T108" fmla="*/ 124 w 128"/>
                <a:gd name="T109" fmla="*/ 169 h 174"/>
                <a:gd name="T110" fmla="*/ 122 w 128"/>
                <a:gd name="T111" fmla="*/ 173 h 174"/>
                <a:gd name="T112" fmla="*/ 119 w 128"/>
                <a:gd name="T113" fmla="*/ 174 h 174"/>
                <a:gd name="T114" fmla="*/ 115 w 128"/>
                <a:gd name="T115" fmla="*/ 174 h 174"/>
                <a:gd name="T116" fmla="*/ 115 w 128"/>
                <a:gd name="T117"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74">
                  <a:moveTo>
                    <a:pt x="115" y="174"/>
                  </a:moveTo>
                  <a:lnTo>
                    <a:pt x="115" y="174"/>
                  </a:lnTo>
                  <a:lnTo>
                    <a:pt x="111" y="174"/>
                  </a:lnTo>
                  <a:lnTo>
                    <a:pt x="111" y="174"/>
                  </a:lnTo>
                  <a:lnTo>
                    <a:pt x="91" y="166"/>
                  </a:lnTo>
                  <a:lnTo>
                    <a:pt x="74" y="158"/>
                  </a:lnTo>
                  <a:lnTo>
                    <a:pt x="58" y="148"/>
                  </a:lnTo>
                  <a:lnTo>
                    <a:pt x="44" y="138"/>
                  </a:lnTo>
                  <a:lnTo>
                    <a:pt x="31" y="127"/>
                  </a:lnTo>
                  <a:lnTo>
                    <a:pt x="22" y="115"/>
                  </a:lnTo>
                  <a:lnTo>
                    <a:pt x="13" y="103"/>
                  </a:lnTo>
                  <a:lnTo>
                    <a:pt x="7" y="89"/>
                  </a:lnTo>
                  <a:lnTo>
                    <a:pt x="7" y="89"/>
                  </a:lnTo>
                  <a:lnTo>
                    <a:pt x="4" y="81"/>
                  </a:lnTo>
                  <a:lnTo>
                    <a:pt x="1" y="74"/>
                  </a:lnTo>
                  <a:lnTo>
                    <a:pt x="0" y="59"/>
                  </a:lnTo>
                  <a:lnTo>
                    <a:pt x="0" y="45"/>
                  </a:lnTo>
                  <a:lnTo>
                    <a:pt x="1" y="32"/>
                  </a:lnTo>
                  <a:lnTo>
                    <a:pt x="4" y="22"/>
                  </a:lnTo>
                  <a:lnTo>
                    <a:pt x="6" y="14"/>
                  </a:lnTo>
                  <a:lnTo>
                    <a:pt x="9" y="7"/>
                  </a:lnTo>
                  <a:lnTo>
                    <a:pt x="9" y="7"/>
                  </a:lnTo>
                  <a:lnTo>
                    <a:pt x="12" y="2"/>
                  </a:lnTo>
                  <a:lnTo>
                    <a:pt x="16" y="0"/>
                  </a:lnTo>
                  <a:lnTo>
                    <a:pt x="21" y="0"/>
                  </a:lnTo>
                  <a:lnTo>
                    <a:pt x="25" y="1"/>
                  </a:lnTo>
                  <a:lnTo>
                    <a:pt x="25" y="1"/>
                  </a:lnTo>
                  <a:lnTo>
                    <a:pt x="30" y="4"/>
                  </a:lnTo>
                  <a:lnTo>
                    <a:pt x="32" y="8"/>
                  </a:lnTo>
                  <a:lnTo>
                    <a:pt x="32" y="13"/>
                  </a:lnTo>
                  <a:lnTo>
                    <a:pt x="31" y="17"/>
                  </a:lnTo>
                  <a:lnTo>
                    <a:pt x="31" y="17"/>
                  </a:lnTo>
                  <a:lnTo>
                    <a:pt x="29" y="23"/>
                  </a:lnTo>
                  <a:lnTo>
                    <a:pt x="28" y="29"/>
                  </a:lnTo>
                  <a:lnTo>
                    <a:pt x="25" y="37"/>
                  </a:lnTo>
                  <a:lnTo>
                    <a:pt x="24" y="46"/>
                  </a:lnTo>
                  <a:lnTo>
                    <a:pt x="24" y="57"/>
                  </a:lnTo>
                  <a:lnTo>
                    <a:pt x="27" y="68"/>
                  </a:lnTo>
                  <a:lnTo>
                    <a:pt x="30" y="81"/>
                  </a:lnTo>
                  <a:lnTo>
                    <a:pt x="30" y="81"/>
                  </a:lnTo>
                  <a:lnTo>
                    <a:pt x="36" y="91"/>
                  </a:lnTo>
                  <a:lnTo>
                    <a:pt x="43" y="101"/>
                  </a:lnTo>
                  <a:lnTo>
                    <a:pt x="51" y="111"/>
                  </a:lnTo>
                  <a:lnTo>
                    <a:pt x="61" y="120"/>
                  </a:lnTo>
                  <a:lnTo>
                    <a:pt x="74" y="128"/>
                  </a:lnTo>
                  <a:lnTo>
                    <a:pt x="88" y="136"/>
                  </a:lnTo>
                  <a:lnTo>
                    <a:pt x="103" y="143"/>
                  </a:lnTo>
                  <a:lnTo>
                    <a:pt x="119" y="150"/>
                  </a:lnTo>
                  <a:lnTo>
                    <a:pt x="119" y="150"/>
                  </a:lnTo>
                  <a:lnTo>
                    <a:pt x="123" y="153"/>
                  </a:lnTo>
                  <a:lnTo>
                    <a:pt x="127" y="157"/>
                  </a:lnTo>
                  <a:lnTo>
                    <a:pt x="128" y="161"/>
                  </a:lnTo>
                  <a:lnTo>
                    <a:pt x="127" y="166"/>
                  </a:lnTo>
                  <a:lnTo>
                    <a:pt x="127" y="166"/>
                  </a:lnTo>
                  <a:lnTo>
                    <a:pt x="124" y="169"/>
                  </a:lnTo>
                  <a:lnTo>
                    <a:pt x="122" y="173"/>
                  </a:lnTo>
                  <a:lnTo>
                    <a:pt x="119" y="174"/>
                  </a:lnTo>
                  <a:lnTo>
                    <a:pt x="115" y="174"/>
                  </a:lnTo>
                  <a:lnTo>
                    <a:pt x="115" y="1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Line 102"/>
            <p:cNvSpPr>
              <a:spLocks noChangeShapeType="1"/>
            </p:cNvSpPr>
            <p:nvPr userDrawn="1"/>
          </p:nvSpPr>
          <p:spPr bwMode="auto">
            <a:xfrm>
              <a:off x="2636" y="156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Freeform 103"/>
            <p:cNvSpPr>
              <a:spLocks/>
            </p:cNvSpPr>
            <p:nvPr userDrawn="1"/>
          </p:nvSpPr>
          <p:spPr bwMode="auto">
            <a:xfrm>
              <a:off x="2487" y="1694"/>
              <a:ext cx="178" cy="131"/>
            </a:xfrm>
            <a:custGeom>
              <a:avLst/>
              <a:gdLst>
                <a:gd name="T0" fmla="*/ 283 w 356"/>
                <a:gd name="T1" fmla="*/ 262 h 262"/>
                <a:gd name="T2" fmla="*/ 256 w 356"/>
                <a:gd name="T3" fmla="*/ 260 h 262"/>
                <a:gd name="T4" fmla="*/ 232 w 356"/>
                <a:gd name="T5" fmla="*/ 251 h 262"/>
                <a:gd name="T6" fmla="*/ 211 w 356"/>
                <a:gd name="T7" fmla="*/ 238 h 262"/>
                <a:gd name="T8" fmla="*/ 193 w 356"/>
                <a:gd name="T9" fmla="*/ 221 h 262"/>
                <a:gd name="T10" fmla="*/ 175 w 356"/>
                <a:gd name="T11" fmla="*/ 200 h 262"/>
                <a:gd name="T12" fmla="*/ 147 w 356"/>
                <a:gd name="T13" fmla="*/ 155 h 262"/>
                <a:gd name="T14" fmla="*/ 134 w 356"/>
                <a:gd name="T15" fmla="*/ 131 h 262"/>
                <a:gd name="T16" fmla="*/ 110 w 356"/>
                <a:gd name="T17" fmla="*/ 88 h 262"/>
                <a:gd name="T18" fmla="*/ 83 w 356"/>
                <a:gd name="T19" fmla="*/ 52 h 262"/>
                <a:gd name="T20" fmla="*/ 68 w 356"/>
                <a:gd name="T21" fmla="*/ 40 h 262"/>
                <a:gd name="T22" fmla="*/ 52 w 356"/>
                <a:gd name="T23" fmla="*/ 30 h 262"/>
                <a:gd name="T24" fmla="*/ 35 w 356"/>
                <a:gd name="T25" fmla="*/ 26 h 262"/>
                <a:gd name="T26" fmla="*/ 14 w 356"/>
                <a:gd name="T27" fmla="*/ 27 h 262"/>
                <a:gd name="T28" fmla="*/ 10 w 356"/>
                <a:gd name="T29" fmla="*/ 26 h 262"/>
                <a:gd name="T30" fmla="*/ 1 w 356"/>
                <a:gd name="T31" fmla="*/ 21 h 262"/>
                <a:gd name="T32" fmla="*/ 0 w 356"/>
                <a:gd name="T33" fmla="*/ 17 h 262"/>
                <a:gd name="T34" fmla="*/ 3 w 356"/>
                <a:gd name="T35" fmla="*/ 6 h 262"/>
                <a:gd name="T36" fmla="*/ 11 w 356"/>
                <a:gd name="T37" fmla="*/ 2 h 262"/>
                <a:gd name="T38" fmla="*/ 25 w 356"/>
                <a:gd name="T39" fmla="*/ 0 h 262"/>
                <a:gd name="T40" fmla="*/ 49 w 356"/>
                <a:gd name="T41" fmla="*/ 3 h 262"/>
                <a:gd name="T42" fmla="*/ 71 w 356"/>
                <a:gd name="T43" fmla="*/ 11 h 262"/>
                <a:gd name="T44" fmla="*/ 89 w 356"/>
                <a:gd name="T45" fmla="*/ 24 h 262"/>
                <a:gd name="T46" fmla="*/ 106 w 356"/>
                <a:gd name="T47" fmla="*/ 41 h 262"/>
                <a:gd name="T48" fmla="*/ 129 w 356"/>
                <a:gd name="T49" fmla="*/ 72 h 262"/>
                <a:gd name="T50" fmla="*/ 156 w 356"/>
                <a:gd name="T51" fmla="*/ 119 h 262"/>
                <a:gd name="T52" fmla="*/ 172 w 356"/>
                <a:gd name="T53" fmla="*/ 147 h 262"/>
                <a:gd name="T54" fmla="*/ 196 w 356"/>
                <a:gd name="T55" fmla="*/ 185 h 262"/>
                <a:gd name="T56" fmla="*/ 215 w 356"/>
                <a:gd name="T57" fmla="*/ 207 h 262"/>
                <a:gd name="T58" fmla="*/ 235 w 356"/>
                <a:gd name="T59" fmla="*/ 223 h 262"/>
                <a:gd name="T60" fmla="*/ 260 w 356"/>
                <a:gd name="T61" fmla="*/ 233 h 262"/>
                <a:gd name="T62" fmla="*/ 287 w 356"/>
                <a:gd name="T63" fmla="*/ 237 h 262"/>
                <a:gd name="T64" fmla="*/ 321 w 356"/>
                <a:gd name="T65" fmla="*/ 232 h 262"/>
                <a:gd name="T66" fmla="*/ 339 w 356"/>
                <a:gd name="T67" fmla="*/ 225 h 262"/>
                <a:gd name="T68" fmla="*/ 348 w 356"/>
                <a:gd name="T69" fmla="*/ 225 h 262"/>
                <a:gd name="T70" fmla="*/ 355 w 356"/>
                <a:gd name="T71" fmla="*/ 232 h 262"/>
                <a:gd name="T72" fmla="*/ 356 w 356"/>
                <a:gd name="T73" fmla="*/ 238 h 262"/>
                <a:gd name="T74" fmla="*/ 352 w 356"/>
                <a:gd name="T75" fmla="*/ 246 h 262"/>
                <a:gd name="T76" fmla="*/ 348 w 356"/>
                <a:gd name="T77" fmla="*/ 248 h 262"/>
                <a:gd name="T78" fmla="*/ 314 w 356"/>
                <a:gd name="T79" fmla="*/ 260 h 262"/>
                <a:gd name="T80" fmla="*/ 283 w 356"/>
                <a:gd name="T81" fmla="*/ 26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6" h="262">
                  <a:moveTo>
                    <a:pt x="283" y="262"/>
                  </a:moveTo>
                  <a:lnTo>
                    <a:pt x="283" y="262"/>
                  </a:lnTo>
                  <a:lnTo>
                    <a:pt x="269" y="262"/>
                  </a:lnTo>
                  <a:lnTo>
                    <a:pt x="256" y="260"/>
                  </a:lnTo>
                  <a:lnTo>
                    <a:pt x="243" y="256"/>
                  </a:lnTo>
                  <a:lnTo>
                    <a:pt x="232" y="251"/>
                  </a:lnTo>
                  <a:lnTo>
                    <a:pt x="222" y="245"/>
                  </a:lnTo>
                  <a:lnTo>
                    <a:pt x="211" y="238"/>
                  </a:lnTo>
                  <a:lnTo>
                    <a:pt x="202" y="230"/>
                  </a:lnTo>
                  <a:lnTo>
                    <a:pt x="193" y="221"/>
                  </a:lnTo>
                  <a:lnTo>
                    <a:pt x="184" y="210"/>
                  </a:lnTo>
                  <a:lnTo>
                    <a:pt x="175" y="200"/>
                  </a:lnTo>
                  <a:lnTo>
                    <a:pt x="160" y="178"/>
                  </a:lnTo>
                  <a:lnTo>
                    <a:pt x="147" y="155"/>
                  </a:lnTo>
                  <a:lnTo>
                    <a:pt x="134" y="131"/>
                  </a:lnTo>
                  <a:lnTo>
                    <a:pt x="134" y="131"/>
                  </a:lnTo>
                  <a:lnTo>
                    <a:pt x="121" y="109"/>
                  </a:lnTo>
                  <a:lnTo>
                    <a:pt x="110" y="88"/>
                  </a:lnTo>
                  <a:lnTo>
                    <a:pt x="97" y="68"/>
                  </a:lnTo>
                  <a:lnTo>
                    <a:pt x="83" y="52"/>
                  </a:lnTo>
                  <a:lnTo>
                    <a:pt x="76" y="45"/>
                  </a:lnTo>
                  <a:lnTo>
                    <a:pt x="68" y="40"/>
                  </a:lnTo>
                  <a:lnTo>
                    <a:pt x="61" y="35"/>
                  </a:lnTo>
                  <a:lnTo>
                    <a:pt x="52" y="30"/>
                  </a:lnTo>
                  <a:lnTo>
                    <a:pt x="44" y="28"/>
                  </a:lnTo>
                  <a:lnTo>
                    <a:pt x="35" y="26"/>
                  </a:lnTo>
                  <a:lnTo>
                    <a:pt x="25" y="26"/>
                  </a:lnTo>
                  <a:lnTo>
                    <a:pt x="14" y="27"/>
                  </a:lnTo>
                  <a:lnTo>
                    <a:pt x="14" y="27"/>
                  </a:lnTo>
                  <a:lnTo>
                    <a:pt x="10" y="26"/>
                  </a:lnTo>
                  <a:lnTo>
                    <a:pt x="5" y="25"/>
                  </a:lnTo>
                  <a:lnTo>
                    <a:pt x="1" y="21"/>
                  </a:lnTo>
                  <a:lnTo>
                    <a:pt x="0" y="17"/>
                  </a:lnTo>
                  <a:lnTo>
                    <a:pt x="0" y="17"/>
                  </a:lnTo>
                  <a:lnTo>
                    <a:pt x="0" y="11"/>
                  </a:lnTo>
                  <a:lnTo>
                    <a:pt x="3" y="6"/>
                  </a:lnTo>
                  <a:lnTo>
                    <a:pt x="6" y="4"/>
                  </a:lnTo>
                  <a:lnTo>
                    <a:pt x="11" y="2"/>
                  </a:lnTo>
                  <a:lnTo>
                    <a:pt x="11" y="2"/>
                  </a:lnTo>
                  <a:lnTo>
                    <a:pt x="25" y="0"/>
                  </a:lnTo>
                  <a:lnTo>
                    <a:pt x="37" y="0"/>
                  </a:lnTo>
                  <a:lnTo>
                    <a:pt x="49" y="3"/>
                  </a:lnTo>
                  <a:lnTo>
                    <a:pt x="60" y="6"/>
                  </a:lnTo>
                  <a:lnTo>
                    <a:pt x="71" y="11"/>
                  </a:lnTo>
                  <a:lnTo>
                    <a:pt x="80" y="17"/>
                  </a:lnTo>
                  <a:lnTo>
                    <a:pt x="89" y="24"/>
                  </a:lnTo>
                  <a:lnTo>
                    <a:pt x="98" y="32"/>
                  </a:lnTo>
                  <a:lnTo>
                    <a:pt x="106" y="41"/>
                  </a:lnTo>
                  <a:lnTo>
                    <a:pt x="114" y="51"/>
                  </a:lnTo>
                  <a:lnTo>
                    <a:pt x="129" y="72"/>
                  </a:lnTo>
                  <a:lnTo>
                    <a:pt x="143" y="95"/>
                  </a:lnTo>
                  <a:lnTo>
                    <a:pt x="156" y="119"/>
                  </a:lnTo>
                  <a:lnTo>
                    <a:pt x="156" y="119"/>
                  </a:lnTo>
                  <a:lnTo>
                    <a:pt x="172" y="147"/>
                  </a:lnTo>
                  <a:lnTo>
                    <a:pt x="188" y="173"/>
                  </a:lnTo>
                  <a:lnTo>
                    <a:pt x="196" y="185"/>
                  </a:lnTo>
                  <a:lnTo>
                    <a:pt x="205" y="196"/>
                  </a:lnTo>
                  <a:lnTo>
                    <a:pt x="215" y="207"/>
                  </a:lnTo>
                  <a:lnTo>
                    <a:pt x="225" y="216"/>
                  </a:lnTo>
                  <a:lnTo>
                    <a:pt x="235" y="223"/>
                  </a:lnTo>
                  <a:lnTo>
                    <a:pt x="247" y="230"/>
                  </a:lnTo>
                  <a:lnTo>
                    <a:pt x="260" y="233"/>
                  </a:lnTo>
                  <a:lnTo>
                    <a:pt x="273" y="237"/>
                  </a:lnTo>
                  <a:lnTo>
                    <a:pt x="287" y="237"/>
                  </a:lnTo>
                  <a:lnTo>
                    <a:pt x="303" y="236"/>
                  </a:lnTo>
                  <a:lnTo>
                    <a:pt x="321" y="232"/>
                  </a:lnTo>
                  <a:lnTo>
                    <a:pt x="339" y="225"/>
                  </a:lnTo>
                  <a:lnTo>
                    <a:pt x="339" y="225"/>
                  </a:lnTo>
                  <a:lnTo>
                    <a:pt x="344" y="224"/>
                  </a:lnTo>
                  <a:lnTo>
                    <a:pt x="348" y="225"/>
                  </a:lnTo>
                  <a:lnTo>
                    <a:pt x="352" y="229"/>
                  </a:lnTo>
                  <a:lnTo>
                    <a:pt x="355" y="232"/>
                  </a:lnTo>
                  <a:lnTo>
                    <a:pt x="355" y="232"/>
                  </a:lnTo>
                  <a:lnTo>
                    <a:pt x="356" y="238"/>
                  </a:lnTo>
                  <a:lnTo>
                    <a:pt x="355" y="242"/>
                  </a:lnTo>
                  <a:lnTo>
                    <a:pt x="352" y="246"/>
                  </a:lnTo>
                  <a:lnTo>
                    <a:pt x="348" y="248"/>
                  </a:lnTo>
                  <a:lnTo>
                    <a:pt x="348" y="248"/>
                  </a:lnTo>
                  <a:lnTo>
                    <a:pt x="330" y="255"/>
                  </a:lnTo>
                  <a:lnTo>
                    <a:pt x="314" y="260"/>
                  </a:lnTo>
                  <a:lnTo>
                    <a:pt x="298" y="262"/>
                  </a:lnTo>
                  <a:lnTo>
                    <a:pt x="283" y="262"/>
                  </a:lnTo>
                  <a:lnTo>
                    <a:pt x="283" y="2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04"/>
            <p:cNvSpPr>
              <a:spLocks/>
            </p:cNvSpPr>
            <p:nvPr userDrawn="1"/>
          </p:nvSpPr>
          <p:spPr bwMode="auto">
            <a:xfrm>
              <a:off x="2507" y="2014"/>
              <a:ext cx="205" cy="89"/>
            </a:xfrm>
            <a:custGeom>
              <a:avLst/>
              <a:gdLst>
                <a:gd name="T0" fmla="*/ 12 w 410"/>
                <a:gd name="T1" fmla="*/ 179 h 179"/>
                <a:gd name="T2" fmla="*/ 2 w 410"/>
                <a:gd name="T3" fmla="*/ 174 h 179"/>
                <a:gd name="T4" fmla="*/ 0 w 410"/>
                <a:gd name="T5" fmla="*/ 169 h 179"/>
                <a:gd name="T6" fmla="*/ 0 w 410"/>
                <a:gd name="T7" fmla="*/ 161 h 179"/>
                <a:gd name="T8" fmla="*/ 2 w 410"/>
                <a:gd name="T9" fmla="*/ 158 h 179"/>
                <a:gd name="T10" fmla="*/ 38 w 410"/>
                <a:gd name="T11" fmla="*/ 112 h 179"/>
                <a:gd name="T12" fmla="*/ 79 w 410"/>
                <a:gd name="T13" fmla="*/ 65 h 179"/>
                <a:gd name="T14" fmla="*/ 114 w 410"/>
                <a:gd name="T15" fmla="*/ 34 h 179"/>
                <a:gd name="T16" fmla="*/ 138 w 410"/>
                <a:gd name="T17" fmla="*/ 17 h 179"/>
                <a:gd name="T18" fmla="*/ 162 w 410"/>
                <a:gd name="T19" fmla="*/ 5 h 179"/>
                <a:gd name="T20" fmla="*/ 175 w 410"/>
                <a:gd name="T21" fmla="*/ 1 h 179"/>
                <a:gd name="T22" fmla="*/ 184 w 410"/>
                <a:gd name="T23" fmla="*/ 2 h 179"/>
                <a:gd name="T24" fmla="*/ 190 w 410"/>
                <a:gd name="T25" fmla="*/ 9 h 179"/>
                <a:gd name="T26" fmla="*/ 191 w 410"/>
                <a:gd name="T27" fmla="*/ 15 h 179"/>
                <a:gd name="T28" fmla="*/ 186 w 410"/>
                <a:gd name="T29" fmla="*/ 23 h 179"/>
                <a:gd name="T30" fmla="*/ 182 w 410"/>
                <a:gd name="T31" fmla="*/ 25 h 179"/>
                <a:gd name="T32" fmla="*/ 163 w 410"/>
                <a:gd name="T33" fmla="*/ 32 h 179"/>
                <a:gd name="T34" fmla="*/ 144 w 410"/>
                <a:gd name="T35" fmla="*/ 44 h 179"/>
                <a:gd name="T36" fmla="*/ 107 w 410"/>
                <a:gd name="T37" fmla="*/ 73 h 179"/>
                <a:gd name="T38" fmla="*/ 75 w 410"/>
                <a:gd name="T39" fmla="*/ 107 h 179"/>
                <a:gd name="T40" fmla="*/ 46 w 410"/>
                <a:gd name="T41" fmla="*/ 141 h 179"/>
                <a:gd name="T42" fmla="*/ 84 w 410"/>
                <a:gd name="T43" fmla="*/ 129 h 179"/>
                <a:gd name="T44" fmla="*/ 177 w 410"/>
                <a:gd name="T45" fmla="*/ 105 h 179"/>
                <a:gd name="T46" fmla="*/ 277 w 410"/>
                <a:gd name="T47" fmla="*/ 85 h 179"/>
                <a:gd name="T48" fmla="*/ 323 w 410"/>
                <a:gd name="T49" fmla="*/ 81 h 179"/>
                <a:gd name="T50" fmla="*/ 361 w 410"/>
                <a:gd name="T51" fmla="*/ 82 h 179"/>
                <a:gd name="T52" fmla="*/ 389 w 410"/>
                <a:gd name="T53" fmla="*/ 88 h 179"/>
                <a:gd name="T54" fmla="*/ 396 w 410"/>
                <a:gd name="T55" fmla="*/ 92 h 179"/>
                <a:gd name="T56" fmla="*/ 406 w 410"/>
                <a:gd name="T57" fmla="*/ 102 h 179"/>
                <a:gd name="T58" fmla="*/ 409 w 410"/>
                <a:gd name="T59" fmla="*/ 108 h 179"/>
                <a:gd name="T60" fmla="*/ 409 w 410"/>
                <a:gd name="T61" fmla="*/ 118 h 179"/>
                <a:gd name="T62" fmla="*/ 401 w 410"/>
                <a:gd name="T63" fmla="*/ 125 h 179"/>
                <a:gd name="T64" fmla="*/ 396 w 410"/>
                <a:gd name="T65" fmla="*/ 125 h 179"/>
                <a:gd name="T66" fmla="*/ 388 w 410"/>
                <a:gd name="T67" fmla="*/ 120 h 179"/>
                <a:gd name="T68" fmla="*/ 386 w 410"/>
                <a:gd name="T69" fmla="*/ 116 h 179"/>
                <a:gd name="T70" fmla="*/ 379 w 410"/>
                <a:gd name="T71" fmla="*/ 111 h 179"/>
                <a:gd name="T72" fmla="*/ 373 w 410"/>
                <a:gd name="T73" fmla="*/ 108 h 179"/>
                <a:gd name="T74" fmla="*/ 349 w 410"/>
                <a:gd name="T75" fmla="*/ 105 h 179"/>
                <a:gd name="T76" fmla="*/ 304 w 410"/>
                <a:gd name="T77" fmla="*/ 107 h 179"/>
                <a:gd name="T78" fmla="*/ 250 w 410"/>
                <a:gd name="T79" fmla="*/ 115 h 179"/>
                <a:gd name="T80" fmla="*/ 134 w 410"/>
                <a:gd name="T81" fmla="*/ 142 h 179"/>
                <a:gd name="T82" fmla="*/ 41 w 410"/>
                <a:gd name="T83" fmla="*/ 168 h 179"/>
                <a:gd name="T84" fmla="*/ 17 w 410"/>
                <a:gd name="T85" fmla="*/ 178 h 179"/>
                <a:gd name="T86" fmla="*/ 12 w 410"/>
                <a:gd name="T87"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0" h="179">
                  <a:moveTo>
                    <a:pt x="12" y="179"/>
                  </a:moveTo>
                  <a:lnTo>
                    <a:pt x="12" y="179"/>
                  </a:lnTo>
                  <a:lnTo>
                    <a:pt x="7" y="178"/>
                  </a:lnTo>
                  <a:lnTo>
                    <a:pt x="2" y="174"/>
                  </a:lnTo>
                  <a:lnTo>
                    <a:pt x="2" y="174"/>
                  </a:lnTo>
                  <a:lnTo>
                    <a:pt x="0" y="169"/>
                  </a:lnTo>
                  <a:lnTo>
                    <a:pt x="0" y="166"/>
                  </a:lnTo>
                  <a:lnTo>
                    <a:pt x="0" y="161"/>
                  </a:lnTo>
                  <a:lnTo>
                    <a:pt x="2" y="158"/>
                  </a:lnTo>
                  <a:lnTo>
                    <a:pt x="2" y="158"/>
                  </a:lnTo>
                  <a:lnTo>
                    <a:pt x="18" y="136"/>
                  </a:lnTo>
                  <a:lnTo>
                    <a:pt x="38" y="112"/>
                  </a:lnTo>
                  <a:lnTo>
                    <a:pt x="57" y="88"/>
                  </a:lnTo>
                  <a:lnTo>
                    <a:pt x="79" y="65"/>
                  </a:lnTo>
                  <a:lnTo>
                    <a:pt x="102" y="44"/>
                  </a:lnTo>
                  <a:lnTo>
                    <a:pt x="114" y="34"/>
                  </a:lnTo>
                  <a:lnTo>
                    <a:pt x="125" y="25"/>
                  </a:lnTo>
                  <a:lnTo>
                    <a:pt x="138" y="17"/>
                  </a:lnTo>
                  <a:lnTo>
                    <a:pt x="149" y="10"/>
                  </a:lnTo>
                  <a:lnTo>
                    <a:pt x="162" y="5"/>
                  </a:lnTo>
                  <a:lnTo>
                    <a:pt x="175" y="1"/>
                  </a:lnTo>
                  <a:lnTo>
                    <a:pt x="175" y="1"/>
                  </a:lnTo>
                  <a:lnTo>
                    <a:pt x="179" y="0"/>
                  </a:lnTo>
                  <a:lnTo>
                    <a:pt x="184" y="2"/>
                  </a:lnTo>
                  <a:lnTo>
                    <a:pt x="187" y="5"/>
                  </a:lnTo>
                  <a:lnTo>
                    <a:pt x="190" y="9"/>
                  </a:lnTo>
                  <a:lnTo>
                    <a:pt x="190" y="9"/>
                  </a:lnTo>
                  <a:lnTo>
                    <a:pt x="191" y="15"/>
                  </a:lnTo>
                  <a:lnTo>
                    <a:pt x="189" y="20"/>
                  </a:lnTo>
                  <a:lnTo>
                    <a:pt x="186" y="23"/>
                  </a:lnTo>
                  <a:lnTo>
                    <a:pt x="182" y="25"/>
                  </a:lnTo>
                  <a:lnTo>
                    <a:pt x="182" y="25"/>
                  </a:lnTo>
                  <a:lnTo>
                    <a:pt x="172" y="28"/>
                  </a:lnTo>
                  <a:lnTo>
                    <a:pt x="163" y="32"/>
                  </a:lnTo>
                  <a:lnTo>
                    <a:pt x="153" y="37"/>
                  </a:lnTo>
                  <a:lnTo>
                    <a:pt x="144" y="44"/>
                  </a:lnTo>
                  <a:lnTo>
                    <a:pt x="125" y="57"/>
                  </a:lnTo>
                  <a:lnTo>
                    <a:pt x="107" y="73"/>
                  </a:lnTo>
                  <a:lnTo>
                    <a:pt x="91" y="90"/>
                  </a:lnTo>
                  <a:lnTo>
                    <a:pt x="75" y="107"/>
                  </a:lnTo>
                  <a:lnTo>
                    <a:pt x="60" y="125"/>
                  </a:lnTo>
                  <a:lnTo>
                    <a:pt x="46" y="141"/>
                  </a:lnTo>
                  <a:lnTo>
                    <a:pt x="46" y="141"/>
                  </a:lnTo>
                  <a:lnTo>
                    <a:pt x="84" y="129"/>
                  </a:lnTo>
                  <a:lnTo>
                    <a:pt x="128" y="118"/>
                  </a:lnTo>
                  <a:lnTo>
                    <a:pt x="177" y="105"/>
                  </a:lnTo>
                  <a:lnTo>
                    <a:pt x="228" y="95"/>
                  </a:lnTo>
                  <a:lnTo>
                    <a:pt x="277" y="85"/>
                  </a:lnTo>
                  <a:lnTo>
                    <a:pt x="301" y="83"/>
                  </a:lnTo>
                  <a:lnTo>
                    <a:pt x="323" y="81"/>
                  </a:lnTo>
                  <a:lnTo>
                    <a:pt x="343" y="81"/>
                  </a:lnTo>
                  <a:lnTo>
                    <a:pt x="361" y="82"/>
                  </a:lnTo>
                  <a:lnTo>
                    <a:pt x="376" y="84"/>
                  </a:lnTo>
                  <a:lnTo>
                    <a:pt x="389" y="88"/>
                  </a:lnTo>
                  <a:lnTo>
                    <a:pt x="389" y="88"/>
                  </a:lnTo>
                  <a:lnTo>
                    <a:pt x="396" y="92"/>
                  </a:lnTo>
                  <a:lnTo>
                    <a:pt x="402" y="97"/>
                  </a:lnTo>
                  <a:lnTo>
                    <a:pt x="406" y="102"/>
                  </a:lnTo>
                  <a:lnTo>
                    <a:pt x="409" y="108"/>
                  </a:lnTo>
                  <a:lnTo>
                    <a:pt x="409" y="108"/>
                  </a:lnTo>
                  <a:lnTo>
                    <a:pt x="410" y="113"/>
                  </a:lnTo>
                  <a:lnTo>
                    <a:pt x="409" y="118"/>
                  </a:lnTo>
                  <a:lnTo>
                    <a:pt x="405" y="121"/>
                  </a:lnTo>
                  <a:lnTo>
                    <a:pt x="401" y="125"/>
                  </a:lnTo>
                  <a:lnTo>
                    <a:pt x="401" y="125"/>
                  </a:lnTo>
                  <a:lnTo>
                    <a:pt x="396" y="125"/>
                  </a:lnTo>
                  <a:lnTo>
                    <a:pt x="391" y="123"/>
                  </a:lnTo>
                  <a:lnTo>
                    <a:pt x="388" y="120"/>
                  </a:lnTo>
                  <a:lnTo>
                    <a:pt x="386" y="116"/>
                  </a:lnTo>
                  <a:lnTo>
                    <a:pt x="386" y="116"/>
                  </a:lnTo>
                  <a:lnTo>
                    <a:pt x="383" y="113"/>
                  </a:lnTo>
                  <a:lnTo>
                    <a:pt x="379" y="111"/>
                  </a:lnTo>
                  <a:lnTo>
                    <a:pt x="379" y="111"/>
                  </a:lnTo>
                  <a:lnTo>
                    <a:pt x="373" y="108"/>
                  </a:lnTo>
                  <a:lnTo>
                    <a:pt x="366" y="107"/>
                  </a:lnTo>
                  <a:lnTo>
                    <a:pt x="349" y="105"/>
                  </a:lnTo>
                  <a:lnTo>
                    <a:pt x="328" y="106"/>
                  </a:lnTo>
                  <a:lnTo>
                    <a:pt x="304" y="107"/>
                  </a:lnTo>
                  <a:lnTo>
                    <a:pt x="277" y="111"/>
                  </a:lnTo>
                  <a:lnTo>
                    <a:pt x="250" y="115"/>
                  </a:lnTo>
                  <a:lnTo>
                    <a:pt x="191" y="128"/>
                  </a:lnTo>
                  <a:lnTo>
                    <a:pt x="134" y="142"/>
                  </a:lnTo>
                  <a:lnTo>
                    <a:pt x="83" y="156"/>
                  </a:lnTo>
                  <a:lnTo>
                    <a:pt x="41" y="168"/>
                  </a:lnTo>
                  <a:lnTo>
                    <a:pt x="17" y="178"/>
                  </a:lnTo>
                  <a:lnTo>
                    <a:pt x="17" y="178"/>
                  </a:lnTo>
                  <a:lnTo>
                    <a:pt x="12" y="179"/>
                  </a:lnTo>
                  <a:lnTo>
                    <a:pt x="12" y="1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05"/>
            <p:cNvSpPr>
              <a:spLocks/>
            </p:cNvSpPr>
            <p:nvPr userDrawn="1"/>
          </p:nvSpPr>
          <p:spPr bwMode="auto">
            <a:xfrm>
              <a:off x="2466" y="1806"/>
              <a:ext cx="128" cy="141"/>
            </a:xfrm>
            <a:custGeom>
              <a:avLst/>
              <a:gdLst>
                <a:gd name="T0" fmla="*/ 243 w 255"/>
                <a:gd name="T1" fmla="*/ 282 h 282"/>
                <a:gd name="T2" fmla="*/ 235 w 255"/>
                <a:gd name="T3" fmla="*/ 279 h 282"/>
                <a:gd name="T4" fmla="*/ 230 w 255"/>
                <a:gd name="T5" fmla="*/ 271 h 282"/>
                <a:gd name="T6" fmla="*/ 229 w 255"/>
                <a:gd name="T7" fmla="*/ 259 h 282"/>
                <a:gd name="T8" fmla="*/ 223 w 255"/>
                <a:gd name="T9" fmla="*/ 239 h 282"/>
                <a:gd name="T10" fmla="*/ 215 w 255"/>
                <a:gd name="T11" fmla="*/ 220 h 282"/>
                <a:gd name="T12" fmla="*/ 205 w 255"/>
                <a:gd name="T13" fmla="*/ 205 h 282"/>
                <a:gd name="T14" fmla="*/ 184 w 255"/>
                <a:gd name="T15" fmla="*/ 188 h 282"/>
                <a:gd name="T16" fmla="*/ 152 w 255"/>
                <a:gd name="T17" fmla="*/ 168 h 282"/>
                <a:gd name="T18" fmla="*/ 134 w 255"/>
                <a:gd name="T19" fmla="*/ 160 h 282"/>
                <a:gd name="T20" fmla="*/ 100 w 255"/>
                <a:gd name="T21" fmla="*/ 142 h 282"/>
                <a:gd name="T22" fmla="*/ 70 w 255"/>
                <a:gd name="T23" fmla="*/ 120 h 282"/>
                <a:gd name="T24" fmla="*/ 57 w 255"/>
                <a:gd name="T25" fmla="*/ 106 h 282"/>
                <a:gd name="T26" fmla="*/ 48 w 255"/>
                <a:gd name="T27" fmla="*/ 89 h 282"/>
                <a:gd name="T28" fmla="*/ 41 w 255"/>
                <a:gd name="T29" fmla="*/ 69 h 282"/>
                <a:gd name="T30" fmla="*/ 39 w 255"/>
                <a:gd name="T31" fmla="*/ 46 h 282"/>
                <a:gd name="T32" fmla="*/ 38 w 255"/>
                <a:gd name="T33" fmla="*/ 40 h 282"/>
                <a:gd name="T34" fmla="*/ 30 w 255"/>
                <a:gd name="T35" fmla="*/ 32 h 282"/>
                <a:gd name="T36" fmla="*/ 15 w 255"/>
                <a:gd name="T37" fmla="*/ 25 h 282"/>
                <a:gd name="T38" fmla="*/ 10 w 255"/>
                <a:gd name="T39" fmla="*/ 24 h 282"/>
                <a:gd name="T40" fmla="*/ 2 w 255"/>
                <a:gd name="T41" fmla="*/ 20 h 282"/>
                <a:gd name="T42" fmla="*/ 0 w 255"/>
                <a:gd name="T43" fmla="*/ 10 h 282"/>
                <a:gd name="T44" fmla="*/ 2 w 255"/>
                <a:gd name="T45" fmla="*/ 6 h 282"/>
                <a:gd name="T46" fmla="*/ 10 w 255"/>
                <a:gd name="T47" fmla="*/ 0 h 282"/>
                <a:gd name="T48" fmla="*/ 15 w 255"/>
                <a:gd name="T49" fmla="*/ 0 h 282"/>
                <a:gd name="T50" fmla="*/ 30 w 255"/>
                <a:gd name="T51" fmla="*/ 5 h 282"/>
                <a:gd name="T52" fmla="*/ 46 w 255"/>
                <a:gd name="T53" fmla="*/ 13 h 282"/>
                <a:gd name="T54" fmla="*/ 58 w 255"/>
                <a:gd name="T55" fmla="*/ 27 h 282"/>
                <a:gd name="T56" fmla="*/ 63 w 255"/>
                <a:gd name="T57" fmla="*/ 40 h 282"/>
                <a:gd name="T58" fmla="*/ 64 w 255"/>
                <a:gd name="T59" fmla="*/ 45 h 282"/>
                <a:gd name="T60" fmla="*/ 67 w 255"/>
                <a:gd name="T61" fmla="*/ 63 h 282"/>
                <a:gd name="T62" fmla="*/ 71 w 255"/>
                <a:gd name="T63" fmla="*/ 78 h 282"/>
                <a:gd name="T64" fmla="*/ 79 w 255"/>
                <a:gd name="T65" fmla="*/ 92 h 282"/>
                <a:gd name="T66" fmla="*/ 90 w 255"/>
                <a:gd name="T67" fmla="*/ 103 h 282"/>
                <a:gd name="T68" fmla="*/ 115 w 255"/>
                <a:gd name="T69" fmla="*/ 121 h 282"/>
                <a:gd name="T70" fmla="*/ 146 w 255"/>
                <a:gd name="T71" fmla="*/ 137 h 282"/>
                <a:gd name="T72" fmla="*/ 164 w 255"/>
                <a:gd name="T73" fmla="*/ 146 h 282"/>
                <a:gd name="T74" fmla="*/ 200 w 255"/>
                <a:gd name="T75" fmla="*/ 168 h 282"/>
                <a:gd name="T76" fmla="*/ 216 w 255"/>
                <a:gd name="T77" fmla="*/ 182 h 282"/>
                <a:gd name="T78" fmla="*/ 231 w 255"/>
                <a:gd name="T79" fmla="*/ 198 h 282"/>
                <a:gd name="T80" fmla="*/ 243 w 255"/>
                <a:gd name="T81" fmla="*/ 218 h 282"/>
                <a:gd name="T82" fmla="*/ 251 w 255"/>
                <a:gd name="T83" fmla="*/ 241 h 282"/>
                <a:gd name="T84" fmla="*/ 255 w 255"/>
                <a:gd name="T85" fmla="*/ 270 h 282"/>
                <a:gd name="T86" fmla="*/ 255 w 255"/>
                <a:gd name="T87" fmla="*/ 274 h 282"/>
                <a:gd name="T88" fmla="*/ 249 w 255"/>
                <a:gd name="T89" fmla="*/ 281 h 282"/>
                <a:gd name="T90" fmla="*/ 244 w 255"/>
                <a:gd name="T91" fmla="*/ 282 h 282"/>
                <a:gd name="T92" fmla="*/ 243 w 255"/>
                <a:gd name="T93"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5" h="282">
                  <a:moveTo>
                    <a:pt x="243" y="282"/>
                  </a:moveTo>
                  <a:lnTo>
                    <a:pt x="243" y="282"/>
                  </a:lnTo>
                  <a:lnTo>
                    <a:pt x="238" y="282"/>
                  </a:lnTo>
                  <a:lnTo>
                    <a:pt x="235" y="279"/>
                  </a:lnTo>
                  <a:lnTo>
                    <a:pt x="231" y="275"/>
                  </a:lnTo>
                  <a:lnTo>
                    <a:pt x="230" y="271"/>
                  </a:lnTo>
                  <a:lnTo>
                    <a:pt x="230" y="271"/>
                  </a:lnTo>
                  <a:lnTo>
                    <a:pt x="229" y="259"/>
                  </a:lnTo>
                  <a:lnTo>
                    <a:pt x="227" y="248"/>
                  </a:lnTo>
                  <a:lnTo>
                    <a:pt x="223" y="239"/>
                  </a:lnTo>
                  <a:lnTo>
                    <a:pt x="220" y="228"/>
                  </a:lnTo>
                  <a:lnTo>
                    <a:pt x="215" y="220"/>
                  </a:lnTo>
                  <a:lnTo>
                    <a:pt x="211" y="212"/>
                  </a:lnTo>
                  <a:lnTo>
                    <a:pt x="205" y="205"/>
                  </a:lnTo>
                  <a:lnTo>
                    <a:pt x="198" y="199"/>
                  </a:lnTo>
                  <a:lnTo>
                    <a:pt x="184" y="188"/>
                  </a:lnTo>
                  <a:lnTo>
                    <a:pt x="169" y="177"/>
                  </a:lnTo>
                  <a:lnTo>
                    <a:pt x="152" y="168"/>
                  </a:lnTo>
                  <a:lnTo>
                    <a:pt x="134" y="160"/>
                  </a:lnTo>
                  <a:lnTo>
                    <a:pt x="134" y="160"/>
                  </a:lnTo>
                  <a:lnTo>
                    <a:pt x="117" y="151"/>
                  </a:lnTo>
                  <a:lnTo>
                    <a:pt x="100" y="142"/>
                  </a:lnTo>
                  <a:lnTo>
                    <a:pt x="84" y="131"/>
                  </a:lnTo>
                  <a:lnTo>
                    <a:pt x="70" y="120"/>
                  </a:lnTo>
                  <a:lnTo>
                    <a:pt x="63" y="113"/>
                  </a:lnTo>
                  <a:lnTo>
                    <a:pt x="57" y="106"/>
                  </a:lnTo>
                  <a:lnTo>
                    <a:pt x="53" y="98"/>
                  </a:lnTo>
                  <a:lnTo>
                    <a:pt x="48" y="89"/>
                  </a:lnTo>
                  <a:lnTo>
                    <a:pt x="45" y="80"/>
                  </a:lnTo>
                  <a:lnTo>
                    <a:pt x="41" y="69"/>
                  </a:lnTo>
                  <a:lnTo>
                    <a:pt x="40" y="59"/>
                  </a:lnTo>
                  <a:lnTo>
                    <a:pt x="39" y="46"/>
                  </a:lnTo>
                  <a:lnTo>
                    <a:pt x="39" y="46"/>
                  </a:lnTo>
                  <a:lnTo>
                    <a:pt x="38" y="40"/>
                  </a:lnTo>
                  <a:lnTo>
                    <a:pt x="34" y="36"/>
                  </a:lnTo>
                  <a:lnTo>
                    <a:pt x="30" y="32"/>
                  </a:lnTo>
                  <a:lnTo>
                    <a:pt x="24" y="30"/>
                  </a:lnTo>
                  <a:lnTo>
                    <a:pt x="15" y="25"/>
                  </a:lnTo>
                  <a:lnTo>
                    <a:pt x="10" y="24"/>
                  </a:lnTo>
                  <a:lnTo>
                    <a:pt x="10" y="24"/>
                  </a:lnTo>
                  <a:lnTo>
                    <a:pt x="5" y="23"/>
                  </a:lnTo>
                  <a:lnTo>
                    <a:pt x="2" y="20"/>
                  </a:lnTo>
                  <a:lnTo>
                    <a:pt x="0" y="15"/>
                  </a:lnTo>
                  <a:lnTo>
                    <a:pt x="0" y="10"/>
                  </a:lnTo>
                  <a:lnTo>
                    <a:pt x="0" y="10"/>
                  </a:lnTo>
                  <a:lnTo>
                    <a:pt x="2" y="6"/>
                  </a:lnTo>
                  <a:lnTo>
                    <a:pt x="5" y="2"/>
                  </a:lnTo>
                  <a:lnTo>
                    <a:pt x="10" y="0"/>
                  </a:lnTo>
                  <a:lnTo>
                    <a:pt x="15" y="0"/>
                  </a:lnTo>
                  <a:lnTo>
                    <a:pt x="15" y="0"/>
                  </a:lnTo>
                  <a:lnTo>
                    <a:pt x="22" y="1"/>
                  </a:lnTo>
                  <a:lnTo>
                    <a:pt x="30" y="5"/>
                  </a:lnTo>
                  <a:lnTo>
                    <a:pt x="38" y="8"/>
                  </a:lnTo>
                  <a:lnTo>
                    <a:pt x="46" y="13"/>
                  </a:lnTo>
                  <a:lnTo>
                    <a:pt x="53" y="20"/>
                  </a:lnTo>
                  <a:lnTo>
                    <a:pt x="58" y="27"/>
                  </a:lnTo>
                  <a:lnTo>
                    <a:pt x="62" y="36"/>
                  </a:lnTo>
                  <a:lnTo>
                    <a:pt x="63" y="40"/>
                  </a:lnTo>
                  <a:lnTo>
                    <a:pt x="64" y="45"/>
                  </a:lnTo>
                  <a:lnTo>
                    <a:pt x="64" y="45"/>
                  </a:lnTo>
                  <a:lnTo>
                    <a:pt x="64" y="55"/>
                  </a:lnTo>
                  <a:lnTo>
                    <a:pt x="67" y="63"/>
                  </a:lnTo>
                  <a:lnTo>
                    <a:pt x="68" y="71"/>
                  </a:lnTo>
                  <a:lnTo>
                    <a:pt x="71" y="78"/>
                  </a:lnTo>
                  <a:lnTo>
                    <a:pt x="75" y="85"/>
                  </a:lnTo>
                  <a:lnTo>
                    <a:pt x="79" y="92"/>
                  </a:lnTo>
                  <a:lnTo>
                    <a:pt x="84" y="98"/>
                  </a:lnTo>
                  <a:lnTo>
                    <a:pt x="90" y="103"/>
                  </a:lnTo>
                  <a:lnTo>
                    <a:pt x="101" y="113"/>
                  </a:lnTo>
                  <a:lnTo>
                    <a:pt x="115" y="121"/>
                  </a:lnTo>
                  <a:lnTo>
                    <a:pt x="130" y="129"/>
                  </a:lnTo>
                  <a:lnTo>
                    <a:pt x="146" y="137"/>
                  </a:lnTo>
                  <a:lnTo>
                    <a:pt x="146" y="137"/>
                  </a:lnTo>
                  <a:lnTo>
                    <a:pt x="164" y="146"/>
                  </a:lnTo>
                  <a:lnTo>
                    <a:pt x="183" y="157"/>
                  </a:lnTo>
                  <a:lnTo>
                    <a:pt x="200" y="168"/>
                  </a:lnTo>
                  <a:lnTo>
                    <a:pt x="208" y="174"/>
                  </a:lnTo>
                  <a:lnTo>
                    <a:pt x="216" y="182"/>
                  </a:lnTo>
                  <a:lnTo>
                    <a:pt x="224" y="189"/>
                  </a:lnTo>
                  <a:lnTo>
                    <a:pt x="231" y="198"/>
                  </a:lnTo>
                  <a:lnTo>
                    <a:pt x="237" y="207"/>
                  </a:lnTo>
                  <a:lnTo>
                    <a:pt x="243" y="218"/>
                  </a:lnTo>
                  <a:lnTo>
                    <a:pt x="247" y="229"/>
                  </a:lnTo>
                  <a:lnTo>
                    <a:pt x="251" y="241"/>
                  </a:lnTo>
                  <a:lnTo>
                    <a:pt x="254" y="255"/>
                  </a:lnTo>
                  <a:lnTo>
                    <a:pt x="255" y="270"/>
                  </a:lnTo>
                  <a:lnTo>
                    <a:pt x="255" y="270"/>
                  </a:lnTo>
                  <a:lnTo>
                    <a:pt x="255" y="274"/>
                  </a:lnTo>
                  <a:lnTo>
                    <a:pt x="252" y="279"/>
                  </a:lnTo>
                  <a:lnTo>
                    <a:pt x="249" y="281"/>
                  </a:lnTo>
                  <a:lnTo>
                    <a:pt x="244" y="282"/>
                  </a:lnTo>
                  <a:lnTo>
                    <a:pt x="244" y="282"/>
                  </a:lnTo>
                  <a:lnTo>
                    <a:pt x="243" y="282"/>
                  </a:lnTo>
                  <a:lnTo>
                    <a:pt x="243" y="2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06"/>
            <p:cNvSpPr>
              <a:spLocks/>
            </p:cNvSpPr>
            <p:nvPr userDrawn="1"/>
          </p:nvSpPr>
          <p:spPr bwMode="auto">
            <a:xfrm>
              <a:off x="2892" y="1372"/>
              <a:ext cx="502" cy="1080"/>
            </a:xfrm>
            <a:custGeom>
              <a:avLst/>
              <a:gdLst>
                <a:gd name="T0" fmla="*/ 134 w 1005"/>
                <a:gd name="T1" fmla="*/ 2160 h 2161"/>
                <a:gd name="T2" fmla="*/ 57 w 1005"/>
                <a:gd name="T3" fmla="*/ 2126 h 2161"/>
                <a:gd name="T4" fmla="*/ 15 w 1005"/>
                <a:gd name="T5" fmla="*/ 2072 h 2161"/>
                <a:gd name="T6" fmla="*/ 0 w 1005"/>
                <a:gd name="T7" fmla="*/ 155 h 2161"/>
                <a:gd name="T8" fmla="*/ 15 w 1005"/>
                <a:gd name="T9" fmla="*/ 89 h 2161"/>
                <a:gd name="T10" fmla="*/ 57 w 1005"/>
                <a:gd name="T11" fmla="*/ 35 h 2161"/>
                <a:gd name="T12" fmla="*/ 134 w 1005"/>
                <a:gd name="T13" fmla="*/ 2 h 2161"/>
                <a:gd name="T14" fmla="*/ 218 w 1005"/>
                <a:gd name="T15" fmla="*/ 11 h 2161"/>
                <a:gd name="T16" fmla="*/ 379 w 1005"/>
                <a:gd name="T17" fmla="*/ 64 h 2161"/>
                <a:gd name="T18" fmla="*/ 527 w 1005"/>
                <a:gd name="T19" fmla="*/ 144 h 2161"/>
                <a:gd name="T20" fmla="*/ 660 w 1005"/>
                <a:gd name="T21" fmla="*/ 249 h 2161"/>
                <a:gd name="T22" fmla="*/ 693 w 1005"/>
                <a:gd name="T23" fmla="*/ 292 h 2161"/>
                <a:gd name="T24" fmla="*/ 717 w 1005"/>
                <a:gd name="T25" fmla="*/ 381 h 2161"/>
                <a:gd name="T26" fmla="*/ 713 w 1005"/>
                <a:gd name="T27" fmla="*/ 432 h 2161"/>
                <a:gd name="T28" fmla="*/ 690 w 1005"/>
                <a:gd name="T29" fmla="*/ 490 h 2161"/>
                <a:gd name="T30" fmla="*/ 651 w 1005"/>
                <a:gd name="T31" fmla="*/ 537 h 2161"/>
                <a:gd name="T32" fmla="*/ 642 w 1005"/>
                <a:gd name="T33" fmla="*/ 547 h 2161"/>
                <a:gd name="T34" fmla="*/ 701 w 1005"/>
                <a:gd name="T35" fmla="*/ 526 h 2161"/>
                <a:gd name="T36" fmla="*/ 756 w 1005"/>
                <a:gd name="T37" fmla="*/ 524 h 2161"/>
                <a:gd name="T38" fmla="*/ 827 w 1005"/>
                <a:gd name="T39" fmla="*/ 544 h 2161"/>
                <a:gd name="T40" fmla="*/ 884 w 1005"/>
                <a:gd name="T41" fmla="*/ 590 h 2161"/>
                <a:gd name="T42" fmla="*/ 914 w 1005"/>
                <a:gd name="T43" fmla="*/ 640 h 2161"/>
                <a:gd name="T44" fmla="*/ 929 w 1005"/>
                <a:gd name="T45" fmla="*/ 703 h 2161"/>
                <a:gd name="T46" fmla="*/ 916 w 1005"/>
                <a:gd name="T47" fmla="*/ 784 h 2161"/>
                <a:gd name="T48" fmla="*/ 872 w 1005"/>
                <a:gd name="T49" fmla="*/ 851 h 2161"/>
                <a:gd name="T50" fmla="*/ 804 w 1005"/>
                <a:gd name="T51" fmla="*/ 895 h 2161"/>
                <a:gd name="T52" fmla="*/ 822 w 1005"/>
                <a:gd name="T53" fmla="*/ 898 h 2161"/>
                <a:gd name="T54" fmla="*/ 910 w 1005"/>
                <a:gd name="T55" fmla="*/ 924 h 2161"/>
                <a:gd name="T56" fmla="*/ 976 w 1005"/>
                <a:gd name="T57" fmla="*/ 989 h 2161"/>
                <a:gd name="T58" fmla="*/ 1005 w 1005"/>
                <a:gd name="T59" fmla="*/ 1079 h 2161"/>
                <a:gd name="T60" fmla="*/ 1001 w 1005"/>
                <a:gd name="T61" fmla="*/ 1127 h 2161"/>
                <a:gd name="T62" fmla="*/ 964 w 1005"/>
                <a:gd name="T63" fmla="*/ 1208 h 2161"/>
                <a:gd name="T64" fmla="*/ 895 w 1005"/>
                <a:gd name="T65" fmla="*/ 1263 h 2161"/>
                <a:gd name="T66" fmla="*/ 824 w 1005"/>
                <a:gd name="T67" fmla="*/ 1282 h 2161"/>
                <a:gd name="T68" fmla="*/ 795 w 1005"/>
                <a:gd name="T69" fmla="*/ 1282 h 2161"/>
                <a:gd name="T70" fmla="*/ 877 w 1005"/>
                <a:gd name="T71" fmla="*/ 1339 h 2161"/>
                <a:gd name="T72" fmla="*/ 921 w 1005"/>
                <a:gd name="T73" fmla="*/ 1426 h 2161"/>
                <a:gd name="T74" fmla="*/ 919 w 1005"/>
                <a:gd name="T75" fmla="*/ 1524 h 2161"/>
                <a:gd name="T76" fmla="*/ 898 w 1005"/>
                <a:gd name="T77" fmla="*/ 1575 h 2161"/>
                <a:gd name="T78" fmla="*/ 832 w 1005"/>
                <a:gd name="T79" fmla="*/ 1642 h 2161"/>
                <a:gd name="T80" fmla="*/ 746 w 1005"/>
                <a:gd name="T81" fmla="*/ 1673 h 2161"/>
                <a:gd name="T82" fmla="*/ 651 w 1005"/>
                <a:gd name="T83" fmla="*/ 1661 h 2161"/>
                <a:gd name="T84" fmla="*/ 600 w 1005"/>
                <a:gd name="T85" fmla="*/ 1638 h 2161"/>
                <a:gd name="T86" fmla="*/ 645 w 1005"/>
                <a:gd name="T87" fmla="*/ 1685 h 2161"/>
                <a:gd name="T88" fmla="*/ 676 w 1005"/>
                <a:gd name="T89" fmla="*/ 1758 h 2161"/>
                <a:gd name="T90" fmla="*/ 678 w 1005"/>
                <a:gd name="T91" fmla="*/ 1839 h 2161"/>
                <a:gd name="T92" fmla="*/ 656 w 1005"/>
                <a:gd name="T93" fmla="*/ 1897 h 2161"/>
                <a:gd name="T94" fmla="*/ 614 w 1005"/>
                <a:gd name="T95" fmla="*/ 1950 h 2161"/>
                <a:gd name="T96" fmla="*/ 559 w 1005"/>
                <a:gd name="T97" fmla="*/ 1995 h 2161"/>
                <a:gd name="T98" fmla="*/ 433 w 1005"/>
                <a:gd name="T99" fmla="*/ 2071 h 2161"/>
                <a:gd name="T100" fmla="*/ 299 w 1005"/>
                <a:gd name="T101" fmla="*/ 2127 h 2161"/>
                <a:gd name="T102" fmla="*/ 185 w 1005"/>
                <a:gd name="T103" fmla="*/ 2158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05" h="2161">
                  <a:moveTo>
                    <a:pt x="185" y="2158"/>
                  </a:moveTo>
                  <a:lnTo>
                    <a:pt x="185" y="2158"/>
                  </a:lnTo>
                  <a:lnTo>
                    <a:pt x="167" y="2161"/>
                  </a:lnTo>
                  <a:lnTo>
                    <a:pt x="151" y="2161"/>
                  </a:lnTo>
                  <a:lnTo>
                    <a:pt x="134" y="2160"/>
                  </a:lnTo>
                  <a:lnTo>
                    <a:pt x="117" y="2156"/>
                  </a:lnTo>
                  <a:lnTo>
                    <a:pt x="100" y="2152"/>
                  </a:lnTo>
                  <a:lnTo>
                    <a:pt x="85" y="2145"/>
                  </a:lnTo>
                  <a:lnTo>
                    <a:pt x="70" y="2137"/>
                  </a:lnTo>
                  <a:lnTo>
                    <a:pt x="57" y="2126"/>
                  </a:lnTo>
                  <a:lnTo>
                    <a:pt x="57" y="2126"/>
                  </a:lnTo>
                  <a:lnTo>
                    <a:pt x="44" y="2115"/>
                  </a:lnTo>
                  <a:lnTo>
                    <a:pt x="32" y="2101"/>
                  </a:lnTo>
                  <a:lnTo>
                    <a:pt x="23" y="2087"/>
                  </a:lnTo>
                  <a:lnTo>
                    <a:pt x="15" y="2072"/>
                  </a:lnTo>
                  <a:lnTo>
                    <a:pt x="8" y="2057"/>
                  </a:lnTo>
                  <a:lnTo>
                    <a:pt x="4" y="2041"/>
                  </a:lnTo>
                  <a:lnTo>
                    <a:pt x="1" y="2024"/>
                  </a:lnTo>
                  <a:lnTo>
                    <a:pt x="0" y="2006"/>
                  </a:lnTo>
                  <a:lnTo>
                    <a:pt x="0" y="155"/>
                  </a:lnTo>
                  <a:lnTo>
                    <a:pt x="0" y="155"/>
                  </a:lnTo>
                  <a:lnTo>
                    <a:pt x="1" y="138"/>
                  </a:lnTo>
                  <a:lnTo>
                    <a:pt x="4" y="120"/>
                  </a:lnTo>
                  <a:lnTo>
                    <a:pt x="8" y="104"/>
                  </a:lnTo>
                  <a:lnTo>
                    <a:pt x="15" y="89"/>
                  </a:lnTo>
                  <a:lnTo>
                    <a:pt x="23" y="74"/>
                  </a:lnTo>
                  <a:lnTo>
                    <a:pt x="32" y="59"/>
                  </a:lnTo>
                  <a:lnTo>
                    <a:pt x="44" y="46"/>
                  </a:lnTo>
                  <a:lnTo>
                    <a:pt x="57" y="35"/>
                  </a:lnTo>
                  <a:lnTo>
                    <a:pt x="57" y="35"/>
                  </a:lnTo>
                  <a:lnTo>
                    <a:pt x="70" y="25"/>
                  </a:lnTo>
                  <a:lnTo>
                    <a:pt x="85" y="17"/>
                  </a:lnTo>
                  <a:lnTo>
                    <a:pt x="100" y="10"/>
                  </a:lnTo>
                  <a:lnTo>
                    <a:pt x="117" y="5"/>
                  </a:lnTo>
                  <a:lnTo>
                    <a:pt x="134" y="2"/>
                  </a:lnTo>
                  <a:lnTo>
                    <a:pt x="151" y="0"/>
                  </a:lnTo>
                  <a:lnTo>
                    <a:pt x="167" y="0"/>
                  </a:lnTo>
                  <a:lnTo>
                    <a:pt x="185" y="3"/>
                  </a:lnTo>
                  <a:lnTo>
                    <a:pt x="185" y="3"/>
                  </a:lnTo>
                  <a:lnTo>
                    <a:pt x="218" y="11"/>
                  </a:lnTo>
                  <a:lnTo>
                    <a:pt x="251" y="19"/>
                  </a:lnTo>
                  <a:lnTo>
                    <a:pt x="284" y="28"/>
                  </a:lnTo>
                  <a:lnTo>
                    <a:pt x="316" y="40"/>
                  </a:lnTo>
                  <a:lnTo>
                    <a:pt x="348" y="51"/>
                  </a:lnTo>
                  <a:lnTo>
                    <a:pt x="379" y="64"/>
                  </a:lnTo>
                  <a:lnTo>
                    <a:pt x="409" y="78"/>
                  </a:lnTo>
                  <a:lnTo>
                    <a:pt x="440" y="93"/>
                  </a:lnTo>
                  <a:lnTo>
                    <a:pt x="469" y="109"/>
                  </a:lnTo>
                  <a:lnTo>
                    <a:pt x="499" y="126"/>
                  </a:lnTo>
                  <a:lnTo>
                    <a:pt x="527" y="144"/>
                  </a:lnTo>
                  <a:lnTo>
                    <a:pt x="555" y="163"/>
                  </a:lnTo>
                  <a:lnTo>
                    <a:pt x="582" y="184"/>
                  </a:lnTo>
                  <a:lnTo>
                    <a:pt x="608" y="204"/>
                  </a:lnTo>
                  <a:lnTo>
                    <a:pt x="635" y="226"/>
                  </a:lnTo>
                  <a:lnTo>
                    <a:pt x="660" y="249"/>
                  </a:lnTo>
                  <a:lnTo>
                    <a:pt x="660" y="249"/>
                  </a:lnTo>
                  <a:lnTo>
                    <a:pt x="660" y="249"/>
                  </a:lnTo>
                  <a:lnTo>
                    <a:pt x="673" y="262"/>
                  </a:lnTo>
                  <a:lnTo>
                    <a:pt x="683" y="276"/>
                  </a:lnTo>
                  <a:lnTo>
                    <a:pt x="693" y="292"/>
                  </a:lnTo>
                  <a:lnTo>
                    <a:pt x="701" y="308"/>
                  </a:lnTo>
                  <a:lnTo>
                    <a:pt x="708" y="325"/>
                  </a:lnTo>
                  <a:lnTo>
                    <a:pt x="712" y="344"/>
                  </a:lnTo>
                  <a:lnTo>
                    <a:pt x="716" y="362"/>
                  </a:lnTo>
                  <a:lnTo>
                    <a:pt x="717" y="381"/>
                  </a:lnTo>
                  <a:lnTo>
                    <a:pt x="717" y="381"/>
                  </a:lnTo>
                  <a:lnTo>
                    <a:pt x="718" y="394"/>
                  </a:lnTo>
                  <a:lnTo>
                    <a:pt x="717" y="407"/>
                  </a:lnTo>
                  <a:lnTo>
                    <a:pt x="716" y="420"/>
                  </a:lnTo>
                  <a:lnTo>
                    <a:pt x="713" y="432"/>
                  </a:lnTo>
                  <a:lnTo>
                    <a:pt x="710" y="445"/>
                  </a:lnTo>
                  <a:lnTo>
                    <a:pt x="706" y="457"/>
                  </a:lnTo>
                  <a:lnTo>
                    <a:pt x="702" y="468"/>
                  </a:lnTo>
                  <a:lnTo>
                    <a:pt x="696" y="480"/>
                  </a:lnTo>
                  <a:lnTo>
                    <a:pt x="690" y="490"/>
                  </a:lnTo>
                  <a:lnTo>
                    <a:pt x="684" y="500"/>
                  </a:lnTo>
                  <a:lnTo>
                    <a:pt x="676" y="511"/>
                  </a:lnTo>
                  <a:lnTo>
                    <a:pt x="668" y="520"/>
                  </a:lnTo>
                  <a:lnTo>
                    <a:pt x="660" y="529"/>
                  </a:lnTo>
                  <a:lnTo>
                    <a:pt x="651" y="537"/>
                  </a:lnTo>
                  <a:lnTo>
                    <a:pt x="642" y="545"/>
                  </a:lnTo>
                  <a:lnTo>
                    <a:pt x="631" y="552"/>
                  </a:lnTo>
                  <a:lnTo>
                    <a:pt x="631" y="553"/>
                  </a:lnTo>
                  <a:lnTo>
                    <a:pt x="631" y="553"/>
                  </a:lnTo>
                  <a:lnTo>
                    <a:pt x="642" y="547"/>
                  </a:lnTo>
                  <a:lnTo>
                    <a:pt x="653" y="541"/>
                  </a:lnTo>
                  <a:lnTo>
                    <a:pt x="664" y="536"/>
                  </a:lnTo>
                  <a:lnTo>
                    <a:pt x="676" y="532"/>
                  </a:lnTo>
                  <a:lnTo>
                    <a:pt x="688" y="528"/>
                  </a:lnTo>
                  <a:lnTo>
                    <a:pt x="701" y="526"/>
                  </a:lnTo>
                  <a:lnTo>
                    <a:pt x="712" y="524"/>
                  </a:lnTo>
                  <a:lnTo>
                    <a:pt x="726" y="522"/>
                  </a:lnTo>
                  <a:lnTo>
                    <a:pt x="726" y="522"/>
                  </a:lnTo>
                  <a:lnTo>
                    <a:pt x="741" y="522"/>
                  </a:lnTo>
                  <a:lnTo>
                    <a:pt x="756" y="524"/>
                  </a:lnTo>
                  <a:lnTo>
                    <a:pt x="771" y="525"/>
                  </a:lnTo>
                  <a:lnTo>
                    <a:pt x="786" y="528"/>
                  </a:lnTo>
                  <a:lnTo>
                    <a:pt x="800" y="533"/>
                  </a:lnTo>
                  <a:lnTo>
                    <a:pt x="814" y="538"/>
                  </a:lnTo>
                  <a:lnTo>
                    <a:pt x="827" y="544"/>
                  </a:lnTo>
                  <a:lnTo>
                    <a:pt x="840" y="552"/>
                  </a:lnTo>
                  <a:lnTo>
                    <a:pt x="852" y="560"/>
                  </a:lnTo>
                  <a:lnTo>
                    <a:pt x="863" y="570"/>
                  </a:lnTo>
                  <a:lnTo>
                    <a:pt x="873" y="579"/>
                  </a:lnTo>
                  <a:lnTo>
                    <a:pt x="884" y="590"/>
                  </a:lnTo>
                  <a:lnTo>
                    <a:pt x="893" y="602"/>
                  </a:lnTo>
                  <a:lnTo>
                    <a:pt x="901" y="613"/>
                  </a:lnTo>
                  <a:lnTo>
                    <a:pt x="908" y="626"/>
                  </a:lnTo>
                  <a:lnTo>
                    <a:pt x="914" y="640"/>
                  </a:lnTo>
                  <a:lnTo>
                    <a:pt x="914" y="640"/>
                  </a:lnTo>
                  <a:lnTo>
                    <a:pt x="919" y="655"/>
                  </a:lnTo>
                  <a:lnTo>
                    <a:pt x="924" y="670"/>
                  </a:lnTo>
                  <a:lnTo>
                    <a:pt x="926" y="686"/>
                  </a:lnTo>
                  <a:lnTo>
                    <a:pt x="929" y="703"/>
                  </a:lnTo>
                  <a:lnTo>
                    <a:pt x="929" y="703"/>
                  </a:lnTo>
                  <a:lnTo>
                    <a:pt x="929" y="721"/>
                  </a:lnTo>
                  <a:lnTo>
                    <a:pt x="928" y="737"/>
                  </a:lnTo>
                  <a:lnTo>
                    <a:pt x="925" y="753"/>
                  </a:lnTo>
                  <a:lnTo>
                    <a:pt x="921" y="769"/>
                  </a:lnTo>
                  <a:lnTo>
                    <a:pt x="916" y="784"/>
                  </a:lnTo>
                  <a:lnTo>
                    <a:pt x="909" y="799"/>
                  </a:lnTo>
                  <a:lnTo>
                    <a:pt x="901" y="813"/>
                  </a:lnTo>
                  <a:lnTo>
                    <a:pt x="893" y="827"/>
                  </a:lnTo>
                  <a:lnTo>
                    <a:pt x="883" y="839"/>
                  </a:lnTo>
                  <a:lnTo>
                    <a:pt x="872" y="851"/>
                  </a:lnTo>
                  <a:lnTo>
                    <a:pt x="861" y="861"/>
                  </a:lnTo>
                  <a:lnTo>
                    <a:pt x="848" y="871"/>
                  </a:lnTo>
                  <a:lnTo>
                    <a:pt x="834" y="880"/>
                  </a:lnTo>
                  <a:lnTo>
                    <a:pt x="819" y="888"/>
                  </a:lnTo>
                  <a:lnTo>
                    <a:pt x="804" y="895"/>
                  </a:lnTo>
                  <a:lnTo>
                    <a:pt x="789" y="899"/>
                  </a:lnTo>
                  <a:lnTo>
                    <a:pt x="789" y="899"/>
                  </a:lnTo>
                  <a:lnTo>
                    <a:pt x="802" y="898"/>
                  </a:lnTo>
                  <a:lnTo>
                    <a:pt x="802" y="898"/>
                  </a:lnTo>
                  <a:lnTo>
                    <a:pt x="822" y="898"/>
                  </a:lnTo>
                  <a:lnTo>
                    <a:pt x="840" y="899"/>
                  </a:lnTo>
                  <a:lnTo>
                    <a:pt x="860" y="904"/>
                  </a:lnTo>
                  <a:lnTo>
                    <a:pt x="877" y="908"/>
                  </a:lnTo>
                  <a:lnTo>
                    <a:pt x="894" y="915"/>
                  </a:lnTo>
                  <a:lnTo>
                    <a:pt x="910" y="924"/>
                  </a:lnTo>
                  <a:lnTo>
                    <a:pt x="926" y="935"/>
                  </a:lnTo>
                  <a:lnTo>
                    <a:pt x="940" y="946"/>
                  </a:lnTo>
                  <a:lnTo>
                    <a:pt x="954" y="959"/>
                  </a:lnTo>
                  <a:lnTo>
                    <a:pt x="966" y="973"/>
                  </a:lnTo>
                  <a:lnTo>
                    <a:pt x="976" y="989"/>
                  </a:lnTo>
                  <a:lnTo>
                    <a:pt x="985" y="1005"/>
                  </a:lnTo>
                  <a:lnTo>
                    <a:pt x="993" y="1022"/>
                  </a:lnTo>
                  <a:lnTo>
                    <a:pt x="999" y="1040"/>
                  </a:lnTo>
                  <a:lnTo>
                    <a:pt x="1002" y="1059"/>
                  </a:lnTo>
                  <a:lnTo>
                    <a:pt x="1005" y="1079"/>
                  </a:lnTo>
                  <a:lnTo>
                    <a:pt x="1005" y="1079"/>
                  </a:lnTo>
                  <a:lnTo>
                    <a:pt x="1005" y="1090"/>
                  </a:lnTo>
                  <a:lnTo>
                    <a:pt x="1005" y="1090"/>
                  </a:lnTo>
                  <a:lnTo>
                    <a:pt x="1004" y="1109"/>
                  </a:lnTo>
                  <a:lnTo>
                    <a:pt x="1001" y="1127"/>
                  </a:lnTo>
                  <a:lnTo>
                    <a:pt x="997" y="1145"/>
                  </a:lnTo>
                  <a:lnTo>
                    <a:pt x="991" y="1162"/>
                  </a:lnTo>
                  <a:lnTo>
                    <a:pt x="984" y="1178"/>
                  </a:lnTo>
                  <a:lnTo>
                    <a:pt x="975" y="1193"/>
                  </a:lnTo>
                  <a:lnTo>
                    <a:pt x="964" y="1208"/>
                  </a:lnTo>
                  <a:lnTo>
                    <a:pt x="953" y="1222"/>
                  </a:lnTo>
                  <a:lnTo>
                    <a:pt x="940" y="1234"/>
                  </a:lnTo>
                  <a:lnTo>
                    <a:pt x="926" y="1245"/>
                  </a:lnTo>
                  <a:lnTo>
                    <a:pt x="911" y="1255"/>
                  </a:lnTo>
                  <a:lnTo>
                    <a:pt x="895" y="1263"/>
                  </a:lnTo>
                  <a:lnTo>
                    <a:pt x="879" y="1270"/>
                  </a:lnTo>
                  <a:lnTo>
                    <a:pt x="861" y="1276"/>
                  </a:lnTo>
                  <a:lnTo>
                    <a:pt x="843" y="1279"/>
                  </a:lnTo>
                  <a:lnTo>
                    <a:pt x="824" y="1282"/>
                  </a:lnTo>
                  <a:lnTo>
                    <a:pt x="824" y="1282"/>
                  </a:lnTo>
                  <a:lnTo>
                    <a:pt x="808" y="1282"/>
                  </a:lnTo>
                  <a:lnTo>
                    <a:pt x="792" y="1280"/>
                  </a:lnTo>
                  <a:lnTo>
                    <a:pt x="792" y="1280"/>
                  </a:lnTo>
                  <a:lnTo>
                    <a:pt x="795" y="1282"/>
                  </a:lnTo>
                  <a:lnTo>
                    <a:pt x="795" y="1282"/>
                  </a:lnTo>
                  <a:lnTo>
                    <a:pt x="814" y="1291"/>
                  </a:lnTo>
                  <a:lnTo>
                    <a:pt x="832" y="1300"/>
                  </a:lnTo>
                  <a:lnTo>
                    <a:pt x="848" y="1312"/>
                  </a:lnTo>
                  <a:lnTo>
                    <a:pt x="863" y="1325"/>
                  </a:lnTo>
                  <a:lnTo>
                    <a:pt x="877" y="1339"/>
                  </a:lnTo>
                  <a:lnTo>
                    <a:pt x="888" y="1354"/>
                  </a:lnTo>
                  <a:lnTo>
                    <a:pt x="899" y="1372"/>
                  </a:lnTo>
                  <a:lnTo>
                    <a:pt x="908" y="1389"/>
                  </a:lnTo>
                  <a:lnTo>
                    <a:pt x="915" y="1406"/>
                  </a:lnTo>
                  <a:lnTo>
                    <a:pt x="921" y="1426"/>
                  </a:lnTo>
                  <a:lnTo>
                    <a:pt x="924" y="1444"/>
                  </a:lnTo>
                  <a:lnTo>
                    <a:pt x="925" y="1464"/>
                  </a:lnTo>
                  <a:lnTo>
                    <a:pt x="925" y="1483"/>
                  </a:lnTo>
                  <a:lnTo>
                    <a:pt x="923" y="1504"/>
                  </a:lnTo>
                  <a:lnTo>
                    <a:pt x="919" y="1524"/>
                  </a:lnTo>
                  <a:lnTo>
                    <a:pt x="913" y="1543"/>
                  </a:lnTo>
                  <a:lnTo>
                    <a:pt x="913" y="1543"/>
                  </a:lnTo>
                  <a:lnTo>
                    <a:pt x="907" y="1558"/>
                  </a:lnTo>
                  <a:lnTo>
                    <a:pt x="907" y="1558"/>
                  </a:lnTo>
                  <a:lnTo>
                    <a:pt x="898" y="1575"/>
                  </a:lnTo>
                  <a:lnTo>
                    <a:pt x="886" y="1592"/>
                  </a:lnTo>
                  <a:lnTo>
                    <a:pt x="875" y="1607"/>
                  </a:lnTo>
                  <a:lnTo>
                    <a:pt x="862" y="1619"/>
                  </a:lnTo>
                  <a:lnTo>
                    <a:pt x="847" y="1632"/>
                  </a:lnTo>
                  <a:lnTo>
                    <a:pt x="832" y="1642"/>
                  </a:lnTo>
                  <a:lnTo>
                    <a:pt x="816" y="1652"/>
                  </a:lnTo>
                  <a:lnTo>
                    <a:pt x="800" y="1660"/>
                  </a:lnTo>
                  <a:lnTo>
                    <a:pt x="782" y="1665"/>
                  </a:lnTo>
                  <a:lnTo>
                    <a:pt x="764" y="1670"/>
                  </a:lnTo>
                  <a:lnTo>
                    <a:pt x="746" y="1673"/>
                  </a:lnTo>
                  <a:lnTo>
                    <a:pt x="727" y="1675"/>
                  </a:lnTo>
                  <a:lnTo>
                    <a:pt x="708" y="1673"/>
                  </a:lnTo>
                  <a:lnTo>
                    <a:pt x="689" y="1671"/>
                  </a:lnTo>
                  <a:lnTo>
                    <a:pt x="670" y="1668"/>
                  </a:lnTo>
                  <a:lnTo>
                    <a:pt x="651" y="1661"/>
                  </a:lnTo>
                  <a:lnTo>
                    <a:pt x="651" y="1661"/>
                  </a:lnTo>
                  <a:lnTo>
                    <a:pt x="625" y="1652"/>
                  </a:lnTo>
                  <a:lnTo>
                    <a:pt x="612" y="1646"/>
                  </a:lnTo>
                  <a:lnTo>
                    <a:pt x="600" y="1638"/>
                  </a:lnTo>
                  <a:lnTo>
                    <a:pt x="600" y="1638"/>
                  </a:lnTo>
                  <a:lnTo>
                    <a:pt x="600" y="1638"/>
                  </a:lnTo>
                  <a:lnTo>
                    <a:pt x="613" y="1648"/>
                  </a:lnTo>
                  <a:lnTo>
                    <a:pt x="625" y="1660"/>
                  </a:lnTo>
                  <a:lnTo>
                    <a:pt x="635" y="1672"/>
                  </a:lnTo>
                  <a:lnTo>
                    <a:pt x="645" y="1685"/>
                  </a:lnTo>
                  <a:lnTo>
                    <a:pt x="653" y="1699"/>
                  </a:lnTo>
                  <a:lnTo>
                    <a:pt x="661" y="1713"/>
                  </a:lnTo>
                  <a:lnTo>
                    <a:pt x="667" y="1728"/>
                  </a:lnTo>
                  <a:lnTo>
                    <a:pt x="673" y="1743"/>
                  </a:lnTo>
                  <a:lnTo>
                    <a:pt x="676" y="1758"/>
                  </a:lnTo>
                  <a:lnTo>
                    <a:pt x="679" y="1774"/>
                  </a:lnTo>
                  <a:lnTo>
                    <a:pt x="681" y="1790"/>
                  </a:lnTo>
                  <a:lnTo>
                    <a:pt x="681" y="1806"/>
                  </a:lnTo>
                  <a:lnTo>
                    <a:pt x="680" y="1823"/>
                  </a:lnTo>
                  <a:lnTo>
                    <a:pt x="678" y="1839"/>
                  </a:lnTo>
                  <a:lnTo>
                    <a:pt x="673" y="1855"/>
                  </a:lnTo>
                  <a:lnTo>
                    <a:pt x="668" y="1872"/>
                  </a:lnTo>
                  <a:lnTo>
                    <a:pt x="668" y="1872"/>
                  </a:lnTo>
                  <a:lnTo>
                    <a:pt x="663" y="1884"/>
                  </a:lnTo>
                  <a:lnTo>
                    <a:pt x="656" y="1897"/>
                  </a:lnTo>
                  <a:lnTo>
                    <a:pt x="649" y="1910"/>
                  </a:lnTo>
                  <a:lnTo>
                    <a:pt x="642" y="1920"/>
                  </a:lnTo>
                  <a:lnTo>
                    <a:pt x="633" y="1930"/>
                  </a:lnTo>
                  <a:lnTo>
                    <a:pt x="625" y="1941"/>
                  </a:lnTo>
                  <a:lnTo>
                    <a:pt x="614" y="1950"/>
                  </a:lnTo>
                  <a:lnTo>
                    <a:pt x="604" y="1959"/>
                  </a:lnTo>
                  <a:lnTo>
                    <a:pt x="605" y="1960"/>
                  </a:lnTo>
                  <a:lnTo>
                    <a:pt x="605" y="1960"/>
                  </a:lnTo>
                  <a:lnTo>
                    <a:pt x="582" y="1978"/>
                  </a:lnTo>
                  <a:lnTo>
                    <a:pt x="559" y="1995"/>
                  </a:lnTo>
                  <a:lnTo>
                    <a:pt x="535" y="2012"/>
                  </a:lnTo>
                  <a:lnTo>
                    <a:pt x="509" y="2028"/>
                  </a:lnTo>
                  <a:lnTo>
                    <a:pt x="485" y="2043"/>
                  </a:lnTo>
                  <a:lnTo>
                    <a:pt x="460" y="2057"/>
                  </a:lnTo>
                  <a:lnTo>
                    <a:pt x="433" y="2071"/>
                  </a:lnTo>
                  <a:lnTo>
                    <a:pt x="408" y="2084"/>
                  </a:lnTo>
                  <a:lnTo>
                    <a:pt x="382" y="2096"/>
                  </a:lnTo>
                  <a:lnTo>
                    <a:pt x="354" y="2108"/>
                  </a:lnTo>
                  <a:lnTo>
                    <a:pt x="326" y="2118"/>
                  </a:lnTo>
                  <a:lnTo>
                    <a:pt x="299" y="2127"/>
                  </a:lnTo>
                  <a:lnTo>
                    <a:pt x="271" y="2137"/>
                  </a:lnTo>
                  <a:lnTo>
                    <a:pt x="242" y="2145"/>
                  </a:lnTo>
                  <a:lnTo>
                    <a:pt x="213" y="2152"/>
                  </a:lnTo>
                  <a:lnTo>
                    <a:pt x="185" y="2158"/>
                  </a:lnTo>
                  <a:lnTo>
                    <a:pt x="185" y="2158"/>
                  </a:lnTo>
                  <a:close/>
                </a:path>
              </a:pathLst>
            </a:custGeom>
            <a:solidFill>
              <a:srgbClr val="3BA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07"/>
            <p:cNvSpPr>
              <a:spLocks noEditPoints="1"/>
            </p:cNvSpPr>
            <p:nvPr userDrawn="1"/>
          </p:nvSpPr>
          <p:spPr bwMode="auto">
            <a:xfrm>
              <a:off x="2886" y="1365"/>
              <a:ext cx="515" cy="1093"/>
            </a:xfrm>
            <a:custGeom>
              <a:avLst/>
              <a:gdLst>
                <a:gd name="T0" fmla="*/ 72 w 1029"/>
                <a:gd name="T1" fmla="*/ 2157 h 2185"/>
                <a:gd name="T2" fmla="*/ 1 w 1029"/>
                <a:gd name="T3" fmla="*/ 2037 h 2185"/>
                <a:gd name="T4" fmla="*/ 35 w 1029"/>
                <a:gd name="T5" fmla="*/ 64 h 2185"/>
                <a:gd name="T6" fmla="*/ 138 w 1029"/>
                <a:gd name="T7" fmla="*/ 2 h 2185"/>
                <a:gd name="T8" fmla="*/ 298 w 1029"/>
                <a:gd name="T9" fmla="*/ 27 h 2185"/>
                <a:gd name="T10" fmla="*/ 572 w 1029"/>
                <a:gd name="T11" fmla="*/ 163 h 2185"/>
                <a:gd name="T12" fmla="*/ 723 w 1029"/>
                <a:gd name="T13" fmla="*/ 313 h 2185"/>
                <a:gd name="T14" fmla="*/ 733 w 1029"/>
                <a:gd name="T15" fmla="*/ 464 h 2185"/>
                <a:gd name="T16" fmla="*/ 749 w 1029"/>
                <a:gd name="T17" fmla="*/ 522 h 2185"/>
                <a:gd name="T18" fmla="*/ 862 w 1029"/>
                <a:gd name="T19" fmla="*/ 555 h 2185"/>
                <a:gd name="T20" fmla="*/ 937 w 1029"/>
                <a:gd name="T21" fmla="*/ 647 h 2185"/>
                <a:gd name="T22" fmla="*/ 949 w 1029"/>
                <a:gd name="T23" fmla="*/ 769 h 2185"/>
                <a:gd name="T24" fmla="*/ 890 w 1029"/>
                <a:gd name="T25" fmla="*/ 874 h 2185"/>
                <a:gd name="T26" fmla="*/ 937 w 1029"/>
                <a:gd name="T27" fmla="*/ 931 h 2185"/>
                <a:gd name="T28" fmla="*/ 1024 w 1029"/>
                <a:gd name="T29" fmla="*/ 1054 h 2185"/>
                <a:gd name="T30" fmla="*/ 1017 w 1029"/>
                <a:gd name="T31" fmla="*/ 1175 h 2185"/>
                <a:gd name="T32" fmla="*/ 907 w 1029"/>
                <a:gd name="T33" fmla="*/ 1289 h 2185"/>
                <a:gd name="T34" fmla="*/ 908 w 1029"/>
                <a:gd name="T35" fmla="*/ 1356 h 2185"/>
                <a:gd name="T36" fmla="*/ 950 w 1029"/>
                <a:gd name="T37" fmla="*/ 1498 h 2185"/>
                <a:gd name="T38" fmla="*/ 906 w 1029"/>
                <a:gd name="T39" fmla="*/ 1615 h 2185"/>
                <a:gd name="T40" fmla="*/ 796 w 1029"/>
                <a:gd name="T41" fmla="*/ 1690 h 2185"/>
                <a:gd name="T42" fmla="*/ 665 w 1029"/>
                <a:gd name="T43" fmla="*/ 1688 h 2185"/>
                <a:gd name="T44" fmla="*/ 703 w 1029"/>
                <a:gd name="T45" fmla="*/ 1783 h 2185"/>
                <a:gd name="T46" fmla="*/ 692 w 1029"/>
                <a:gd name="T47" fmla="*/ 1888 h 2185"/>
                <a:gd name="T48" fmla="*/ 629 w 1029"/>
                <a:gd name="T49" fmla="*/ 1977 h 2185"/>
                <a:gd name="T50" fmla="*/ 475 w 1029"/>
                <a:gd name="T51" fmla="*/ 2082 h 2185"/>
                <a:gd name="T52" fmla="*/ 228 w 1029"/>
                <a:gd name="T53" fmla="*/ 2176 h 2185"/>
                <a:gd name="T54" fmla="*/ 142 w 1029"/>
                <a:gd name="T55" fmla="*/ 26 h 2185"/>
                <a:gd name="T56" fmla="*/ 55 w 1029"/>
                <a:gd name="T57" fmla="*/ 79 h 2185"/>
                <a:gd name="T58" fmla="*/ 26 w 1029"/>
                <a:gd name="T59" fmla="*/ 2035 h 2185"/>
                <a:gd name="T60" fmla="*/ 86 w 1029"/>
                <a:gd name="T61" fmla="*/ 2136 h 2185"/>
                <a:gd name="T62" fmla="*/ 180 w 1029"/>
                <a:gd name="T63" fmla="*/ 2160 h 2185"/>
                <a:gd name="T64" fmla="*/ 383 w 1029"/>
                <a:gd name="T65" fmla="*/ 2099 h 2185"/>
                <a:gd name="T66" fmla="*/ 604 w 1029"/>
                <a:gd name="T67" fmla="*/ 1965 h 2185"/>
                <a:gd name="T68" fmla="*/ 650 w 1029"/>
                <a:gd name="T69" fmla="*/ 1914 h 2185"/>
                <a:gd name="T70" fmla="*/ 680 w 1029"/>
                <a:gd name="T71" fmla="*/ 1804 h 2185"/>
                <a:gd name="T72" fmla="*/ 627 w 1029"/>
                <a:gd name="T73" fmla="*/ 1681 h 2185"/>
                <a:gd name="T74" fmla="*/ 605 w 1029"/>
                <a:gd name="T75" fmla="*/ 1639 h 2185"/>
                <a:gd name="T76" fmla="*/ 668 w 1029"/>
                <a:gd name="T77" fmla="*/ 1661 h 2185"/>
                <a:gd name="T78" fmla="*/ 776 w 1029"/>
                <a:gd name="T79" fmla="*/ 1669 h 2185"/>
                <a:gd name="T80" fmla="*/ 877 w 1029"/>
                <a:gd name="T81" fmla="*/ 1609 h 2185"/>
                <a:gd name="T82" fmla="*/ 922 w 1029"/>
                <a:gd name="T83" fmla="*/ 1515 h 2185"/>
                <a:gd name="T84" fmla="*/ 890 w 1029"/>
                <a:gd name="T85" fmla="*/ 1373 h 2185"/>
                <a:gd name="T86" fmla="*/ 799 w 1029"/>
                <a:gd name="T87" fmla="*/ 1304 h 2185"/>
                <a:gd name="T88" fmla="*/ 800 w 1029"/>
                <a:gd name="T89" fmla="*/ 1281 h 2185"/>
                <a:gd name="T90" fmla="*/ 902 w 1029"/>
                <a:gd name="T91" fmla="*/ 1264 h 2185"/>
                <a:gd name="T92" fmla="*/ 997 w 1029"/>
                <a:gd name="T93" fmla="*/ 1153 h 2185"/>
                <a:gd name="T94" fmla="*/ 993 w 1029"/>
                <a:gd name="T95" fmla="*/ 1039 h 2185"/>
                <a:gd name="T96" fmla="*/ 885 w 1029"/>
                <a:gd name="T97" fmla="*/ 933 h 2185"/>
                <a:gd name="T98" fmla="*/ 794 w 1029"/>
                <a:gd name="T99" fmla="*/ 921 h 2185"/>
                <a:gd name="T100" fmla="*/ 813 w 1029"/>
                <a:gd name="T101" fmla="*/ 894 h 2185"/>
                <a:gd name="T102" fmla="*/ 911 w 1029"/>
                <a:gd name="T103" fmla="*/ 804 h 2185"/>
                <a:gd name="T104" fmla="*/ 923 w 1029"/>
                <a:gd name="T105" fmla="*/ 685 h 2185"/>
                <a:gd name="T106" fmla="*/ 866 w 1029"/>
                <a:gd name="T107" fmla="*/ 590 h 2185"/>
                <a:gd name="T108" fmla="*/ 753 w 1029"/>
                <a:gd name="T109" fmla="*/ 547 h 2185"/>
                <a:gd name="T110" fmla="*/ 661 w 1029"/>
                <a:gd name="T111" fmla="*/ 570 h 2185"/>
                <a:gd name="T112" fmla="*/ 633 w 1029"/>
                <a:gd name="T113" fmla="*/ 571 h 2185"/>
                <a:gd name="T114" fmla="*/ 672 w 1029"/>
                <a:gd name="T115" fmla="*/ 523 h 2185"/>
                <a:gd name="T116" fmla="*/ 715 w 1029"/>
                <a:gd name="T117" fmla="*/ 429 h 2185"/>
                <a:gd name="T118" fmla="*/ 693 w 1029"/>
                <a:gd name="T119" fmla="*/ 309 h 2185"/>
                <a:gd name="T120" fmla="*/ 531 w 1029"/>
                <a:gd name="T121" fmla="*/ 166 h 2185"/>
                <a:gd name="T122" fmla="*/ 259 w 1029"/>
                <a:gd name="T123" fmla="*/ 42 h 2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9" h="2185">
                  <a:moveTo>
                    <a:pt x="167" y="2185"/>
                  </a:moveTo>
                  <a:lnTo>
                    <a:pt x="167" y="2185"/>
                  </a:lnTo>
                  <a:lnTo>
                    <a:pt x="153" y="2185"/>
                  </a:lnTo>
                  <a:lnTo>
                    <a:pt x="138" y="2183"/>
                  </a:lnTo>
                  <a:lnTo>
                    <a:pt x="124" y="2180"/>
                  </a:lnTo>
                  <a:lnTo>
                    <a:pt x="110" y="2176"/>
                  </a:lnTo>
                  <a:lnTo>
                    <a:pt x="97" y="2170"/>
                  </a:lnTo>
                  <a:lnTo>
                    <a:pt x="85" y="2164"/>
                  </a:lnTo>
                  <a:lnTo>
                    <a:pt x="72" y="2157"/>
                  </a:lnTo>
                  <a:lnTo>
                    <a:pt x="61" y="2147"/>
                  </a:lnTo>
                  <a:lnTo>
                    <a:pt x="61" y="2147"/>
                  </a:lnTo>
                  <a:lnTo>
                    <a:pt x="47" y="2135"/>
                  </a:lnTo>
                  <a:lnTo>
                    <a:pt x="35" y="2121"/>
                  </a:lnTo>
                  <a:lnTo>
                    <a:pt x="24" y="2106"/>
                  </a:lnTo>
                  <a:lnTo>
                    <a:pt x="16" y="2090"/>
                  </a:lnTo>
                  <a:lnTo>
                    <a:pt x="9" y="2073"/>
                  </a:lnTo>
                  <a:lnTo>
                    <a:pt x="4" y="2055"/>
                  </a:lnTo>
                  <a:lnTo>
                    <a:pt x="1" y="2037"/>
                  </a:lnTo>
                  <a:lnTo>
                    <a:pt x="0" y="2018"/>
                  </a:lnTo>
                  <a:lnTo>
                    <a:pt x="0" y="167"/>
                  </a:lnTo>
                  <a:lnTo>
                    <a:pt x="0" y="167"/>
                  </a:lnTo>
                  <a:lnTo>
                    <a:pt x="1" y="148"/>
                  </a:lnTo>
                  <a:lnTo>
                    <a:pt x="4" y="130"/>
                  </a:lnTo>
                  <a:lnTo>
                    <a:pt x="9" y="113"/>
                  </a:lnTo>
                  <a:lnTo>
                    <a:pt x="16" y="95"/>
                  </a:lnTo>
                  <a:lnTo>
                    <a:pt x="24" y="79"/>
                  </a:lnTo>
                  <a:lnTo>
                    <a:pt x="35" y="64"/>
                  </a:lnTo>
                  <a:lnTo>
                    <a:pt x="47" y="50"/>
                  </a:lnTo>
                  <a:lnTo>
                    <a:pt x="61" y="38"/>
                  </a:lnTo>
                  <a:lnTo>
                    <a:pt x="61" y="38"/>
                  </a:lnTo>
                  <a:lnTo>
                    <a:pt x="72" y="29"/>
                  </a:lnTo>
                  <a:lnTo>
                    <a:pt x="85" y="22"/>
                  </a:lnTo>
                  <a:lnTo>
                    <a:pt x="97" y="15"/>
                  </a:lnTo>
                  <a:lnTo>
                    <a:pt x="110" y="9"/>
                  </a:lnTo>
                  <a:lnTo>
                    <a:pt x="124" y="5"/>
                  </a:lnTo>
                  <a:lnTo>
                    <a:pt x="138" y="2"/>
                  </a:lnTo>
                  <a:lnTo>
                    <a:pt x="153" y="0"/>
                  </a:lnTo>
                  <a:lnTo>
                    <a:pt x="167" y="0"/>
                  </a:lnTo>
                  <a:lnTo>
                    <a:pt x="167" y="0"/>
                  </a:lnTo>
                  <a:lnTo>
                    <a:pt x="183" y="0"/>
                  </a:lnTo>
                  <a:lnTo>
                    <a:pt x="199" y="2"/>
                  </a:lnTo>
                  <a:lnTo>
                    <a:pt x="199" y="2"/>
                  </a:lnTo>
                  <a:lnTo>
                    <a:pt x="232" y="10"/>
                  </a:lnTo>
                  <a:lnTo>
                    <a:pt x="266" y="18"/>
                  </a:lnTo>
                  <a:lnTo>
                    <a:pt x="298" y="27"/>
                  </a:lnTo>
                  <a:lnTo>
                    <a:pt x="330" y="39"/>
                  </a:lnTo>
                  <a:lnTo>
                    <a:pt x="362" y="50"/>
                  </a:lnTo>
                  <a:lnTo>
                    <a:pt x="394" y="63"/>
                  </a:lnTo>
                  <a:lnTo>
                    <a:pt x="425" y="77"/>
                  </a:lnTo>
                  <a:lnTo>
                    <a:pt x="455" y="93"/>
                  </a:lnTo>
                  <a:lnTo>
                    <a:pt x="486" y="109"/>
                  </a:lnTo>
                  <a:lnTo>
                    <a:pt x="514" y="126"/>
                  </a:lnTo>
                  <a:lnTo>
                    <a:pt x="544" y="145"/>
                  </a:lnTo>
                  <a:lnTo>
                    <a:pt x="572" y="163"/>
                  </a:lnTo>
                  <a:lnTo>
                    <a:pt x="601" y="184"/>
                  </a:lnTo>
                  <a:lnTo>
                    <a:pt x="627" y="206"/>
                  </a:lnTo>
                  <a:lnTo>
                    <a:pt x="655" y="228"/>
                  </a:lnTo>
                  <a:lnTo>
                    <a:pt x="680" y="252"/>
                  </a:lnTo>
                  <a:lnTo>
                    <a:pt x="680" y="252"/>
                  </a:lnTo>
                  <a:lnTo>
                    <a:pt x="693" y="265"/>
                  </a:lnTo>
                  <a:lnTo>
                    <a:pt x="705" y="280"/>
                  </a:lnTo>
                  <a:lnTo>
                    <a:pt x="715" y="296"/>
                  </a:lnTo>
                  <a:lnTo>
                    <a:pt x="723" y="313"/>
                  </a:lnTo>
                  <a:lnTo>
                    <a:pt x="730" y="332"/>
                  </a:lnTo>
                  <a:lnTo>
                    <a:pt x="736" y="351"/>
                  </a:lnTo>
                  <a:lnTo>
                    <a:pt x="739" y="372"/>
                  </a:lnTo>
                  <a:lnTo>
                    <a:pt x="741" y="393"/>
                  </a:lnTo>
                  <a:lnTo>
                    <a:pt x="741" y="393"/>
                  </a:lnTo>
                  <a:lnTo>
                    <a:pt x="743" y="410"/>
                  </a:lnTo>
                  <a:lnTo>
                    <a:pt x="740" y="428"/>
                  </a:lnTo>
                  <a:lnTo>
                    <a:pt x="738" y="447"/>
                  </a:lnTo>
                  <a:lnTo>
                    <a:pt x="733" y="464"/>
                  </a:lnTo>
                  <a:lnTo>
                    <a:pt x="728" y="480"/>
                  </a:lnTo>
                  <a:lnTo>
                    <a:pt x="720" y="496"/>
                  </a:lnTo>
                  <a:lnTo>
                    <a:pt x="711" y="512"/>
                  </a:lnTo>
                  <a:lnTo>
                    <a:pt x="701" y="527"/>
                  </a:lnTo>
                  <a:lnTo>
                    <a:pt x="701" y="527"/>
                  </a:lnTo>
                  <a:lnTo>
                    <a:pt x="718" y="524"/>
                  </a:lnTo>
                  <a:lnTo>
                    <a:pt x="737" y="522"/>
                  </a:lnTo>
                  <a:lnTo>
                    <a:pt x="737" y="522"/>
                  </a:lnTo>
                  <a:lnTo>
                    <a:pt x="749" y="522"/>
                  </a:lnTo>
                  <a:lnTo>
                    <a:pt x="749" y="522"/>
                  </a:lnTo>
                  <a:lnTo>
                    <a:pt x="764" y="522"/>
                  </a:lnTo>
                  <a:lnTo>
                    <a:pt x="779" y="524"/>
                  </a:lnTo>
                  <a:lnTo>
                    <a:pt x="794" y="526"/>
                  </a:lnTo>
                  <a:lnTo>
                    <a:pt x="808" y="531"/>
                  </a:lnTo>
                  <a:lnTo>
                    <a:pt x="823" y="536"/>
                  </a:lnTo>
                  <a:lnTo>
                    <a:pt x="837" y="541"/>
                  </a:lnTo>
                  <a:lnTo>
                    <a:pt x="850" y="548"/>
                  </a:lnTo>
                  <a:lnTo>
                    <a:pt x="862" y="555"/>
                  </a:lnTo>
                  <a:lnTo>
                    <a:pt x="874" y="564"/>
                  </a:lnTo>
                  <a:lnTo>
                    <a:pt x="885" y="574"/>
                  </a:lnTo>
                  <a:lnTo>
                    <a:pt x="896" y="584"/>
                  </a:lnTo>
                  <a:lnTo>
                    <a:pt x="906" y="595"/>
                  </a:lnTo>
                  <a:lnTo>
                    <a:pt x="915" y="607"/>
                  </a:lnTo>
                  <a:lnTo>
                    <a:pt x="923" y="620"/>
                  </a:lnTo>
                  <a:lnTo>
                    <a:pt x="931" y="633"/>
                  </a:lnTo>
                  <a:lnTo>
                    <a:pt x="937" y="647"/>
                  </a:lnTo>
                  <a:lnTo>
                    <a:pt x="937" y="647"/>
                  </a:lnTo>
                  <a:lnTo>
                    <a:pt x="944" y="663"/>
                  </a:lnTo>
                  <a:lnTo>
                    <a:pt x="949" y="680"/>
                  </a:lnTo>
                  <a:lnTo>
                    <a:pt x="951" y="697"/>
                  </a:lnTo>
                  <a:lnTo>
                    <a:pt x="953" y="714"/>
                  </a:lnTo>
                  <a:lnTo>
                    <a:pt x="953" y="714"/>
                  </a:lnTo>
                  <a:lnTo>
                    <a:pt x="953" y="728"/>
                  </a:lnTo>
                  <a:lnTo>
                    <a:pt x="953" y="742"/>
                  </a:lnTo>
                  <a:lnTo>
                    <a:pt x="951" y="756"/>
                  </a:lnTo>
                  <a:lnTo>
                    <a:pt x="949" y="769"/>
                  </a:lnTo>
                  <a:lnTo>
                    <a:pt x="945" y="783"/>
                  </a:lnTo>
                  <a:lnTo>
                    <a:pt x="941" y="796"/>
                  </a:lnTo>
                  <a:lnTo>
                    <a:pt x="936" y="809"/>
                  </a:lnTo>
                  <a:lnTo>
                    <a:pt x="930" y="820"/>
                  </a:lnTo>
                  <a:lnTo>
                    <a:pt x="923" y="833"/>
                  </a:lnTo>
                  <a:lnTo>
                    <a:pt x="917" y="843"/>
                  </a:lnTo>
                  <a:lnTo>
                    <a:pt x="908" y="855"/>
                  </a:lnTo>
                  <a:lnTo>
                    <a:pt x="899" y="865"/>
                  </a:lnTo>
                  <a:lnTo>
                    <a:pt x="890" y="874"/>
                  </a:lnTo>
                  <a:lnTo>
                    <a:pt x="880" y="883"/>
                  </a:lnTo>
                  <a:lnTo>
                    <a:pt x="869" y="892"/>
                  </a:lnTo>
                  <a:lnTo>
                    <a:pt x="858" y="900"/>
                  </a:lnTo>
                  <a:lnTo>
                    <a:pt x="858" y="900"/>
                  </a:lnTo>
                  <a:lnTo>
                    <a:pt x="875" y="903"/>
                  </a:lnTo>
                  <a:lnTo>
                    <a:pt x="891" y="908"/>
                  </a:lnTo>
                  <a:lnTo>
                    <a:pt x="907" y="915"/>
                  </a:lnTo>
                  <a:lnTo>
                    <a:pt x="922" y="921"/>
                  </a:lnTo>
                  <a:lnTo>
                    <a:pt x="937" y="931"/>
                  </a:lnTo>
                  <a:lnTo>
                    <a:pt x="951" y="941"/>
                  </a:lnTo>
                  <a:lnTo>
                    <a:pt x="964" y="951"/>
                  </a:lnTo>
                  <a:lnTo>
                    <a:pt x="976" y="964"/>
                  </a:lnTo>
                  <a:lnTo>
                    <a:pt x="987" y="977"/>
                  </a:lnTo>
                  <a:lnTo>
                    <a:pt x="997" y="991"/>
                  </a:lnTo>
                  <a:lnTo>
                    <a:pt x="1005" y="1006"/>
                  </a:lnTo>
                  <a:lnTo>
                    <a:pt x="1013" y="1022"/>
                  </a:lnTo>
                  <a:lnTo>
                    <a:pt x="1019" y="1038"/>
                  </a:lnTo>
                  <a:lnTo>
                    <a:pt x="1024" y="1054"/>
                  </a:lnTo>
                  <a:lnTo>
                    <a:pt x="1027" y="1071"/>
                  </a:lnTo>
                  <a:lnTo>
                    <a:pt x="1029" y="1090"/>
                  </a:lnTo>
                  <a:lnTo>
                    <a:pt x="1029" y="1090"/>
                  </a:lnTo>
                  <a:lnTo>
                    <a:pt x="1029" y="1102"/>
                  </a:lnTo>
                  <a:lnTo>
                    <a:pt x="1029" y="1102"/>
                  </a:lnTo>
                  <a:lnTo>
                    <a:pt x="1028" y="1121"/>
                  </a:lnTo>
                  <a:lnTo>
                    <a:pt x="1026" y="1139"/>
                  </a:lnTo>
                  <a:lnTo>
                    <a:pt x="1022" y="1158"/>
                  </a:lnTo>
                  <a:lnTo>
                    <a:pt x="1017" y="1175"/>
                  </a:lnTo>
                  <a:lnTo>
                    <a:pt x="1009" y="1191"/>
                  </a:lnTo>
                  <a:lnTo>
                    <a:pt x="1001" y="1207"/>
                  </a:lnTo>
                  <a:lnTo>
                    <a:pt x="990" y="1222"/>
                  </a:lnTo>
                  <a:lnTo>
                    <a:pt x="980" y="1236"/>
                  </a:lnTo>
                  <a:lnTo>
                    <a:pt x="967" y="1249"/>
                  </a:lnTo>
                  <a:lnTo>
                    <a:pt x="953" y="1261"/>
                  </a:lnTo>
                  <a:lnTo>
                    <a:pt x="940" y="1272"/>
                  </a:lnTo>
                  <a:lnTo>
                    <a:pt x="923" y="1281"/>
                  </a:lnTo>
                  <a:lnTo>
                    <a:pt x="907" y="1289"/>
                  </a:lnTo>
                  <a:lnTo>
                    <a:pt x="891" y="1296"/>
                  </a:lnTo>
                  <a:lnTo>
                    <a:pt x="873" y="1301"/>
                  </a:lnTo>
                  <a:lnTo>
                    <a:pt x="854" y="1304"/>
                  </a:lnTo>
                  <a:lnTo>
                    <a:pt x="854" y="1304"/>
                  </a:lnTo>
                  <a:lnTo>
                    <a:pt x="867" y="1313"/>
                  </a:lnTo>
                  <a:lnTo>
                    <a:pt x="878" y="1322"/>
                  </a:lnTo>
                  <a:lnTo>
                    <a:pt x="889" y="1333"/>
                  </a:lnTo>
                  <a:lnTo>
                    <a:pt x="899" y="1344"/>
                  </a:lnTo>
                  <a:lnTo>
                    <a:pt x="908" y="1356"/>
                  </a:lnTo>
                  <a:lnTo>
                    <a:pt x="917" y="1369"/>
                  </a:lnTo>
                  <a:lnTo>
                    <a:pt x="925" y="1381"/>
                  </a:lnTo>
                  <a:lnTo>
                    <a:pt x="931" y="1395"/>
                  </a:lnTo>
                  <a:lnTo>
                    <a:pt x="931" y="1395"/>
                  </a:lnTo>
                  <a:lnTo>
                    <a:pt x="940" y="1415"/>
                  </a:lnTo>
                  <a:lnTo>
                    <a:pt x="945" y="1435"/>
                  </a:lnTo>
                  <a:lnTo>
                    <a:pt x="949" y="1456"/>
                  </a:lnTo>
                  <a:lnTo>
                    <a:pt x="950" y="1477"/>
                  </a:lnTo>
                  <a:lnTo>
                    <a:pt x="950" y="1498"/>
                  </a:lnTo>
                  <a:lnTo>
                    <a:pt x="948" y="1518"/>
                  </a:lnTo>
                  <a:lnTo>
                    <a:pt x="943" y="1539"/>
                  </a:lnTo>
                  <a:lnTo>
                    <a:pt x="936" y="1560"/>
                  </a:lnTo>
                  <a:lnTo>
                    <a:pt x="936" y="1560"/>
                  </a:lnTo>
                  <a:lnTo>
                    <a:pt x="929" y="1576"/>
                  </a:lnTo>
                  <a:lnTo>
                    <a:pt x="929" y="1576"/>
                  </a:lnTo>
                  <a:lnTo>
                    <a:pt x="922" y="1590"/>
                  </a:lnTo>
                  <a:lnTo>
                    <a:pt x="914" y="1602"/>
                  </a:lnTo>
                  <a:lnTo>
                    <a:pt x="906" y="1615"/>
                  </a:lnTo>
                  <a:lnTo>
                    <a:pt x="896" y="1627"/>
                  </a:lnTo>
                  <a:lnTo>
                    <a:pt x="885" y="1637"/>
                  </a:lnTo>
                  <a:lnTo>
                    <a:pt x="874" y="1647"/>
                  </a:lnTo>
                  <a:lnTo>
                    <a:pt x="862" y="1657"/>
                  </a:lnTo>
                  <a:lnTo>
                    <a:pt x="850" y="1666"/>
                  </a:lnTo>
                  <a:lnTo>
                    <a:pt x="837" y="1673"/>
                  </a:lnTo>
                  <a:lnTo>
                    <a:pt x="823" y="1680"/>
                  </a:lnTo>
                  <a:lnTo>
                    <a:pt x="809" y="1685"/>
                  </a:lnTo>
                  <a:lnTo>
                    <a:pt x="796" y="1690"/>
                  </a:lnTo>
                  <a:lnTo>
                    <a:pt x="781" y="1693"/>
                  </a:lnTo>
                  <a:lnTo>
                    <a:pt x="766" y="1697"/>
                  </a:lnTo>
                  <a:lnTo>
                    <a:pt x="751" y="1698"/>
                  </a:lnTo>
                  <a:lnTo>
                    <a:pt x="734" y="1699"/>
                  </a:lnTo>
                  <a:lnTo>
                    <a:pt x="734" y="1699"/>
                  </a:lnTo>
                  <a:lnTo>
                    <a:pt x="717" y="1698"/>
                  </a:lnTo>
                  <a:lnTo>
                    <a:pt x="700" y="1696"/>
                  </a:lnTo>
                  <a:lnTo>
                    <a:pt x="683" y="1692"/>
                  </a:lnTo>
                  <a:lnTo>
                    <a:pt x="665" y="1688"/>
                  </a:lnTo>
                  <a:lnTo>
                    <a:pt x="665" y="1688"/>
                  </a:lnTo>
                  <a:lnTo>
                    <a:pt x="673" y="1698"/>
                  </a:lnTo>
                  <a:lnTo>
                    <a:pt x="679" y="1710"/>
                  </a:lnTo>
                  <a:lnTo>
                    <a:pt x="685" y="1721"/>
                  </a:lnTo>
                  <a:lnTo>
                    <a:pt x="691" y="1734"/>
                  </a:lnTo>
                  <a:lnTo>
                    <a:pt x="695" y="1745"/>
                  </a:lnTo>
                  <a:lnTo>
                    <a:pt x="699" y="1758"/>
                  </a:lnTo>
                  <a:lnTo>
                    <a:pt x="701" y="1771"/>
                  </a:lnTo>
                  <a:lnTo>
                    <a:pt x="703" y="1783"/>
                  </a:lnTo>
                  <a:lnTo>
                    <a:pt x="705" y="1797"/>
                  </a:lnTo>
                  <a:lnTo>
                    <a:pt x="706" y="1810"/>
                  </a:lnTo>
                  <a:lnTo>
                    <a:pt x="705" y="1824"/>
                  </a:lnTo>
                  <a:lnTo>
                    <a:pt x="705" y="1836"/>
                  </a:lnTo>
                  <a:lnTo>
                    <a:pt x="702" y="1849"/>
                  </a:lnTo>
                  <a:lnTo>
                    <a:pt x="700" y="1863"/>
                  </a:lnTo>
                  <a:lnTo>
                    <a:pt x="696" y="1876"/>
                  </a:lnTo>
                  <a:lnTo>
                    <a:pt x="692" y="1888"/>
                  </a:lnTo>
                  <a:lnTo>
                    <a:pt x="692" y="1888"/>
                  </a:lnTo>
                  <a:lnTo>
                    <a:pt x="686" y="1901"/>
                  </a:lnTo>
                  <a:lnTo>
                    <a:pt x="680" y="1914"/>
                  </a:lnTo>
                  <a:lnTo>
                    <a:pt x="673" y="1925"/>
                  </a:lnTo>
                  <a:lnTo>
                    <a:pt x="665" y="1937"/>
                  </a:lnTo>
                  <a:lnTo>
                    <a:pt x="657" y="1947"/>
                  </a:lnTo>
                  <a:lnTo>
                    <a:pt x="648" y="1957"/>
                  </a:lnTo>
                  <a:lnTo>
                    <a:pt x="639" y="1968"/>
                  </a:lnTo>
                  <a:lnTo>
                    <a:pt x="629" y="1977"/>
                  </a:lnTo>
                  <a:lnTo>
                    <a:pt x="629" y="1977"/>
                  </a:lnTo>
                  <a:lnTo>
                    <a:pt x="627" y="1979"/>
                  </a:lnTo>
                  <a:lnTo>
                    <a:pt x="625" y="1982"/>
                  </a:lnTo>
                  <a:lnTo>
                    <a:pt x="625" y="1982"/>
                  </a:lnTo>
                  <a:lnTo>
                    <a:pt x="601" y="2000"/>
                  </a:lnTo>
                  <a:lnTo>
                    <a:pt x="577" y="2018"/>
                  </a:lnTo>
                  <a:lnTo>
                    <a:pt x="552" y="2035"/>
                  </a:lnTo>
                  <a:lnTo>
                    <a:pt x="527" y="2052"/>
                  </a:lnTo>
                  <a:lnTo>
                    <a:pt x="502" y="2067"/>
                  </a:lnTo>
                  <a:lnTo>
                    <a:pt x="475" y="2082"/>
                  </a:lnTo>
                  <a:lnTo>
                    <a:pt x="449" y="2096"/>
                  </a:lnTo>
                  <a:lnTo>
                    <a:pt x="422" y="2108"/>
                  </a:lnTo>
                  <a:lnTo>
                    <a:pt x="396" y="2121"/>
                  </a:lnTo>
                  <a:lnTo>
                    <a:pt x="368" y="2132"/>
                  </a:lnTo>
                  <a:lnTo>
                    <a:pt x="341" y="2143"/>
                  </a:lnTo>
                  <a:lnTo>
                    <a:pt x="313" y="2152"/>
                  </a:lnTo>
                  <a:lnTo>
                    <a:pt x="285" y="2161"/>
                  </a:lnTo>
                  <a:lnTo>
                    <a:pt x="256" y="2169"/>
                  </a:lnTo>
                  <a:lnTo>
                    <a:pt x="228" y="2176"/>
                  </a:lnTo>
                  <a:lnTo>
                    <a:pt x="199" y="2182"/>
                  </a:lnTo>
                  <a:lnTo>
                    <a:pt x="199" y="2182"/>
                  </a:lnTo>
                  <a:lnTo>
                    <a:pt x="183" y="2184"/>
                  </a:lnTo>
                  <a:lnTo>
                    <a:pt x="167" y="2185"/>
                  </a:lnTo>
                  <a:lnTo>
                    <a:pt x="167" y="2185"/>
                  </a:lnTo>
                  <a:close/>
                  <a:moveTo>
                    <a:pt x="167" y="25"/>
                  </a:moveTo>
                  <a:lnTo>
                    <a:pt x="167" y="25"/>
                  </a:lnTo>
                  <a:lnTo>
                    <a:pt x="155" y="25"/>
                  </a:lnTo>
                  <a:lnTo>
                    <a:pt x="142" y="26"/>
                  </a:lnTo>
                  <a:lnTo>
                    <a:pt x="131" y="30"/>
                  </a:lnTo>
                  <a:lnTo>
                    <a:pt x="119" y="33"/>
                  </a:lnTo>
                  <a:lnTo>
                    <a:pt x="108" y="38"/>
                  </a:lnTo>
                  <a:lnTo>
                    <a:pt x="96" y="44"/>
                  </a:lnTo>
                  <a:lnTo>
                    <a:pt x="86" y="49"/>
                  </a:lnTo>
                  <a:lnTo>
                    <a:pt x="77" y="57"/>
                  </a:lnTo>
                  <a:lnTo>
                    <a:pt x="77" y="57"/>
                  </a:lnTo>
                  <a:lnTo>
                    <a:pt x="65" y="68"/>
                  </a:lnTo>
                  <a:lnTo>
                    <a:pt x="55" y="79"/>
                  </a:lnTo>
                  <a:lnTo>
                    <a:pt x="46" y="92"/>
                  </a:lnTo>
                  <a:lnTo>
                    <a:pt x="39" y="106"/>
                  </a:lnTo>
                  <a:lnTo>
                    <a:pt x="33" y="121"/>
                  </a:lnTo>
                  <a:lnTo>
                    <a:pt x="28" y="136"/>
                  </a:lnTo>
                  <a:lnTo>
                    <a:pt x="26" y="151"/>
                  </a:lnTo>
                  <a:lnTo>
                    <a:pt x="25" y="167"/>
                  </a:lnTo>
                  <a:lnTo>
                    <a:pt x="25" y="2018"/>
                  </a:lnTo>
                  <a:lnTo>
                    <a:pt x="25" y="2018"/>
                  </a:lnTo>
                  <a:lnTo>
                    <a:pt x="26" y="2035"/>
                  </a:lnTo>
                  <a:lnTo>
                    <a:pt x="28" y="2049"/>
                  </a:lnTo>
                  <a:lnTo>
                    <a:pt x="33" y="2064"/>
                  </a:lnTo>
                  <a:lnTo>
                    <a:pt x="39" y="2079"/>
                  </a:lnTo>
                  <a:lnTo>
                    <a:pt x="46" y="2093"/>
                  </a:lnTo>
                  <a:lnTo>
                    <a:pt x="55" y="2106"/>
                  </a:lnTo>
                  <a:lnTo>
                    <a:pt x="65" y="2117"/>
                  </a:lnTo>
                  <a:lnTo>
                    <a:pt x="77" y="2128"/>
                  </a:lnTo>
                  <a:lnTo>
                    <a:pt x="77" y="2128"/>
                  </a:lnTo>
                  <a:lnTo>
                    <a:pt x="86" y="2136"/>
                  </a:lnTo>
                  <a:lnTo>
                    <a:pt x="96" y="2142"/>
                  </a:lnTo>
                  <a:lnTo>
                    <a:pt x="108" y="2147"/>
                  </a:lnTo>
                  <a:lnTo>
                    <a:pt x="119" y="2152"/>
                  </a:lnTo>
                  <a:lnTo>
                    <a:pt x="131" y="2156"/>
                  </a:lnTo>
                  <a:lnTo>
                    <a:pt x="142" y="2158"/>
                  </a:lnTo>
                  <a:lnTo>
                    <a:pt x="154" y="2160"/>
                  </a:lnTo>
                  <a:lnTo>
                    <a:pt x="167" y="2160"/>
                  </a:lnTo>
                  <a:lnTo>
                    <a:pt x="167" y="2160"/>
                  </a:lnTo>
                  <a:lnTo>
                    <a:pt x="180" y="2160"/>
                  </a:lnTo>
                  <a:lnTo>
                    <a:pt x="194" y="2158"/>
                  </a:lnTo>
                  <a:lnTo>
                    <a:pt x="194" y="2158"/>
                  </a:lnTo>
                  <a:lnTo>
                    <a:pt x="222" y="2152"/>
                  </a:lnTo>
                  <a:lnTo>
                    <a:pt x="250" y="2145"/>
                  </a:lnTo>
                  <a:lnTo>
                    <a:pt x="277" y="2137"/>
                  </a:lnTo>
                  <a:lnTo>
                    <a:pt x="304" y="2129"/>
                  </a:lnTo>
                  <a:lnTo>
                    <a:pt x="330" y="2120"/>
                  </a:lnTo>
                  <a:lnTo>
                    <a:pt x="357" y="2109"/>
                  </a:lnTo>
                  <a:lnTo>
                    <a:pt x="383" y="2099"/>
                  </a:lnTo>
                  <a:lnTo>
                    <a:pt x="410" y="2086"/>
                  </a:lnTo>
                  <a:lnTo>
                    <a:pt x="435" y="2075"/>
                  </a:lnTo>
                  <a:lnTo>
                    <a:pt x="460" y="2061"/>
                  </a:lnTo>
                  <a:lnTo>
                    <a:pt x="486" y="2047"/>
                  </a:lnTo>
                  <a:lnTo>
                    <a:pt x="510" y="2032"/>
                  </a:lnTo>
                  <a:lnTo>
                    <a:pt x="534" y="2016"/>
                  </a:lnTo>
                  <a:lnTo>
                    <a:pt x="558" y="2000"/>
                  </a:lnTo>
                  <a:lnTo>
                    <a:pt x="582" y="1984"/>
                  </a:lnTo>
                  <a:lnTo>
                    <a:pt x="604" y="1965"/>
                  </a:lnTo>
                  <a:lnTo>
                    <a:pt x="604" y="1965"/>
                  </a:lnTo>
                  <a:lnTo>
                    <a:pt x="607" y="1963"/>
                  </a:lnTo>
                  <a:lnTo>
                    <a:pt x="609" y="1961"/>
                  </a:lnTo>
                  <a:lnTo>
                    <a:pt x="609" y="1961"/>
                  </a:lnTo>
                  <a:lnTo>
                    <a:pt x="618" y="1953"/>
                  </a:lnTo>
                  <a:lnTo>
                    <a:pt x="627" y="1943"/>
                  </a:lnTo>
                  <a:lnTo>
                    <a:pt x="635" y="1934"/>
                  </a:lnTo>
                  <a:lnTo>
                    <a:pt x="643" y="1924"/>
                  </a:lnTo>
                  <a:lnTo>
                    <a:pt x="650" y="1914"/>
                  </a:lnTo>
                  <a:lnTo>
                    <a:pt x="657" y="1903"/>
                  </a:lnTo>
                  <a:lnTo>
                    <a:pt x="663" y="1892"/>
                  </a:lnTo>
                  <a:lnTo>
                    <a:pt x="668" y="1879"/>
                  </a:lnTo>
                  <a:lnTo>
                    <a:pt x="668" y="1879"/>
                  </a:lnTo>
                  <a:lnTo>
                    <a:pt x="673" y="1864"/>
                  </a:lnTo>
                  <a:lnTo>
                    <a:pt x="677" y="1849"/>
                  </a:lnTo>
                  <a:lnTo>
                    <a:pt x="679" y="1834"/>
                  </a:lnTo>
                  <a:lnTo>
                    <a:pt x="680" y="1819"/>
                  </a:lnTo>
                  <a:lnTo>
                    <a:pt x="680" y="1804"/>
                  </a:lnTo>
                  <a:lnTo>
                    <a:pt x="679" y="1789"/>
                  </a:lnTo>
                  <a:lnTo>
                    <a:pt x="676" y="1774"/>
                  </a:lnTo>
                  <a:lnTo>
                    <a:pt x="672" y="1759"/>
                  </a:lnTo>
                  <a:lnTo>
                    <a:pt x="668" y="1745"/>
                  </a:lnTo>
                  <a:lnTo>
                    <a:pt x="662" y="1731"/>
                  </a:lnTo>
                  <a:lnTo>
                    <a:pt x="655" y="1718"/>
                  </a:lnTo>
                  <a:lnTo>
                    <a:pt x="647" y="1705"/>
                  </a:lnTo>
                  <a:lnTo>
                    <a:pt x="638" y="1692"/>
                  </a:lnTo>
                  <a:lnTo>
                    <a:pt x="627" y="1681"/>
                  </a:lnTo>
                  <a:lnTo>
                    <a:pt x="617" y="1670"/>
                  </a:lnTo>
                  <a:lnTo>
                    <a:pt x="604" y="1660"/>
                  </a:lnTo>
                  <a:lnTo>
                    <a:pt x="604" y="1660"/>
                  </a:lnTo>
                  <a:lnTo>
                    <a:pt x="601" y="1657"/>
                  </a:lnTo>
                  <a:lnTo>
                    <a:pt x="600" y="1652"/>
                  </a:lnTo>
                  <a:lnTo>
                    <a:pt x="600" y="1647"/>
                  </a:lnTo>
                  <a:lnTo>
                    <a:pt x="602" y="1643"/>
                  </a:lnTo>
                  <a:lnTo>
                    <a:pt x="602" y="1643"/>
                  </a:lnTo>
                  <a:lnTo>
                    <a:pt x="605" y="1639"/>
                  </a:lnTo>
                  <a:lnTo>
                    <a:pt x="610" y="1638"/>
                  </a:lnTo>
                  <a:lnTo>
                    <a:pt x="615" y="1638"/>
                  </a:lnTo>
                  <a:lnTo>
                    <a:pt x="619" y="1640"/>
                  </a:lnTo>
                  <a:lnTo>
                    <a:pt x="619" y="1640"/>
                  </a:lnTo>
                  <a:lnTo>
                    <a:pt x="629" y="1645"/>
                  </a:lnTo>
                  <a:lnTo>
                    <a:pt x="638" y="1650"/>
                  </a:lnTo>
                  <a:lnTo>
                    <a:pt x="658" y="1658"/>
                  </a:lnTo>
                  <a:lnTo>
                    <a:pt x="658" y="1658"/>
                  </a:lnTo>
                  <a:lnTo>
                    <a:pt x="668" y="1661"/>
                  </a:lnTo>
                  <a:lnTo>
                    <a:pt x="668" y="1661"/>
                  </a:lnTo>
                  <a:lnTo>
                    <a:pt x="684" y="1667"/>
                  </a:lnTo>
                  <a:lnTo>
                    <a:pt x="701" y="1670"/>
                  </a:lnTo>
                  <a:lnTo>
                    <a:pt x="718" y="1673"/>
                  </a:lnTo>
                  <a:lnTo>
                    <a:pt x="734" y="1674"/>
                  </a:lnTo>
                  <a:lnTo>
                    <a:pt x="734" y="1674"/>
                  </a:lnTo>
                  <a:lnTo>
                    <a:pt x="748" y="1674"/>
                  </a:lnTo>
                  <a:lnTo>
                    <a:pt x="762" y="1672"/>
                  </a:lnTo>
                  <a:lnTo>
                    <a:pt x="776" y="1669"/>
                  </a:lnTo>
                  <a:lnTo>
                    <a:pt x="789" y="1666"/>
                  </a:lnTo>
                  <a:lnTo>
                    <a:pt x="801" y="1662"/>
                  </a:lnTo>
                  <a:lnTo>
                    <a:pt x="813" y="1657"/>
                  </a:lnTo>
                  <a:lnTo>
                    <a:pt x="826" y="1651"/>
                  </a:lnTo>
                  <a:lnTo>
                    <a:pt x="837" y="1644"/>
                  </a:lnTo>
                  <a:lnTo>
                    <a:pt x="847" y="1637"/>
                  </a:lnTo>
                  <a:lnTo>
                    <a:pt x="858" y="1629"/>
                  </a:lnTo>
                  <a:lnTo>
                    <a:pt x="868" y="1620"/>
                  </a:lnTo>
                  <a:lnTo>
                    <a:pt x="877" y="1609"/>
                  </a:lnTo>
                  <a:lnTo>
                    <a:pt x="885" y="1599"/>
                  </a:lnTo>
                  <a:lnTo>
                    <a:pt x="893" y="1589"/>
                  </a:lnTo>
                  <a:lnTo>
                    <a:pt x="900" y="1577"/>
                  </a:lnTo>
                  <a:lnTo>
                    <a:pt x="907" y="1564"/>
                  </a:lnTo>
                  <a:lnTo>
                    <a:pt x="907" y="1564"/>
                  </a:lnTo>
                  <a:lnTo>
                    <a:pt x="913" y="1551"/>
                  </a:lnTo>
                  <a:lnTo>
                    <a:pt x="913" y="1551"/>
                  </a:lnTo>
                  <a:lnTo>
                    <a:pt x="919" y="1533"/>
                  </a:lnTo>
                  <a:lnTo>
                    <a:pt x="922" y="1515"/>
                  </a:lnTo>
                  <a:lnTo>
                    <a:pt x="925" y="1496"/>
                  </a:lnTo>
                  <a:lnTo>
                    <a:pt x="926" y="1478"/>
                  </a:lnTo>
                  <a:lnTo>
                    <a:pt x="923" y="1460"/>
                  </a:lnTo>
                  <a:lnTo>
                    <a:pt x="920" y="1441"/>
                  </a:lnTo>
                  <a:lnTo>
                    <a:pt x="915" y="1423"/>
                  </a:lnTo>
                  <a:lnTo>
                    <a:pt x="908" y="1405"/>
                  </a:lnTo>
                  <a:lnTo>
                    <a:pt x="908" y="1405"/>
                  </a:lnTo>
                  <a:lnTo>
                    <a:pt x="899" y="1388"/>
                  </a:lnTo>
                  <a:lnTo>
                    <a:pt x="890" y="1373"/>
                  </a:lnTo>
                  <a:lnTo>
                    <a:pt x="878" y="1358"/>
                  </a:lnTo>
                  <a:lnTo>
                    <a:pt x="866" y="1346"/>
                  </a:lnTo>
                  <a:lnTo>
                    <a:pt x="851" y="1333"/>
                  </a:lnTo>
                  <a:lnTo>
                    <a:pt x="836" y="1322"/>
                  </a:lnTo>
                  <a:lnTo>
                    <a:pt x="820" y="1313"/>
                  </a:lnTo>
                  <a:lnTo>
                    <a:pt x="802" y="1306"/>
                  </a:lnTo>
                  <a:lnTo>
                    <a:pt x="801" y="1305"/>
                  </a:lnTo>
                  <a:lnTo>
                    <a:pt x="801" y="1305"/>
                  </a:lnTo>
                  <a:lnTo>
                    <a:pt x="799" y="1304"/>
                  </a:lnTo>
                  <a:lnTo>
                    <a:pt x="799" y="1304"/>
                  </a:lnTo>
                  <a:lnTo>
                    <a:pt x="794" y="1302"/>
                  </a:lnTo>
                  <a:lnTo>
                    <a:pt x="792" y="1298"/>
                  </a:lnTo>
                  <a:lnTo>
                    <a:pt x="791" y="1295"/>
                  </a:lnTo>
                  <a:lnTo>
                    <a:pt x="791" y="1290"/>
                  </a:lnTo>
                  <a:lnTo>
                    <a:pt x="791" y="1290"/>
                  </a:lnTo>
                  <a:lnTo>
                    <a:pt x="793" y="1286"/>
                  </a:lnTo>
                  <a:lnTo>
                    <a:pt x="797" y="1282"/>
                  </a:lnTo>
                  <a:lnTo>
                    <a:pt x="800" y="1281"/>
                  </a:lnTo>
                  <a:lnTo>
                    <a:pt x="805" y="1280"/>
                  </a:lnTo>
                  <a:lnTo>
                    <a:pt x="805" y="1280"/>
                  </a:lnTo>
                  <a:lnTo>
                    <a:pt x="820" y="1281"/>
                  </a:lnTo>
                  <a:lnTo>
                    <a:pt x="836" y="1281"/>
                  </a:lnTo>
                  <a:lnTo>
                    <a:pt x="836" y="1281"/>
                  </a:lnTo>
                  <a:lnTo>
                    <a:pt x="853" y="1279"/>
                  </a:lnTo>
                  <a:lnTo>
                    <a:pt x="869" y="1275"/>
                  </a:lnTo>
                  <a:lnTo>
                    <a:pt x="887" y="1271"/>
                  </a:lnTo>
                  <a:lnTo>
                    <a:pt x="902" y="1264"/>
                  </a:lnTo>
                  <a:lnTo>
                    <a:pt x="917" y="1256"/>
                  </a:lnTo>
                  <a:lnTo>
                    <a:pt x="930" y="1248"/>
                  </a:lnTo>
                  <a:lnTo>
                    <a:pt x="943" y="1236"/>
                  </a:lnTo>
                  <a:lnTo>
                    <a:pt x="956" y="1225"/>
                  </a:lnTo>
                  <a:lnTo>
                    <a:pt x="966" y="1213"/>
                  </a:lnTo>
                  <a:lnTo>
                    <a:pt x="976" y="1199"/>
                  </a:lnTo>
                  <a:lnTo>
                    <a:pt x="984" y="1184"/>
                  </a:lnTo>
                  <a:lnTo>
                    <a:pt x="991" y="1169"/>
                  </a:lnTo>
                  <a:lnTo>
                    <a:pt x="997" y="1153"/>
                  </a:lnTo>
                  <a:lnTo>
                    <a:pt x="1001" y="1137"/>
                  </a:lnTo>
                  <a:lnTo>
                    <a:pt x="1004" y="1120"/>
                  </a:lnTo>
                  <a:lnTo>
                    <a:pt x="1004" y="1102"/>
                  </a:lnTo>
                  <a:lnTo>
                    <a:pt x="1004" y="1102"/>
                  </a:lnTo>
                  <a:lnTo>
                    <a:pt x="1004" y="1091"/>
                  </a:lnTo>
                  <a:lnTo>
                    <a:pt x="1004" y="1091"/>
                  </a:lnTo>
                  <a:lnTo>
                    <a:pt x="1002" y="1074"/>
                  </a:lnTo>
                  <a:lnTo>
                    <a:pt x="998" y="1055"/>
                  </a:lnTo>
                  <a:lnTo>
                    <a:pt x="993" y="1039"/>
                  </a:lnTo>
                  <a:lnTo>
                    <a:pt x="986" y="1023"/>
                  </a:lnTo>
                  <a:lnTo>
                    <a:pt x="978" y="1008"/>
                  </a:lnTo>
                  <a:lnTo>
                    <a:pt x="967" y="993"/>
                  </a:lnTo>
                  <a:lnTo>
                    <a:pt x="957" y="980"/>
                  </a:lnTo>
                  <a:lnTo>
                    <a:pt x="944" y="968"/>
                  </a:lnTo>
                  <a:lnTo>
                    <a:pt x="931" y="957"/>
                  </a:lnTo>
                  <a:lnTo>
                    <a:pt x="917" y="948"/>
                  </a:lnTo>
                  <a:lnTo>
                    <a:pt x="902" y="939"/>
                  </a:lnTo>
                  <a:lnTo>
                    <a:pt x="885" y="933"/>
                  </a:lnTo>
                  <a:lnTo>
                    <a:pt x="868" y="927"/>
                  </a:lnTo>
                  <a:lnTo>
                    <a:pt x="851" y="924"/>
                  </a:lnTo>
                  <a:lnTo>
                    <a:pt x="832" y="923"/>
                  </a:lnTo>
                  <a:lnTo>
                    <a:pt x="814" y="923"/>
                  </a:lnTo>
                  <a:lnTo>
                    <a:pt x="814" y="923"/>
                  </a:lnTo>
                  <a:lnTo>
                    <a:pt x="802" y="924"/>
                  </a:lnTo>
                  <a:lnTo>
                    <a:pt x="802" y="924"/>
                  </a:lnTo>
                  <a:lnTo>
                    <a:pt x="798" y="924"/>
                  </a:lnTo>
                  <a:lnTo>
                    <a:pt x="794" y="921"/>
                  </a:lnTo>
                  <a:lnTo>
                    <a:pt x="791" y="918"/>
                  </a:lnTo>
                  <a:lnTo>
                    <a:pt x="789" y="913"/>
                  </a:lnTo>
                  <a:lnTo>
                    <a:pt x="789" y="913"/>
                  </a:lnTo>
                  <a:lnTo>
                    <a:pt x="789" y="909"/>
                  </a:lnTo>
                  <a:lnTo>
                    <a:pt x="791" y="904"/>
                  </a:lnTo>
                  <a:lnTo>
                    <a:pt x="793" y="901"/>
                  </a:lnTo>
                  <a:lnTo>
                    <a:pt x="798" y="898"/>
                  </a:lnTo>
                  <a:lnTo>
                    <a:pt x="798" y="898"/>
                  </a:lnTo>
                  <a:lnTo>
                    <a:pt x="813" y="894"/>
                  </a:lnTo>
                  <a:lnTo>
                    <a:pt x="827" y="888"/>
                  </a:lnTo>
                  <a:lnTo>
                    <a:pt x="840" y="881"/>
                  </a:lnTo>
                  <a:lnTo>
                    <a:pt x="853" y="872"/>
                  </a:lnTo>
                  <a:lnTo>
                    <a:pt x="865" y="863"/>
                  </a:lnTo>
                  <a:lnTo>
                    <a:pt x="876" y="854"/>
                  </a:lnTo>
                  <a:lnTo>
                    <a:pt x="885" y="842"/>
                  </a:lnTo>
                  <a:lnTo>
                    <a:pt x="895" y="830"/>
                  </a:lnTo>
                  <a:lnTo>
                    <a:pt x="903" y="818"/>
                  </a:lnTo>
                  <a:lnTo>
                    <a:pt x="911" y="804"/>
                  </a:lnTo>
                  <a:lnTo>
                    <a:pt x="917" y="790"/>
                  </a:lnTo>
                  <a:lnTo>
                    <a:pt x="921" y="776"/>
                  </a:lnTo>
                  <a:lnTo>
                    <a:pt x="925" y="761"/>
                  </a:lnTo>
                  <a:lnTo>
                    <a:pt x="927" y="746"/>
                  </a:lnTo>
                  <a:lnTo>
                    <a:pt x="928" y="731"/>
                  </a:lnTo>
                  <a:lnTo>
                    <a:pt x="928" y="715"/>
                  </a:lnTo>
                  <a:lnTo>
                    <a:pt x="928" y="715"/>
                  </a:lnTo>
                  <a:lnTo>
                    <a:pt x="927" y="700"/>
                  </a:lnTo>
                  <a:lnTo>
                    <a:pt x="923" y="685"/>
                  </a:lnTo>
                  <a:lnTo>
                    <a:pt x="920" y="671"/>
                  </a:lnTo>
                  <a:lnTo>
                    <a:pt x="914" y="656"/>
                  </a:lnTo>
                  <a:lnTo>
                    <a:pt x="914" y="656"/>
                  </a:lnTo>
                  <a:lnTo>
                    <a:pt x="908" y="644"/>
                  </a:lnTo>
                  <a:lnTo>
                    <a:pt x="902" y="631"/>
                  </a:lnTo>
                  <a:lnTo>
                    <a:pt x="893" y="620"/>
                  </a:lnTo>
                  <a:lnTo>
                    <a:pt x="885" y="609"/>
                  </a:lnTo>
                  <a:lnTo>
                    <a:pt x="876" y="599"/>
                  </a:lnTo>
                  <a:lnTo>
                    <a:pt x="866" y="590"/>
                  </a:lnTo>
                  <a:lnTo>
                    <a:pt x="855" y="582"/>
                  </a:lnTo>
                  <a:lnTo>
                    <a:pt x="844" y="574"/>
                  </a:lnTo>
                  <a:lnTo>
                    <a:pt x="832" y="567"/>
                  </a:lnTo>
                  <a:lnTo>
                    <a:pt x="820" y="561"/>
                  </a:lnTo>
                  <a:lnTo>
                    <a:pt x="807" y="556"/>
                  </a:lnTo>
                  <a:lnTo>
                    <a:pt x="794" y="553"/>
                  </a:lnTo>
                  <a:lnTo>
                    <a:pt x="781" y="549"/>
                  </a:lnTo>
                  <a:lnTo>
                    <a:pt x="767" y="547"/>
                  </a:lnTo>
                  <a:lnTo>
                    <a:pt x="753" y="547"/>
                  </a:lnTo>
                  <a:lnTo>
                    <a:pt x="738" y="547"/>
                  </a:lnTo>
                  <a:lnTo>
                    <a:pt x="738" y="547"/>
                  </a:lnTo>
                  <a:lnTo>
                    <a:pt x="726" y="548"/>
                  </a:lnTo>
                  <a:lnTo>
                    <a:pt x="715" y="549"/>
                  </a:lnTo>
                  <a:lnTo>
                    <a:pt x="703" y="553"/>
                  </a:lnTo>
                  <a:lnTo>
                    <a:pt x="693" y="555"/>
                  </a:lnTo>
                  <a:lnTo>
                    <a:pt x="682" y="560"/>
                  </a:lnTo>
                  <a:lnTo>
                    <a:pt x="671" y="564"/>
                  </a:lnTo>
                  <a:lnTo>
                    <a:pt x="661" y="570"/>
                  </a:lnTo>
                  <a:lnTo>
                    <a:pt x="650" y="576"/>
                  </a:lnTo>
                  <a:lnTo>
                    <a:pt x="650" y="576"/>
                  </a:lnTo>
                  <a:lnTo>
                    <a:pt x="646" y="578"/>
                  </a:lnTo>
                  <a:lnTo>
                    <a:pt x="641" y="577"/>
                  </a:lnTo>
                  <a:lnTo>
                    <a:pt x="641" y="577"/>
                  </a:lnTo>
                  <a:lnTo>
                    <a:pt x="637" y="576"/>
                  </a:lnTo>
                  <a:lnTo>
                    <a:pt x="633" y="572"/>
                  </a:lnTo>
                  <a:lnTo>
                    <a:pt x="633" y="571"/>
                  </a:lnTo>
                  <a:lnTo>
                    <a:pt x="633" y="571"/>
                  </a:lnTo>
                  <a:lnTo>
                    <a:pt x="631" y="567"/>
                  </a:lnTo>
                  <a:lnTo>
                    <a:pt x="631" y="562"/>
                  </a:lnTo>
                  <a:lnTo>
                    <a:pt x="633" y="557"/>
                  </a:lnTo>
                  <a:lnTo>
                    <a:pt x="637" y="554"/>
                  </a:lnTo>
                  <a:lnTo>
                    <a:pt x="637" y="554"/>
                  </a:lnTo>
                  <a:lnTo>
                    <a:pt x="646" y="547"/>
                  </a:lnTo>
                  <a:lnTo>
                    <a:pt x="655" y="540"/>
                  </a:lnTo>
                  <a:lnTo>
                    <a:pt x="664" y="532"/>
                  </a:lnTo>
                  <a:lnTo>
                    <a:pt x="672" y="523"/>
                  </a:lnTo>
                  <a:lnTo>
                    <a:pt x="679" y="514"/>
                  </a:lnTo>
                  <a:lnTo>
                    <a:pt x="686" y="504"/>
                  </a:lnTo>
                  <a:lnTo>
                    <a:pt x="692" y="495"/>
                  </a:lnTo>
                  <a:lnTo>
                    <a:pt x="698" y="485"/>
                  </a:lnTo>
                  <a:lnTo>
                    <a:pt x="702" y="474"/>
                  </a:lnTo>
                  <a:lnTo>
                    <a:pt x="707" y="463"/>
                  </a:lnTo>
                  <a:lnTo>
                    <a:pt x="710" y="451"/>
                  </a:lnTo>
                  <a:lnTo>
                    <a:pt x="713" y="441"/>
                  </a:lnTo>
                  <a:lnTo>
                    <a:pt x="715" y="429"/>
                  </a:lnTo>
                  <a:lnTo>
                    <a:pt x="716" y="417"/>
                  </a:lnTo>
                  <a:lnTo>
                    <a:pt x="717" y="405"/>
                  </a:lnTo>
                  <a:lnTo>
                    <a:pt x="717" y="394"/>
                  </a:lnTo>
                  <a:lnTo>
                    <a:pt x="717" y="394"/>
                  </a:lnTo>
                  <a:lnTo>
                    <a:pt x="715" y="375"/>
                  </a:lnTo>
                  <a:lnTo>
                    <a:pt x="711" y="358"/>
                  </a:lnTo>
                  <a:lnTo>
                    <a:pt x="707" y="341"/>
                  </a:lnTo>
                  <a:lnTo>
                    <a:pt x="701" y="325"/>
                  </a:lnTo>
                  <a:lnTo>
                    <a:pt x="693" y="309"/>
                  </a:lnTo>
                  <a:lnTo>
                    <a:pt x="685" y="295"/>
                  </a:lnTo>
                  <a:lnTo>
                    <a:pt x="675" y="282"/>
                  </a:lnTo>
                  <a:lnTo>
                    <a:pt x="663" y="270"/>
                  </a:lnTo>
                  <a:lnTo>
                    <a:pt x="663" y="270"/>
                  </a:lnTo>
                  <a:lnTo>
                    <a:pt x="638" y="247"/>
                  </a:lnTo>
                  <a:lnTo>
                    <a:pt x="612" y="226"/>
                  </a:lnTo>
                  <a:lnTo>
                    <a:pt x="586" y="205"/>
                  </a:lnTo>
                  <a:lnTo>
                    <a:pt x="558" y="184"/>
                  </a:lnTo>
                  <a:lnTo>
                    <a:pt x="531" y="166"/>
                  </a:lnTo>
                  <a:lnTo>
                    <a:pt x="502" y="147"/>
                  </a:lnTo>
                  <a:lnTo>
                    <a:pt x="473" y="131"/>
                  </a:lnTo>
                  <a:lnTo>
                    <a:pt x="443" y="115"/>
                  </a:lnTo>
                  <a:lnTo>
                    <a:pt x="414" y="100"/>
                  </a:lnTo>
                  <a:lnTo>
                    <a:pt x="383" y="86"/>
                  </a:lnTo>
                  <a:lnTo>
                    <a:pt x="353" y="73"/>
                  </a:lnTo>
                  <a:lnTo>
                    <a:pt x="322" y="62"/>
                  </a:lnTo>
                  <a:lnTo>
                    <a:pt x="291" y="52"/>
                  </a:lnTo>
                  <a:lnTo>
                    <a:pt x="259" y="42"/>
                  </a:lnTo>
                  <a:lnTo>
                    <a:pt x="226" y="34"/>
                  </a:lnTo>
                  <a:lnTo>
                    <a:pt x="194" y="27"/>
                  </a:lnTo>
                  <a:lnTo>
                    <a:pt x="194" y="27"/>
                  </a:lnTo>
                  <a:lnTo>
                    <a:pt x="180" y="25"/>
                  </a:lnTo>
                  <a:lnTo>
                    <a:pt x="167" y="25"/>
                  </a:lnTo>
                  <a:lnTo>
                    <a:pt x="167"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08"/>
            <p:cNvSpPr>
              <a:spLocks/>
            </p:cNvSpPr>
            <p:nvPr userDrawn="1"/>
          </p:nvSpPr>
          <p:spPr bwMode="auto">
            <a:xfrm>
              <a:off x="2973" y="2374"/>
              <a:ext cx="113" cy="50"/>
            </a:xfrm>
            <a:custGeom>
              <a:avLst/>
              <a:gdLst>
                <a:gd name="T0" fmla="*/ 214 w 226"/>
                <a:gd name="T1" fmla="*/ 100 h 100"/>
                <a:gd name="T2" fmla="*/ 214 w 226"/>
                <a:gd name="T3" fmla="*/ 100 h 100"/>
                <a:gd name="T4" fmla="*/ 210 w 226"/>
                <a:gd name="T5" fmla="*/ 100 h 100"/>
                <a:gd name="T6" fmla="*/ 208 w 226"/>
                <a:gd name="T7" fmla="*/ 98 h 100"/>
                <a:gd name="T8" fmla="*/ 204 w 226"/>
                <a:gd name="T9" fmla="*/ 96 h 100"/>
                <a:gd name="T10" fmla="*/ 202 w 226"/>
                <a:gd name="T11" fmla="*/ 92 h 100"/>
                <a:gd name="T12" fmla="*/ 202 w 226"/>
                <a:gd name="T13" fmla="*/ 92 h 100"/>
                <a:gd name="T14" fmla="*/ 200 w 226"/>
                <a:gd name="T15" fmla="*/ 88 h 100"/>
                <a:gd name="T16" fmla="*/ 193 w 226"/>
                <a:gd name="T17" fmla="*/ 77 h 100"/>
                <a:gd name="T18" fmla="*/ 188 w 226"/>
                <a:gd name="T19" fmla="*/ 71 h 100"/>
                <a:gd name="T20" fmla="*/ 181 w 226"/>
                <a:gd name="T21" fmla="*/ 64 h 100"/>
                <a:gd name="T22" fmla="*/ 173 w 226"/>
                <a:gd name="T23" fmla="*/ 57 h 100"/>
                <a:gd name="T24" fmla="*/ 163 w 226"/>
                <a:gd name="T25" fmla="*/ 50 h 100"/>
                <a:gd name="T26" fmla="*/ 151 w 226"/>
                <a:gd name="T27" fmla="*/ 43 h 100"/>
                <a:gd name="T28" fmla="*/ 139 w 226"/>
                <a:gd name="T29" fmla="*/ 36 h 100"/>
                <a:gd name="T30" fmla="*/ 123 w 226"/>
                <a:gd name="T31" fmla="*/ 31 h 100"/>
                <a:gd name="T32" fmla="*/ 105 w 226"/>
                <a:gd name="T33" fmla="*/ 28 h 100"/>
                <a:gd name="T34" fmla="*/ 87 w 226"/>
                <a:gd name="T35" fmla="*/ 26 h 100"/>
                <a:gd name="T36" fmla="*/ 65 w 226"/>
                <a:gd name="T37" fmla="*/ 26 h 100"/>
                <a:gd name="T38" fmla="*/ 41 w 226"/>
                <a:gd name="T39" fmla="*/ 27 h 100"/>
                <a:gd name="T40" fmla="*/ 15 w 226"/>
                <a:gd name="T41" fmla="*/ 31 h 100"/>
                <a:gd name="T42" fmla="*/ 15 w 226"/>
                <a:gd name="T43" fmla="*/ 31 h 100"/>
                <a:gd name="T44" fmla="*/ 10 w 226"/>
                <a:gd name="T45" fmla="*/ 31 h 100"/>
                <a:gd name="T46" fmla="*/ 5 w 226"/>
                <a:gd name="T47" fmla="*/ 30 h 100"/>
                <a:gd name="T48" fmla="*/ 2 w 226"/>
                <a:gd name="T49" fmla="*/ 27 h 100"/>
                <a:gd name="T50" fmla="*/ 0 w 226"/>
                <a:gd name="T51" fmla="*/ 22 h 100"/>
                <a:gd name="T52" fmla="*/ 0 w 226"/>
                <a:gd name="T53" fmla="*/ 22 h 100"/>
                <a:gd name="T54" fmla="*/ 0 w 226"/>
                <a:gd name="T55" fmla="*/ 16 h 100"/>
                <a:gd name="T56" fmla="*/ 2 w 226"/>
                <a:gd name="T57" fmla="*/ 13 h 100"/>
                <a:gd name="T58" fmla="*/ 5 w 226"/>
                <a:gd name="T59" fmla="*/ 9 h 100"/>
                <a:gd name="T60" fmla="*/ 10 w 226"/>
                <a:gd name="T61" fmla="*/ 7 h 100"/>
                <a:gd name="T62" fmla="*/ 10 w 226"/>
                <a:gd name="T63" fmla="*/ 7 h 100"/>
                <a:gd name="T64" fmla="*/ 25 w 226"/>
                <a:gd name="T65" fmla="*/ 4 h 100"/>
                <a:gd name="T66" fmla="*/ 40 w 226"/>
                <a:gd name="T67" fmla="*/ 3 h 100"/>
                <a:gd name="T68" fmla="*/ 67 w 226"/>
                <a:gd name="T69" fmla="*/ 0 h 100"/>
                <a:gd name="T70" fmla="*/ 91 w 226"/>
                <a:gd name="T71" fmla="*/ 1 h 100"/>
                <a:gd name="T72" fmla="*/ 115 w 226"/>
                <a:gd name="T73" fmla="*/ 4 h 100"/>
                <a:gd name="T74" fmla="*/ 134 w 226"/>
                <a:gd name="T75" fmla="*/ 8 h 100"/>
                <a:gd name="T76" fmla="*/ 151 w 226"/>
                <a:gd name="T77" fmla="*/ 15 h 100"/>
                <a:gd name="T78" fmla="*/ 168 w 226"/>
                <a:gd name="T79" fmla="*/ 23 h 100"/>
                <a:gd name="T80" fmla="*/ 180 w 226"/>
                <a:gd name="T81" fmla="*/ 31 h 100"/>
                <a:gd name="T82" fmla="*/ 192 w 226"/>
                <a:gd name="T83" fmla="*/ 41 h 100"/>
                <a:gd name="T84" fmla="*/ 201 w 226"/>
                <a:gd name="T85" fmla="*/ 50 h 100"/>
                <a:gd name="T86" fmla="*/ 209 w 226"/>
                <a:gd name="T87" fmla="*/ 58 h 100"/>
                <a:gd name="T88" fmla="*/ 216 w 226"/>
                <a:gd name="T89" fmla="*/ 66 h 100"/>
                <a:gd name="T90" fmla="*/ 223 w 226"/>
                <a:gd name="T91" fmla="*/ 79 h 100"/>
                <a:gd name="T92" fmla="*/ 226 w 226"/>
                <a:gd name="T93" fmla="*/ 83 h 100"/>
                <a:gd name="T94" fmla="*/ 226 w 226"/>
                <a:gd name="T95" fmla="*/ 83 h 100"/>
                <a:gd name="T96" fmla="*/ 226 w 226"/>
                <a:gd name="T97" fmla="*/ 88 h 100"/>
                <a:gd name="T98" fmla="*/ 226 w 226"/>
                <a:gd name="T99" fmla="*/ 92 h 100"/>
                <a:gd name="T100" fmla="*/ 223 w 226"/>
                <a:gd name="T101" fmla="*/ 97 h 100"/>
                <a:gd name="T102" fmla="*/ 219 w 226"/>
                <a:gd name="T103" fmla="*/ 99 h 100"/>
                <a:gd name="T104" fmla="*/ 219 w 226"/>
                <a:gd name="T105" fmla="*/ 99 h 100"/>
                <a:gd name="T106" fmla="*/ 214 w 226"/>
                <a:gd name="T107" fmla="*/ 100 h 100"/>
                <a:gd name="T108" fmla="*/ 214 w 226"/>
                <a:gd name="T10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 h="100">
                  <a:moveTo>
                    <a:pt x="214" y="100"/>
                  </a:moveTo>
                  <a:lnTo>
                    <a:pt x="214" y="100"/>
                  </a:lnTo>
                  <a:lnTo>
                    <a:pt x="210" y="100"/>
                  </a:lnTo>
                  <a:lnTo>
                    <a:pt x="208" y="98"/>
                  </a:lnTo>
                  <a:lnTo>
                    <a:pt x="204" y="96"/>
                  </a:lnTo>
                  <a:lnTo>
                    <a:pt x="202" y="92"/>
                  </a:lnTo>
                  <a:lnTo>
                    <a:pt x="202" y="92"/>
                  </a:lnTo>
                  <a:lnTo>
                    <a:pt x="200" y="88"/>
                  </a:lnTo>
                  <a:lnTo>
                    <a:pt x="193" y="77"/>
                  </a:lnTo>
                  <a:lnTo>
                    <a:pt x="188" y="71"/>
                  </a:lnTo>
                  <a:lnTo>
                    <a:pt x="181" y="64"/>
                  </a:lnTo>
                  <a:lnTo>
                    <a:pt x="173" y="57"/>
                  </a:lnTo>
                  <a:lnTo>
                    <a:pt x="163" y="50"/>
                  </a:lnTo>
                  <a:lnTo>
                    <a:pt x="151" y="43"/>
                  </a:lnTo>
                  <a:lnTo>
                    <a:pt x="139" y="36"/>
                  </a:lnTo>
                  <a:lnTo>
                    <a:pt x="123" y="31"/>
                  </a:lnTo>
                  <a:lnTo>
                    <a:pt x="105" y="28"/>
                  </a:lnTo>
                  <a:lnTo>
                    <a:pt x="87" y="26"/>
                  </a:lnTo>
                  <a:lnTo>
                    <a:pt x="65" y="26"/>
                  </a:lnTo>
                  <a:lnTo>
                    <a:pt x="41" y="27"/>
                  </a:lnTo>
                  <a:lnTo>
                    <a:pt x="15" y="31"/>
                  </a:lnTo>
                  <a:lnTo>
                    <a:pt x="15" y="31"/>
                  </a:lnTo>
                  <a:lnTo>
                    <a:pt x="10" y="31"/>
                  </a:lnTo>
                  <a:lnTo>
                    <a:pt x="5" y="30"/>
                  </a:lnTo>
                  <a:lnTo>
                    <a:pt x="2" y="27"/>
                  </a:lnTo>
                  <a:lnTo>
                    <a:pt x="0" y="22"/>
                  </a:lnTo>
                  <a:lnTo>
                    <a:pt x="0" y="22"/>
                  </a:lnTo>
                  <a:lnTo>
                    <a:pt x="0" y="16"/>
                  </a:lnTo>
                  <a:lnTo>
                    <a:pt x="2" y="13"/>
                  </a:lnTo>
                  <a:lnTo>
                    <a:pt x="5" y="9"/>
                  </a:lnTo>
                  <a:lnTo>
                    <a:pt x="10" y="7"/>
                  </a:lnTo>
                  <a:lnTo>
                    <a:pt x="10" y="7"/>
                  </a:lnTo>
                  <a:lnTo>
                    <a:pt x="25" y="4"/>
                  </a:lnTo>
                  <a:lnTo>
                    <a:pt x="40" y="3"/>
                  </a:lnTo>
                  <a:lnTo>
                    <a:pt x="67" y="0"/>
                  </a:lnTo>
                  <a:lnTo>
                    <a:pt x="91" y="1"/>
                  </a:lnTo>
                  <a:lnTo>
                    <a:pt x="115" y="4"/>
                  </a:lnTo>
                  <a:lnTo>
                    <a:pt x="134" y="8"/>
                  </a:lnTo>
                  <a:lnTo>
                    <a:pt x="151" y="15"/>
                  </a:lnTo>
                  <a:lnTo>
                    <a:pt x="168" y="23"/>
                  </a:lnTo>
                  <a:lnTo>
                    <a:pt x="180" y="31"/>
                  </a:lnTo>
                  <a:lnTo>
                    <a:pt x="192" y="41"/>
                  </a:lnTo>
                  <a:lnTo>
                    <a:pt x="201" y="50"/>
                  </a:lnTo>
                  <a:lnTo>
                    <a:pt x="209" y="58"/>
                  </a:lnTo>
                  <a:lnTo>
                    <a:pt x="216" y="66"/>
                  </a:lnTo>
                  <a:lnTo>
                    <a:pt x="223" y="79"/>
                  </a:lnTo>
                  <a:lnTo>
                    <a:pt x="226" y="83"/>
                  </a:lnTo>
                  <a:lnTo>
                    <a:pt x="226" y="83"/>
                  </a:lnTo>
                  <a:lnTo>
                    <a:pt x="226" y="88"/>
                  </a:lnTo>
                  <a:lnTo>
                    <a:pt x="226" y="92"/>
                  </a:lnTo>
                  <a:lnTo>
                    <a:pt x="223" y="97"/>
                  </a:lnTo>
                  <a:lnTo>
                    <a:pt x="219" y="99"/>
                  </a:lnTo>
                  <a:lnTo>
                    <a:pt x="219" y="99"/>
                  </a:lnTo>
                  <a:lnTo>
                    <a:pt x="214" y="100"/>
                  </a:lnTo>
                  <a:lnTo>
                    <a:pt x="214"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09"/>
            <p:cNvSpPr>
              <a:spLocks/>
            </p:cNvSpPr>
            <p:nvPr userDrawn="1"/>
          </p:nvSpPr>
          <p:spPr bwMode="auto">
            <a:xfrm>
              <a:off x="3042" y="2271"/>
              <a:ext cx="62" cy="153"/>
            </a:xfrm>
            <a:custGeom>
              <a:avLst/>
              <a:gdLst>
                <a:gd name="T0" fmla="*/ 75 w 123"/>
                <a:gd name="T1" fmla="*/ 306 h 306"/>
                <a:gd name="T2" fmla="*/ 68 w 123"/>
                <a:gd name="T3" fmla="*/ 305 h 306"/>
                <a:gd name="T4" fmla="*/ 63 w 123"/>
                <a:gd name="T5" fmla="*/ 301 h 306"/>
                <a:gd name="T6" fmla="*/ 59 w 123"/>
                <a:gd name="T7" fmla="*/ 291 h 306"/>
                <a:gd name="T8" fmla="*/ 33 w 123"/>
                <a:gd name="T9" fmla="*/ 241 h 306"/>
                <a:gd name="T10" fmla="*/ 19 w 123"/>
                <a:gd name="T11" fmla="*/ 205 h 306"/>
                <a:gd name="T12" fmla="*/ 8 w 123"/>
                <a:gd name="T13" fmla="*/ 165 h 306"/>
                <a:gd name="T14" fmla="*/ 1 w 123"/>
                <a:gd name="T15" fmla="*/ 124 h 306"/>
                <a:gd name="T16" fmla="*/ 1 w 123"/>
                <a:gd name="T17" fmla="*/ 85 h 306"/>
                <a:gd name="T18" fmla="*/ 6 w 123"/>
                <a:gd name="T19" fmla="*/ 68 h 306"/>
                <a:gd name="T20" fmla="*/ 13 w 123"/>
                <a:gd name="T21" fmla="*/ 51 h 306"/>
                <a:gd name="T22" fmla="*/ 19 w 123"/>
                <a:gd name="T23" fmla="*/ 39 h 306"/>
                <a:gd name="T24" fmla="*/ 38 w 123"/>
                <a:gd name="T25" fmla="*/ 22 h 306"/>
                <a:gd name="T26" fmla="*/ 62 w 123"/>
                <a:gd name="T27" fmla="*/ 9 h 306"/>
                <a:gd name="T28" fmla="*/ 93 w 123"/>
                <a:gd name="T29" fmla="*/ 1 h 306"/>
                <a:gd name="T30" fmla="*/ 110 w 123"/>
                <a:gd name="T31" fmla="*/ 0 h 306"/>
                <a:gd name="T32" fmla="*/ 119 w 123"/>
                <a:gd name="T33" fmla="*/ 3 h 306"/>
                <a:gd name="T34" fmla="*/ 123 w 123"/>
                <a:gd name="T35" fmla="*/ 13 h 306"/>
                <a:gd name="T36" fmla="*/ 122 w 123"/>
                <a:gd name="T37" fmla="*/ 17 h 306"/>
                <a:gd name="T38" fmla="*/ 116 w 123"/>
                <a:gd name="T39" fmla="*/ 24 h 306"/>
                <a:gd name="T40" fmla="*/ 112 w 123"/>
                <a:gd name="T41" fmla="*/ 25 h 306"/>
                <a:gd name="T42" fmla="*/ 84 w 123"/>
                <a:gd name="T43" fmla="*/ 29 h 306"/>
                <a:gd name="T44" fmla="*/ 63 w 123"/>
                <a:gd name="T45" fmla="*/ 36 h 306"/>
                <a:gd name="T46" fmla="*/ 46 w 123"/>
                <a:gd name="T47" fmla="*/ 47 h 306"/>
                <a:gd name="T48" fmla="*/ 34 w 123"/>
                <a:gd name="T49" fmla="*/ 62 h 306"/>
                <a:gd name="T50" fmla="*/ 31 w 123"/>
                <a:gd name="T51" fmla="*/ 70 h 306"/>
                <a:gd name="T52" fmla="*/ 26 w 123"/>
                <a:gd name="T53" fmla="*/ 85 h 306"/>
                <a:gd name="T54" fmla="*/ 25 w 123"/>
                <a:gd name="T55" fmla="*/ 111 h 306"/>
                <a:gd name="T56" fmla="*/ 29 w 123"/>
                <a:gd name="T57" fmla="*/ 146 h 306"/>
                <a:gd name="T58" fmla="*/ 39 w 123"/>
                <a:gd name="T59" fmla="*/ 183 h 306"/>
                <a:gd name="T60" fmla="*/ 59 w 123"/>
                <a:gd name="T61" fmla="*/ 235 h 306"/>
                <a:gd name="T62" fmla="*/ 85 w 123"/>
                <a:gd name="T63" fmla="*/ 288 h 306"/>
                <a:gd name="T64" fmla="*/ 86 w 123"/>
                <a:gd name="T65" fmla="*/ 293 h 306"/>
                <a:gd name="T66" fmla="*/ 84 w 123"/>
                <a:gd name="T67" fmla="*/ 302 h 306"/>
                <a:gd name="T68" fmla="*/ 81 w 123"/>
                <a:gd name="T69" fmla="*/ 305 h 306"/>
                <a:gd name="T70" fmla="*/ 75 w 123"/>
                <a:gd name="T71" fmla="*/ 3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3" h="306">
                  <a:moveTo>
                    <a:pt x="75" y="306"/>
                  </a:moveTo>
                  <a:lnTo>
                    <a:pt x="75" y="306"/>
                  </a:lnTo>
                  <a:lnTo>
                    <a:pt x="71" y="306"/>
                  </a:lnTo>
                  <a:lnTo>
                    <a:pt x="68" y="305"/>
                  </a:lnTo>
                  <a:lnTo>
                    <a:pt x="66" y="303"/>
                  </a:lnTo>
                  <a:lnTo>
                    <a:pt x="63" y="301"/>
                  </a:lnTo>
                  <a:lnTo>
                    <a:pt x="63" y="301"/>
                  </a:lnTo>
                  <a:lnTo>
                    <a:pt x="59" y="291"/>
                  </a:lnTo>
                  <a:lnTo>
                    <a:pt x="47" y="271"/>
                  </a:lnTo>
                  <a:lnTo>
                    <a:pt x="33" y="241"/>
                  </a:lnTo>
                  <a:lnTo>
                    <a:pt x="26" y="224"/>
                  </a:lnTo>
                  <a:lnTo>
                    <a:pt x="19" y="205"/>
                  </a:lnTo>
                  <a:lnTo>
                    <a:pt x="13" y="185"/>
                  </a:lnTo>
                  <a:lnTo>
                    <a:pt x="8" y="165"/>
                  </a:lnTo>
                  <a:lnTo>
                    <a:pt x="3" y="145"/>
                  </a:lnTo>
                  <a:lnTo>
                    <a:pt x="1" y="124"/>
                  </a:lnTo>
                  <a:lnTo>
                    <a:pt x="0" y="105"/>
                  </a:lnTo>
                  <a:lnTo>
                    <a:pt x="1" y="85"/>
                  </a:lnTo>
                  <a:lnTo>
                    <a:pt x="3" y="76"/>
                  </a:lnTo>
                  <a:lnTo>
                    <a:pt x="6" y="68"/>
                  </a:lnTo>
                  <a:lnTo>
                    <a:pt x="8" y="59"/>
                  </a:lnTo>
                  <a:lnTo>
                    <a:pt x="13" y="51"/>
                  </a:lnTo>
                  <a:lnTo>
                    <a:pt x="13" y="51"/>
                  </a:lnTo>
                  <a:lnTo>
                    <a:pt x="19" y="39"/>
                  </a:lnTo>
                  <a:lnTo>
                    <a:pt x="28" y="30"/>
                  </a:lnTo>
                  <a:lnTo>
                    <a:pt x="38" y="22"/>
                  </a:lnTo>
                  <a:lnTo>
                    <a:pt x="49" y="15"/>
                  </a:lnTo>
                  <a:lnTo>
                    <a:pt x="62" y="9"/>
                  </a:lnTo>
                  <a:lnTo>
                    <a:pt x="77" y="5"/>
                  </a:lnTo>
                  <a:lnTo>
                    <a:pt x="93" y="1"/>
                  </a:lnTo>
                  <a:lnTo>
                    <a:pt x="110" y="0"/>
                  </a:lnTo>
                  <a:lnTo>
                    <a:pt x="110" y="0"/>
                  </a:lnTo>
                  <a:lnTo>
                    <a:pt x="115" y="1"/>
                  </a:lnTo>
                  <a:lnTo>
                    <a:pt x="119" y="3"/>
                  </a:lnTo>
                  <a:lnTo>
                    <a:pt x="122" y="7"/>
                  </a:lnTo>
                  <a:lnTo>
                    <a:pt x="123" y="13"/>
                  </a:lnTo>
                  <a:lnTo>
                    <a:pt x="123" y="13"/>
                  </a:lnTo>
                  <a:lnTo>
                    <a:pt x="122" y="17"/>
                  </a:lnTo>
                  <a:lnTo>
                    <a:pt x="120" y="21"/>
                  </a:lnTo>
                  <a:lnTo>
                    <a:pt x="116" y="24"/>
                  </a:lnTo>
                  <a:lnTo>
                    <a:pt x="112" y="25"/>
                  </a:lnTo>
                  <a:lnTo>
                    <a:pt x="112" y="25"/>
                  </a:lnTo>
                  <a:lnTo>
                    <a:pt x="97" y="26"/>
                  </a:lnTo>
                  <a:lnTo>
                    <a:pt x="84" y="29"/>
                  </a:lnTo>
                  <a:lnTo>
                    <a:pt x="74" y="32"/>
                  </a:lnTo>
                  <a:lnTo>
                    <a:pt x="63" y="36"/>
                  </a:lnTo>
                  <a:lnTo>
                    <a:pt x="54" y="41"/>
                  </a:lnTo>
                  <a:lnTo>
                    <a:pt x="46" y="47"/>
                  </a:lnTo>
                  <a:lnTo>
                    <a:pt x="40" y="54"/>
                  </a:lnTo>
                  <a:lnTo>
                    <a:pt x="34" y="62"/>
                  </a:lnTo>
                  <a:lnTo>
                    <a:pt x="34" y="62"/>
                  </a:lnTo>
                  <a:lnTo>
                    <a:pt x="31" y="70"/>
                  </a:lnTo>
                  <a:lnTo>
                    <a:pt x="29" y="77"/>
                  </a:lnTo>
                  <a:lnTo>
                    <a:pt x="26" y="85"/>
                  </a:lnTo>
                  <a:lnTo>
                    <a:pt x="25" y="93"/>
                  </a:lnTo>
                  <a:lnTo>
                    <a:pt x="25" y="111"/>
                  </a:lnTo>
                  <a:lnTo>
                    <a:pt x="26" y="128"/>
                  </a:lnTo>
                  <a:lnTo>
                    <a:pt x="29" y="146"/>
                  </a:lnTo>
                  <a:lnTo>
                    <a:pt x="33" y="165"/>
                  </a:lnTo>
                  <a:lnTo>
                    <a:pt x="39" y="183"/>
                  </a:lnTo>
                  <a:lnTo>
                    <a:pt x="45" y="202"/>
                  </a:lnTo>
                  <a:lnTo>
                    <a:pt x="59" y="235"/>
                  </a:lnTo>
                  <a:lnTo>
                    <a:pt x="71" y="262"/>
                  </a:lnTo>
                  <a:lnTo>
                    <a:pt x="85" y="288"/>
                  </a:lnTo>
                  <a:lnTo>
                    <a:pt x="85" y="288"/>
                  </a:lnTo>
                  <a:lnTo>
                    <a:pt x="86" y="293"/>
                  </a:lnTo>
                  <a:lnTo>
                    <a:pt x="86" y="297"/>
                  </a:lnTo>
                  <a:lnTo>
                    <a:pt x="84" y="302"/>
                  </a:lnTo>
                  <a:lnTo>
                    <a:pt x="81" y="305"/>
                  </a:lnTo>
                  <a:lnTo>
                    <a:pt x="81" y="305"/>
                  </a:lnTo>
                  <a:lnTo>
                    <a:pt x="77" y="306"/>
                  </a:lnTo>
                  <a:lnTo>
                    <a:pt x="75" y="306"/>
                  </a:lnTo>
                  <a:lnTo>
                    <a:pt x="75" y="3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10"/>
            <p:cNvSpPr>
              <a:spLocks/>
            </p:cNvSpPr>
            <p:nvPr userDrawn="1"/>
          </p:nvSpPr>
          <p:spPr bwMode="auto">
            <a:xfrm>
              <a:off x="2920" y="1875"/>
              <a:ext cx="133" cy="61"/>
            </a:xfrm>
            <a:custGeom>
              <a:avLst/>
              <a:gdLst>
                <a:gd name="T0" fmla="*/ 85 w 265"/>
                <a:gd name="T1" fmla="*/ 123 h 123"/>
                <a:gd name="T2" fmla="*/ 85 w 265"/>
                <a:gd name="T3" fmla="*/ 123 h 123"/>
                <a:gd name="T4" fmla="*/ 55 w 265"/>
                <a:gd name="T5" fmla="*/ 121 h 123"/>
                <a:gd name="T6" fmla="*/ 32 w 265"/>
                <a:gd name="T7" fmla="*/ 118 h 123"/>
                <a:gd name="T8" fmla="*/ 16 w 265"/>
                <a:gd name="T9" fmla="*/ 116 h 123"/>
                <a:gd name="T10" fmla="*/ 10 w 265"/>
                <a:gd name="T11" fmla="*/ 114 h 123"/>
                <a:gd name="T12" fmla="*/ 10 w 265"/>
                <a:gd name="T13" fmla="*/ 114 h 123"/>
                <a:gd name="T14" fmla="*/ 5 w 265"/>
                <a:gd name="T15" fmla="*/ 112 h 123"/>
                <a:gd name="T16" fmla="*/ 2 w 265"/>
                <a:gd name="T17" fmla="*/ 109 h 123"/>
                <a:gd name="T18" fmla="*/ 0 w 265"/>
                <a:gd name="T19" fmla="*/ 104 h 123"/>
                <a:gd name="T20" fmla="*/ 1 w 265"/>
                <a:gd name="T21" fmla="*/ 100 h 123"/>
                <a:gd name="T22" fmla="*/ 1 w 265"/>
                <a:gd name="T23" fmla="*/ 100 h 123"/>
                <a:gd name="T24" fmla="*/ 2 w 265"/>
                <a:gd name="T25" fmla="*/ 95 h 123"/>
                <a:gd name="T26" fmla="*/ 7 w 265"/>
                <a:gd name="T27" fmla="*/ 91 h 123"/>
                <a:gd name="T28" fmla="*/ 11 w 265"/>
                <a:gd name="T29" fmla="*/ 89 h 123"/>
                <a:gd name="T30" fmla="*/ 16 w 265"/>
                <a:gd name="T31" fmla="*/ 90 h 123"/>
                <a:gd name="T32" fmla="*/ 16 w 265"/>
                <a:gd name="T33" fmla="*/ 90 h 123"/>
                <a:gd name="T34" fmla="*/ 25 w 265"/>
                <a:gd name="T35" fmla="*/ 91 h 123"/>
                <a:gd name="T36" fmla="*/ 47 w 265"/>
                <a:gd name="T37" fmla="*/ 95 h 123"/>
                <a:gd name="T38" fmla="*/ 62 w 265"/>
                <a:gd name="T39" fmla="*/ 97 h 123"/>
                <a:gd name="T40" fmla="*/ 78 w 265"/>
                <a:gd name="T41" fmla="*/ 97 h 123"/>
                <a:gd name="T42" fmla="*/ 95 w 265"/>
                <a:gd name="T43" fmla="*/ 97 h 123"/>
                <a:gd name="T44" fmla="*/ 114 w 265"/>
                <a:gd name="T45" fmla="*/ 96 h 123"/>
                <a:gd name="T46" fmla="*/ 132 w 265"/>
                <a:gd name="T47" fmla="*/ 94 h 123"/>
                <a:gd name="T48" fmla="*/ 152 w 265"/>
                <a:gd name="T49" fmla="*/ 89 h 123"/>
                <a:gd name="T50" fmla="*/ 170 w 265"/>
                <a:gd name="T51" fmla="*/ 83 h 123"/>
                <a:gd name="T52" fmla="*/ 178 w 265"/>
                <a:gd name="T53" fmla="*/ 79 h 123"/>
                <a:gd name="T54" fmla="*/ 187 w 265"/>
                <a:gd name="T55" fmla="*/ 74 h 123"/>
                <a:gd name="T56" fmla="*/ 195 w 265"/>
                <a:gd name="T57" fmla="*/ 68 h 123"/>
                <a:gd name="T58" fmla="*/ 204 w 265"/>
                <a:gd name="T59" fmla="*/ 63 h 123"/>
                <a:gd name="T60" fmla="*/ 210 w 265"/>
                <a:gd name="T61" fmla="*/ 56 h 123"/>
                <a:gd name="T62" fmla="*/ 219 w 265"/>
                <a:gd name="T63" fmla="*/ 48 h 123"/>
                <a:gd name="T64" fmla="*/ 224 w 265"/>
                <a:gd name="T65" fmla="*/ 40 h 123"/>
                <a:gd name="T66" fmla="*/ 230 w 265"/>
                <a:gd name="T67" fmla="*/ 30 h 123"/>
                <a:gd name="T68" fmla="*/ 236 w 265"/>
                <a:gd name="T69" fmla="*/ 20 h 123"/>
                <a:gd name="T70" fmla="*/ 240 w 265"/>
                <a:gd name="T71" fmla="*/ 8 h 123"/>
                <a:gd name="T72" fmla="*/ 240 w 265"/>
                <a:gd name="T73" fmla="*/ 8 h 123"/>
                <a:gd name="T74" fmla="*/ 243 w 265"/>
                <a:gd name="T75" fmla="*/ 4 h 123"/>
                <a:gd name="T76" fmla="*/ 247 w 265"/>
                <a:gd name="T77" fmla="*/ 2 h 123"/>
                <a:gd name="T78" fmla="*/ 252 w 265"/>
                <a:gd name="T79" fmla="*/ 0 h 123"/>
                <a:gd name="T80" fmla="*/ 257 w 265"/>
                <a:gd name="T81" fmla="*/ 2 h 123"/>
                <a:gd name="T82" fmla="*/ 257 w 265"/>
                <a:gd name="T83" fmla="*/ 2 h 123"/>
                <a:gd name="T84" fmla="*/ 261 w 265"/>
                <a:gd name="T85" fmla="*/ 4 h 123"/>
                <a:gd name="T86" fmla="*/ 263 w 265"/>
                <a:gd name="T87" fmla="*/ 7 h 123"/>
                <a:gd name="T88" fmla="*/ 265 w 265"/>
                <a:gd name="T89" fmla="*/ 12 h 123"/>
                <a:gd name="T90" fmla="*/ 265 w 265"/>
                <a:gd name="T91" fmla="*/ 18 h 123"/>
                <a:gd name="T92" fmla="*/ 265 w 265"/>
                <a:gd name="T93" fmla="*/ 18 h 123"/>
                <a:gd name="T94" fmla="*/ 258 w 265"/>
                <a:gd name="T95" fmla="*/ 33 h 123"/>
                <a:gd name="T96" fmla="*/ 250 w 265"/>
                <a:gd name="T97" fmla="*/ 47 h 123"/>
                <a:gd name="T98" fmla="*/ 242 w 265"/>
                <a:gd name="T99" fmla="*/ 59 h 123"/>
                <a:gd name="T100" fmla="*/ 231 w 265"/>
                <a:gd name="T101" fmla="*/ 71 h 123"/>
                <a:gd name="T102" fmla="*/ 221 w 265"/>
                <a:gd name="T103" fmla="*/ 80 h 123"/>
                <a:gd name="T104" fmla="*/ 209 w 265"/>
                <a:gd name="T105" fmla="*/ 89 h 123"/>
                <a:gd name="T106" fmla="*/ 198 w 265"/>
                <a:gd name="T107" fmla="*/ 96 h 123"/>
                <a:gd name="T108" fmla="*/ 186 w 265"/>
                <a:gd name="T109" fmla="*/ 103 h 123"/>
                <a:gd name="T110" fmla="*/ 174 w 265"/>
                <a:gd name="T111" fmla="*/ 108 h 123"/>
                <a:gd name="T112" fmla="*/ 161 w 265"/>
                <a:gd name="T113" fmla="*/ 112 h 123"/>
                <a:gd name="T114" fmla="*/ 147 w 265"/>
                <a:gd name="T115" fmla="*/ 116 h 123"/>
                <a:gd name="T116" fmla="*/ 134 w 265"/>
                <a:gd name="T117" fmla="*/ 118 h 123"/>
                <a:gd name="T118" fmla="*/ 109 w 265"/>
                <a:gd name="T119" fmla="*/ 121 h 123"/>
                <a:gd name="T120" fmla="*/ 85 w 265"/>
                <a:gd name="T121" fmla="*/ 123 h 123"/>
                <a:gd name="T122" fmla="*/ 85 w 265"/>
                <a:gd name="T123"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5" h="123">
                  <a:moveTo>
                    <a:pt x="85" y="123"/>
                  </a:moveTo>
                  <a:lnTo>
                    <a:pt x="85" y="123"/>
                  </a:lnTo>
                  <a:lnTo>
                    <a:pt x="55" y="121"/>
                  </a:lnTo>
                  <a:lnTo>
                    <a:pt x="32" y="118"/>
                  </a:lnTo>
                  <a:lnTo>
                    <a:pt x="16" y="116"/>
                  </a:lnTo>
                  <a:lnTo>
                    <a:pt x="10" y="114"/>
                  </a:lnTo>
                  <a:lnTo>
                    <a:pt x="10" y="114"/>
                  </a:lnTo>
                  <a:lnTo>
                    <a:pt x="5" y="112"/>
                  </a:lnTo>
                  <a:lnTo>
                    <a:pt x="2" y="109"/>
                  </a:lnTo>
                  <a:lnTo>
                    <a:pt x="0" y="104"/>
                  </a:lnTo>
                  <a:lnTo>
                    <a:pt x="1" y="100"/>
                  </a:lnTo>
                  <a:lnTo>
                    <a:pt x="1" y="100"/>
                  </a:lnTo>
                  <a:lnTo>
                    <a:pt x="2" y="95"/>
                  </a:lnTo>
                  <a:lnTo>
                    <a:pt x="7" y="91"/>
                  </a:lnTo>
                  <a:lnTo>
                    <a:pt x="11" y="89"/>
                  </a:lnTo>
                  <a:lnTo>
                    <a:pt x="16" y="90"/>
                  </a:lnTo>
                  <a:lnTo>
                    <a:pt x="16" y="90"/>
                  </a:lnTo>
                  <a:lnTo>
                    <a:pt x="25" y="91"/>
                  </a:lnTo>
                  <a:lnTo>
                    <a:pt x="47" y="95"/>
                  </a:lnTo>
                  <a:lnTo>
                    <a:pt x="62" y="97"/>
                  </a:lnTo>
                  <a:lnTo>
                    <a:pt x="78" y="97"/>
                  </a:lnTo>
                  <a:lnTo>
                    <a:pt x="95" y="97"/>
                  </a:lnTo>
                  <a:lnTo>
                    <a:pt x="114" y="96"/>
                  </a:lnTo>
                  <a:lnTo>
                    <a:pt x="132" y="94"/>
                  </a:lnTo>
                  <a:lnTo>
                    <a:pt x="152" y="89"/>
                  </a:lnTo>
                  <a:lnTo>
                    <a:pt x="170" y="83"/>
                  </a:lnTo>
                  <a:lnTo>
                    <a:pt x="178" y="79"/>
                  </a:lnTo>
                  <a:lnTo>
                    <a:pt x="187" y="74"/>
                  </a:lnTo>
                  <a:lnTo>
                    <a:pt x="195" y="68"/>
                  </a:lnTo>
                  <a:lnTo>
                    <a:pt x="204" y="63"/>
                  </a:lnTo>
                  <a:lnTo>
                    <a:pt x="210" y="56"/>
                  </a:lnTo>
                  <a:lnTo>
                    <a:pt x="219" y="48"/>
                  </a:lnTo>
                  <a:lnTo>
                    <a:pt x="224" y="40"/>
                  </a:lnTo>
                  <a:lnTo>
                    <a:pt x="230" y="30"/>
                  </a:lnTo>
                  <a:lnTo>
                    <a:pt x="236" y="20"/>
                  </a:lnTo>
                  <a:lnTo>
                    <a:pt x="240" y="8"/>
                  </a:lnTo>
                  <a:lnTo>
                    <a:pt x="240" y="8"/>
                  </a:lnTo>
                  <a:lnTo>
                    <a:pt x="243" y="4"/>
                  </a:lnTo>
                  <a:lnTo>
                    <a:pt x="247" y="2"/>
                  </a:lnTo>
                  <a:lnTo>
                    <a:pt x="252" y="0"/>
                  </a:lnTo>
                  <a:lnTo>
                    <a:pt x="257" y="2"/>
                  </a:lnTo>
                  <a:lnTo>
                    <a:pt x="257" y="2"/>
                  </a:lnTo>
                  <a:lnTo>
                    <a:pt x="261" y="4"/>
                  </a:lnTo>
                  <a:lnTo>
                    <a:pt x="263" y="7"/>
                  </a:lnTo>
                  <a:lnTo>
                    <a:pt x="265" y="12"/>
                  </a:lnTo>
                  <a:lnTo>
                    <a:pt x="265" y="18"/>
                  </a:lnTo>
                  <a:lnTo>
                    <a:pt x="265" y="18"/>
                  </a:lnTo>
                  <a:lnTo>
                    <a:pt x="258" y="33"/>
                  </a:lnTo>
                  <a:lnTo>
                    <a:pt x="250" y="47"/>
                  </a:lnTo>
                  <a:lnTo>
                    <a:pt x="242" y="59"/>
                  </a:lnTo>
                  <a:lnTo>
                    <a:pt x="231" y="71"/>
                  </a:lnTo>
                  <a:lnTo>
                    <a:pt x="221" y="80"/>
                  </a:lnTo>
                  <a:lnTo>
                    <a:pt x="209" y="89"/>
                  </a:lnTo>
                  <a:lnTo>
                    <a:pt x="198" y="96"/>
                  </a:lnTo>
                  <a:lnTo>
                    <a:pt x="186" y="103"/>
                  </a:lnTo>
                  <a:lnTo>
                    <a:pt x="174" y="108"/>
                  </a:lnTo>
                  <a:lnTo>
                    <a:pt x="161" y="112"/>
                  </a:lnTo>
                  <a:lnTo>
                    <a:pt x="147" y="116"/>
                  </a:lnTo>
                  <a:lnTo>
                    <a:pt x="134" y="118"/>
                  </a:lnTo>
                  <a:lnTo>
                    <a:pt x="109" y="121"/>
                  </a:lnTo>
                  <a:lnTo>
                    <a:pt x="85" y="123"/>
                  </a:lnTo>
                  <a:lnTo>
                    <a:pt x="85"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11"/>
            <p:cNvSpPr>
              <a:spLocks/>
            </p:cNvSpPr>
            <p:nvPr userDrawn="1"/>
          </p:nvSpPr>
          <p:spPr bwMode="auto">
            <a:xfrm>
              <a:off x="2920" y="1920"/>
              <a:ext cx="44" cy="156"/>
            </a:xfrm>
            <a:custGeom>
              <a:avLst/>
              <a:gdLst>
                <a:gd name="T0" fmla="*/ 12 w 87"/>
                <a:gd name="T1" fmla="*/ 314 h 314"/>
                <a:gd name="T2" fmla="*/ 4 w 87"/>
                <a:gd name="T3" fmla="*/ 310 h 314"/>
                <a:gd name="T4" fmla="*/ 1 w 87"/>
                <a:gd name="T5" fmla="*/ 305 h 314"/>
                <a:gd name="T6" fmla="*/ 1 w 87"/>
                <a:gd name="T7" fmla="*/ 296 h 314"/>
                <a:gd name="T8" fmla="*/ 3 w 87"/>
                <a:gd name="T9" fmla="*/ 293 h 314"/>
                <a:gd name="T10" fmla="*/ 23 w 87"/>
                <a:gd name="T11" fmla="*/ 271 h 314"/>
                <a:gd name="T12" fmla="*/ 38 w 87"/>
                <a:gd name="T13" fmla="*/ 250 h 314"/>
                <a:gd name="T14" fmla="*/ 49 w 87"/>
                <a:gd name="T15" fmla="*/ 228 h 314"/>
                <a:gd name="T16" fmla="*/ 56 w 87"/>
                <a:gd name="T17" fmla="*/ 205 h 314"/>
                <a:gd name="T18" fmla="*/ 61 w 87"/>
                <a:gd name="T19" fmla="*/ 181 h 314"/>
                <a:gd name="T20" fmla="*/ 62 w 87"/>
                <a:gd name="T21" fmla="*/ 158 h 314"/>
                <a:gd name="T22" fmla="*/ 60 w 87"/>
                <a:gd name="T23" fmla="*/ 133 h 314"/>
                <a:gd name="T24" fmla="*/ 53 w 87"/>
                <a:gd name="T25" fmla="*/ 108 h 314"/>
                <a:gd name="T26" fmla="*/ 46 w 87"/>
                <a:gd name="T27" fmla="*/ 90 h 314"/>
                <a:gd name="T28" fmla="*/ 30 w 87"/>
                <a:gd name="T29" fmla="*/ 59 h 314"/>
                <a:gd name="T30" fmla="*/ 9 w 87"/>
                <a:gd name="T31" fmla="*/ 28 h 314"/>
                <a:gd name="T32" fmla="*/ 3 w 87"/>
                <a:gd name="T33" fmla="*/ 22 h 314"/>
                <a:gd name="T34" fmla="*/ 0 w 87"/>
                <a:gd name="T35" fmla="*/ 13 h 314"/>
                <a:gd name="T36" fmla="*/ 4 w 87"/>
                <a:gd name="T37" fmla="*/ 4 h 314"/>
                <a:gd name="T38" fmla="*/ 8 w 87"/>
                <a:gd name="T39" fmla="*/ 1 h 314"/>
                <a:gd name="T40" fmla="*/ 18 w 87"/>
                <a:gd name="T41" fmla="*/ 1 h 314"/>
                <a:gd name="T42" fmla="*/ 22 w 87"/>
                <a:gd name="T43" fmla="*/ 5 h 314"/>
                <a:gd name="T44" fmla="*/ 42 w 87"/>
                <a:gd name="T45" fmla="*/ 32 h 314"/>
                <a:gd name="T46" fmla="*/ 61 w 87"/>
                <a:gd name="T47" fmla="*/ 62 h 314"/>
                <a:gd name="T48" fmla="*/ 77 w 87"/>
                <a:gd name="T49" fmla="*/ 103 h 314"/>
                <a:gd name="T50" fmla="*/ 85 w 87"/>
                <a:gd name="T51" fmla="*/ 137 h 314"/>
                <a:gd name="T52" fmla="*/ 87 w 87"/>
                <a:gd name="T53" fmla="*/ 161 h 314"/>
                <a:gd name="T54" fmla="*/ 85 w 87"/>
                <a:gd name="T55" fmla="*/ 187 h 314"/>
                <a:gd name="T56" fmla="*/ 80 w 87"/>
                <a:gd name="T57" fmla="*/ 213 h 314"/>
                <a:gd name="T58" fmla="*/ 70 w 87"/>
                <a:gd name="T59" fmla="*/ 241 h 314"/>
                <a:gd name="T60" fmla="*/ 55 w 87"/>
                <a:gd name="T61" fmla="*/ 269 h 314"/>
                <a:gd name="T62" fmla="*/ 34 w 87"/>
                <a:gd name="T63" fmla="*/ 296 h 314"/>
                <a:gd name="T64" fmla="*/ 22 w 87"/>
                <a:gd name="T65" fmla="*/ 310 h 314"/>
                <a:gd name="T66" fmla="*/ 12 w 87"/>
                <a:gd name="T67"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 h="314">
                  <a:moveTo>
                    <a:pt x="12" y="314"/>
                  </a:moveTo>
                  <a:lnTo>
                    <a:pt x="12" y="314"/>
                  </a:lnTo>
                  <a:lnTo>
                    <a:pt x="8" y="312"/>
                  </a:lnTo>
                  <a:lnTo>
                    <a:pt x="4" y="310"/>
                  </a:lnTo>
                  <a:lnTo>
                    <a:pt x="4" y="310"/>
                  </a:lnTo>
                  <a:lnTo>
                    <a:pt x="1" y="305"/>
                  </a:lnTo>
                  <a:lnTo>
                    <a:pt x="0" y="301"/>
                  </a:lnTo>
                  <a:lnTo>
                    <a:pt x="1" y="296"/>
                  </a:lnTo>
                  <a:lnTo>
                    <a:pt x="3" y="293"/>
                  </a:lnTo>
                  <a:lnTo>
                    <a:pt x="3" y="293"/>
                  </a:lnTo>
                  <a:lnTo>
                    <a:pt x="13" y="282"/>
                  </a:lnTo>
                  <a:lnTo>
                    <a:pt x="23" y="271"/>
                  </a:lnTo>
                  <a:lnTo>
                    <a:pt x="30" y="261"/>
                  </a:lnTo>
                  <a:lnTo>
                    <a:pt x="38" y="250"/>
                  </a:lnTo>
                  <a:lnTo>
                    <a:pt x="43" y="239"/>
                  </a:lnTo>
                  <a:lnTo>
                    <a:pt x="49" y="228"/>
                  </a:lnTo>
                  <a:lnTo>
                    <a:pt x="53" y="217"/>
                  </a:lnTo>
                  <a:lnTo>
                    <a:pt x="56" y="205"/>
                  </a:lnTo>
                  <a:lnTo>
                    <a:pt x="60" y="194"/>
                  </a:lnTo>
                  <a:lnTo>
                    <a:pt x="61" y="181"/>
                  </a:lnTo>
                  <a:lnTo>
                    <a:pt x="62" y="170"/>
                  </a:lnTo>
                  <a:lnTo>
                    <a:pt x="62" y="158"/>
                  </a:lnTo>
                  <a:lnTo>
                    <a:pt x="61" y="145"/>
                  </a:lnTo>
                  <a:lnTo>
                    <a:pt x="60" y="133"/>
                  </a:lnTo>
                  <a:lnTo>
                    <a:pt x="56" y="121"/>
                  </a:lnTo>
                  <a:lnTo>
                    <a:pt x="53" y="108"/>
                  </a:lnTo>
                  <a:lnTo>
                    <a:pt x="53" y="108"/>
                  </a:lnTo>
                  <a:lnTo>
                    <a:pt x="46" y="90"/>
                  </a:lnTo>
                  <a:lnTo>
                    <a:pt x="38" y="73"/>
                  </a:lnTo>
                  <a:lnTo>
                    <a:pt x="30" y="59"/>
                  </a:lnTo>
                  <a:lnTo>
                    <a:pt x="22" y="46"/>
                  </a:lnTo>
                  <a:lnTo>
                    <a:pt x="9" y="28"/>
                  </a:lnTo>
                  <a:lnTo>
                    <a:pt x="3" y="22"/>
                  </a:lnTo>
                  <a:lnTo>
                    <a:pt x="3" y="22"/>
                  </a:lnTo>
                  <a:lnTo>
                    <a:pt x="1" y="17"/>
                  </a:lnTo>
                  <a:lnTo>
                    <a:pt x="0" y="13"/>
                  </a:lnTo>
                  <a:lnTo>
                    <a:pt x="1" y="8"/>
                  </a:lnTo>
                  <a:lnTo>
                    <a:pt x="4" y="4"/>
                  </a:lnTo>
                  <a:lnTo>
                    <a:pt x="4" y="4"/>
                  </a:lnTo>
                  <a:lnTo>
                    <a:pt x="8" y="1"/>
                  </a:lnTo>
                  <a:lnTo>
                    <a:pt x="13" y="0"/>
                  </a:lnTo>
                  <a:lnTo>
                    <a:pt x="18" y="1"/>
                  </a:lnTo>
                  <a:lnTo>
                    <a:pt x="22" y="5"/>
                  </a:lnTo>
                  <a:lnTo>
                    <a:pt x="22" y="5"/>
                  </a:lnTo>
                  <a:lnTo>
                    <a:pt x="28" y="12"/>
                  </a:lnTo>
                  <a:lnTo>
                    <a:pt x="42" y="32"/>
                  </a:lnTo>
                  <a:lnTo>
                    <a:pt x="51" y="46"/>
                  </a:lnTo>
                  <a:lnTo>
                    <a:pt x="61" y="62"/>
                  </a:lnTo>
                  <a:lnTo>
                    <a:pt x="70" y="82"/>
                  </a:lnTo>
                  <a:lnTo>
                    <a:pt x="77" y="103"/>
                  </a:lnTo>
                  <a:lnTo>
                    <a:pt x="83" y="125"/>
                  </a:lnTo>
                  <a:lnTo>
                    <a:pt x="85" y="137"/>
                  </a:lnTo>
                  <a:lnTo>
                    <a:pt x="86" y="149"/>
                  </a:lnTo>
                  <a:lnTo>
                    <a:pt x="87" y="161"/>
                  </a:lnTo>
                  <a:lnTo>
                    <a:pt x="86" y="174"/>
                  </a:lnTo>
                  <a:lnTo>
                    <a:pt x="85" y="187"/>
                  </a:lnTo>
                  <a:lnTo>
                    <a:pt x="84" y="201"/>
                  </a:lnTo>
                  <a:lnTo>
                    <a:pt x="80" y="213"/>
                  </a:lnTo>
                  <a:lnTo>
                    <a:pt x="76" y="227"/>
                  </a:lnTo>
                  <a:lnTo>
                    <a:pt x="70" y="241"/>
                  </a:lnTo>
                  <a:lnTo>
                    <a:pt x="63" y="255"/>
                  </a:lnTo>
                  <a:lnTo>
                    <a:pt x="55" y="269"/>
                  </a:lnTo>
                  <a:lnTo>
                    <a:pt x="46" y="282"/>
                  </a:lnTo>
                  <a:lnTo>
                    <a:pt x="34" y="296"/>
                  </a:lnTo>
                  <a:lnTo>
                    <a:pt x="22" y="310"/>
                  </a:lnTo>
                  <a:lnTo>
                    <a:pt x="22" y="310"/>
                  </a:lnTo>
                  <a:lnTo>
                    <a:pt x="17" y="312"/>
                  </a:lnTo>
                  <a:lnTo>
                    <a:pt x="12" y="314"/>
                  </a:lnTo>
                  <a:lnTo>
                    <a:pt x="12" y="3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12"/>
            <p:cNvSpPr>
              <a:spLocks/>
            </p:cNvSpPr>
            <p:nvPr userDrawn="1"/>
          </p:nvSpPr>
          <p:spPr bwMode="auto">
            <a:xfrm>
              <a:off x="2985" y="1434"/>
              <a:ext cx="72" cy="91"/>
            </a:xfrm>
            <a:custGeom>
              <a:avLst/>
              <a:gdLst>
                <a:gd name="T0" fmla="*/ 40 w 143"/>
                <a:gd name="T1" fmla="*/ 182 h 182"/>
                <a:gd name="T2" fmla="*/ 34 w 143"/>
                <a:gd name="T3" fmla="*/ 181 h 182"/>
                <a:gd name="T4" fmla="*/ 30 w 143"/>
                <a:gd name="T5" fmla="*/ 175 h 182"/>
                <a:gd name="T6" fmla="*/ 21 w 143"/>
                <a:gd name="T7" fmla="*/ 158 h 182"/>
                <a:gd name="T8" fmla="*/ 7 w 143"/>
                <a:gd name="T9" fmla="*/ 120 h 182"/>
                <a:gd name="T10" fmla="*/ 2 w 143"/>
                <a:gd name="T11" fmla="*/ 97 h 182"/>
                <a:gd name="T12" fmla="*/ 0 w 143"/>
                <a:gd name="T13" fmla="*/ 74 h 182"/>
                <a:gd name="T14" fmla="*/ 3 w 143"/>
                <a:gd name="T15" fmla="*/ 51 h 182"/>
                <a:gd name="T16" fmla="*/ 12 w 143"/>
                <a:gd name="T17" fmla="*/ 30 h 182"/>
                <a:gd name="T18" fmla="*/ 22 w 143"/>
                <a:gd name="T19" fmla="*/ 21 h 182"/>
                <a:gd name="T20" fmla="*/ 44 w 143"/>
                <a:gd name="T21" fmla="*/ 7 h 182"/>
                <a:gd name="T22" fmla="*/ 74 w 143"/>
                <a:gd name="T23" fmla="*/ 0 h 182"/>
                <a:gd name="T24" fmla="*/ 112 w 143"/>
                <a:gd name="T25" fmla="*/ 1 h 182"/>
                <a:gd name="T26" fmla="*/ 132 w 143"/>
                <a:gd name="T27" fmla="*/ 4 h 182"/>
                <a:gd name="T28" fmla="*/ 140 w 143"/>
                <a:gd name="T29" fmla="*/ 9 h 182"/>
                <a:gd name="T30" fmla="*/ 143 w 143"/>
                <a:gd name="T31" fmla="*/ 18 h 182"/>
                <a:gd name="T32" fmla="*/ 142 w 143"/>
                <a:gd name="T33" fmla="*/ 24 h 182"/>
                <a:gd name="T34" fmla="*/ 133 w 143"/>
                <a:gd name="T35" fmla="*/ 29 h 182"/>
                <a:gd name="T36" fmla="*/ 129 w 143"/>
                <a:gd name="T37" fmla="*/ 29 h 182"/>
                <a:gd name="T38" fmla="*/ 101 w 143"/>
                <a:gd name="T39" fmla="*/ 25 h 182"/>
                <a:gd name="T40" fmla="*/ 75 w 143"/>
                <a:gd name="T41" fmla="*/ 25 h 182"/>
                <a:gd name="T42" fmla="*/ 51 w 143"/>
                <a:gd name="T43" fmla="*/ 31 h 182"/>
                <a:gd name="T44" fmla="*/ 41 w 143"/>
                <a:gd name="T45" fmla="*/ 37 h 182"/>
                <a:gd name="T46" fmla="*/ 33 w 143"/>
                <a:gd name="T47" fmla="*/ 45 h 182"/>
                <a:gd name="T48" fmla="*/ 30 w 143"/>
                <a:gd name="T49" fmla="*/ 51 h 182"/>
                <a:gd name="T50" fmla="*/ 25 w 143"/>
                <a:gd name="T51" fmla="*/ 64 h 182"/>
                <a:gd name="T52" fmla="*/ 25 w 143"/>
                <a:gd name="T53" fmla="*/ 80 h 182"/>
                <a:gd name="T54" fmla="*/ 30 w 143"/>
                <a:gd name="T55" fmla="*/ 107 h 182"/>
                <a:gd name="T56" fmla="*/ 40 w 143"/>
                <a:gd name="T57" fmla="*/ 139 h 182"/>
                <a:gd name="T58" fmla="*/ 52 w 143"/>
                <a:gd name="T59" fmla="*/ 163 h 182"/>
                <a:gd name="T60" fmla="*/ 53 w 143"/>
                <a:gd name="T61" fmla="*/ 168 h 182"/>
                <a:gd name="T62" fmla="*/ 51 w 143"/>
                <a:gd name="T63" fmla="*/ 177 h 182"/>
                <a:gd name="T64" fmla="*/ 47 w 143"/>
                <a:gd name="T65" fmla="*/ 181 h 182"/>
                <a:gd name="T66" fmla="*/ 40 w 143"/>
                <a:gd name="T67"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 h="182">
                  <a:moveTo>
                    <a:pt x="40" y="182"/>
                  </a:moveTo>
                  <a:lnTo>
                    <a:pt x="40" y="182"/>
                  </a:lnTo>
                  <a:lnTo>
                    <a:pt x="37" y="182"/>
                  </a:lnTo>
                  <a:lnTo>
                    <a:pt x="34" y="181"/>
                  </a:lnTo>
                  <a:lnTo>
                    <a:pt x="31" y="178"/>
                  </a:lnTo>
                  <a:lnTo>
                    <a:pt x="30" y="175"/>
                  </a:lnTo>
                  <a:lnTo>
                    <a:pt x="30" y="175"/>
                  </a:lnTo>
                  <a:lnTo>
                    <a:pt x="21" y="158"/>
                  </a:lnTo>
                  <a:lnTo>
                    <a:pt x="14" y="140"/>
                  </a:lnTo>
                  <a:lnTo>
                    <a:pt x="7" y="120"/>
                  </a:lnTo>
                  <a:lnTo>
                    <a:pt x="4" y="108"/>
                  </a:lnTo>
                  <a:lnTo>
                    <a:pt x="2" y="97"/>
                  </a:lnTo>
                  <a:lnTo>
                    <a:pt x="0" y="85"/>
                  </a:lnTo>
                  <a:lnTo>
                    <a:pt x="0" y="74"/>
                  </a:lnTo>
                  <a:lnTo>
                    <a:pt x="1" y="61"/>
                  </a:lnTo>
                  <a:lnTo>
                    <a:pt x="3" y="51"/>
                  </a:lnTo>
                  <a:lnTo>
                    <a:pt x="7" y="39"/>
                  </a:lnTo>
                  <a:lnTo>
                    <a:pt x="12" y="30"/>
                  </a:lnTo>
                  <a:lnTo>
                    <a:pt x="12" y="30"/>
                  </a:lnTo>
                  <a:lnTo>
                    <a:pt x="22" y="21"/>
                  </a:lnTo>
                  <a:lnTo>
                    <a:pt x="31" y="13"/>
                  </a:lnTo>
                  <a:lnTo>
                    <a:pt x="44" y="7"/>
                  </a:lnTo>
                  <a:lnTo>
                    <a:pt x="57" y="2"/>
                  </a:lnTo>
                  <a:lnTo>
                    <a:pt x="74" y="0"/>
                  </a:lnTo>
                  <a:lnTo>
                    <a:pt x="92" y="0"/>
                  </a:lnTo>
                  <a:lnTo>
                    <a:pt x="112" y="1"/>
                  </a:lnTo>
                  <a:lnTo>
                    <a:pt x="132" y="4"/>
                  </a:lnTo>
                  <a:lnTo>
                    <a:pt x="132" y="4"/>
                  </a:lnTo>
                  <a:lnTo>
                    <a:pt x="137" y="6"/>
                  </a:lnTo>
                  <a:lnTo>
                    <a:pt x="140" y="9"/>
                  </a:lnTo>
                  <a:lnTo>
                    <a:pt x="143" y="14"/>
                  </a:lnTo>
                  <a:lnTo>
                    <a:pt x="143" y="18"/>
                  </a:lnTo>
                  <a:lnTo>
                    <a:pt x="143" y="18"/>
                  </a:lnTo>
                  <a:lnTo>
                    <a:pt x="142" y="24"/>
                  </a:lnTo>
                  <a:lnTo>
                    <a:pt x="138" y="27"/>
                  </a:lnTo>
                  <a:lnTo>
                    <a:pt x="133" y="29"/>
                  </a:lnTo>
                  <a:lnTo>
                    <a:pt x="129" y="29"/>
                  </a:lnTo>
                  <a:lnTo>
                    <a:pt x="129" y="29"/>
                  </a:lnTo>
                  <a:lnTo>
                    <a:pt x="115" y="27"/>
                  </a:lnTo>
                  <a:lnTo>
                    <a:pt x="101" y="25"/>
                  </a:lnTo>
                  <a:lnTo>
                    <a:pt x="87" y="25"/>
                  </a:lnTo>
                  <a:lnTo>
                    <a:pt x="75" y="25"/>
                  </a:lnTo>
                  <a:lnTo>
                    <a:pt x="62" y="27"/>
                  </a:lnTo>
                  <a:lnTo>
                    <a:pt x="51" y="31"/>
                  </a:lnTo>
                  <a:lnTo>
                    <a:pt x="46" y="33"/>
                  </a:lnTo>
                  <a:lnTo>
                    <a:pt x="41" y="37"/>
                  </a:lnTo>
                  <a:lnTo>
                    <a:pt x="37" y="40"/>
                  </a:lnTo>
                  <a:lnTo>
                    <a:pt x="33" y="45"/>
                  </a:lnTo>
                  <a:lnTo>
                    <a:pt x="33" y="45"/>
                  </a:lnTo>
                  <a:lnTo>
                    <a:pt x="30" y="51"/>
                  </a:lnTo>
                  <a:lnTo>
                    <a:pt x="27" y="57"/>
                  </a:lnTo>
                  <a:lnTo>
                    <a:pt x="25" y="64"/>
                  </a:lnTo>
                  <a:lnTo>
                    <a:pt x="25" y="72"/>
                  </a:lnTo>
                  <a:lnTo>
                    <a:pt x="25" y="80"/>
                  </a:lnTo>
                  <a:lnTo>
                    <a:pt x="26" y="90"/>
                  </a:lnTo>
                  <a:lnTo>
                    <a:pt x="30" y="107"/>
                  </a:lnTo>
                  <a:lnTo>
                    <a:pt x="34" y="124"/>
                  </a:lnTo>
                  <a:lnTo>
                    <a:pt x="40" y="139"/>
                  </a:lnTo>
                  <a:lnTo>
                    <a:pt x="46" y="153"/>
                  </a:lnTo>
                  <a:lnTo>
                    <a:pt x="52" y="163"/>
                  </a:lnTo>
                  <a:lnTo>
                    <a:pt x="52" y="163"/>
                  </a:lnTo>
                  <a:lnTo>
                    <a:pt x="53" y="168"/>
                  </a:lnTo>
                  <a:lnTo>
                    <a:pt x="53" y="173"/>
                  </a:lnTo>
                  <a:lnTo>
                    <a:pt x="51" y="177"/>
                  </a:lnTo>
                  <a:lnTo>
                    <a:pt x="47" y="181"/>
                  </a:lnTo>
                  <a:lnTo>
                    <a:pt x="47" y="181"/>
                  </a:lnTo>
                  <a:lnTo>
                    <a:pt x="44" y="182"/>
                  </a:lnTo>
                  <a:lnTo>
                    <a:pt x="40" y="182"/>
                  </a:lnTo>
                  <a:lnTo>
                    <a:pt x="40" y="1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13"/>
            <p:cNvSpPr>
              <a:spLocks/>
            </p:cNvSpPr>
            <p:nvPr userDrawn="1"/>
          </p:nvSpPr>
          <p:spPr bwMode="auto">
            <a:xfrm>
              <a:off x="2892" y="1585"/>
              <a:ext cx="167" cy="91"/>
            </a:xfrm>
            <a:custGeom>
              <a:avLst/>
              <a:gdLst>
                <a:gd name="T0" fmla="*/ 283 w 335"/>
                <a:gd name="T1" fmla="*/ 183 h 183"/>
                <a:gd name="T2" fmla="*/ 278 w 335"/>
                <a:gd name="T3" fmla="*/ 182 h 183"/>
                <a:gd name="T4" fmla="*/ 273 w 335"/>
                <a:gd name="T5" fmla="*/ 178 h 183"/>
                <a:gd name="T6" fmla="*/ 271 w 335"/>
                <a:gd name="T7" fmla="*/ 169 h 183"/>
                <a:gd name="T8" fmla="*/ 272 w 335"/>
                <a:gd name="T9" fmla="*/ 164 h 183"/>
                <a:gd name="T10" fmla="*/ 297 w 335"/>
                <a:gd name="T11" fmla="*/ 113 h 183"/>
                <a:gd name="T12" fmla="*/ 308 w 335"/>
                <a:gd name="T13" fmla="*/ 85 h 183"/>
                <a:gd name="T14" fmla="*/ 310 w 335"/>
                <a:gd name="T15" fmla="*/ 64 h 183"/>
                <a:gd name="T16" fmla="*/ 306 w 335"/>
                <a:gd name="T17" fmla="*/ 56 h 183"/>
                <a:gd name="T18" fmla="*/ 302 w 335"/>
                <a:gd name="T19" fmla="*/ 50 h 183"/>
                <a:gd name="T20" fmla="*/ 287 w 335"/>
                <a:gd name="T21" fmla="*/ 41 h 183"/>
                <a:gd name="T22" fmla="*/ 263 w 335"/>
                <a:gd name="T23" fmla="*/ 33 h 183"/>
                <a:gd name="T24" fmla="*/ 229 w 335"/>
                <a:gd name="T25" fmla="*/ 29 h 183"/>
                <a:gd name="T26" fmla="*/ 209 w 335"/>
                <a:gd name="T27" fmla="*/ 26 h 183"/>
                <a:gd name="T28" fmla="*/ 150 w 335"/>
                <a:gd name="T29" fmla="*/ 25 h 183"/>
                <a:gd name="T30" fmla="*/ 100 w 335"/>
                <a:gd name="T31" fmla="*/ 31 h 183"/>
                <a:gd name="T32" fmla="*/ 58 w 335"/>
                <a:gd name="T33" fmla="*/ 46 h 183"/>
                <a:gd name="T34" fmla="*/ 20 w 335"/>
                <a:gd name="T35" fmla="*/ 68 h 183"/>
                <a:gd name="T36" fmla="*/ 15 w 335"/>
                <a:gd name="T37" fmla="*/ 70 h 183"/>
                <a:gd name="T38" fmla="*/ 6 w 335"/>
                <a:gd name="T39" fmla="*/ 69 h 183"/>
                <a:gd name="T40" fmla="*/ 2 w 335"/>
                <a:gd name="T41" fmla="*/ 65 h 183"/>
                <a:gd name="T42" fmla="*/ 0 w 335"/>
                <a:gd name="T43" fmla="*/ 56 h 183"/>
                <a:gd name="T44" fmla="*/ 5 w 335"/>
                <a:gd name="T45" fmla="*/ 48 h 183"/>
                <a:gd name="T46" fmla="*/ 25 w 335"/>
                <a:gd name="T47" fmla="*/ 34 h 183"/>
                <a:gd name="T48" fmla="*/ 69 w 335"/>
                <a:gd name="T49" fmla="*/ 14 h 183"/>
                <a:gd name="T50" fmla="*/ 120 w 335"/>
                <a:gd name="T51" fmla="*/ 2 h 183"/>
                <a:gd name="T52" fmla="*/ 177 w 335"/>
                <a:gd name="T53" fmla="*/ 0 h 183"/>
                <a:gd name="T54" fmla="*/ 211 w 335"/>
                <a:gd name="T55" fmla="*/ 1 h 183"/>
                <a:gd name="T56" fmla="*/ 256 w 335"/>
                <a:gd name="T57" fmla="*/ 7 h 183"/>
                <a:gd name="T58" fmla="*/ 290 w 335"/>
                <a:gd name="T59" fmla="*/ 16 h 183"/>
                <a:gd name="T60" fmla="*/ 315 w 335"/>
                <a:gd name="T61" fmla="*/ 27 h 183"/>
                <a:gd name="T62" fmla="*/ 328 w 335"/>
                <a:gd name="T63" fmla="*/ 43 h 183"/>
                <a:gd name="T64" fmla="*/ 332 w 335"/>
                <a:gd name="T65" fmla="*/ 49 h 183"/>
                <a:gd name="T66" fmla="*/ 334 w 335"/>
                <a:gd name="T67" fmla="*/ 62 h 183"/>
                <a:gd name="T68" fmla="*/ 334 w 335"/>
                <a:gd name="T69" fmla="*/ 83 h 183"/>
                <a:gd name="T70" fmla="*/ 324 w 335"/>
                <a:gd name="T71" fmla="*/ 115 h 183"/>
                <a:gd name="T72" fmla="*/ 294 w 335"/>
                <a:gd name="T73" fmla="*/ 176 h 183"/>
                <a:gd name="T74" fmla="*/ 293 w 335"/>
                <a:gd name="T75" fmla="*/ 178 h 183"/>
                <a:gd name="T76" fmla="*/ 287 w 335"/>
                <a:gd name="T77" fmla="*/ 182 h 183"/>
                <a:gd name="T78" fmla="*/ 283 w 335"/>
                <a:gd name="T79"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5" h="183">
                  <a:moveTo>
                    <a:pt x="283" y="183"/>
                  </a:moveTo>
                  <a:lnTo>
                    <a:pt x="283" y="183"/>
                  </a:lnTo>
                  <a:lnTo>
                    <a:pt x="280" y="183"/>
                  </a:lnTo>
                  <a:lnTo>
                    <a:pt x="278" y="182"/>
                  </a:lnTo>
                  <a:lnTo>
                    <a:pt x="278" y="182"/>
                  </a:lnTo>
                  <a:lnTo>
                    <a:pt x="273" y="178"/>
                  </a:lnTo>
                  <a:lnTo>
                    <a:pt x="271" y="174"/>
                  </a:lnTo>
                  <a:lnTo>
                    <a:pt x="271" y="169"/>
                  </a:lnTo>
                  <a:lnTo>
                    <a:pt x="272" y="164"/>
                  </a:lnTo>
                  <a:lnTo>
                    <a:pt x="272" y="164"/>
                  </a:lnTo>
                  <a:lnTo>
                    <a:pt x="290" y="129"/>
                  </a:lnTo>
                  <a:lnTo>
                    <a:pt x="297" y="113"/>
                  </a:lnTo>
                  <a:lnTo>
                    <a:pt x="303" y="98"/>
                  </a:lnTo>
                  <a:lnTo>
                    <a:pt x="308" y="85"/>
                  </a:lnTo>
                  <a:lnTo>
                    <a:pt x="310" y="73"/>
                  </a:lnTo>
                  <a:lnTo>
                    <a:pt x="310" y="64"/>
                  </a:lnTo>
                  <a:lnTo>
                    <a:pt x="309" y="60"/>
                  </a:lnTo>
                  <a:lnTo>
                    <a:pt x="306" y="56"/>
                  </a:lnTo>
                  <a:lnTo>
                    <a:pt x="306" y="56"/>
                  </a:lnTo>
                  <a:lnTo>
                    <a:pt x="302" y="50"/>
                  </a:lnTo>
                  <a:lnTo>
                    <a:pt x="296" y="46"/>
                  </a:lnTo>
                  <a:lnTo>
                    <a:pt x="287" y="41"/>
                  </a:lnTo>
                  <a:lnTo>
                    <a:pt x="275" y="37"/>
                  </a:lnTo>
                  <a:lnTo>
                    <a:pt x="263" y="33"/>
                  </a:lnTo>
                  <a:lnTo>
                    <a:pt x="247" y="31"/>
                  </a:lnTo>
                  <a:lnTo>
                    <a:pt x="229" y="29"/>
                  </a:lnTo>
                  <a:lnTo>
                    <a:pt x="209" y="26"/>
                  </a:lnTo>
                  <a:lnTo>
                    <a:pt x="209" y="26"/>
                  </a:lnTo>
                  <a:lnTo>
                    <a:pt x="177" y="25"/>
                  </a:lnTo>
                  <a:lnTo>
                    <a:pt x="150" y="25"/>
                  </a:lnTo>
                  <a:lnTo>
                    <a:pt x="124" y="27"/>
                  </a:lnTo>
                  <a:lnTo>
                    <a:pt x="100" y="31"/>
                  </a:lnTo>
                  <a:lnTo>
                    <a:pt x="78" y="37"/>
                  </a:lnTo>
                  <a:lnTo>
                    <a:pt x="58" y="46"/>
                  </a:lnTo>
                  <a:lnTo>
                    <a:pt x="39" y="55"/>
                  </a:lnTo>
                  <a:lnTo>
                    <a:pt x="20" y="68"/>
                  </a:lnTo>
                  <a:lnTo>
                    <a:pt x="20" y="68"/>
                  </a:lnTo>
                  <a:lnTo>
                    <a:pt x="15" y="70"/>
                  </a:lnTo>
                  <a:lnTo>
                    <a:pt x="10" y="70"/>
                  </a:lnTo>
                  <a:lnTo>
                    <a:pt x="6" y="69"/>
                  </a:lnTo>
                  <a:lnTo>
                    <a:pt x="2" y="65"/>
                  </a:lnTo>
                  <a:lnTo>
                    <a:pt x="2" y="65"/>
                  </a:lnTo>
                  <a:lnTo>
                    <a:pt x="0" y="61"/>
                  </a:lnTo>
                  <a:lnTo>
                    <a:pt x="0" y="56"/>
                  </a:lnTo>
                  <a:lnTo>
                    <a:pt x="1" y="52"/>
                  </a:lnTo>
                  <a:lnTo>
                    <a:pt x="5" y="48"/>
                  </a:lnTo>
                  <a:lnTo>
                    <a:pt x="5" y="48"/>
                  </a:lnTo>
                  <a:lnTo>
                    <a:pt x="25" y="34"/>
                  </a:lnTo>
                  <a:lnTo>
                    <a:pt x="47" y="23"/>
                  </a:lnTo>
                  <a:lnTo>
                    <a:pt x="69" y="14"/>
                  </a:lnTo>
                  <a:lnTo>
                    <a:pt x="93" y="7"/>
                  </a:lnTo>
                  <a:lnTo>
                    <a:pt x="120" y="2"/>
                  </a:lnTo>
                  <a:lnTo>
                    <a:pt x="147" y="0"/>
                  </a:lnTo>
                  <a:lnTo>
                    <a:pt x="177" y="0"/>
                  </a:lnTo>
                  <a:lnTo>
                    <a:pt x="211" y="1"/>
                  </a:lnTo>
                  <a:lnTo>
                    <a:pt x="211" y="1"/>
                  </a:lnTo>
                  <a:lnTo>
                    <a:pt x="235" y="3"/>
                  </a:lnTo>
                  <a:lnTo>
                    <a:pt x="256" y="7"/>
                  </a:lnTo>
                  <a:lnTo>
                    <a:pt x="274" y="10"/>
                  </a:lnTo>
                  <a:lnTo>
                    <a:pt x="290" y="16"/>
                  </a:lnTo>
                  <a:lnTo>
                    <a:pt x="303" y="20"/>
                  </a:lnTo>
                  <a:lnTo>
                    <a:pt x="315" y="27"/>
                  </a:lnTo>
                  <a:lnTo>
                    <a:pt x="323" y="35"/>
                  </a:lnTo>
                  <a:lnTo>
                    <a:pt x="328" y="43"/>
                  </a:lnTo>
                  <a:lnTo>
                    <a:pt x="328" y="43"/>
                  </a:lnTo>
                  <a:lnTo>
                    <a:pt x="332" y="49"/>
                  </a:lnTo>
                  <a:lnTo>
                    <a:pt x="333" y="56"/>
                  </a:lnTo>
                  <a:lnTo>
                    <a:pt x="334" y="62"/>
                  </a:lnTo>
                  <a:lnTo>
                    <a:pt x="335" y="69"/>
                  </a:lnTo>
                  <a:lnTo>
                    <a:pt x="334" y="83"/>
                  </a:lnTo>
                  <a:lnTo>
                    <a:pt x="330" y="99"/>
                  </a:lnTo>
                  <a:lnTo>
                    <a:pt x="324" y="115"/>
                  </a:lnTo>
                  <a:lnTo>
                    <a:pt x="316" y="133"/>
                  </a:lnTo>
                  <a:lnTo>
                    <a:pt x="294" y="176"/>
                  </a:lnTo>
                  <a:lnTo>
                    <a:pt x="294" y="176"/>
                  </a:lnTo>
                  <a:lnTo>
                    <a:pt x="293" y="178"/>
                  </a:lnTo>
                  <a:lnTo>
                    <a:pt x="289" y="181"/>
                  </a:lnTo>
                  <a:lnTo>
                    <a:pt x="287" y="182"/>
                  </a:lnTo>
                  <a:lnTo>
                    <a:pt x="283" y="183"/>
                  </a:lnTo>
                  <a:lnTo>
                    <a:pt x="283"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Line 114"/>
            <p:cNvSpPr>
              <a:spLocks noChangeShapeType="1"/>
            </p:cNvSpPr>
            <p:nvPr userDrawn="1"/>
          </p:nvSpPr>
          <p:spPr bwMode="auto">
            <a:xfrm>
              <a:off x="3086" y="1670"/>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Line 115"/>
            <p:cNvSpPr>
              <a:spLocks noChangeShapeType="1"/>
            </p:cNvSpPr>
            <p:nvPr userDrawn="1"/>
          </p:nvSpPr>
          <p:spPr bwMode="auto">
            <a:xfrm>
              <a:off x="3209" y="1642"/>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Freeform 116"/>
            <p:cNvSpPr>
              <a:spLocks/>
            </p:cNvSpPr>
            <p:nvPr userDrawn="1"/>
          </p:nvSpPr>
          <p:spPr bwMode="auto">
            <a:xfrm>
              <a:off x="2940" y="1747"/>
              <a:ext cx="93" cy="88"/>
            </a:xfrm>
            <a:custGeom>
              <a:avLst/>
              <a:gdLst>
                <a:gd name="T0" fmla="*/ 172 w 184"/>
                <a:gd name="T1" fmla="*/ 178 h 178"/>
                <a:gd name="T2" fmla="*/ 172 w 184"/>
                <a:gd name="T3" fmla="*/ 178 h 178"/>
                <a:gd name="T4" fmla="*/ 172 w 184"/>
                <a:gd name="T5" fmla="*/ 178 h 178"/>
                <a:gd name="T6" fmla="*/ 172 w 184"/>
                <a:gd name="T7" fmla="*/ 178 h 178"/>
                <a:gd name="T8" fmla="*/ 166 w 184"/>
                <a:gd name="T9" fmla="*/ 176 h 178"/>
                <a:gd name="T10" fmla="*/ 162 w 184"/>
                <a:gd name="T11" fmla="*/ 173 h 178"/>
                <a:gd name="T12" fmla="*/ 160 w 184"/>
                <a:gd name="T13" fmla="*/ 169 h 178"/>
                <a:gd name="T14" fmla="*/ 159 w 184"/>
                <a:gd name="T15" fmla="*/ 164 h 178"/>
                <a:gd name="T16" fmla="*/ 159 w 184"/>
                <a:gd name="T17" fmla="*/ 164 h 178"/>
                <a:gd name="T18" fmla="*/ 159 w 184"/>
                <a:gd name="T19" fmla="*/ 154 h 178"/>
                <a:gd name="T20" fmla="*/ 159 w 184"/>
                <a:gd name="T21" fmla="*/ 143 h 178"/>
                <a:gd name="T22" fmla="*/ 157 w 184"/>
                <a:gd name="T23" fmla="*/ 131 h 178"/>
                <a:gd name="T24" fmla="*/ 152 w 184"/>
                <a:gd name="T25" fmla="*/ 116 h 178"/>
                <a:gd name="T26" fmla="*/ 146 w 184"/>
                <a:gd name="T27" fmla="*/ 100 h 178"/>
                <a:gd name="T28" fmla="*/ 143 w 184"/>
                <a:gd name="T29" fmla="*/ 92 h 178"/>
                <a:gd name="T30" fmla="*/ 138 w 184"/>
                <a:gd name="T31" fmla="*/ 83 h 178"/>
                <a:gd name="T32" fmla="*/ 132 w 184"/>
                <a:gd name="T33" fmla="*/ 75 h 178"/>
                <a:gd name="T34" fmla="*/ 126 w 184"/>
                <a:gd name="T35" fmla="*/ 67 h 178"/>
                <a:gd name="T36" fmla="*/ 126 w 184"/>
                <a:gd name="T37" fmla="*/ 67 h 178"/>
                <a:gd name="T38" fmla="*/ 115 w 184"/>
                <a:gd name="T39" fmla="*/ 58 h 178"/>
                <a:gd name="T40" fmla="*/ 105 w 184"/>
                <a:gd name="T41" fmla="*/ 50 h 178"/>
                <a:gd name="T42" fmla="*/ 92 w 184"/>
                <a:gd name="T43" fmla="*/ 43 h 178"/>
                <a:gd name="T44" fmla="*/ 78 w 184"/>
                <a:gd name="T45" fmla="*/ 37 h 178"/>
                <a:gd name="T46" fmla="*/ 63 w 184"/>
                <a:gd name="T47" fmla="*/ 33 h 178"/>
                <a:gd name="T48" fmla="*/ 48 w 184"/>
                <a:gd name="T49" fmla="*/ 29 h 178"/>
                <a:gd name="T50" fmla="*/ 31 w 184"/>
                <a:gd name="T51" fmla="*/ 27 h 178"/>
                <a:gd name="T52" fmla="*/ 13 w 184"/>
                <a:gd name="T53" fmla="*/ 26 h 178"/>
                <a:gd name="T54" fmla="*/ 13 w 184"/>
                <a:gd name="T55" fmla="*/ 26 h 178"/>
                <a:gd name="T56" fmla="*/ 8 w 184"/>
                <a:gd name="T57" fmla="*/ 25 h 178"/>
                <a:gd name="T58" fmla="*/ 3 w 184"/>
                <a:gd name="T59" fmla="*/ 22 h 178"/>
                <a:gd name="T60" fmla="*/ 1 w 184"/>
                <a:gd name="T61" fmla="*/ 18 h 178"/>
                <a:gd name="T62" fmla="*/ 0 w 184"/>
                <a:gd name="T63" fmla="*/ 13 h 178"/>
                <a:gd name="T64" fmla="*/ 0 w 184"/>
                <a:gd name="T65" fmla="*/ 13 h 178"/>
                <a:gd name="T66" fmla="*/ 1 w 184"/>
                <a:gd name="T67" fmla="*/ 9 h 178"/>
                <a:gd name="T68" fmla="*/ 5 w 184"/>
                <a:gd name="T69" fmla="*/ 4 h 178"/>
                <a:gd name="T70" fmla="*/ 8 w 184"/>
                <a:gd name="T71" fmla="*/ 2 h 178"/>
                <a:gd name="T72" fmla="*/ 13 w 184"/>
                <a:gd name="T73" fmla="*/ 0 h 178"/>
                <a:gd name="T74" fmla="*/ 13 w 184"/>
                <a:gd name="T75" fmla="*/ 0 h 178"/>
                <a:gd name="T76" fmla="*/ 33 w 184"/>
                <a:gd name="T77" fmla="*/ 2 h 178"/>
                <a:gd name="T78" fmla="*/ 53 w 184"/>
                <a:gd name="T79" fmla="*/ 4 h 178"/>
                <a:gd name="T80" fmla="*/ 71 w 184"/>
                <a:gd name="T81" fmla="*/ 9 h 178"/>
                <a:gd name="T82" fmla="*/ 89 w 184"/>
                <a:gd name="T83" fmla="*/ 14 h 178"/>
                <a:gd name="T84" fmla="*/ 105 w 184"/>
                <a:gd name="T85" fmla="*/ 21 h 178"/>
                <a:gd name="T86" fmla="*/ 119 w 184"/>
                <a:gd name="T87" fmla="*/ 29 h 178"/>
                <a:gd name="T88" fmla="*/ 132 w 184"/>
                <a:gd name="T89" fmla="*/ 40 h 178"/>
                <a:gd name="T90" fmla="*/ 144 w 184"/>
                <a:gd name="T91" fmla="*/ 51 h 178"/>
                <a:gd name="T92" fmla="*/ 144 w 184"/>
                <a:gd name="T93" fmla="*/ 51 h 178"/>
                <a:gd name="T94" fmla="*/ 152 w 184"/>
                <a:gd name="T95" fmla="*/ 60 h 178"/>
                <a:gd name="T96" fmla="*/ 159 w 184"/>
                <a:gd name="T97" fmla="*/ 70 h 178"/>
                <a:gd name="T98" fmla="*/ 165 w 184"/>
                <a:gd name="T99" fmla="*/ 79 h 178"/>
                <a:gd name="T100" fmla="*/ 169 w 184"/>
                <a:gd name="T101" fmla="*/ 88 h 178"/>
                <a:gd name="T102" fmla="*/ 176 w 184"/>
                <a:gd name="T103" fmla="*/ 108 h 178"/>
                <a:gd name="T104" fmla="*/ 181 w 184"/>
                <a:gd name="T105" fmla="*/ 125 h 178"/>
                <a:gd name="T106" fmla="*/ 183 w 184"/>
                <a:gd name="T107" fmla="*/ 141 h 178"/>
                <a:gd name="T108" fmla="*/ 184 w 184"/>
                <a:gd name="T109" fmla="*/ 154 h 178"/>
                <a:gd name="T110" fmla="*/ 184 w 184"/>
                <a:gd name="T111" fmla="*/ 165 h 178"/>
                <a:gd name="T112" fmla="*/ 184 w 184"/>
                <a:gd name="T113" fmla="*/ 165 h 178"/>
                <a:gd name="T114" fmla="*/ 183 w 184"/>
                <a:gd name="T115" fmla="*/ 170 h 178"/>
                <a:gd name="T116" fmla="*/ 181 w 184"/>
                <a:gd name="T117" fmla="*/ 174 h 178"/>
                <a:gd name="T118" fmla="*/ 176 w 184"/>
                <a:gd name="T119" fmla="*/ 177 h 178"/>
                <a:gd name="T120" fmla="*/ 172 w 184"/>
                <a:gd name="T121" fmla="*/ 178 h 178"/>
                <a:gd name="T122" fmla="*/ 172 w 184"/>
                <a:gd name="T123"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178">
                  <a:moveTo>
                    <a:pt x="172" y="178"/>
                  </a:moveTo>
                  <a:lnTo>
                    <a:pt x="172" y="178"/>
                  </a:lnTo>
                  <a:lnTo>
                    <a:pt x="172" y="178"/>
                  </a:lnTo>
                  <a:lnTo>
                    <a:pt x="172" y="178"/>
                  </a:lnTo>
                  <a:lnTo>
                    <a:pt x="166" y="176"/>
                  </a:lnTo>
                  <a:lnTo>
                    <a:pt x="162" y="173"/>
                  </a:lnTo>
                  <a:lnTo>
                    <a:pt x="160" y="169"/>
                  </a:lnTo>
                  <a:lnTo>
                    <a:pt x="159" y="164"/>
                  </a:lnTo>
                  <a:lnTo>
                    <a:pt x="159" y="164"/>
                  </a:lnTo>
                  <a:lnTo>
                    <a:pt x="159" y="154"/>
                  </a:lnTo>
                  <a:lnTo>
                    <a:pt x="159" y="143"/>
                  </a:lnTo>
                  <a:lnTo>
                    <a:pt x="157" y="131"/>
                  </a:lnTo>
                  <a:lnTo>
                    <a:pt x="152" y="116"/>
                  </a:lnTo>
                  <a:lnTo>
                    <a:pt x="146" y="100"/>
                  </a:lnTo>
                  <a:lnTo>
                    <a:pt x="143" y="92"/>
                  </a:lnTo>
                  <a:lnTo>
                    <a:pt x="138" y="83"/>
                  </a:lnTo>
                  <a:lnTo>
                    <a:pt x="132" y="75"/>
                  </a:lnTo>
                  <a:lnTo>
                    <a:pt x="126" y="67"/>
                  </a:lnTo>
                  <a:lnTo>
                    <a:pt x="126" y="67"/>
                  </a:lnTo>
                  <a:lnTo>
                    <a:pt x="115" y="58"/>
                  </a:lnTo>
                  <a:lnTo>
                    <a:pt x="105" y="50"/>
                  </a:lnTo>
                  <a:lnTo>
                    <a:pt x="92" y="43"/>
                  </a:lnTo>
                  <a:lnTo>
                    <a:pt x="78" y="37"/>
                  </a:lnTo>
                  <a:lnTo>
                    <a:pt x="63" y="33"/>
                  </a:lnTo>
                  <a:lnTo>
                    <a:pt x="48" y="29"/>
                  </a:lnTo>
                  <a:lnTo>
                    <a:pt x="31" y="27"/>
                  </a:lnTo>
                  <a:lnTo>
                    <a:pt x="13" y="26"/>
                  </a:lnTo>
                  <a:lnTo>
                    <a:pt x="13" y="26"/>
                  </a:lnTo>
                  <a:lnTo>
                    <a:pt x="8" y="25"/>
                  </a:lnTo>
                  <a:lnTo>
                    <a:pt x="3" y="22"/>
                  </a:lnTo>
                  <a:lnTo>
                    <a:pt x="1" y="18"/>
                  </a:lnTo>
                  <a:lnTo>
                    <a:pt x="0" y="13"/>
                  </a:lnTo>
                  <a:lnTo>
                    <a:pt x="0" y="13"/>
                  </a:lnTo>
                  <a:lnTo>
                    <a:pt x="1" y="9"/>
                  </a:lnTo>
                  <a:lnTo>
                    <a:pt x="5" y="4"/>
                  </a:lnTo>
                  <a:lnTo>
                    <a:pt x="8" y="2"/>
                  </a:lnTo>
                  <a:lnTo>
                    <a:pt x="13" y="0"/>
                  </a:lnTo>
                  <a:lnTo>
                    <a:pt x="13" y="0"/>
                  </a:lnTo>
                  <a:lnTo>
                    <a:pt x="33" y="2"/>
                  </a:lnTo>
                  <a:lnTo>
                    <a:pt x="53" y="4"/>
                  </a:lnTo>
                  <a:lnTo>
                    <a:pt x="71" y="9"/>
                  </a:lnTo>
                  <a:lnTo>
                    <a:pt x="89" y="14"/>
                  </a:lnTo>
                  <a:lnTo>
                    <a:pt x="105" y="21"/>
                  </a:lnTo>
                  <a:lnTo>
                    <a:pt x="119" y="29"/>
                  </a:lnTo>
                  <a:lnTo>
                    <a:pt x="132" y="40"/>
                  </a:lnTo>
                  <a:lnTo>
                    <a:pt x="144" y="51"/>
                  </a:lnTo>
                  <a:lnTo>
                    <a:pt x="144" y="51"/>
                  </a:lnTo>
                  <a:lnTo>
                    <a:pt x="152" y="60"/>
                  </a:lnTo>
                  <a:lnTo>
                    <a:pt x="159" y="70"/>
                  </a:lnTo>
                  <a:lnTo>
                    <a:pt x="165" y="79"/>
                  </a:lnTo>
                  <a:lnTo>
                    <a:pt x="169" y="88"/>
                  </a:lnTo>
                  <a:lnTo>
                    <a:pt x="176" y="108"/>
                  </a:lnTo>
                  <a:lnTo>
                    <a:pt x="181" y="125"/>
                  </a:lnTo>
                  <a:lnTo>
                    <a:pt x="183" y="141"/>
                  </a:lnTo>
                  <a:lnTo>
                    <a:pt x="184" y="154"/>
                  </a:lnTo>
                  <a:lnTo>
                    <a:pt x="184" y="165"/>
                  </a:lnTo>
                  <a:lnTo>
                    <a:pt x="184" y="165"/>
                  </a:lnTo>
                  <a:lnTo>
                    <a:pt x="183" y="170"/>
                  </a:lnTo>
                  <a:lnTo>
                    <a:pt x="181" y="174"/>
                  </a:lnTo>
                  <a:lnTo>
                    <a:pt x="176" y="177"/>
                  </a:lnTo>
                  <a:lnTo>
                    <a:pt x="172" y="178"/>
                  </a:lnTo>
                  <a:lnTo>
                    <a:pt x="172" y="1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17"/>
            <p:cNvSpPr>
              <a:spLocks/>
            </p:cNvSpPr>
            <p:nvPr userDrawn="1"/>
          </p:nvSpPr>
          <p:spPr bwMode="auto">
            <a:xfrm>
              <a:off x="2892" y="2177"/>
              <a:ext cx="118" cy="72"/>
            </a:xfrm>
            <a:custGeom>
              <a:avLst/>
              <a:gdLst>
                <a:gd name="T0" fmla="*/ 89 w 237"/>
                <a:gd name="T1" fmla="*/ 144 h 144"/>
                <a:gd name="T2" fmla="*/ 52 w 237"/>
                <a:gd name="T3" fmla="*/ 143 h 144"/>
                <a:gd name="T4" fmla="*/ 10 w 237"/>
                <a:gd name="T5" fmla="*/ 137 h 144"/>
                <a:gd name="T6" fmla="*/ 6 w 237"/>
                <a:gd name="T7" fmla="*/ 136 h 144"/>
                <a:gd name="T8" fmla="*/ 0 w 237"/>
                <a:gd name="T9" fmla="*/ 128 h 144"/>
                <a:gd name="T10" fmla="*/ 0 w 237"/>
                <a:gd name="T11" fmla="*/ 123 h 144"/>
                <a:gd name="T12" fmla="*/ 5 w 237"/>
                <a:gd name="T13" fmla="*/ 115 h 144"/>
                <a:gd name="T14" fmla="*/ 14 w 237"/>
                <a:gd name="T15" fmla="*/ 113 h 144"/>
                <a:gd name="T16" fmla="*/ 46 w 237"/>
                <a:gd name="T17" fmla="*/ 118 h 144"/>
                <a:gd name="T18" fmla="*/ 103 w 237"/>
                <a:gd name="T19" fmla="*/ 119 h 144"/>
                <a:gd name="T20" fmla="*/ 149 w 237"/>
                <a:gd name="T21" fmla="*/ 112 h 144"/>
                <a:gd name="T22" fmla="*/ 166 w 237"/>
                <a:gd name="T23" fmla="*/ 106 h 144"/>
                <a:gd name="T24" fmla="*/ 182 w 237"/>
                <a:gd name="T25" fmla="*/ 97 h 144"/>
                <a:gd name="T26" fmla="*/ 194 w 237"/>
                <a:gd name="T27" fmla="*/ 86 h 144"/>
                <a:gd name="T28" fmla="*/ 198 w 237"/>
                <a:gd name="T29" fmla="*/ 81 h 144"/>
                <a:gd name="T30" fmla="*/ 207 w 237"/>
                <a:gd name="T31" fmla="*/ 63 h 144"/>
                <a:gd name="T32" fmla="*/ 212 w 237"/>
                <a:gd name="T33" fmla="*/ 40 h 144"/>
                <a:gd name="T34" fmla="*/ 211 w 237"/>
                <a:gd name="T35" fmla="*/ 23 h 144"/>
                <a:gd name="T36" fmla="*/ 210 w 237"/>
                <a:gd name="T37" fmla="*/ 16 h 144"/>
                <a:gd name="T38" fmla="*/ 211 w 237"/>
                <a:gd name="T39" fmla="*/ 6 h 144"/>
                <a:gd name="T40" fmla="*/ 219 w 237"/>
                <a:gd name="T41" fmla="*/ 0 h 144"/>
                <a:gd name="T42" fmla="*/ 224 w 237"/>
                <a:gd name="T43" fmla="*/ 0 h 144"/>
                <a:gd name="T44" fmla="*/ 232 w 237"/>
                <a:gd name="T45" fmla="*/ 5 h 144"/>
                <a:gd name="T46" fmla="*/ 234 w 237"/>
                <a:gd name="T47" fmla="*/ 9 h 144"/>
                <a:gd name="T48" fmla="*/ 237 w 237"/>
                <a:gd name="T49" fmla="*/ 29 h 144"/>
                <a:gd name="T50" fmla="*/ 235 w 237"/>
                <a:gd name="T51" fmla="*/ 56 h 144"/>
                <a:gd name="T52" fmla="*/ 228 w 237"/>
                <a:gd name="T53" fmla="*/ 80 h 144"/>
                <a:gd name="T54" fmla="*/ 219 w 237"/>
                <a:gd name="T55" fmla="*/ 96 h 144"/>
                <a:gd name="T56" fmla="*/ 213 w 237"/>
                <a:gd name="T57" fmla="*/ 103 h 144"/>
                <a:gd name="T58" fmla="*/ 191 w 237"/>
                <a:gd name="T59" fmla="*/ 121 h 144"/>
                <a:gd name="T60" fmla="*/ 164 w 237"/>
                <a:gd name="T61" fmla="*/ 134 h 144"/>
                <a:gd name="T62" fmla="*/ 129 w 237"/>
                <a:gd name="T63" fmla="*/ 142 h 144"/>
                <a:gd name="T64" fmla="*/ 89 w 237"/>
                <a:gd name="T6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7" h="144">
                  <a:moveTo>
                    <a:pt x="89" y="144"/>
                  </a:moveTo>
                  <a:lnTo>
                    <a:pt x="89" y="144"/>
                  </a:lnTo>
                  <a:lnTo>
                    <a:pt x="70" y="144"/>
                  </a:lnTo>
                  <a:lnTo>
                    <a:pt x="52" y="143"/>
                  </a:lnTo>
                  <a:lnTo>
                    <a:pt x="31" y="141"/>
                  </a:lnTo>
                  <a:lnTo>
                    <a:pt x="10" y="137"/>
                  </a:lnTo>
                  <a:lnTo>
                    <a:pt x="10" y="137"/>
                  </a:lnTo>
                  <a:lnTo>
                    <a:pt x="6" y="136"/>
                  </a:lnTo>
                  <a:lnTo>
                    <a:pt x="2" y="133"/>
                  </a:lnTo>
                  <a:lnTo>
                    <a:pt x="0" y="128"/>
                  </a:lnTo>
                  <a:lnTo>
                    <a:pt x="0" y="123"/>
                  </a:lnTo>
                  <a:lnTo>
                    <a:pt x="0" y="123"/>
                  </a:lnTo>
                  <a:lnTo>
                    <a:pt x="1" y="119"/>
                  </a:lnTo>
                  <a:lnTo>
                    <a:pt x="5" y="115"/>
                  </a:lnTo>
                  <a:lnTo>
                    <a:pt x="9" y="113"/>
                  </a:lnTo>
                  <a:lnTo>
                    <a:pt x="14" y="113"/>
                  </a:lnTo>
                  <a:lnTo>
                    <a:pt x="14" y="113"/>
                  </a:lnTo>
                  <a:lnTo>
                    <a:pt x="46" y="118"/>
                  </a:lnTo>
                  <a:lnTo>
                    <a:pt x="76" y="119"/>
                  </a:lnTo>
                  <a:lnTo>
                    <a:pt x="103" y="119"/>
                  </a:lnTo>
                  <a:lnTo>
                    <a:pt x="127" y="116"/>
                  </a:lnTo>
                  <a:lnTo>
                    <a:pt x="149" y="112"/>
                  </a:lnTo>
                  <a:lnTo>
                    <a:pt x="158" y="109"/>
                  </a:lnTo>
                  <a:lnTo>
                    <a:pt x="166" y="106"/>
                  </a:lnTo>
                  <a:lnTo>
                    <a:pt x="174" y="101"/>
                  </a:lnTo>
                  <a:lnTo>
                    <a:pt x="182" y="97"/>
                  </a:lnTo>
                  <a:lnTo>
                    <a:pt x="188" y="92"/>
                  </a:lnTo>
                  <a:lnTo>
                    <a:pt x="194" y="86"/>
                  </a:lnTo>
                  <a:lnTo>
                    <a:pt x="194" y="86"/>
                  </a:lnTo>
                  <a:lnTo>
                    <a:pt x="198" y="81"/>
                  </a:lnTo>
                  <a:lnTo>
                    <a:pt x="202" y="75"/>
                  </a:lnTo>
                  <a:lnTo>
                    <a:pt x="207" y="63"/>
                  </a:lnTo>
                  <a:lnTo>
                    <a:pt x="211" y="51"/>
                  </a:lnTo>
                  <a:lnTo>
                    <a:pt x="212" y="40"/>
                  </a:lnTo>
                  <a:lnTo>
                    <a:pt x="212" y="30"/>
                  </a:lnTo>
                  <a:lnTo>
                    <a:pt x="211" y="23"/>
                  </a:lnTo>
                  <a:lnTo>
                    <a:pt x="210" y="16"/>
                  </a:lnTo>
                  <a:lnTo>
                    <a:pt x="210" y="16"/>
                  </a:lnTo>
                  <a:lnTo>
                    <a:pt x="210" y="10"/>
                  </a:lnTo>
                  <a:lnTo>
                    <a:pt x="211" y="6"/>
                  </a:lnTo>
                  <a:lnTo>
                    <a:pt x="214" y="2"/>
                  </a:lnTo>
                  <a:lnTo>
                    <a:pt x="219" y="0"/>
                  </a:lnTo>
                  <a:lnTo>
                    <a:pt x="219" y="0"/>
                  </a:lnTo>
                  <a:lnTo>
                    <a:pt x="224" y="0"/>
                  </a:lnTo>
                  <a:lnTo>
                    <a:pt x="228" y="1"/>
                  </a:lnTo>
                  <a:lnTo>
                    <a:pt x="232" y="5"/>
                  </a:lnTo>
                  <a:lnTo>
                    <a:pt x="234" y="9"/>
                  </a:lnTo>
                  <a:lnTo>
                    <a:pt x="234" y="9"/>
                  </a:lnTo>
                  <a:lnTo>
                    <a:pt x="236" y="18"/>
                  </a:lnTo>
                  <a:lnTo>
                    <a:pt x="237" y="29"/>
                  </a:lnTo>
                  <a:lnTo>
                    <a:pt x="237" y="42"/>
                  </a:lnTo>
                  <a:lnTo>
                    <a:pt x="235" y="56"/>
                  </a:lnTo>
                  <a:lnTo>
                    <a:pt x="232" y="71"/>
                  </a:lnTo>
                  <a:lnTo>
                    <a:pt x="228" y="80"/>
                  </a:lnTo>
                  <a:lnTo>
                    <a:pt x="224" y="88"/>
                  </a:lnTo>
                  <a:lnTo>
                    <a:pt x="219" y="96"/>
                  </a:lnTo>
                  <a:lnTo>
                    <a:pt x="213" y="103"/>
                  </a:lnTo>
                  <a:lnTo>
                    <a:pt x="213" y="103"/>
                  </a:lnTo>
                  <a:lnTo>
                    <a:pt x="203" y="113"/>
                  </a:lnTo>
                  <a:lnTo>
                    <a:pt x="191" y="121"/>
                  </a:lnTo>
                  <a:lnTo>
                    <a:pt x="177" y="128"/>
                  </a:lnTo>
                  <a:lnTo>
                    <a:pt x="164" y="134"/>
                  </a:lnTo>
                  <a:lnTo>
                    <a:pt x="146" y="138"/>
                  </a:lnTo>
                  <a:lnTo>
                    <a:pt x="129" y="142"/>
                  </a:lnTo>
                  <a:lnTo>
                    <a:pt x="109" y="144"/>
                  </a:lnTo>
                  <a:lnTo>
                    <a:pt x="89" y="144"/>
                  </a:lnTo>
                  <a:lnTo>
                    <a:pt x="89"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18"/>
            <p:cNvSpPr>
              <a:spLocks/>
            </p:cNvSpPr>
            <p:nvPr userDrawn="1"/>
          </p:nvSpPr>
          <p:spPr bwMode="auto">
            <a:xfrm>
              <a:off x="3090" y="1481"/>
              <a:ext cx="125" cy="106"/>
            </a:xfrm>
            <a:custGeom>
              <a:avLst/>
              <a:gdLst>
                <a:gd name="T0" fmla="*/ 33 w 249"/>
                <a:gd name="T1" fmla="*/ 212 h 212"/>
                <a:gd name="T2" fmla="*/ 27 w 249"/>
                <a:gd name="T3" fmla="*/ 210 h 212"/>
                <a:gd name="T4" fmla="*/ 22 w 249"/>
                <a:gd name="T5" fmla="*/ 207 h 212"/>
                <a:gd name="T6" fmla="*/ 14 w 249"/>
                <a:gd name="T7" fmla="*/ 194 h 212"/>
                <a:gd name="T8" fmla="*/ 4 w 249"/>
                <a:gd name="T9" fmla="*/ 170 h 212"/>
                <a:gd name="T10" fmla="*/ 0 w 249"/>
                <a:gd name="T11" fmla="*/ 145 h 212"/>
                <a:gd name="T12" fmla="*/ 3 w 249"/>
                <a:gd name="T13" fmla="*/ 124 h 212"/>
                <a:gd name="T14" fmla="*/ 7 w 249"/>
                <a:gd name="T15" fmla="*/ 112 h 212"/>
                <a:gd name="T16" fmla="*/ 15 w 249"/>
                <a:gd name="T17" fmla="*/ 97 h 212"/>
                <a:gd name="T18" fmla="*/ 27 w 249"/>
                <a:gd name="T19" fmla="*/ 83 h 212"/>
                <a:gd name="T20" fmla="*/ 58 w 249"/>
                <a:gd name="T21" fmla="*/ 59 h 212"/>
                <a:gd name="T22" fmla="*/ 94 w 249"/>
                <a:gd name="T23" fmla="*/ 39 h 212"/>
                <a:gd name="T24" fmla="*/ 133 w 249"/>
                <a:gd name="T25" fmla="*/ 25 h 212"/>
                <a:gd name="T26" fmla="*/ 170 w 249"/>
                <a:gd name="T27" fmla="*/ 14 h 212"/>
                <a:gd name="T28" fmla="*/ 225 w 249"/>
                <a:gd name="T29" fmla="*/ 3 h 212"/>
                <a:gd name="T30" fmla="*/ 235 w 249"/>
                <a:gd name="T31" fmla="*/ 0 h 212"/>
                <a:gd name="T32" fmla="*/ 245 w 249"/>
                <a:gd name="T33" fmla="*/ 3 h 212"/>
                <a:gd name="T34" fmla="*/ 249 w 249"/>
                <a:gd name="T35" fmla="*/ 11 h 212"/>
                <a:gd name="T36" fmla="*/ 249 w 249"/>
                <a:gd name="T37" fmla="*/ 16 h 212"/>
                <a:gd name="T38" fmla="*/ 244 w 249"/>
                <a:gd name="T39" fmla="*/ 23 h 212"/>
                <a:gd name="T40" fmla="*/ 239 w 249"/>
                <a:gd name="T41" fmla="*/ 26 h 212"/>
                <a:gd name="T42" fmla="*/ 189 w 249"/>
                <a:gd name="T43" fmla="*/ 35 h 212"/>
                <a:gd name="T44" fmla="*/ 126 w 249"/>
                <a:gd name="T45" fmla="*/ 54 h 212"/>
                <a:gd name="T46" fmla="*/ 95 w 249"/>
                <a:gd name="T47" fmla="*/ 67 h 212"/>
                <a:gd name="T48" fmla="*/ 67 w 249"/>
                <a:gd name="T49" fmla="*/ 83 h 212"/>
                <a:gd name="T50" fmla="*/ 44 w 249"/>
                <a:gd name="T51" fmla="*/ 102 h 212"/>
                <a:gd name="T52" fmla="*/ 30 w 249"/>
                <a:gd name="T53" fmla="*/ 122 h 212"/>
                <a:gd name="T54" fmla="*/ 27 w 249"/>
                <a:gd name="T55" fmla="*/ 131 h 212"/>
                <a:gd name="T56" fmla="*/ 26 w 249"/>
                <a:gd name="T57" fmla="*/ 147 h 212"/>
                <a:gd name="T58" fmla="*/ 28 w 249"/>
                <a:gd name="T59" fmla="*/ 164 h 212"/>
                <a:gd name="T60" fmla="*/ 37 w 249"/>
                <a:gd name="T61" fmla="*/ 182 h 212"/>
                <a:gd name="T62" fmla="*/ 43 w 249"/>
                <a:gd name="T63" fmla="*/ 193 h 212"/>
                <a:gd name="T64" fmla="*/ 44 w 249"/>
                <a:gd name="T65" fmla="*/ 202 h 212"/>
                <a:gd name="T66" fmla="*/ 40 w 249"/>
                <a:gd name="T67" fmla="*/ 210 h 212"/>
                <a:gd name="T68" fmla="*/ 36 w 249"/>
                <a:gd name="T69" fmla="*/ 211 h 212"/>
                <a:gd name="T70" fmla="*/ 33 w 249"/>
                <a:gd name="T71"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9" h="212">
                  <a:moveTo>
                    <a:pt x="33" y="212"/>
                  </a:moveTo>
                  <a:lnTo>
                    <a:pt x="33" y="212"/>
                  </a:lnTo>
                  <a:lnTo>
                    <a:pt x="29" y="211"/>
                  </a:lnTo>
                  <a:lnTo>
                    <a:pt x="27" y="210"/>
                  </a:lnTo>
                  <a:lnTo>
                    <a:pt x="24" y="209"/>
                  </a:lnTo>
                  <a:lnTo>
                    <a:pt x="22" y="207"/>
                  </a:lnTo>
                  <a:lnTo>
                    <a:pt x="22" y="207"/>
                  </a:lnTo>
                  <a:lnTo>
                    <a:pt x="14" y="194"/>
                  </a:lnTo>
                  <a:lnTo>
                    <a:pt x="9" y="181"/>
                  </a:lnTo>
                  <a:lnTo>
                    <a:pt x="4" y="170"/>
                  </a:lnTo>
                  <a:lnTo>
                    <a:pt x="2" y="158"/>
                  </a:lnTo>
                  <a:lnTo>
                    <a:pt x="0" y="145"/>
                  </a:lnTo>
                  <a:lnTo>
                    <a:pt x="0" y="135"/>
                  </a:lnTo>
                  <a:lnTo>
                    <a:pt x="3" y="124"/>
                  </a:lnTo>
                  <a:lnTo>
                    <a:pt x="7" y="112"/>
                  </a:lnTo>
                  <a:lnTo>
                    <a:pt x="7" y="112"/>
                  </a:lnTo>
                  <a:lnTo>
                    <a:pt x="11" y="105"/>
                  </a:lnTo>
                  <a:lnTo>
                    <a:pt x="15" y="97"/>
                  </a:lnTo>
                  <a:lnTo>
                    <a:pt x="21" y="90"/>
                  </a:lnTo>
                  <a:lnTo>
                    <a:pt x="27" y="83"/>
                  </a:lnTo>
                  <a:lnTo>
                    <a:pt x="42" y="71"/>
                  </a:lnTo>
                  <a:lnTo>
                    <a:pt x="58" y="59"/>
                  </a:lnTo>
                  <a:lnTo>
                    <a:pt x="75" y="49"/>
                  </a:lnTo>
                  <a:lnTo>
                    <a:pt x="94" y="39"/>
                  </a:lnTo>
                  <a:lnTo>
                    <a:pt x="113" y="33"/>
                  </a:lnTo>
                  <a:lnTo>
                    <a:pt x="133" y="25"/>
                  </a:lnTo>
                  <a:lnTo>
                    <a:pt x="151" y="19"/>
                  </a:lnTo>
                  <a:lnTo>
                    <a:pt x="170" y="14"/>
                  </a:lnTo>
                  <a:lnTo>
                    <a:pt x="202" y="6"/>
                  </a:lnTo>
                  <a:lnTo>
                    <a:pt x="225" y="3"/>
                  </a:lnTo>
                  <a:lnTo>
                    <a:pt x="235" y="0"/>
                  </a:lnTo>
                  <a:lnTo>
                    <a:pt x="235" y="0"/>
                  </a:lnTo>
                  <a:lnTo>
                    <a:pt x="240" y="0"/>
                  </a:lnTo>
                  <a:lnTo>
                    <a:pt x="245" y="3"/>
                  </a:lnTo>
                  <a:lnTo>
                    <a:pt x="248" y="6"/>
                  </a:lnTo>
                  <a:lnTo>
                    <a:pt x="249" y="11"/>
                  </a:lnTo>
                  <a:lnTo>
                    <a:pt x="249" y="11"/>
                  </a:lnTo>
                  <a:lnTo>
                    <a:pt x="249" y="16"/>
                  </a:lnTo>
                  <a:lnTo>
                    <a:pt x="247" y="21"/>
                  </a:lnTo>
                  <a:lnTo>
                    <a:pt x="244" y="23"/>
                  </a:lnTo>
                  <a:lnTo>
                    <a:pt x="239" y="26"/>
                  </a:lnTo>
                  <a:lnTo>
                    <a:pt x="239" y="26"/>
                  </a:lnTo>
                  <a:lnTo>
                    <a:pt x="217" y="29"/>
                  </a:lnTo>
                  <a:lnTo>
                    <a:pt x="189" y="35"/>
                  </a:lnTo>
                  <a:lnTo>
                    <a:pt x="158" y="43"/>
                  </a:lnTo>
                  <a:lnTo>
                    <a:pt x="126" y="54"/>
                  </a:lnTo>
                  <a:lnTo>
                    <a:pt x="110" y="60"/>
                  </a:lnTo>
                  <a:lnTo>
                    <a:pt x="95" y="67"/>
                  </a:lnTo>
                  <a:lnTo>
                    <a:pt x="80" y="75"/>
                  </a:lnTo>
                  <a:lnTo>
                    <a:pt x="67" y="83"/>
                  </a:lnTo>
                  <a:lnTo>
                    <a:pt x="55" y="92"/>
                  </a:lnTo>
                  <a:lnTo>
                    <a:pt x="44" y="102"/>
                  </a:lnTo>
                  <a:lnTo>
                    <a:pt x="36" y="112"/>
                  </a:lnTo>
                  <a:lnTo>
                    <a:pt x="30" y="122"/>
                  </a:lnTo>
                  <a:lnTo>
                    <a:pt x="30" y="122"/>
                  </a:lnTo>
                  <a:lnTo>
                    <a:pt x="27" y="131"/>
                  </a:lnTo>
                  <a:lnTo>
                    <a:pt x="26" y="139"/>
                  </a:lnTo>
                  <a:lnTo>
                    <a:pt x="26" y="147"/>
                  </a:lnTo>
                  <a:lnTo>
                    <a:pt x="26" y="156"/>
                  </a:lnTo>
                  <a:lnTo>
                    <a:pt x="28" y="164"/>
                  </a:lnTo>
                  <a:lnTo>
                    <a:pt x="32" y="173"/>
                  </a:lnTo>
                  <a:lnTo>
                    <a:pt x="37" y="182"/>
                  </a:lnTo>
                  <a:lnTo>
                    <a:pt x="43" y="193"/>
                  </a:lnTo>
                  <a:lnTo>
                    <a:pt x="43" y="193"/>
                  </a:lnTo>
                  <a:lnTo>
                    <a:pt x="44" y="197"/>
                  </a:lnTo>
                  <a:lnTo>
                    <a:pt x="44" y="202"/>
                  </a:lnTo>
                  <a:lnTo>
                    <a:pt x="43" y="207"/>
                  </a:lnTo>
                  <a:lnTo>
                    <a:pt x="40" y="210"/>
                  </a:lnTo>
                  <a:lnTo>
                    <a:pt x="40" y="210"/>
                  </a:lnTo>
                  <a:lnTo>
                    <a:pt x="36" y="211"/>
                  </a:lnTo>
                  <a:lnTo>
                    <a:pt x="33" y="212"/>
                  </a:lnTo>
                  <a:lnTo>
                    <a:pt x="33" y="2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19"/>
            <p:cNvSpPr>
              <a:spLocks/>
            </p:cNvSpPr>
            <p:nvPr userDrawn="1"/>
          </p:nvSpPr>
          <p:spPr bwMode="auto">
            <a:xfrm>
              <a:off x="3126" y="1642"/>
              <a:ext cx="88" cy="90"/>
            </a:xfrm>
            <a:custGeom>
              <a:avLst/>
              <a:gdLst>
                <a:gd name="T0" fmla="*/ 25 w 176"/>
                <a:gd name="T1" fmla="*/ 181 h 181"/>
                <a:gd name="T2" fmla="*/ 19 w 176"/>
                <a:gd name="T3" fmla="*/ 180 h 181"/>
                <a:gd name="T4" fmla="*/ 15 w 176"/>
                <a:gd name="T5" fmla="*/ 176 h 181"/>
                <a:gd name="T6" fmla="*/ 9 w 176"/>
                <a:gd name="T7" fmla="*/ 168 h 181"/>
                <a:gd name="T8" fmla="*/ 2 w 176"/>
                <a:gd name="T9" fmla="*/ 151 h 181"/>
                <a:gd name="T10" fmla="*/ 0 w 176"/>
                <a:gd name="T11" fmla="*/ 135 h 181"/>
                <a:gd name="T12" fmla="*/ 1 w 176"/>
                <a:gd name="T13" fmla="*/ 118 h 181"/>
                <a:gd name="T14" fmla="*/ 3 w 176"/>
                <a:gd name="T15" fmla="*/ 110 h 181"/>
                <a:gd name="T16" fmla="*/ 17 w 176"/>
                <a:gd name="T17" fmla="*/ 86 h 181"/>
                <a:gd name="T18" fmla="*/ 38 w 176"/>
                <a:gd name="T19" fmla="*/ 64 h 181"/>
                <a:gd name="T20" fmla="*/ 62 w 176"/>
                <a:gd name="T21" fmla="*/ 46 h 181"/>
                <a:gd name="T22" fmla="*/ 89 w 176"/>
                <a:gd name="T23" fmla="*/ 31 h 181"/>
                <a:gd name="T24" fmla="*/ 137 w 176"/>
                <a:gd name="T25" fmla="*/ 9 h 181"/>
                <a:gd name="T26" fmla="*/ 160 w 176"/>
                <a:gd name="T27" fmla="*/ 0 h 181"/>
                <a:gd name="T28" fmla="*/ 169 w 176"/>
                <a:gd name="T29" fmla="*/ 1 h 181"/>
                <a:gd name="T30" fmla="*/ 176 w 176"/>
                <a:gd name="T31" fmla="*/ 9 h 181"/>
                <a:gd name="T32" fmla="*/ 176 w 176"/>
                <a:gd name="T33" fmla="*/ 14 h 181"/>
                <a:gd name="T34" fmla="*/ 172 w 176"/>
                <a:gd name="T35" fmla="*/ 22 h 181"/>
                <a:gd name="T36" fmla="*/ 168 w 176"/>
                <a:gd name="T37" fmla="*/ 24 h 181"/>
                <a:gd name="T38" fmla="*/ 134 w 176"/>
                <a:gd name="T39" fmla="*/ 37 h 181"/>
                <a:gd name="T40" fmla="*/ 91 w 176"/>
                <a:gd name="T41" fmla="*/ 57 h 181"/>
                <a:gd name="T42" fmla="*/ 61 w 176"/>
                <a:gd name="T43" fmla="*/ 78 h 181"/>
                <a:gd name="T44" fmla="*/ 44 w 176"/>
                <a:gd name="T45" fmla="*/ 93 h 181"/>
                <a:gd name="T46" fmla="*/ 31 w 176"/>
                <a:gd name="T47" fmla="*/ 109 h 181"/>
                <a:gd name="T48" fmla="*/ 28 w 176"/>
                <a:gd name="T49" fmla="*/ 118 h 181"/>
                <a:gd name="T50" fmla="*/ 25 w 176"/>
                <a:gd name="T51" fmla="*/ 135 h 181"/>
                <a:gd name="T52" fmla="*/ 29 w 176"/>
                <a:gd name="T53" fmla="*/ 151 h 181"/>
                <a:gd name="T54" fmla="*/ 36 w 176"/>
                <a:gd name="T55" fmla="*/ 161 h 181"/>
                <a:gd name="T56" fmla="*/ 37 w 176"/>
                <a:gd name="T57" fmla="*/ 170 h 181"/>
                <a:gd name="T58" fmla="*/ 32 w 176"/>
                <a:gd name="T59" fmla="*/ 178 h 181"/>
                <a:gd name="T60" fmla="*/ 29 w 176"/>
                <a:gd name="T61" fmla="*/ 181 h 181"/>
                <a:gd name="T62" fmla="*/ 25 w 176"/>
                <a:gd name="T63"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181">
                  <a:moveTo>
                    <a:pt x="25" y="181"/>
                  </a:moveTo>
                  <a:lnTo>
                    <a:pt x="25" y="181"/>
                  </a:lnTo>
                  <a:lnTo>
                    <a:pt x="22" y="181"/>
                  </a:lnTo>
                  <a:lnTo>
                    <a:pt x="19" y="180"/>
                  </a:lnTo>
                  <a:lnTo>
                    <a:pt x="16" y="178"/>
                  </a:lnTo>
                  <a:lnTo>
                    <a:pt x="15" y="176"/>
                  </a:lnTo>
                  <a:lnTo>
                    <a:pt x="15" y="176"/>
                  </a:lnTo>
                  <a:lnTo>
                    <a:pt x="9" y="168"/>
                  </a:lnTo>
                  <a:lnTo>
                    <a:pt x="6" y="159"/>
                  </a:lnTo>
                  <a:lnTo>
                    <a:pt x="2" y="151"/>
                  </a:lnTo>
                  <a:lnTo>
                    <a:pt x="1" y="143"/>
                  </a:lnTo>
                  <a:lnTo>
                    <a:pt x="0" y="135"/>
                  </a:lnTo>
                  <a:lnTo>
                    <a:pt x="0" y="127"/>
                  </a:lnTo>
                  <a:lnTo>
                    <a:pt x="1" y="118"/>
                  </a:lnTo>
                  <a:lnTo>
                    <a:pt x="3" y="110"/>
                  </a:lnTo>
                  <a:lnTo>
                    <a:pt x="3" y="110"/>
                  </a:lnTo>
                  <a:lnTo>
                    <a:pt x="9" y="98"/>
                  </a:lnTo>
                  <a:lnTo>
                    <a:pt x="17" y="86"/>
                  </a:lnTo>
                  <a:lnTo>
                    <a:pt x="26" y="75"/>
                  </a:lnTo>
                  <a:lnTo>
                    <a:pt x="38" y="64"/>
                  </a:lnTo>
                  <a:lnTo>
                    <a:pt x="49" y="55"/>
                  </a:lnTo>
                  <a:lnTo>
                    <a:pt x="62" y="46"/>
                  </a:lnTo>
                  <a:lnTo>
                    <a:pt x="76" y="38"/>
                  </a:lnTo>
                  <a:lnTo>
                    <a:pt x="89" y="31"/>
                  </a:lnTo>
                  <a:lnTo>
                    <a:pt x="114" y="18"/>
                  </a:lnTo>
                  <a:lnTo>
                    <a:pt x="137" y="9"/>
                  </a:lnTo>
                  <a:lnTo>
                    <a:pt x="160" y="0"/>
                  </a:lnTo>
                  <a:lnTo>
                    <a:pt x="160" y="0"/>
                  </a:lnTo>
                  <a:lnTo>
                    <a:pt x="165" y="0"/>
                  </a:lnTo>
                  <a:lnTo>
                    <a:pt x="169" y="1"/>
                  </a:lnTo>
                  <a:lnTo>
                    <a:pt x="174" y="4"/>
                  </a:lnTo>
                  <a:lnTo>
                    <a:pt x="176" y="9"/>
                  </a:lnTo>
                  <a:lnTo>
                    <a:pt x="176" y="9"/>
                  </a:lnTo>
                  <a:lnTo>
                    <a:pt x="176" y="14"/>
                  </a:lnTo>
                  <a:lnTo>
                    <a:pt x="175" y="18"/>
                  </a:lnTo>
                  <a:lnTo>
                    <a:pt x="172" y="22"/>
                  </a:lnTo>
                  <a:lnTo>
                    <a:pt x="168" y="24"/>
                  </a:lnTo>
                  <a:lnTo>
                    <a:pt x="168" y="24"/>
                  </a:lnTo>
                  <a:lnTo>
                    <a:pt x="153" y="30"/>
                  </a:lnTo>
                  <a:lnTo>
                    <a:pt x="134" y="37"/>
                  </a:lnTo>
                  <a:lnTo>
                    <a:pt x="113" y="46"/>
                  </a:lnTo>
                  <a:lnTo>
                    <a:pt x="91" y="57"/>
                  </a:lnTo>
                  <a:lnTo>
                    <a:pt x="70" y="71"/>
                  </a:lnTo>
                  <a:lnTo>
                    <a:pt x="61" y="78"/>
                  </a:lnTo>
                  <a:lnTo>
                    <a:pt x="52" y="85"/>
                  </a:lnTo>
                  <a:lnTo>
                    <a:pt x="44" y="93"/>
                  </a:lnTo>
                  <a:lnTo>
                    <a:pt x="37" y="101"/>
                  </a:lnTo>
                  <a:lnTo>
                    <a:pt x="31" y="109"/>
                  </a:lnTo>
                  <a:lnTo>
                    <a:pt x="28" y="118"/>
                  </a:lnTo>
                  <a:lnTo>
                    <a:pt x="28" y="118"/>
                  </a:lnTo>
                  <a:lnTo>
                    <a:pt x="25" y="129"/>
                  </a:lnTo>
                  <a:lnTo>
                    <a:pt x="25" y="135"/>
                  </a:lnTo>
                  <a:lnTo>
                    <a:pt x="25" y="139"/>
                  </a:lnTo>
                  <a:lnTo>
                    <a:pt x="29" y="151"/>
                  </a:lnTo>
                  <a:lnTo>
                    <a:pt x="36" y="161"/>
                  </a:lnTo>
                  <a:lnTo>
                    <a:pt x="36" y="161"/>
                  </a:lnTo>
                  <a:lnTo>
                    <a:pt x="37" y="166"/>
                  </a:lnTo>
                  <a:lnTo>
                    <a:pt x="37" y="170"/>
                  </a:lnTo>
                  <a:lnTo>
                    <a:pt x="36" y="175"/>
                  </a:lnTo>
                  <a:lnTo>
                    <a:pt x="32" y="178"/>
                  </a:lnTo>
                  <a:lnTo>
                    <a:pt x="32" y="178"/>
                  </a:lnTo>
                  <a:lnTo>
                    <a:pt x="29" y="181"/>
                  </a:lnTo>
                  <a:lnTo>
                    <a:pt x="25" y="181"/>
                  </a:lnTo>
                  <a:lnTo>
                    <a:pt x="25"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20"/>
            <p:cNvSpPr>
              <a:spLocks/>
            </p:cNvSpPr>
            <p:nvPr userDrawn="1"/>
          </p:nvSpPr>
          <p:spPr bwMode="auto">
            <a:xfrm>
              <a:off x="2967" y="2083"/>
              <a:ext cx="178" cy="70"/>
            </a:xfrm>
            <a:custGeom>
              <a:avLst/>
              <a:gdLst>
                <a:gd name="T0" fmla="*/ 321 w 356"/>
                <a:gd name="T1" fmla="*/ 140 h 140"/>
                <a:gd name="T2" fmla="*/ 298 w 356"/>
                <a:gd name="T3" fmla="*/ 136 h 140"/>
                <a:gd name="T4" fmla="*/ 271 w 356"/>
                <a:gd name="T5" fmla="*/ 128 h 140"/>
                <a:gd name="T6" fmla="*/ 266 w 356"/>
                <a:gd name="T7" fmla="*/ 126 h 140"/>
                <a:gd name="T8" fmla="*/ 263 w 356"/>
                <a:gd name="T9" fmla="*/ 117 h 140"/>
                <a:gd name="T10" fmla="*/ 263 w 356"/>
                <a:gd name="T11" fmla="*/ 112 h 140"/>
                <a:gd name="T12" fmla="*/ 270 w 356"/>
                <a:gd name="T13" fmla="*/ 105 h 140"/>
                <a:gd name="T14" fmla="*/ 279 w 356"/>
                <a:gd name="T15" fmla="*/ 105 h 140"/>
                <a:gd name="T16" fmla="*/ 291 w 356"/>
                <a:gd name="T17" fmla="*/ 109 h 140"/>
                <a:gd name="T18" fmla="*/ 311 w 356"/>
                <a:gd name="T19" fmla="*/ 113 h 140"/>
                <a:gd name="T20" fmla="*/ 327 w 356"/>
                <a:gd name="T21" fmla="*/ 113 h 140"/>
                <a:gd name="T22" fmla="*/ 331 w 356"/>
                <a:gd name="T23" fmla="*/ 112 h 140"/>
                <a:gd name="T24" fmla="*/ 327 w 356"/>
                <a:gd name="T25" fmla="*/ 101 h 140"/>
                <a:gd name="T26" fmla="*/ 313 w 356"/>
                <a:gd name="T27" fmla="*/ 84 h 140"/>
                <a:gd name="T28" fmla="*/ 305 w 356"/>
                <a:gd name="T29" fmla="*/ 78 h 140"/>
                <a:gd name="T30" fmla="*/ 286 w 356"/>
                <a:gd name="T31" fmla="*/ 63 h 140"/>
                <a:gd name="T32" fmla="*/ 259 w 356"/>
                <a:gd name="T33" fmla="*/ 48 h 140"/>
                <a:gd name="T34" fmla="*/ 228 w 356"/>
                <a:gd name="T35" fmla="*/ 36 h 140"/>
                <a:gd name="T36" fmla="*/ 192 w 356"/>
                <a:gd name="T37" fmla="*/ 28 h 140"/>
                <a:gd name="T38" fmla="*/ 153 w 356"/>
                <a:gd name="T39" fmla="*/ 25 h 140"/>
                <a:gd name="T40" fmla="*/ 111 w 356"/>
                <a:gd name="T41" fmla="*/ 29 h 140"/>
                <a:gd name="T42" fmla="*/ 66 w 356"/>
                <a:gd name="T43" fmla="*/ 42 h 140"/>
                <a:gd name="T44" fmla="*/ 18 w 356"/>
                <a:gd name="T45" fmla="*/ 65 h 140"/>
                <a:gd name="T46" fmla="*/ 14 w 356"/>
                <a:gd name="T47" fmla="*/ 66 h 140"/>
                <a:gd name="T48" fmla="*/ 5 w 356"/>
                <a:gd name="T49" fmla="*/ 64 h 140"/>
                <a:gd name="T50" fmla="*/ 1 w 356"/>
                <a:gd name="T51" fmla="*/ 60 h 140"/>
                <a:gd name="T52" fmla="*/ 0 w 356"/>
                <a:gd name="T53" fmla="*/ 51 h 140"/>
                <a:gd name="T54" fmla="*/ 6 w 356"/>
                <a:gd name="T55" fmla="*/ 43 h 140"/>
                <a:gd name="T56" fmla="*/ 32 w 356"/>
                <a:gd name="T57" fmla="*/ 29 h 140"/>
                <a:gd name="T58" fmla="*/ 83 w 356"/>
                <a:gd name="T59" fmla="*/ 10 h 140"/>
                <a:gd name="T60" fmla="*/ 134 w 356"/>
                <a:gd name="T61" fmla="*/ 2 h 140"/>
                <a:gd name="T62" fmla="*/ 180 w 356"/>
                <a:gd name="T63" fmla="*/ 2 h 140"/>
                <a:gd name="T64" fmla="*/ 223 w 356"/>
                <a:gd name="T65" fmla="*/ 8 h 140"/>
                <a:gd name="T66" fmla="*/ 263 w 356"/>
                <a:gd name="T67" fmla="*/ 22 h 140"/>
                <a:gd name="T68" fmla="*/ 295 w 356"/>
                <a:gd name="T69" fmla="*/ 40 h 140"/>
                <a:gd name="T70" fmla="*/ 323 w 356"/>
                <a:gd name="T71" fmla="*/ 58 h 140"/>
                <a:gd name="T72" fmla="*/ 333 w 356"/>
                <a:gd name="T73" fmla="*/ 68 h 140"/>
                <a:gd name="T74" fmla="*/ 346 w 356"/>
                <a:gd name="T75" fmla="*/ 84 h 140"/>
                <a:gd name="T76" fmla="*/ 354 w 356"/>
                <a:gd name="T77" fmla="*/ 99 h 140"/>
                <a:gd name="T78" fmla="*/ 356 w 356"/>
                <a:gd name="T79" fmla="*/ 114 h 140"/>
                <a:gd name="T80" fmla="*/ 351 w 356"/>
                <a:gd name="T81" fmla="*/ 126 h 140"/>
                <a:gd name="T82" fmla="*/ 347 w 356"/>
                <a:gd name="T83" fmla="*/ 132 h 140"/>
                <a:gd name="T84" fmla="*/ 331 w 356"/>
                <a:gd name="T85" fmla="*/ 139 h 140"/>
                <a:gd name="T86" fmla="*/ 321 w 356"/>
                <a:gd name="T87"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6" h="140">
                  <a:moveTo>
                    <a:pt x="321" y="140"/>
                  </a:moveTo>
                  <a:lnTo>
                    <a:pt x="321" y="140"/>
                  </a:lnTo>
                  <a:lnTo>
                    <a:pt x="310" y="139"/>
                  </a:lnTo>
                  <a:lnTo>
                    <a:pt x="298" y="136"/>
                  </a:lnTo>
                  <a:lnTo>
                    <a:pt x="284" y="133"/>
                  </a:lnTo>
                  <a:lnTo>
                    <a:pt x="271" y="128"/>
                  </a:lnTo>
                  <a:lnTo>
                    <a:pt x="271" y="128"/>
                  </a:lnTo>
                  <a:lnTo>
                    <a:pt x="266" y="126"/>
                  </a:lnTo>
                  <a:lnTo>
                    <a:pt x="264" y="121"/>
                  </a:lnTo>
                  <a:lnTo>
                    <a:pt x="263" y="117"/>
                  </a:lnTo>
                  <a:lnTo>
                    <a:pt x="263" y="112"/>
                  </a:lnTo>
                  <a:lnTo>
                    <a:pt x="263" y="112"/>
                  </a:lnTo>
                  <a:lnTo>
                    <a:pt x="265" y="108"/>
                  </a:lnTo>
                  <a:lnTo>
                    <a:pt x="270" y="105"/>
                  </a:lnTo>
                  <a:lnTo>
                    <a:pt x="274" y="104"/>
                  </a:lnTo>
                  <a:lnTo>
                    <a:pt x="279" y="105"/>
                  </a:lnTo>
                  <a:lnTo>
                    <a:pt x="279" y="105"/>
                  </a:lnTo>
                  <a:lnTo>
                    <a:pt x="291" y="109"/>
                  </a:lnTo>
                  <a:lnTo>
                    <a:pt x="302" y="112"/>
                  </a:lnTo>
                  <a:lnTo>
                    <a:pt x="311" y="113"/>
                  </a:lnTo>
                  <a:lnTo>
                    <a:pt x="318" y="114"/>
                  </a:lnTo>
                  <a:lnTo>
                    <a:pt x="327" y="113"/>
                  </a:lnTo>
                  <a:lnTo>
                    <a:pt x="331" y="112"/>
                  </a:lnTo>
                  <a:lnTo>
                    <a:pt x="331" y="112"/>
                  </a:lnTo>
                  <a:lnTo>
                    <a:pt x="331" y="109"/>
                  </a:lnTo>
                  <a:lnTo>
                    <a:pt x="327" y="101"/>
                  </a:lnTo>
                  <a:lnTo>
                    <a:pt x="319" y="90"/>
                  </a:lnTo>
                  <a:lnTo>
                    <a:pt x="313" y="84"/>
                  </a:lnTo>
                  <a:lnTo>
                    <a:pt x="305" y="78"/>
                  </a:lnTo>
                  <a:lnTo>
                    <a:pt x="305" y="78"/>
                  </a:lnTo>
                  <a:lnTo>
                    <a:pt x="296" y="70"/>
                  </a:lnTo>
                  <a:lnTo>
                    <a:pt x="286" y="63"/>
                  </a:lnTo>
                  <a:lnTo>
                    <a:pt x="273" y="55"/>
                  </a:lnTo>
                  <a:lnTo>
                    <a:pt x="259" y="48"/>
                  </a:lnTo>
                  <a:lnTo>
                    <a:pt x="244" y="42"/>
                  </a:lnTo>
                  <a:lnTo>
                    <a:pt x="228" y="36"/>
                  </a:lnTo>
                  <a:lnTo>
                    <a:pt x="211" y="31"/>
                  </a:lnTo>
                  <a:lnTo>
                    <a:pt x="192" y="28"/>
                  </a:lnTo>
                  <a:lnTo>
                    <a:pt x="173" y="26"/>
                  </a:lnTo>
                  <a:lnTo>
                    <a:pt x="153" y="25"/>
                  </a:lnTo>
                  <a:lnTo>
                    <a:pt x="132" y="26"/>
                  </a:lnTo>
                  <a:lnTo>
                    <a:pt x="111" y="29"/>
                  </a:lnTo>
                  <a:lnTo>
                    <a:pt x="89" y="35"/>
                  </a:lnTo>
                  <a:lnTo>
                    <a:pt x="66" y="42"/>
                  </a:lnTo>
                  <a:lnTo>
                    <a:pt x="43" y="52"/>
                  </a:lnTo>
                  <a:lnTo>
                    <a:pt x="18" y="65"/>
                  </a:lnTo>
                  <a:lnTo>
                    <a:pt x="18" y="65"/>
                  </a:lnTo>
                  <a:lnTo>
                    <a:pt x="14" y="66"/>
                  </a:lnTo>
                  <a:lnTo>
                    <a:pt x="9" y="66"/>
                  </a:lnTo>
                  <a:lnTo>
                    <a:pt x="5" y="64"/>
                  </a:lnTo>
                  <a:lnTo>
                    <a:pt x="1" y="60"/>
                  </a:lnTo>
                  <a:lnTo>
                    <a:pt x="1" y="60"/>
                  </a:lnTo>
                  <a:lnTo>
                    <a:pt x="0" y="56"/>
                  </a:lnTo>
                  <a:lnTo>
                    <a:pt x="0" y="51"/>
                  </a:lnTo>
                  <a:lnTo>
                    <a:pt x="2" y="46"/>
                  </a:lnTo>
                  <a:lnTo>
                    <a:pt x="6" y="43"/>
                  </a:lnTo>
                  <a:lnTo>
                    <a:pt x="6" y="43"/>
                  </a:lnTo>
                  <a:lnTo>
                    <a:pt x="32" y="29"/>
                  </a:lnTo>
                  <a:lnTo>
                    <a:pt x="58" y="18"/>
                  </a:lnTo>
                  <a:lnTo>
                    <a:pt x="83" y="10"/>
                  </a:lnTo>
                  <a:lnTo>
                    <a:pt x="108" y="4"/>
                  </a:lnTo>
                  <a:lnTo>
                    <a:pt x="134" y="2"/>
                  </a:lnTo>
                  <a:lnTo>
                    <a:pt x="157" y="0"/>
                  </a:lnTo>
                  <a:lnTo>
                    <a:pt x="180" y="2"/>
                  </a:lnTo>
                  <a:lnTo>
                    <a:pt x="203" y="4"/>
                  </a:lnTo>
                  <a:lnTo>
                    <a:pt x="223" y="8"/>
                  </a:lnTo>
                  <a:lnTo>
                    <a:pt x="243" y="14"/>
                  </a:lnTo>
                  <a:lnTo>
                    <a:pt x="263" y="22"/>
                  </a:lnTo>
                  <a:lnTo>
                    <a:pt x="280" y="30"/>
                  </a:lnTo>
                  <a:lnTo>
                    <a:pt x="295" y="40"/>
                  </a:lnTo>
                  <a:lnTo>
                    <a:pt x="310" y="49"/>
                  </a:lnTo>
                  <a:lnTo>
                    <a:pt x="323" y="58"/>
                  </a:lnTo>
                  <a:lnTo>
                    <a:pt x="333" y="68"/>
                  </a:lnTo>
                  <a:lnTo>
                    <a:pt x="333" y="68"/>
                  </a:lnTo>
                  <a:lnTo>
                    <a:pt x="340" y="76"/>
                  </a:lnTo>
                  <a:lnTo>
                    <a:pt x="346" y="84"/>
                  </a:lnTo>
                  <a:lnTo>
                    <a:pt x="350" y="93"/>
                  </a:lnTo>
                  <a:lnTo>
                    <a:pt x="354" y="99"/>
                  </a:lnTo>
                  <a:lnTo>
                    <a:pt x="356" y="108"/>
                  </a:lnTo>
                  <a:lnTo>
                    <a:pt x="356" y="114"/>
                  </a:lnTo>
                  <a:lnTo>
                    <a:pt x="355" y="120"/>
                  </a:lnTo>
                  <a:lnTo>
                    <a:pt x="351" y="126"/>
                  </a:lnTo>
                  <a:lnTo>
                    <a:pt x="351" y="126"/>
                  </a:lnTo>
                  <a:lnTo>
                    <a:pt x="347" y="132"/>
                  </a:lnTo>
                  <a:lnTo>
                    <a:pt x="340" y="136"/>
                  </a:lnTo>
                  <a:lnTo>
                    <a:pt x="331" y="139"/>
                  </a:lnTo>
                  <a:lnTo>
                    <a:pt x="321" y="140"/>
                  </a:lnTo>
                  <a:lnTo>
                    <a:pt x="321"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Line 121"/>
            <p:cNvSpPr>
              <a:spLocks noChangeShapeType="1"/>
            </p:cNvSpPr>
            <p:nvPr userDrawn="1"/>
          </p:nvSpPr>
          <p:spPr bwMode="auto">
            <a:xfrm>
              <a:off x="3240" y="210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Line 122"/>
            <p:cNvSpPr>
              <a:spLocks noChangeShapeType="1"/>
            </p:cNvSpPr>
            <p:nvPr userDrawn="1"/>
          </p:nvSpPr>
          <p:spPr bwMode="auto">
            <a:xfrm>
              <a:off x="3124" y="2263"/>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Freeform 123"/>
            <p:cNvSpPr>
              <a:spLocks/>
            </p:cNvSpPr>
            <p:nvPr userDrawn="1"/>
          </p:nvSpPr>
          <p:spPr bwMode="auto">
            <a:xfrm>
              <a:off x="3095" y="1998"/>
              <a:ext cx="147" cy="102"/>
            </a:xfrm>
            <a:custGeom>
              <a:avLst/>
              <a:gdLst>
                <a:gd name="T0" fmla="*/ 262 w 293"/>
                <a:gd name="T1" fmla="*/ 204 h 204"/>
                <a:gd name="T2" fmla="*/ 242 w 293"/>
                <a:gd name="T3" fmla="*/ 201 h 204"/>
                <a:gd name="T4" fmla="*/ 224 w 293"/>
                <a:gd name="T5" fmla="*/ 196 h 204"/>
                <a:gd name="T6" fmla="*/ 209 w 293"/>
                <a:gd name="T7" fmla="*/ 185 h 204"/>
                <a:gd name="T8" fmla="*/ 197 w 293"/>
                <a:gd name="T9" fmla="*/ 173 h 204"/>
                <a:gd name="T10" fmla="*/ 177 w 293"/>
                <a:gd name="T11" fmla="*/ 142 h 204"/>
                <a:gd name="T12" fmla="*/ 162 w 293"/>
                <a:gd name="T13" fmla="*/ 108 h 204"/>
                <a:gd name="T14" fmla="*/ 153 w 293"/>
                <a:gd name="T15" fmla="*/ 86 h 204"/>
                <a:gd name="T16" fmla="*/ 138 w 293"/>
                <a:gd name="T17" fmla="*/ 57 h 204"/>
                <a:gd name="T18" fmla="*/ 125 w 293"/>
                <a:gd name="T19" fmla="*/ 41 h 204"/>
                <a:gd name="T20" fmla="*/ 110 w 293"/>
                <a:gd name="T21" fmla="*/ 31 h 204"/>
                <a:gd name="T22" fmla="*/ 91 w 293"/>
                <a:gd name="T23" fmla="*/ 25 h 204"/>
                <a:gd name="T24" fmla="*/ 65 w 293"/>
                <a:gd name="T25" fmla="*/ 25 h 204"/>
                <a:gd name="T26" fmla="*/ 35 w 293"/>
                <a:gd name="T27" fmla="*/ 32 h 204"/>
                <a:gd name="T28" fmla="*/ 17 w 293"/>
                <a:gd name="T29" fmla="*/ 39 h 204"/>
                <a:gd name="T30" fmla="*/ 8 w 293"/>
                <a:gd name="T31" fmla="*/ 39 h 204"/>
                <a:gd name="T32" fmla="*/ 1 w 293"/>
                <a:gd name="T33" fmla="*/ 32 h 204"/>
                <a:gd name="T34" fmla="*/ 0 w 293"/>
                <a:gd name="T35" fmla="*/ 26 h 204"/>
                <a:gd name="T36" fmla="*/ 4 w 293"/>
                <a:gd name="T37" fmla="*/ 18 h 204"/>
                <a:gd name="T38" fmla="*/ 8 w 293"/>
                <a:gd name="T39" fmla="*/ 15 h 204"/>
                <a:gd name="T40" fmla="*/ 50 w 293"/>
                <a:gd name="T41" fmla="*/ 2 h 204"/>
                <a:gd name="T42" fmla="*/ 85 w 293"/>
                <a:gd name="T43" fmla="*/ 0 h 204"/>
                <a:gd name="T44" fmla="*/ 113 w 293"/>
                <a:gd name="T45" fmla="*/ 4 h 204"/>
                <a:gd name="T46" fmla="*/ 134 w 293"/>
                <a:gd name="T47" fmla="*/ 16 h 204"/>
                <a:gd name="T48" fmla="*/ 152 w 293"/>
                <a:gd name="T49" fmla="*/ 33 h 204"/>
                <a:gd name="T50" fmla="*/ 166 w 293"/>
                <a:gd name="T51" fmla="*/ 54 h 204"/>
                <a:gd name="T52" fmla="*/ 186 w 293"/>
                <a:gd name="T53" fmla="*/ 99 h 204"/>
                <a:gd name="T54" fmla="*/ 194 w 293"/>
                <a:gd name="T55" fmla="*/ 117 h 204"/>
                <a:gd name="T56" fmla="*/ 211 w 293"/>
                <a:gd name="T57" fmla="*/ 150 h 204"/>
                <a:gd name="T58" fmla="*/ 221 w 293"/>
                <a:gd name="T59" fmla="*/ 161 h 204"/>
                <a:gd name="T60" fmla="*/ 231 w 293"/>
                <a:gd name="T61" fmla="*/ 170 h 204"/>
                <a:gd name="T62" fmla="*/ 245 w 293"/>
                <a:gd name="T63" fmla="*/ 176 h 204"/>
                <a:gd name="T64" fmla="*/ 260 w 293"/>
                <a:gd name="T65" fmla="*/ 178 h 204"/>
                <a:gd name="T66" fmla="*/ 278 w 293"/>
                <a:gd name="T67" fmla="*/ 177 h 204"/>
                <a:gd name="T68" fmla="*/ 284 w 293"/>
                <a:gd name="T69" fmla="*/ 177 h 204"/>
                <a:gd name="T70" fmla="*/ 291 w 293"/>
                <a:gd name="T71" fmla="*/ 183 h 204"/>
                <a:gd name="T72" fmla="*/ 293 w 293"/>
                <a:gd name="T73" fmla="*/ 188 h 204"/>
                <a:gd name="T74" fmla="*/ 291 w 293"/>
                <a:gd name="T75" fmla="*/ 197 h 204"/>
                <a:gd name="T76" fmla="*/ 283 w 293"/>
                <a:gd name="T77" fmla="*/ 203 h 204"/>
                <a:gd name="T78" fmla="*/ 273 w 293"/>
                <a:gd name="T79" fmla="*/ 204 h 204"/>
                <a:gd name="T80" fmla="*/ 262 w 293"/>
                <a:gd name="T81"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3" h="204">
                  <a:moveTo>
                    <a:pt x="262" y="204"/>
                  </a:moveTo>
                  <a:lnTo>
                    <a:pt x="262" y="204"/>
                  </a:lnTo>
                  <a:lnTo>
                    <a:pt x="252" y="203"/>
                  </a:lnTo>
                  <a:lnTo>
                    <a:pt x="242" y="201"/>
                  </a:lnTo>
                  <a:lnTo>
                    <a:pt x="232" y="199"/>
                  </a:lnTo>
                  <a:lnTo>
                    <a:pt x="224" y="196"/>
                  </a:lnTo>
                  <a:lnTo>
                    <a:pt x="216" y="191"/>
                  </a:lnTo>
                  <a:lnTo>
                    <a:pt x="209" y="185"/>
                  </a:lnTo>
                  <a:lnTo>
                    <a:pt x="202" y="180"/>
                  </a:lnTo>
                  <a:lnTo>
                    <a:pt x="197" y="173"/>
                  </a:lnTo>
                  <a:lnTo>
                    <a:pt x="186" y="158"/>
                  </a:lnTo>
                  <a:lnTo>
                    <a:pt x="177" y="142"/>
                  </a:lnTo>
                  <a:lnTo>
                    <a:pt x="170" y="125"/>
                  </a:lnTo>
                  <a:lnTo>
                    <a:pt x="162" y="108"/>
                  </a:lnTo>
                  <a:lnTo>
                    <a:pt x="162" y="108"/>
                  </a:lnTo>
                  <a:lnTo>
                    <a:pt x="153" y="86"/>
                  </a:lnTo>
                  <a:lnTo>
                    <a:pt x="144" y="66"/>
                  </a:lnTo>
                  <a:lnTo>
                    <a:pt x="138" y="57"/>
                  </a:lnTo>
                  <a:lnTo>
                    <a:pt x="132" y="49"/>
                  </a:lnTo>
                  <a:lnTo>
                    <a:pt x="125" y="41"/>
                  </a:lnTo>
                  <a:lnTo>
                    <a:pt x="118" y="36"/>
                  </a:lnTo>
                  <a:lnTo>
                    <a:pt x="110" y="31"/>
                  </a:lnTo>
                  <a:lnTo>
                    <a:pt x="101" y="27"/>
                  </a:lnTo>
                  <a:lnTo>
                    <a:pt x="91" y="25"/>
                  </a:lnTo>
                  <a:lnTo>
                    <a:pt x="79" y="24"/>
                  </a:lnTo>
                  <a:lnTo>
                    <a:pt x="65" y="25"/>
                  </a:lnTo>
                  <a:lnTo>
                    <a:pt x="52" y="27"/>
                  </a:lnTo>
                  <a:lnTo>
                    <a:pt x="35" y="32"/>
                  </a:lnTo>
                  <a:lnTo>
                    <a:pt x="17" y="39"/>
                  </a:lnTo>
                  <a:lnTo>
                    <a:pt x="17" y="39"/>
                  </a:lnTo>
                  <a:lnTo>
                    <a:pt x="12" y="40"/>
                  </a:lnTo>
                  <a:lnTo>
                    <a:pt x="8" y="39"/>
                  </a:lnTo>
                  <a:lnTo>
                    <a:pt x="4" y="36"/>
                  </a:lnTo>
                  <a:lnTo>
                    <a:pt x="1" y="32"/>
                  </a:lnTo>
                  <a:lnTo>
                    <a:pt x="1" y="32"/>
                  </a:lnTo>
                  <a:lnTo>
                    <a:pt x="0" y="26"/>
                  </a:lnTo>
                  <a:lnTo>
                    <a:pt x="1" y="22"/>
                  </a:lnTo>
                  <a:lnTo>
                    <a:pt x="4" y="18"/>
                  </a:lnTo>
                  <a:lnTo>
                    <a:pt x="8" y="15"/>
                  </a:lnTo>
                  <a:lnTo>
                    <a:pt x="8" y="15"/>
                  </a:lnTo>
                  <a:lnTo>
                    <a:pt x="30" y="8"/>
                  </a:lnTo>
                  <a:lnTo>
                    <a:pt x="50" y="2"/>
                  </a:lnTo>
                  <a:lnTo>
                    <a:pt x="68" y="0"/>
                  </a:lnTo>
                  <a:lnTo>
                    <a:pt x="85" y="0"/>
                  </a:lnTo>
                  <a:lnTo>
                    <a:pt x="99" y="1"/>
                  </a:lnTo>
                  <a:lnTo>
                    <a:pt x="113" y="4"/>
                  </a:lnTo>
                  <a:lnTo>
                    <a:pt x="124" y="10"/>
                  </a:lnTo>
                  <a:lnTo>
                    <a:pt x="134" y="16"/>
                  </a:lnTo>
                  <a:lnTo>
                    <a:pt x="144" y="24"/>
                  </a:lnTo>
                  <a:lnTo>
                    <a:pt x="152" y="33"/>
                  </a:lnTo>
                  <a:lnTo>
                    <a:pt x="159" y="44"/>
                  </a:lnTo>
                  <a:lnTo>
                    <a:pt x="166" y="54"/>
                  </a:lnTo>
                  <a:lnTo>
                    <a:pt x="176" y="76"/>
                  </a:lnTo>
                  <a:lnTo>
                    <a:pt x="186" y="99"/>
                  </a:lnTo>
                  <a:lnTo>
                    <a:pt x="186" y="99"/>
                  </a:lnTo>
                  <a:lnTo>
                    <a:pt x="194" y="117"/>
                  </a:lnTo>
                  <a:lnTo>
                    <a:pt x="202" y="135"/>
                  </a:lnTo>
                  <a:lnTo>
                    <a:pt x="211" y="150"/>
                  </a:lnTo>
                  <a:lnTo>
                    <a:pt x="215" y="155"/>
                  </a:lnTo>
                  <a:lnTo>
                    <a:pt x="221" y="161"/>
                  </a:lnTo>
                  <a:lnTo>
                    <a:pt x="225" y="166"/>
                  </a:lnTo>
                  <a:lnTo>
                    <a:pt x="231" y="170"/>
                  </a:lnTo>
                  <a:lnTo>
                    <a:pt x="238" y="174"/>
                  </a:lnTo>
                  <a:lnTo>
                    <a:pt x="245" y="176"/>
                  </a:lnTo>
                  <a:lnTo>
                    <a:pt x="252" y="177"/>
                  </a:lnTo>
                  <a:lnTo>
                    <a:pt x="260" y="178"/>
                  </a:lnTo>
                  <a:lnTo>
                    <a:pt x="269" y="178"/>
                  </a:lnTo>
                  <a:lnTo>
                    <a:pt x="278" y="177"/>
                  </a:lnTo>
                  <a:lnTo>
                    <a:pt x="278" y="177"/>
                  </a:lnTo>
                  <a:lnTo>
                    <a:pt x="284" y="177"/>
                  </a:lnTo>
                  <a:lnTo>
                    <a:pt x="288" y="180"/>
                  </a:lnTo>
                  <a:lnTo>
                    <a:pt x="291" y="183"/>
                  </a:lnTo>
                  <a:lnTo>
                    <a:pt x="293" y="188"/>
                  </a:lnTo>
                  <a:lnTo>
                    <a:pt x="293" y="188"/>
                  </a:lnTo>
                  <a:lnTo>
                    <a:pt x="293" y="192"/>
                  </a:lnTo>
                  <a:lnTo>
                    <a:pt x="291" y="197"/>
                  </a:lnTo>
                  <a:lnTo>
                    <a:pt x="288" y="200"/>
                  </a:lnTo>
                  <a:lnTo>
                    <a:pt x="283" y="203"/>
                  </a:lnTo>
                  <a:lnTo>
                    <a:pt x="283" y="203"/>
                  </a:lnTo>
                  <a:lnTo>
                    <a:pt x="273" y="204"/>
                  </a:lnTo>
                  <a:lnTo>
                    <a:pt x="262" y="204"/>
                  </a:lnTo>
                  <a:lnTo>
                    <a:pt x="262" y="2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24"/>
            <p:cNvSpPr>
              <a:spLocks/>
            </p:cNvSpPr>
            <p:nvPr userDrawn="1"/>
          </p:nvSpPr>
          <p:spPr bwMode="auto">
            <a:xfrm>
              <a:off x="3166" y="1877"/>
              <a:ext cx="128" cy="141"/>
            </a:xfrm>
            <a:custGeom>
              <a:avLst/>
              <a:gdLst>
                <a:gd name="T0" fmla="*/ 243 w 255"/>
                <a:gd name="T1" fmla="*/ 282 h 282"/>
                <a:gd name="T2" fmla="*/ 240 w 255"/>
                <a:gd name="T3" fmla="*/ 282 h 282"/>
                <a:gd name="T4" fmla="*/ 225 w 255"/>
                <a:gd name="T5" fmla="*/ 278 h 282"/>
                <a:gd name="T6" fmla="*/ 209 w 255"/>
                <a:gd name="T7" fmla="*/ 269 h 282"/>
                <a:gd name="T8" fmla="*/ 197 w 255"/>
                <a:gd name="T9" fmla="*/ 256 h 282"/>
                <a:gd name="T10" fmla="*/ 192 w 255"/>
                <a:gd name="T11" fmla="*/ 242 h 282"/>
                <a:gd name="T12" fmla="*/ 191 w 255"/>
                <a:gd name="T13" fmla="*/ 236 h 282"/>
                <a:gd name="T14" fmla="*/ 188 w 255"/>
                <a:gd name="T15" fmla="*/ 219 h 282"/>
                <a:gd name="T16" fmla="*/ 184 w 255"/>
                <a:gd name="T17" fmla="*/ 203 h 282"/>
                <a:gd name="T18" fmla="*/ 176 w 255"/>
                <a:gd name="T19" fmla="*/ 190 h 282"/>
                <a:gd name="T20" fmla="*/ 165 w 255"/>
                <a:gd name="T21" fmla="*/ 178 h 282"/>
                <a:gd name="T22" fmla="*/ 140 w 255"/>
                <a:gd name="T23" fmla="*/ 161 h 282"/>
                <a:gd name="T24" fmla="*/ 109 w 255"/>
                <a:gd name="T25" fmla="*/ 145 h 282"/>
                <a:gd name="T26" fmla="*/ 91 w 255"/>
                <a:gd name="T27" fmla="*/ 136 h 282"/>
                <a:gd name="T28" fmla="*/ 55 w 255"/>
                <a:gd name="T29" fmla="*/ 114 h 282"/>
                <a:gd name="T30" fmla="*/ 39 w 255"/>
                <a:gd name="T31" fmla="*/ 100 h 282"/>
                <a:gd name="T32" fmla="*/ 24 w 255"/>
                <a:gd name="T33" fmla="*/ 84 h 282"/>
                <a:gd name="T34" fmla="*/ 12 w 255"/>
                <a:gd name="T35" fmla="*/ 64 h 282"/>
                <a:gd name="T36" fmla="*/ 4 w 255"/>
                <a:gd name="T37" fmla="*/ 41 h 282"/>
                <a:gd name="T38" fmla="*/ 0 w 255"/>
                <a:gd name="T39" fmla="*/ 13 h 282"/>
                <a:gd name="T40" fmla="*/ 0 w 255"/>
                <a:gd name="T41" fmla="*/ 8 h 282"/>
                <a:gd name="T42" fmla="*/ 6 w 255"/>
                <a:gd name="T43" fmla="*/ 1 h 282"/>
                <a:gd name="T44" fmla="*/ 11 w 255"/>
                <a:gd name="T45" fmla="*/ 0 h 282"/>
                <a:gd name="T46" fmla="*/ 20 w 255"/>
                <a:gd name="T47" fmla="*/ 2 h 282"/>
                <a:gd name="T48" fmla="*/ 25 w 255"/>
                <a:gd name="T49" fmla="*/ 11 h 282"/>
                <a:gd name="T50" fmla="*/ 26 w 255"/>
                <a:gd name="T51" fmla="*/ 23 h 282"/>
                <a:gd name="T52" fmla="*/ 32 w 255"/>
                <a:gd name="T53" fmla="*/ 44 h 282"/>
                <a:gd name="T54" fmla="*/ 40 w 255"/>
                <a:gd name="T55" fmla="*/ 62 h 282"/>
                <a:gd name="T56" fmla="*/ 50 w 255"/>
                <a:gd name="T57" fmla="*/ 77 h 282"/>
                <a:gd name="T58" fmla="*/ 71 w 255"/>
                <a:gd name="T59" fmla="*/ 94 h 282"/>
                <a:gd name="T60" fmla="*/ 103 w 255"/>
                <a:gd name="T61" fmla="*/ 114 h 282"/>
                <a:gd name="T62" fmla="*/ 121 w 255"/>
                <a:gd name="T63" fmla="*/ 122 h 282"/>
                <a:gd name="T64" fmla="*/ 155 w 255"/>
                <a:gd name="T65" fmla="*/ 140 h 282"/>
                <a:gd name="T66" fmla="*/ 185 w 255"/>
                <a:gd name="T67" fmla="*/ 162 h 282"/>
                <a:gd name="T68" fmla="*/ 198 w 255"/>
                <a:gd name="T69" fmla="*/ 176 h 282"/>
                <a:gd name="T70" fmla="*/ 207 w 255"/>
                <a:gd name="T71" fmla="*/ 192 h 282"/>
                <a:gd name="T72" fmla="*/ 214 w 255"/>
                <a:gd name="T73" fmla="*/ 213 h 282"/>
                <a:gd name="T74" fmla="*/ 216 w 255"/>
                <a:gd name="T75" fmla="*/ 236 h 282"/>
                <a:gd name="T76" fmla="*/ 217 w 255"/>
                <a:gd name="T77" fmla="*/ 242 h 282"/>
                <a:gd name="T78" fmla="*/ 225 w 255"/>
                <a:gd name="T79" fmla="*/ 250 h 282"/>
                <a:gd name="T80" fmla="*/ 240 w 255"/>
                <a:gd name="T81" fmla="*/ 256 h 282"/>
                <a:gd name="T82" fmla="*/ 245 w 255"/>
                <a:gd name="T83" fmla="*/ 258 h 282"/>
                <a:gd name="T84" fmla="*/ 253 w 255"/>
                <a:gd name="T85" fmla="*/ 263 h 282"/>
                <a:gd name="T86" fmla="*/ 255 w 255"/>
                <a:gd name="T87" fmla="*/ 272 h 282"/>
                <a:gd name="T88" fmla="*/ 253 w 255"/>
                <a:gd name="T89" fmla="*/ 276 h 282"/>
                <a:gd name="T90" fmla="*/ 247 w 255"/>
                <a:gd name="T91" fmla="*/ 282 h 282"/>
                <a:gd name="T92" fmla="*/ 243 w 255"/>
                <a:gd name="T93"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5" h="282">
                  <a:moveTo>
                    <a:pt x="243" y="282"/>
                  </a:moveTo>
                  <a:lnTo>
                    <a:pt x="243" y="282"/>
                  </a:lnTo>
                  <a:lnTo>
                    <a:pt x="240" y="282"/>
                  </a:lnTo>
                  <a:lnTo>
                    <a:pt x="240" y="282"/>
                  </a:lnTo>
                  <a:lnTo>
                    <a:pt x="233" y="281"/>
                  </a:lnTo>
                  <a:lnTo>
                    <a:pt x="225" y="278"/>
                  </a:lnTo>
                  <a:lnTo>
                    <a:pt x="217" y="274"/>
                  </a:lnTo>
                  <a:lnTo>
                    <a:pt x="209" y="269"/>
                  </a:lnTo>
                  <a:lnTo>
                    <a:pt x="202" y="263"/>
                  </a:lnTo>
                  <a:lnTo>
                    <a:pt x="197" y="256"/>
                  </a:lnTo>
                  <a:lnTo>
                    <a:pt x="193" y="246"/>
                  </a:lnTo>
                  <a:lnTo>
                    <a:pt x="192" y="242"/>
                  </a:lnTo>
                  <a:lnTo>
                    <a:pt x="191" y="236"/>
                  </a:lnTo>
                  <a:lnTo>
                    <a:pt x="191" y="236"/>
                  </a:lnTo>
                  <a:lnTo>
                    <a:pt x="191" y="227"/>
                  </a:lnTo>
                  <a:lnTo>
                    <a:pt x="188" y="219"/>
                  </a:lnTo>
                  <a:lnTo>
                    <a:pt x="187" y="211"/>
                  </a:lnTo>
                  <a:lnTo>
                    <a:pt x="184" y="203"/>
                  </a:lnTo>
                  <a:lnTo>
                    <a:pt x="180" y="196"/>
                  </a:lnTo>
                  <a:lnTo>
                    <a:pt x="176" y="190"/>
                  </a:lnTo>
                  <a:lnTo>
                    <a:pt x="171" y="184"/>
                  </a:lnTo>
                  <a:lnTo>
                    <a:pt x="165" y="178"/>
                  </a:lnTo>
                  <a:lnTo>
                    <a:pt x="154" y="169"/>
                  </a:lnTo>
                  <a:lnTo>
                    <a:pt x="140" y="161"/>
                  </a:lnTo>
                  <a:lnTo>
                    <a:pt x="125" y="153"/>
                  </a:lnTo>
                  <a:lnTo>
                    <a:pt x="109" y="145"/>
                  </a:lnTo>
                  <a:lnTo>
                    <a:pt x="109" y="145"/>
                  </a:lnTo>
                  <a:lnTo>
                    <a:pt x="91" y="136"/>
                  </a:lnTo>
                  <a:lnTo>
                    <a:pt x="72" y="125"/>
                  </a:lnTo>
                  <a:lnTo>
                    <a:pt x="55" y="114"/>
                  </a:lnTo>
                  <a:lnTo>
                    <a:pt x="47" y="107"/>
                  </a:lnTo>
                  <a:lnTo>
                    <a:pt x="39" y="100"/>
                  </a:lnTo>
                  <a:lnTo>
                    <a:pt x="31" y="92"/>
                  </a:lnTo>
                  <a:lnTo>
                    <a:pt x="24" y="84"/>
                  </a:lnTo>
                  <a:lnTo>
                    <a:pt x="18" y="75"/>
                  </a:lnTo>
                  <a:lnTo>
                    <a:pt x="12" y="64"/>
                  </a:lnTo>
                  <a:lnTo>
                    <a:pt x="8" y="53"/>
                  </a:lnTo>
                  <a:lnTo>
                    <a:pt x="4" y="41"/>
                  </a:lnTo>
                  <a:lnTo>
                    <a:pt x="1" y="28"/>
                  </a:lnTo>
                  <a:lnTo>
                    <a:pt x="0" y="13"/>
                  </a:lnTo>
                  <a:lnTo>
                    <a:pt x="0" y="13"/>
                  </a:lnTo>
                  <a:lnTo>
                    <a:pt x="0" y="8"/>
                  </a:lnTo>
                  <a:lnTo>
                    <a:pt x="3" y="3"/>
                  </a:lnTo>
                  <a:lnTo>
                    <a:pt x="6" y="1"/>
                  </a:lnTo>
                  <a:lnTo>
                    <a:pt x="11" y="0"/>
                  </a:lnTo>
                  <a:lnTo>
                    <a:pt x="11" y="0"/>
                  </a:lnTo>
                  <a:lnTo>
                    <a:pt x="16" y="0"/>
                  </a:lnTo>
                  <a:lnTo>
                    <a:pt x="20" y="2"/>
                  </a:lnTo>
                  <a:lnTo>
                    <a:pt x="24" y="6"/>
                  </a:lnTo>
                  <a:lnTo>
                    <a:pt x="25" y="11"/>
                  </a:lnTo>
                  <a:lnTo>
                    <a:pt x="25" y="11"/>
                  </a:lnTo>
                  <a:lnTo>
                    <a:pt x="26" y="23"/>
                  </a:lnTo>
                  <a:lnTo>
                    <a:pt x="28" y="34"/>
                  </a:lnTo>
                  <a:lnTo>
                    <a:pt x="32" y="44"/>
                  </a:lnTo>
                  <a:lnTo>
                    <a:pt x="35" y="53"/>
                  </a:lnTo>
                  <a:lnTo>
                    <a:pt x="40" y="62"/>
                  </a:lnTo>
                  <a:lnTo>
                    <a:pt x="44" y="69"/>
                  </a:lnTo>
                  <a:lnTo>
                    <a:pt x="50" y="77"/>
                  </a:lnTo>
                  <a:lnTo>
                    <a:pt x="57" y="83"/>
                  </a:lnTo>
                  <a:lnTo>
                    <a:pt x="71" y="94"/>
                  </a:lnTo>
                  <a:lnTo>
                    <a:pt x="86" y="105"/>
                  </a:lnTo>
                  <a:lnTo>
                    <a:pt x="103" y="114"/>
                  </a:lnTo>
                  <a:lnTo>
                    <a:pt x="121" y="122"/>
                  </a:lnTo>
                  <a:lnTo>
                    <a:pt x="121" y="122"/>
                  </a:lnTo>
                  <a:lnTo>
                    <a:pt x="138" y="131"/>
                  </a:lnTo>
                  <a:lnTo>
                    <a:pt x="155" y="140"/>
                  </a:lnTo>
                  <a:lnTo>
                    <a:pt x="171" y="151"/>
                  </a:lnTo>
                  <a:lnTo>
                    <a:pt x="185" y="162"/>
                  </a:lnTo>
                  <a:lnTo>
                    <a:pt x="192" y="169"/>
                  </a:lnTo>
                  <a:lnTo>
                    <a:pt x="198" y="176"/>
                  </a:lnTo>
                  <a:lnTo>
                    <a:pt x="202" y="184"/>
                  </a:lnTo>
                  <a:lnTo>
                    <a:pt x="207" y="192"/>
                  </a:lnTo>
                  <a:lnTo>
                    <a:pt x="210" y="203"/>
                  </a:lnTo>
                  <a:lnTo>
                    <a:pt x="214" y="213"/>
                  </a:lnTo>
                  <a:lnTo>
                    <a:pt x="215" y="223"/>
                  </a:lnTo>
                  <a:lnTo>
                    <a:pt x="216" y="236"/>
                  </a:lnTo>
                  <a:lnTo>
                    <a:pt x="216" y="236"/>
                  </a:lnTo>
                  <a:lnTo>
                    <a:pt x="217" y="242"/>
                  </a:lnTo>
                  <a:lnTo>
                    <a:pt x="221" y="246"/>
                  </a:lnTo>
                  <a:lnTo>
                    <a:pt x="225" y="250"/>
                  </a:lnTo>
                  <a:lnTo>
                    <a:pt x="231" y="252"/>
                  </a:lnTo>
                  <a:lnTo>
                    <a:pt x="240" y="256"/>
                  </a:lnTo>
                  <a:lnTo>
                    <a:pt x="245" y="258"/>
                  </a:lnTo>
                  <a:lnTo>
                    <a:pt x="245" y="258"/>
                  </a:lnTo>
                  <a:lnTo>
                    <a:pt x="250" y="259"/>
                  </a:lnTo>
                  <a:lnTo>
                    <a:pt x="253" y="263"/>
                  </a:lnTo>
                  <a:lnTo>
                    <a:pt x="255" y="267"/>
                  </a:lnTo>
                  <a:lnTo>
                    <a:pt x="255" y="272"/>
                  </a:lnTo>
                  <a:lnTo>
                    <a:pt x="255" y="272"/>
                  </a:lnTo>
                  <a:lnTo>
                    <a:pt x="253" y="276"/>
                  </a:lnTo>
                  <a:lnTo>
                    <a:pt x="251" y="280"/>
                  </a:lnTo>
                  <a:lnTo>
                    <a:pt x="247" y="282"/>
                  </a:lnTo>
                  <a:lnTo>
                    <a:pt x="243" y="282"/>
                  </a:lnTo>
                  <a:lnTo>
                    <a:pt x="243" y="2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25"/>
            <p:cNvSpPr>
              <a:spLocks/>
            </p:cNvSpPr>
            <p:nvPr userDrawn="1"/>
          </p:nvSpPr>
          <p:spPr bwMode="auto">
            <a:xfrm>
              <a:off x="3080" y="1771"/>
              <a:ext cx="213" cy="58"/>
            </a:xfrm>
            <a:custGeom>
              <a:avLst/>
              <a:gdLst>
                <a:gd name="T0" fmla="*/ 368 w 426"/>
                <a:gd name="T1" fmla="*/ 115 h 115"/>
                <a:gd name="T2" fmla="*/ 335 w 426"/>
                <a:gd name="T3" fmla="*/ 113 h 115"/>
                <a:gd name="T4" fmla="*/ 315 w 426"/>
                <a:gd name="T5" fmla="*/ 108 h 115"/>
                <a:gd name="T6" fmla="*/ 302 w 426"/>
                <a:gd name="T7" fmla="*/ 99 h 115"/>
                <a:gd name="T8" fmla="*/ 298 w 426"/>
                <a:gd name="T9" fmla="*/ 92 h 115"/>
                <a:gd name="T10" fmla="*/ 296 w 426"/>
                <a:gd name="T11" fmla="*/ 81 h 115"/>
                <a:gd name="T12" fmla="*/ 299 w 426"/>
                <a:gd name="T13" fmla="*/ 70 h 115"/>
                <a:gd name="T14" fmla="*/ 270 w 426"/>
                <a:gd name="T15" fmla="*/ 72 h 115"/>
                <a:gd name="T16" fmla="*/ 200 w 426"/>
                <a:gd name="T17" fmla="*/ 74 h 115"/>
                <a:gd name="T18" fmla="*/ 126 w 426"/>
                <a:gd name="T19" fmla="*/ 69 h 115"/>
                <a:gd name="T20" fmla="*/ 75 w 426"/>
                <a:gd name="T21" fmla="*/ 61 h 115"/>
                <a:gd name="T22" fmla="*/ 46 w 426"/>
                <a:gd name="T23" fmla="*/ 54 h 115"/>
                <a:gd name="T24" fmla="*/ 34 w 426"/>
                <a:gd name="T25" fmla="*/ 48 h 115"/>
                <a:gd name="T26" fmla="*/ 11 w 426"/>
                <a:gd name="T27" fmla="*/ 34 h 115"/>
                <a:gd name="T28" fmla="*/ 2 w 426"/>
                <a:gd name="T29" fmla="*/ 22 h 115"/>
                <a:gd name="T30" fmla="*/ 0 w 426"/>
                <a:gd name="T31" fmla="*/ 17 h 115"/>
                <a:gd name="T32" fmla="*/ 1 w 426"/>
                <a:gd name="T33" fmla="*/ 7 h 115"/>
                <a:gd name="T34" fmla="*/ 8 w 426"/>
                <a:gd name="T35" fmla="*/ 1 h 115"/>
                <a:gd name="T36" fmla="*/ 12 w 426"/>
                <a:gd name="T37" fmla="*/ 0 h 115"/>
                <a:gd name="T38" fmla="*/ 22 w 426"/>
                <a:gd name="T39" fmla="*/ 4 h 115"/>
                <a:gd name="T40" fmla="*/ 24 w 426"/>
                <a:gd name="T41" fmla="*/ 9 h 115"/>
                <a:gd name="T42" fmla="*/ 31 w 426"/>
                <a:gd name="T43" fmla="*/ 17 h 115"/>
                <a:gd name="T44" fmla="*/ 45 w 426"/>
                <a:gd name="T45" fmla="*/ 25 h 115"/>
                <a:gd name="T46" fmla="*/ 58 w 426"/>
                <a:gd name="T47" fmla="*/ 31 h 115"/>
                <a:gd name="T48" fmla="*/ 93 w 426"/>
                <a:gd name="T49" fmla="*/ 39 h 115"/>
                <a:gd name="T50" fmla="*/ 135 w 426"/>
                <a:gd name="T51" fmla="*/ 45 h 115"/>
                <a:gd name="T52" fmla="*/ 200 w 426"/>
                <a:gd name="T53" fmla="*/ 48 h 115"/>
                <a:gd name="T54" fmla="*/ 281 w 426"/>
                <a:gd name="T55" fmla="*/ 47 h 115"/>
                <a:gd name="T56" fmla="*/ 321 w 426"/>
                <a:gd name="T57" fmla="*/ 41 h 115"/>
                <a:gd name="T58" fmla="*/ 328 w 426"/>
                <a:gd name="T59" fmla="*/ 39 h 115"/>
                <a:gd name="T60" fmla="*/ 337 w 426"/>
                <a:gd name="T61" fmla="*/ 38 h 115"/>
                <a:gd name="T62" fmla="*/ 344 w 426"/>
                <a:gd name="T63" fmla="*/ 44 h 115"/>
                <a:gd name="T64" fmla="*/ 345 w 426"/>
                <a:gd name="T65" fmla="*/ 48 h 115"/>
                <a:gd name="T66" fmla="*/ 344 w 426"/>
                <a:gd name="T67" fmla="*/ 56 h 115"/>
                <a:gd name="T68" fmla="*/ 341 w 426"/>
                <a:gd name="T69" fmla="*/ 60 h 115"/>
                <a:gd name="T70" fmla="*/ 325 w 426"/>
                <a:gd name="T71" fmla="*/ 76 h 115"/>
                <a:gd name="T72" fmla="*/ 321 w 426"/>
                <a:gd name="T73" fmla="*/ 83 h 115"/>
                <a:gd name="T74" fmla="*/ 325 w 426"/>
                <a:gd name="T75" fmla="*/ 85 h 115"/>
                <a:gd name="T76" fmla="*/ 342 w 426"/>
                <a:gd name="T77" fmla="*/ 89 h 115"/>
                <a:gd name="T78" fmla="*/ 381 w 426"/>
                <a:gd name="T79" fmla="*/ 90 h 115"/>
                <a:gd name="T80" fmla="*/ 412 w 426"/>
                <a:gd name="T81" fmla="*/ 87 h 115"/>
                <a:gd name="T82" fmla="*/ 421 w 426"/>
                <a:gd name="T83" fmla="*/ 90 h 115"/>
                <a:gd name="T84" fmla="*/ 426 w 426"/>
                <a:gd name="T85" fmla="*/ 99 h 115"/>
                <a:gd name="T86" fmla="*/ 425 w 426"/>
                <a:gd name="T87" fmla="*/ 104 h 115"/>
                <a:gd name="T88" fmla="*/ 419 w 426"/>
                <a:gd name="T89" fmla="*/ 112 h 115"/>
                <a:gd name="T90" fmla="*/ 414 w 426"/>
                <a:gd name="T91" fmla="*/ 113 h 115"/>
                <a:gd name="T92" fmla="*/ 368 w 426"/>
                <a:gd name="T93"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5">
                  <a:moveTo>
                    <a:pt x="368" y="115"/>
                  </a:moveTo>
                  <a:lnTo>
                    <a:pt x="368" y="115"/>
                  </a:lnTo>
                  <a:lnTo>
                    <a:pt x="346" y="114"/>
                  </a:lnTo>
                  <a:lnTo>
                    <a:pt x="335" y="113"/>
                  </a:lnTo>
                  <a:lnTo>
                    <a:pt x="325" y="110"/>
                  </a:lnTo>
                  <a:lnTo>
                    <a:pt x="315" y="108"/>
                  </a:lnTo>
                  <a:lnTo>
                    <a:pt x="308" y="104"/>
                  </a:lnTo>
                  <a:lnTo>
                    <a:pt x="302" y="99"/>
                  </a:lnTo>
                  <a:lnTo>
                    <a:pt x="298" y="92"/>
                  </a:lnTo>
                  <a:lnTo>
                    <a:pt x="298" y="92"/>
                  </a:lnTo>
                  <a:lnTo>
                    <a:pt x="296" y="86"/>
                  </a:lnTo>
                  <a:lnTo>
                    <a:pt x="296" y="81"/>
                  </a:lnTo>
                  <a:lnTo>
                    <a:pt x="297" y="75"/>
                  </a:lnTo>
                  <a:lnTo>
                    <a:pt x="299" y="70"/>
                  </a:lnTo>
                  <a:lnTo>
                    <a:pt x="299" y="70"/>
                  </a:lnTo>
                  <a:lnTo>
                    <a:pt x="270" y="72"/>
                  </a:lnTo>
                  <a:lnTo>
                    <a:pt x="237" y="74"/>
                  </a:lnTo>
                  <a:lnTo>
                    <a:pt x="200" y="74"/>
                  </a:lnTo>
                  <a:lnTo>
                    <a:pt x="163" y="72"/>
                  </a:lnTo>
                  <a:lnTo>
                    <a:pt x="126" y="69"/>
                  </a:lnTo>
                  <a:lnTo>
                    <a:pt x="92" y="64"/>
                  </a:lnTo>
                  <a:lnTo>
                    <a:pt x="75" y="61"/>
                  </a:lnTo>
                  <a:lnTo>
                    <a:pt x="60" y="57"/>
                  </a:lnTo>
                  <a:lnTo>
                    <a:pt x="46" y="54"/>
                  </a:lnTo>
                  <a:lnTo>
                    <a:pt x="34" y="48"/>
                  </a:lnTo>
                  <a:lnTo>
                    <a:pt x="34" y="48"/>
                  </a:lnTo>
                  <a:lnTo>
                    <a:pt x="22" y="41"/>
                  </a:lnTo>
                  <a:lnTo>
                    <a:pt x="11" y="34"/>
                  </a:lnTo>
                  <a:lnTo>
                    <a:pt x="4" y="26"/>
                  </a:lnTo>
                  <a:lnTo>
                    <a:pt x="2" y="22"/>
                  </a:lnTo>
                  <a:lnTo>
                    <a:pt x="0" y="17"/>
                  </a:lnTo>
                  <a:lnTo>
                    <a:pt x="0" y="17"/>
                  </a:lnTo>
                  <a:lnTo>
                    <a:pt x="0" y="11"/>
                  </a:lnTo>
                  <a:lnTo>
                    <a:pt x="1" y="7"/>
                  </a:lnTo>
                  <a:lnTo>
                    <a:pt x="3" y="3"/>
                  </a:lnTo>
                  <a:lnTo>
                    <a:pt x="8" y="1"/>
                  </a:lnTo>
                  <a:lnTo>
                    <a:pt x="8" y="1"/>
                  </a:lnTo>
                  <a:lnTo>
                    <a:pt x="12" y="0"/>
                  </a:lnTo>
                  <a:lnTo>
                    <a:pt x="18" y="2"/>
                  </a:lnTo>
                  <a:lnTo>
                    <a:pt x="22" y="4"/>
                  </a:lnTo>
                  <a:lnTo>
                    <a:pt x="24" y="9"/>
                  </a:lnTo>
                  <a:lnTo>
                    <a:pt x="24" y="9"/>
                  </a:lnTo>
                  <a:lnTo>
                    <a:pt x="26" y="14"/>
                  </a:lnTo>
                  <a:lnTo>
                    <a:pt x="31" y="17"/>
                  </a:lnTo>
                  <a:lnTo>
                    <a:pt x="37" y="22"/>
                  </a:lnTo>
                  <a:lnTo>
                    <a:pt x="45" y="25"/>
                  </a:lnTo>
                  <a:lnTo>
                    <a:pt x="45" y="25"/>
                  </a:lnTo>
                  <a:lnTo>
                    <a:pt x="58" y="31"/>
                  </a:lnTo>
                  <a:lnTo>
                    <a:pt x="75" y="36"/>
                  </a:lnTo>
                  <a:lnTo>
                    <a:pt x="93" y="39"/>
                  </a:lnTo>
                  <a:lnTo>
                    <a:pt x="114" y="43"/>
                  </a:lnTo>
                  <a:lnTo>
                    <a:pt x="135" y="45"/>
                  </a:lnTo>
                  <a:lnTo>
                    <a:pt x="156" y="47"/>
                  </a:lnTo>
                  <a:lnTo>
                    <a:pt x="200" y="48"/>
                  </a:lnTo>
                  <a:lnTo>
                    <a:pt x="243" y="48"/>
                  </a:lnTo>
                  <a:lnTo>
                    <a:pt x="281" y="47"/>
                  </a:lnTo>
                  <a:lnTo>
                    <a:pt x="310" y="44"/>
                  </a:lnTo>
                  <a:lnTo>
                    <a:pt x="321" y="41"/>
                  </a:lnTo>
                  <a:lnTo>
                    <a:pt x="328" y="39"/>
                  </a:lnTo>
                  <a:lnTo>
                    <a:pt x="328" y="39"/>
                  </a:lnTo>
                  <a:lnTo>
                    <a:pt x="333" y="38"/>
                  </a:lnTo>
                  <a:lnTo>
                    <a:pt x="337" y="38"/>
                  </a:lnTo>
                  <a:lnTo>
                    <a:pt x="341" y="40"/>
                  </a:lnTo>
                  <a:lnTo>
                    <a:pt x="344" y="44"/>
                  </a:lnTo>
                  <a:lnTo>
                    <a:pt x="344" y="44"/>
                  </a:lnTo>
                  <a:lnTo>
                    <a:pt x="345" y="48"/>
                  </a:lnTo>
                  <a:lnTo>
                    <a:pt x="345" y="53"/>
                  </a:lnTo>
                  <a:lnTo>
                    <a:pt x="344" y="56"/>
                  </a:lnTo>
                  <a:lnTo>
                    <a:pt x="341" y="60"/>
                  </a:lnTo>
                  <a:lnTo>
                    <a:pt x="341" y="60"/>
                  </a:lnTo>
                  <a:lnTo>
                    <a:pt x="330" y="69"/>
                  </a:lnTo>
                  <a:lnTo>
                    <a:pt x="325" y="76"/>
                  </a:lnTo>
                  <a:lnTo>
                    <a:pt x="322" y="81"/>
                  </a:lnTo>
                  <a:lnTo>
                    <a:pt x="321" y="83"/>
                  </a:lnTo>
                  <a:lnTo>
                    <a:pt x="321" y="83"/>
                  </a:lnTo>
                  <a:lnTo>
                    <a:pt x="325" y="85"/>
                  </a:lnTo>
                  <a:lnTo>
                    <a:pt x="333" y="87"/>
                  </a:lnTo>
                  <a:lnTo>
                    <a:pt x="342" y="89"/>
                  </a:lnTo>
                  <a:lnTo>
                    <a:pt x="353" y="90"/>
                  </a:lnTo>
                  <a:lnTo>
                    <a:pt x="381" y="90"/>
                  </a:lnTo>
                  <a:lnTo>
                    <a:pt x="412" y="87"/>
                  </a:lnTo>
                  <a:lnTo>
                    <a:pt x="412" y="87"/>
                  </a:lnTo>
                  <a:lnTo>
                    <a:pt x="417" y="89"/>
                  </a:lnTo>
                  <a:lnTo>
                    <a:pt x="421" y="90"/>
                  </a:lnTo>
                  <a:lnTo>
                    <a:pt x="424" y="94"/>
                  </a:lnTo>
                  <a:lnTo>
                    <a:pt x="426" y="99"/>
                  </a:lnTo>
                  <a:lnTo>
                    <a:pt x="426" y="99"/>
                  </a:lnTo>
                  <a:lnTo>
                    <a:pt x="425" y="104"/>
                  </a:lnTo>
                  <a:lnTo>
                    <a:pt x="423" y="108"/>
                  </a:lnTo>
                  <a:lnTo>
                    <a:pt x="419" y="112"/>
                  </a:lnTo>
                  <a:lnTo>
                    <a:pt x="414" y="113"/>
                  </a:lnTo>
                  <a:lnTo>
                    <a:pt x="414" y="113"/>
                  </a:lnTo>
                  <a:lnTo>
                    <a:pt x="394" y="115"/>
                  </a:lnTo>
                  <a:lnTo>
                    <a:pt x="368" y="115"/>
                  </a:lnTo>
                  <a:lnTo>
                    <a:pt x="368" y="1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0" name="Title 1"/>
          <p:cNvSpPr>
            <a:spLocks noGrp="1"/>
          </p:cNvSpPr>
          <p:nvPr>
            <p:ph type="title" hasCustomPrompt="1"/>
          </p:nvPr>
        </p:nvSpPr>
        <p:spPr>
          <a:xfrm>
            <a:off x="685332" y="463888"/>
            <a:ext cx="7773338" cy="1197133"/>
          </a:xfrm>
        </p:spPr>
        <p:txBody>
          <a:bodyPr/>
          <a:lstStyle>
            <a:lvl1pPr>
              <a:defRPr baseline="0"/>
            </a:lvl1pPr>
          </a:lstStyle>
          <a:p>
            <a:r>
              <a:rPr lang="en-US" noProof="0" dirty="0" smtClean="0"/>
              <a:t>Simple Mind Map</a:t>
            </a:r>
            <a:endParaRPr lang="en-US" noProof="0" dirty="0"/>
          </a:p>
        </p:txBody>
      </p:sp>
      <p:sp>
        <p:nvSpPr>
          <p:cNvPr id="141" name="Date Placeholder 2"/>
          <p:cNvSpPr>
            <a:spLocks noGrp="1"/>
          </p:cNvSpPr>
          <p:nvPr>
            <p:ph type="dt" sz="half" idx="10"/>
          </p:nvPr>
        </p:nvSpPr>
        <p:spPr>
          <a:xfrm>
            <a:off x="5759053" y="4412457"/>
            <a:ext cx="2057400" cy="273844"/>
          </a:xfrm>
        </p:spPr>
        <p:txBody>
          <a:bodyPr/>
          <a:lstStyle/>
          <a:p>
            <a:fld id="{FFF30096-E2FA-4C53-8FFA-C198FACBBC31}" type="datetimeFigureOut">
              <a:rPr lang="en-US" noProof="0" smtClean="0"/>
              <a:t>2/16/2022</a:t>
            </a:fld>
            <a:endParaRPr lang="en-US" noProof="0" dirty="0"/>
          </a:p>
        </p:txBody>
      </p:sp>
      <p:sp>
        <p:nvSpPr>
          <p:cNvPr id="142" name="Footer Placeholder 3"/>
          <p:cNvSpPr>
            <a:spLocks noGrp="1"/>
          </p:cNvSpPr>
          <p:nvPr>
            <p:ph type="ftr" sz="quarter" idx="11"/>
          </p:nvPr>
        </p:nvSpPr>
        <p:spPr>
          <a:xfrm>
            <a:off x="685331" y="4412457"/>
            <a:ext cx="5004665" cy="273844"/>
          </a:xfrm>
        </p:spPr>
        <p:txBody>
          <a:bodyPr/>
          <a:lstStyle/>
          <a:p>
            <a:endParaRPr lang="en-US" noProof="0" dirty="0"/>
          </a:p>
        </p:txBody>
      </p:sp>
      <p:sp>
        <p:nvSpPr>
          <p:cNvPr id="143" name="Slide Number Placeholder 4"/>
          <p:cNvSpPr>
            <a:spLocks noGrp="1"/>
          </p:cNvSpPr>
          <p:nvPr>
            <p:ph type="sldNum" sz="quarter" idx="12"/>
          </p:nvPr>
        </p:nvSpPr>
        <p:spPr>
          <a:xfrm>
            <a:off x="7885509" y="4412457"/>
            <a:ext cx="573161" cy="273844"/>
          </a:xfrm>
        </p:spPr>
        <p:txBody>
          <a:bodyPr/>
          <a:lstStyle/>
          <a:p>
            <a:fld id="{BE6EB2CE-F8EE-47A0-A8D1-750600A29654}" type="slidenum">
              <a:rPr lang="en-US" noProof="0" smtClean="0"/>
              <a:t>‹#›</a:t>
            </a:fld>
            <a:endParaRPr lang="en-US" noProof="0" dirty="0"/>
          </a:p>
        </p:txBody>
      </p:sp>
    </p:spTree>
    <p:extLst>
      <p:ext uri="{BB962C8B-B14F-4D97-AF65-F5344CB8AC3E}">
        <p14:creationId xmlns:p14="http://schemas.microsoft.com/office/powerpoint/2010/main" val="157906657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rainstorming Mind Map">
    <p:spTree>
      <p:nvGrpSpPr>
        <p:cNvPr id="1" name=""/>
        <p:cNvGrpSpPr/>
        <p:nvPr/>
      </p:nvGrpSpPr>
      <p:grpSpPr>
        <a:xfrm>
          <a:off x="0" y="0"/>
          <a:ext cx="0" cy="0"/>
          <a:chOff x="0" y="0"/>
          <a:chExt cx="0" cy="0"/>
        </a:xfrm>
      </p:grpSpPr>
      <p:sp>
        <p:nvSpPr>
          <p:cNvPr id="235" name="Line 86"/>
          <p:cNvSpPr>
            <a:spLocks noChangeShapeType="1"/>
          </p:cNvSpPr>
          <p:nvPr/>
        </p:nvSpPr>
        <p:spPr bwMode="auto">
          <a:xfrm>
            <a:off x="3707904" y="1806624"/>
            <a:ext cx="751384" cy="0"/>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 name="Line 87"/>
          <p:cNvSpPr>
            <a:spLocks noChangeShapeType="1"/>
          </p:cNvSpPr>
          <p:nvPr/>
        </p:nvSpPr>
        <p:spPr bwMode="auto">
          <a:xfrm flipV="1">
            <a:off x="4459288" y="3630661"/>
            <a:ext cx="0" cy="436563"/>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 name="Line 88"/>
          <p:cNvSpPr>
            <a:spLocks noChangeShapeType="1"/>
          </p:cNvSpPr>
          <p:nvPr/>
        </p:nvSpPr>
        <p:spPr bwMode="auto">
          <a:xfrm>
            <a:off x="6101934" y="4046586"/>
            <a:ext cx="511587" cy="0"/>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 name="Freeform 89"/>
          <p:cNvSpPr>
            <a:spLocks/>
          </p:cNvSpPr>
          <p:nvPr/>
        </p:nvSpPr>
        <p:spPr bwMode="auto">
          <a:xfrm>
            <a:off x="6322962" y="3678286"/>
            <a:ext cx="187325" cy="368300"/>
          </a:xfrm>
          <a:custGeom>
            <a:avLst/>
            <a:gdLst>
              <a:gd name="T0" fmla="*/ 0 w 237"/>
              <a:gd name="T1" fmla="*/ 466 h 466"/>
              <a:gd name="T2" fmla="*/ 0 w 237"/>
              <a:gd name="T3" fmla="*/ 0 h 466"/>
              <a:gd name="T4" fmla="*/ 237 w 237"/>
              <a:gd name="T5" fmla="*/ 0 h 466"/>
            </a:gdLst>
            <a:ahLst/>
            <a:cxnLst>
              <a:cxn ang="0">
                <a:pos x="T0" y="T1"/>
              </a:cxn>
              <a:cxn ang="0">
                <a:pos x="T2" y="T3"/>
              </a:cxn>
              <a:cxn ang="0">
                <a:pos x="T4" y="T5"/>
              </a:cxn>
            </a:cxnLst>
            <a:rect l="0" t="0" r="r" b="b"/>
            <a:pathLst>
              <a:path w="237" h="466">
                <a:moveTo>
                  <a:pt x="0" y="466"/>
                </a:moveTo>
                <a:lnTo>
                  <a:pt x="0" y="0"/>
                </a:lnTo>
                <a:lnTo>
                  <a:pt x="237" y="0"/>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 name="Freeform 90"/>
          <p:cNvSpPr>
            <a:spLocks/>
          </p:cNvSpPr>
          <p:nvPr/>
        </p:nvSpPr>
        <p:spPr bwMode="auto">
          <a:xfrm>
            <a:off x="6322962" y="4046586"/>
            <a:ext cx="187325" cy="371475"/>
          </a:xfrm>
          <a:custGeom>
            <a:avLst/>
            <a:gdLst>
              <a:gd name="T0" fmla="*/ 0 w 237"/>
              <a:gd name="T1" fmla="*/ 0 h 467"/>
              <a:gd name="T2" fmla="*/ 0 w 237"/>
              <a:gd name="T3" fmla="*/ 467 h 467"/>
              <a:gd name="T4" fmla="*/ 237 w 237"/>
              <a:gd name="T5" fmla="*/ 467 h 467"/>
            </a:gdLst>
            <a:ahLst/>
            <a:cxnLst>
              <a:cxn ang="0">
                <a:pos x="T0" y="T1"/>
              </a:cxn>
              <a:cxn ang="0">
                <a:pos x="T2" y="T3"/>
              </a:cxn>
              <a:cxn ang="0">
                <a:pos x="T4" y="T5"/>
              </a:cxn>
            </a:cxnLst>
            <a:rect l="0" t="0" r="r" b="b"/>
            <a:pathLst>
              <a:path w="237" h="467">
                <a:moveTo>
                  <a:pt x="0" y="0"/>
                </a:moveTo>
                <a:lnTo>
                  <a:pt x="0" y="467"/>
                </a:lnTo>
                <a:lnTo>
                  <a:pt x="237" y="467"/>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 name="Line 91"/>
          <p:cNvSpPr>
            <a:spLocks noChangeShapeType="1"/>
          </p:cNvSpPr>
          <p:nvPr/>
        </p:nvSpPr>
        <p:spPr bwMode="auto">
          <a:xfrm>
            <a:off x="6101934" y="1806624"/>
            <a:ext cx="490903" cy="0"/>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 name="Freeform 92"/>
          <p:cNvSpPr>
            <a:spLocks/>
          </p:cNvSpPr>
          <p:nvPr/>
        </p:nvSpPr>
        <p:spPr bwMode="auto">
          <a:xfrm>
            <a:off x="6322962" y="1436736"/>
            <a:ext cx="187325" cy="369888"/>
          </a:xfrm>
          <a:custGeom>
            <a:avLst/>
            <a:gdLst>
              <a:gd name="T0" fmla="*/ 0 w 237"/>
              <a:gd name="T1" fmla="*/ 465 h 465"/>
              <a:gd name="T2" fmla="*/ 0 w 237"/>
              <a:gd name="T3" fmla="*/ 0 h 465"/>
              <a:gd name="T4" fmla="*/ 237 w 237"/>
              <a:gd name="T5" fmla="*/ 0 h 465"/>
            </a:gdLst>
            <a:ahLst/>
            <a:cxnLst>
              <a:cxn ang="0">
                <a:pos x="T0" y="T1"/>
              </a:cxn>
              <a:cxn ang="0">
                <a:pos x="T2" y="T3"/>
              </a:cxn>
              <a:cxn ang="0">
                <a:pos x="T4" y="T5"/>
              </a:cxn>
            </a:cxnLst>
            <a:rect l="0" t="0" r="r" b="b"/>
            <a:pathLst>
              <a:path w="237" h="465">
                <a:moveTo>
                  <a:pt x="0" y="465"/>
                </a:moveTo>
                <a:lnTo>
                  <a:pt x="0" y="0"/>
                </a:lnTo>
                <a:lnTo>
                  <a:pt x="237" y="0"/>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 name="Freeform 93"/>
          <p:cNvSpPr>
            <a:spLocks/>
          </p:cNvSpPr>
          <p:nvPr/>
        </p:nvSpPr>
        <p:spPr bwMode="auto">
          <a:xfrm>
            <a:off x="6322962" y="1806624"/>
            <a:ext cx="187325" cy="369888"/>
          </a:xfrm>
          <a:custGeom>
            <a:avLst/>
            <a:gdLst>
              <a:gd name="T0" fmla="*/ 0 w 237"/>
              <a:gd name="T1" fmla="*/ 0 h 466"/>
              <a:gd name="T2" fmla="*/ 0 w 237"/>
              <a:gd name="T3" fmla="*/ 466 h 466"/>
              <a:gd name="T4" fmla="*/ 237 w 237"/>
              <a:gd name="T5" fmla="*/ 466 h 466"/>
            </a:gdLst>
            <a:ahLst/>
            <a:cxnLst>
              <a:cxn ang="0">
                <a:pos x="T0" y="T1"/>
              </a:cxn>
              <a:cxn ang="0">
                <a:pos x="T2" y="T3"/>
              </a:cxn>
              <a:cxn ang="0">
                <a:pos x="T4" y="T5"/>
              </a:cxn>
            </a:cxnLst>
            <a:rect l="0" t="0" r="r" b="b"/>
            <a:pathLst>
              <a:path w="237" h="466">
                <a:moveTo>
                  <a:pt x="0" y="0"/>
                </a:moveTo>
                <a:lnTo>
                  <a:pt x="0" y="466"/>
                </a:lnTo>
                <a:lnTo>
                  <a:pt x="237" y="466"/>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 name="Line 94"/>
          <p:cNvSpPr>
            <a:spLocks noChangeShapeType="1"/>
          </p:cNvSpPr>
          <p:nvPr/>
        </p:nvSpPr>
        <p:spPr bwMode="auto">
          <a:xfrm>
            <a:off x="6338739" y="2936924"/>
            <a:ext cx="857250" cy="0"/>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 name="Freeform 95"/>
          <p:cNvSpPr>
            <a:spLocks/>
          </p:cNvSpPr>
          <p:nvPr/>
        </p:nvSpPr>
        <p:spPr bwMode="auto">
          <a:xfrm>
            <a:off x="6924526" y="2567036"/>
            <a:ext cx="188913" cy="369888"/>
          </a:xfrm>
          <a:custGeom>
            <a:avLst/>
            <a:gdLst>
              <a:gd name="T0" fmla="*/ 0 w 238"/>
              <a:gd name="T1" fmla="*/ 465 h 465"/>
              <a:gd name="T2" fmla="*/ 0 w 238"/>
              <a:gd name="T3" fmla="*/ 0 h 465"/>
              <a:gd name="T4" fmla="*/ 238 w 238"/>
              <a:gd name="T5" fmla="*/ 0 h 465"/>
            </a:gdLst>
            <a:ahLst/>
            <a:cxnLst>
              <a:cxn ang="0">
                <a:pos x="T0" y="T1"/>
              </a:cxn>
              <a:cxn ang="0">
                <a:pos x="T2" y="T3"/>
              </a:cxn>
              <a:cxn ang="0">
                <a:pos x="T4" y="T5"/>
              </a:cxn>
            </a:cxnLst>
            <a:rect l="0" t="0" r="r" b="b"/>
            <a:pathLst>
              <a:path w="238" h="465">
                <a:moveTo>
                  <a:pt x="0" y="465"/>
                </a:moveTo>
                <a:lnTo>
                  <a:pt x="0" y="0"/>
                </a:lnTo>
                <a:lnTo>
                  <a:pt x="238" y="0"/>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 name="Freeform 96"/>
          <p:cNvSpPr>
            <a:spLocks/>
          </p:cNvSpPr>
          <p:nvPr/>
        </p:nvSpPr>
        <p:spPr bwMode="auto">
          <a:xfrm>
            <a:off x="6924526" y="2936924"/>
            <a:ext cx="188913" cy="369888"/>
          </a:xfrm>
          <a:custGeom>
            <a:avLst/>
            <a:gdLst>
              <a:gd name="T0" fmla="*/ 0 w 238"/>
              <a:gd name="T1" fmla="*/ 0 h 467"/>
              <a:gd name="T2" fmla="*/ 0 w 238"/>
              <a:gd name="T3" fmla="*/ 467 h 467"/>
              <a:gd name="T4" fmla="*/ 238 w 238"/>
              <a:gd name="T5" fmla="*/ 467 h 467"/>
            </a:gdLst>
            <a:ahLst/>
            <a:cxnLst>
              <a:cxn ang="0">
                <a:pos x="T0" y="T1"/>
              </a:cxn>
              <a:cxn ang="0">
                <a:pos x="T2" y="T3"/>
              </a:cxn>
              <a:cxn ang="0">
                <a:pos x="T4" y="T5"/>
              </a:cxn>
            </a:cxnLst>
            <a:rect l="0" t="0" r="r" b="b"/>
            <a:pathLst>
              <a:path w="238" h="467">
                <a:moveTo>
                  <a:pt x="0" y="0"/>
                </a:moveTo>
                <a:lnTo>
                  <a:pt x="0" y="467"/>
                </a:lnTo>
                <a:lnTo>
                  <a:pt x="238" y="467"/>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 name="Line 97"/>
          <p:cNvSpPr>
            <a:spLocks noChangeShapeType="1"/>
          </p:cNvSpPr>
          <p:nvPr/>
        </p:nvSpPr>
        <p:spPr bwMode="auto">
          <a:xfrm flipH="1">
            <a:off x="2551162" y="4046586"/>
            <a:ext cx="464910" cy="0"/>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 name="Freeform 98"/>
          <p:cNvSpPr>
            <a:spLocks/>
          </p:cNvSpPr>
          <p:nvPr/>
        </p:nvSpPr>
        <p:spPr bwMode="auto">
          <a:xfrm>
            <a:off x="2633713" y="3678286"/>
            <a:ext cx="187325" cy="368300"/>
          </a:xfrm>
          <a:custGeom>
            <a:avLst/>
            <a:gdLst>
              <a:gd name="T0" fmla="*/ 237 w 237"/>
              <a:gd name="T1" fmla="*/ 466 h 466"/>
              <a:gd name="T2" fmla="*/ 237 w 237"/>
              <a:gd name="T3" fmla="*/ 0 h 466"/>
              <a:gd name="T4" fmla="*/ 0 w 237"/>
              <a:gd name="T5" fmla="*/ 0 h 466"/>
            </a:gdLst>
            <a:ahLst/>
            <a:cxnLst>
              <a:cxn ang="0">
                <a:pos x="T0" y="T1"/>
              </a:cxn>
              <a:cxn ang="0">
                <a:pos x="T2" y="T3"/>
              </a:cxn>
              <a:cxn ang="0">
                <a:pos x="T4" y="T5"/>
              </a:cxn>
            </a:cxnLst>
            <a:rect l="0" t="0" r="r" b="b"/>
            <a:pathLst>
              <a:path w="237" h="466">
                <a:moveTo>
                  <a:pt x="237" y="466"/>
                </a:moveTo>
                <a:lnTo>
                  <a:pt x="237" y="0"/>
                </a:lnTo>
                <a:lnTo>
                  <a:pt x="0" y="0"/>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 name="Freeform 99"/>
          <p:cNvSpPr>
            <a:spLocks/>
          </p:cNvSpPr>
          <p:nvPr/>
        </p:nvSpPr>
        <p:spPr bwMode="auto">
          <a:xfrm>
            <a:off x="2633713" y="4046586"/>
            <a:ext cx="187325" cy="371475"/>
          </a:xfrm>
          <a:custGeom>
            <a:avLst/>
            <a:gdLst>
              <a:gd name="T0" fmla="*/ 237 w 237"/>
              <a:gd name="T1" fmla="*/ 0 h 467"/>
              <a:gd name="T2" fmla="*/ 237 w 237"/>
              <a:gd name="T3" fmla="*/ 467 h 467"/>
              <a:gd name="T4" fmla="*/ 0 w 237"/>
              <a:gd name="T5" fmla="*/ 467 h 467"/>
            </a:gdLst>
            <a:ahLst/>
            <a:cxnLst>
              <a:cxn ang="0">
                <a:pos x="T0" y="T1"/>
              </a:cxn>
              <a:cxn ang="0">
                <a:pos x="T2" y="T3"/>
              </a:cxn>
              <a:cxn ang="0">
                <a:pos x="T4" y="T5"/>
              </a:cxn>
            </a:cxnLst>
            <a:rect l="0" t="0" r="r" b="b"/>
            <a:pathLst>
              <a:path w="237" h="467">
                <a:moveTo>
                  <a:pt x="237" y="0"/>
                </a:moveTo>
                <a:lnTo>
                  <a:pt x="237" y="467"/>
                </a:lnTo>
                <a:lnTo>
                  <a:pt x="0" y="467"/>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 name="Line 100"/>
          <p:cNvSpPr>
            <a:spLocks noChangeShapeType="1"/>
          </p:cNvSpPr>
          <p:nvPr/>
        </p:nvSpPr>
        <p:spPr bwMode="auto">
          <a:xfrm flipH="1">
            <a:off x="2551161" y="1806624"/>
            <a:ext cx="464915" cy="0"/>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 name="Freeform 101"/>
          <p:cNvSpPr>
            <a:spLocks/>
          </p:cNvSpPr>
          <p:nvPr/>
        </p:nvSpPr>
        <p:spPr bwMode="auto">
          <a:xfrm>
            <a:off x="2633713" y="1436736"/>
            <a:ext cx="187325" cy="369888"/>
          </a:xfrm>
          <a:custGeom>
            <a:avLst/>
            <a:gdLst>
              <a:gd name="T0" fmla="*/ 237 w 237"/>
              <a:gd name="T1" fmla="*/ 465 h 465"/>
              <a:gd name="T2" fmla="*/ 237 w 237"/>
              <a:gd name="T3" fmla="*/ 0 h 465"/>
              <a:gd name="T4" fmla="*/ 0 w 237"/>
              <a:gd name="T5" fmla="*/ 0 h 465"/>
            </a:gdLst>
            <a:ahLst/>
            <a:cxnLst>
              <a:cxn ang="0">
                <a:pos x="T0" y="T1"/>
              </a:cxn>
              <a:cxn ang="0">
                <a:pos x="T2" y="T3"/>
              </a:cxn>
              <a:cxn ang="0">
                <a:pos x="T4" y="T5"/>
              </a:cxn>
            </a:cxnLst>
            <a:rect l="0" t="0" r="r" b="b"/>
            <a:pathLst>
              <a:path w="237" h="465">
                <a:moveTo>
                  <a:pt x="237" y="465"/>
                </a:moveTo>
                <a:lnTo>
                  <a:pt x="237" y="0"/>
                </a:lnTo>
                <a:lnTo>
                  <a:pt x="0" y="0"/>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 name="Freeform 102"/>
          <p:cNvSpPr>
            <a:spLocks/>
          </p:cNvSpPr>
          <p:nvPr/>
        </p:nvSpPr>
        <p:spPr bwMode="auto">
          <a:xfrm>
            <a:off x="2633713" y="1806624"/>
            <a:ext cx="187325" cy="369888"/>
          </a:xfrm>
          <a:custGeom>
            <a:avLst/>
            <a:gdLst>
              <a:gd name="T0" fmla="*/ 237 w 237"/>
              <a:gd name="T1" fmla="*/ 0 h 466"/>
              <a:gd name="T2" fmla="*/ 237 w 237"/>
              <a:gd name="T3" fmla="*/ 466 h 466"/>
              <a:gd name="T4" fmla="*/ 0 w 237"/>
              <a:gd name="T5" fmla="*/ 466 h 466"/>
            </a:gdLst>
            <a:ahLst/>
            <a:cxnLst>
              <a:cxn ang="0">
                <a:pos x="T0" y="T1"/>
              </a:cxn>
              <a:cxn ang="0">
                <a:pos x="T2" y="T3"/>
              </a:cxn>
              <a:cxn ang="0">
                <a:pos x="T4" y="T5"/>
              </a:cxn>
            </a:cxnLst>
            <a:rect l="0" t="0" r="r" b="b"/>
            <a:pathLst>
              <a:path w="237" h="466">
                <a:moveTo>
                  <a:pt x="237" y="0"/>
                </a:moveTo>
                <a:lnTo>
                  <a:pt x="237" y="466"/>
                </a:lnTo>
                <a:lnTo>
                  <a:pt x="0" y="466"/>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 name="Line 103"/>
          <p:cNvSpPr>
            <a:spLocks noChangeShapeType="1"/>
          </p:cNvSpPr>
          <p:nvPr/>
        </p:nvSpPr>
        <p:spPr bwMode="auto">
          <a:xfrm flipH="1">
            <a:off x="1948010" y="2936924"/>
            <a:ext cx="763588" cy="0"/>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 name="Freeform 104"/>
          <p:cNvSpPr>
            <a:spLocks/>
          </p:cNvSpPr>
          <p:nvPr/>
        </p:nvSpPr>
        <p:spPr bwMode="auto">
          <a:xfrm>
            <a:off x="2030561" y="2567036"/>
            <a:ext cx="188913" cy="369888"/>
          </a:xfrm>
          <a:custGeom>
            <a:avLst/>
            <a:gdLst>
              <a:gd name="T0" fmla="*/ 238 w 238"/>
              <a:gd name="T1" fmla="*/ 465 h 465"/>
              <a:gd name="T2" fmla="*/ 238 w 238"/>
              <a:gd name="T3" fmla="*/ 0 h 465"/>
              <a:gd name="T4" fmla="*/ 0 w 238"/>
              <a:gd name="T5" fmla="*/ 0 h 465"/>
            </a:gdLst>
            <a:ahLst/>
            <a:cxnLst>
              <a:cxn ang="0">
                <a:pos x="T0" y="T1"/>
              </a:cxn>
              <a:cxn ang="0">
                <a:pos x="T2" y="T3"/>
              </a:cxn>
              <a:cxn ang="0">
                <a:pos x="T4" y="T5"/>
              </a:cxn>
            </a:cxnLst>
            <a:rect l="0" t="0" r="r" b="b"/>
            <a:pathLst>
              <a:path w="238" h="465">
                <a:moveTo>
                  <a:pt x="238" y="465"/>
                </a:moveTo>
                <a:lnTo>
                  <a:pt x="238" y="0"/>
                </a:lnTo>
                <a:lnTo>
                  <a:pt x="0" y="0"/>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 name="Freeform 105"/>
          <p:cNvSpPr>
            <a:spLocks/>
          </p:cNvSpPr>
          <p:nvPr/>
        </p:nvSpPr>
        <p:spPr bwMode="auto">
          <a:xfrm>
            <a:off x="2030561" y="2936924"/>
            <a:ext cx="188913" cy="369888"/>
          </a:xfrm>
          <a:custGeom>
            <a:avLst/>
            <a:gdLst>
              <a:gd name="T0" fmla="*/ 238 w 238"/>
              <a:gd name="T1" fmla="*/ 0 h 467"/>
              <a:gd name="T2" fmla="*/ 238 w 238"/>
              <a:gd name="T3" fmla="*/ 467 h 467"/>
              <a:gd name="T4" fmla="*/ 0 w 238"/>
              <a:gd name="T5" fmla="*/ 467 h 467"/>
            </a:gdLst>
            <a:ahLst/>
            <a:cxnLst>
              <a:cxn ang="0">
                <a:pos x="T0" y="T1"/>
              </a:cxn>
              <a:cxn ang="0">
                <a:pos x="T2" y="T3"/>
              </a:cxn>
              <a:cxn ang="0">
                <a:pos x="T4" y="T5"/>
              </a:cxn>
            </a:cxnLst>
            <a:rect l="0" t="0" r="r" b="b"/>
            <a:pathLst>
              <a:path w="238" h="467">
                <a:moveTo>
                  <a:pt x="238" y="0"/>
                </a:moveTo>
                <a:lnTo>
                  <a:pt x="238" y="467"/>
                </a:lnTo>
                <a:lnTo>
                  <a:pt x="0" y="467"/>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 name="Line 106"/>
          <p:cNvSpPr>
            <a:spLocks noChangeShapeType="1"/>
          </p:cNvSpPr>
          <p:nvPr/>
        </p:nvSpPr>
        <p:spPr bwMode="auto">
          <a:xfrm>
            <a:off x="4459288" y="1806624"/>
            <a:ext cx="0" cy="434975"/>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 name="Line 107"/>
          <p:cNvSpPr>
            <a:spLocks noChangeShapeType="1"/>
          </p:cNvSpPr>
          <p:nvPr/>
        </p:nvSpPr>
        <p:spPr bwMode="auto">
          <a:xfrm>
            <a:off x="3635896" y="4067224"/>
            <a:ext cx="823392" cy="0"/>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 name="Line 108"/>
          <p:cNvSpPr>
            <a:spLocks noChangeShapeType="1"/>
          </p:cNvSpPr>
          <p:nvPr/>
        </p:nvSpPr>
        <p:spPr bwMode="auto">
          <a:xfrm>
            <a:off x="3234079" y="2927399"/>
            <a:ext cx="745784" cy="0"/>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 name="Line 109"/>
          <p:cNvSpPr>
            <a:spLocks noChangeShapeType="1"/>
          </p:cNvSpPr>
          <p:nvPr/>
        </p:nvSpPr>
        <p:spPr bwMode="auto">
          <a:xfrm flipH="1">
            <a:off x="4684712" y="1806624"/>
            <a:ext cx="689769" cy="0"/>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 name="Line 110"/>
          <p:cNvSpPr>
            <a:spLocks noChangeShapeType="1"/>
          </p:cNvSpPr>
          <p:nvPr/>
        </p:nvSpPr>
        <p:spPr bwMode="auto">
          <a:xfrm flipV="1">
            <a:off x="4684713" y="3630661"/>
            <a:ext cx="0" cy="436563"/>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 name="Line 111"/>
          <p:cNvSpPr>
            <a:spLocks noChangeShapeType="1"/>
          </p:cNvSpPr>
          <p:nvPr/>
        </p:nvSpPr>
        <p:spPr bwMode="auto">
          <a:xfrm>
            <a:off x="4684713" y="1806624"/>
            <a:ext cx="0" cy="434975"/>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 name="Line 112"/>
          <p:cNvSpPr>
            <a:spLocks noChangeShapeType="1"/>
          </p:cNvSpPr>
          <p:nvPr/>
        </p:nvSpPr>
        <p:spPr bwMode="auto">
          <a:xfrm flipH="1">
            <a:off x="4684713" y="4067224"/>
            <a:ext cx="831428" cy="0"/>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 name="Line 113"/>
          <p:cNvSpPr>
            <a:spLocks noChangeShapeType="1"/>
          </p:cNvSpPr>
          <p:nvPr/>
        </p:nvSpPr>
        <p:spPr bwMode="auto">
          <a:xfrm flipH="1">
            <a:off x="5164138" y="2927399"/>
            <a:ext cx="704006" cy="0"/>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6" name="Group 5"/>
          <p:cNvGrpSpPr/>
          <p:nvPr/>
        </p:nvGrpSpPr>
        <p:grpSpPr>
          <a:xfrm>
            <a:off x="3814763" y="2141586"/>
            <a:ext cx="1514475" cy="1589088"/>
            <a:chOff x="3814763" y="2141586"/>
            <a:chExt cx="1514475" cy="1589088"/>
          </a:xfrm>
        </p:grpSpPr>
        <p:sp>
          <p:nvSpPr>
            <p:cNvPr id="269" name="Freeform 120"/>
            <p:cNvSpPr>
              <a:spLocks/>
            </p:cNvSpPr>
            <p:nvPr/>
          </p:nvSpPr>
          <p:spPr bwMode="auto">
            <a:xfrm>
              <a:off x="3824288" y="2151111"/>
              <a:ext cx="730250" cy="1570038"/>
            </a:xfrm>
            <a:custGeom>
              <a:avLst/>
              <a:gdLst>
                <a:gd name="T0" fmla="*/ 798 w 920"/>
                <a:gd name="T1" fmla="*/ 2 h 1979"/>
                <a:gd name="T2" fmla="*/ 868 w 920"/>
                <a:gd name="T3" fmla="*/ 33 h 1979"/>
                <a:gd name="T4" fmla="*/ 906 w 920"/>
                <a:gd name="T5" fmla="*/ 81 h 1979"/>
                <a:gd name="T6" fmla="*/ 920 w 920"/>
                <a:gd name="T7" fmla="*/ 1837 h 1979"/>
                <a:gd name="T8" fmla="*/ 906 w 920"/>
                <a:gd name="T9" fmla="*/ 1898 h 1979"/>
                <a:gd name="T10" fmla="*/ 868 w 920"/>
                <a:gd name="T11" fmla="*/ 1946 h 1979"/>
                <a:gd name="T12" fmla="*/ 798 w 920"/>
                <a:gd name="T13" fmla="*/ 1978 h 1979"/>
                <a:gd name="T14" fmla="*/ 720 w 920"/>
                <a:gd name="T15" fmla="*/ 1970 h 1979"/>
                <a:gd name="T16" fmla="*/ 573 w 920"/>
                <a:gd name="T17" fmla="*/ 1920 h 1979"/>
                <a:gd name="T18" fmla="*/ 437 w 920"/>
                <a:gd name="T19" fmla="*/ 1846 h 1979"/>
                <a:gd name="T20" fmla="*/ 315 w 920"/>
                <a:gd name="T21" fmla="*/ 1751 h 1979"/>
                <a:gd name="T22" fmla="*/ 285 w 920"/>
                <a:gd name="T23" fmla="*/ 1711 h 1979"/>
                <a:gd name="T24" fmla="*/ 263 w 920"/>
                <a:gd name="T25" fmla="*/ 1630 h 1979"/>
                <a:gd name="T26" fmla="*/ 267 w 920"/>
                <a:gd name="T27" fmla="*/ 1582 h 1979"/>
                <a:gd name="T28" fmla="*/ 288 w 920"/>
                <a:gd name="T29" fmla="*/ 1529 h 1979"/>
                <a:gd name="T30" fmla="*/ 323 w 920"/>
                <a:gd name="T31" fmla="*/ 1487 h 1979"/>
                <a:gd name="T32" fmla="*/ 331 w 920"/>
                <a:gd name="T33" fmla="*/ 1478 h 1979"/>
                <a:gd name="T34" fmla="*/ 278 w 920"/>
                <a:gd name="T35" fmla="*/ 1497 h 1979"/>
                <a:gd name="T36" fmla="*/ 228 w 920"/>
                <a:gd name="T37" fmla="*/ 1499 h 1979"/>
                <a:gd name="T38" fmla="*/ 163 w 920"/>
                <a:gd name="T39" fmla="*/ 1480 h 1979"/>
                <a:gd name="T40" fmla="*/ 111 w 920"/>
                <a:gd name="T41" fmla="*/ 1438 h 1979"/>
                <a:gd name="T42" fmla="*/ 83 w 920"/>
                <a:gd name="T43" fmla="*/ 1393 h 1979"/>
                <a:gd name="T44" fmla="*/ 70 w 920"/>
                <a:gd name="T45" fmla="*/ 1335 h 1979"/>
                <a:gd name="T46" fmla="*/ 81 w 920"/>
                <a:gd name="T47" fmla="*/ 1261 h 1979"/>
                <a:gd name="T48" fmla="*/ 122 w 920"/>
                <a:gd name="T49" fmla="*/ 1200 h 1979"/>
                <a:gd name="T50" fmla="*/ 183 w 920"/>
                <a:gd name="T51" fmla="*/ 1161 h 1979"/>
                <a:gd name="T52" fmla="*/ 168 w 920"/>
                <a:gd name="T53" fmla="*/ 1157 h 1979"/>
                <a:gd name="T54" fmla="*/ 86 w 920"/>
                <a:gd name="T55" fmla="*/ 1132 h 1979"/>
                <a:gd name="T56" fmla="*/ 26 w 920"/>
                <a:gd name="T57" fmla="*/ 1074 h 1979"/>
                <a:gd name="T58" fmla="*/ 0 w 920"/>
                <a:gd name="T59" fmla="*/ 991 h 1979"/>
                <a:gd name="T60" fmla="*/ 3 w 920"/>
                <a:gd name="T61" fmla="*/ 946 h 1979"/>
                <a:gd name="T62" fmla="*/ 37 w 920"/>
                <a:gd name="T63" fmla="*/ 873 h 1979"/>
                <a:gd name="T64" fmla="*/ 100 w 920"/>
                <a:gd name="T65" fmla="*/ 822 h 1979"/>
                <a:gd name="T66" fmla="*/ 166 w 920"/>
                <a:gd name="T67" fmla="*/ 806 h 1979"/>
                <a:gd name="T68" fmla="*/ 192 w 920"/>
                <a:gd name="T69" fmla="*/ 805 h 1979"/>
                <a:gd name="T70" fmla="*/ 117 w 920"/>
                <a:gd name="T71" fmla="*/ 753 h 1979"/>
                <a:gd name="T72" fmla="*/ 77 w 920"/>
                <a:gd name="T73" fmla="*/ 674 h 1979"/>
                <a:gd name="T74" fmla="*/ 78 w 920"/>
                <a:gd name="T75" fmla="*/ 583 h 1979"/>
                <a:gd name="T76" fmla="*/ 99 w 920"/>
                <a:gd name="T77" fmla="*/ 536 h 1979"/>
                <a:gd name="T78" fmla="*/ 157 w 920"/>
                <a:gd name="T79" fmla="*/ 475 h 1979"/>
                <a:gd name="T80" fmla="*/ 237 w 920"/>
                <a:gd name="T81" fmla="*/ 446 h 1979"/>
                <a:gd name="T82" fmla="*/ 323 w 920"/>
                <a:gd name="T83" fmla="*/ 458 h 1979"/>
                <a:gd name="T84" fmla="*/ 371 w 920"/>
                <a:gd name="T85" fmla="*/ 479 h 1979"/>
                <a:gd name="T86" fmla="*/ 329 w 920"/>
                <a:gd name="T87" fmla="*/ 436 h 1979"/>
                <a:gd name="T88" fmla="*/ 300 w 920"/>
                <a:gd name="T89" fmla="*/ 369 h 1979"/>
                <a:gd name="T90" fmla="*/ 300 w 920"/>
                <a:gd name="T91" fmla="*/ 295 h 1979"/>
                <a:gd name="T92" fmla="*/ 319 w 920"/>
                <a:gd name="T93" fmla="*/ 241 h 1979"/>
                <a:gd name="T94" fmla="*/ 358 w 920"/>
                <a:gd name="T95" fmla="*/ 193 h 1979"/>
                <a:gd name="T96" fmla="*/ 409 w 920"/>
                <a:gd name="T97" fmla="*/ 151 h 1979"/>
                <a:gd name="T98" fmla="*/ 523 w 920"/>
                <a:gd name="T99" fmla="*/ 82 h 1979"/>
                <a:gd name="T100" fmla="*/ 646 w 920"/>
                <a:gd name="T101" fmla="*/ 30 h 1979"/>
                <a:gd name="T102" fmla="*/ 751 w 920"/>
                <a:gd name="T103" fmla="*/ 3 h 1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20" h="1979">
                  <a:moveTo>
                    <a:pt x="751" y="3"/>
                  </a:moveTo>
                  <a:lnTo>
                    <a:pt x="751" y="3"/>
                  </a:lnTo>
                  <a:lnTo>
                    <a:pt x="767" y="0"/>
                  </a:lnTo>
                  <a:lnTo>
                    <a:pt x="782" y="0"/>
                  </a:lnTo>
                  <a:lnTo>
                    <a:pt x="798" y="2"/>
                  </a:lnTo>
                  <a:lnTo>
                    <a:pt x="813" y="4"/>
                  </a:lnTo>
                  <a:lnTo>
                    <a:pt x="828" y="8"/>
                  </a:lnTo>
                  <a:lnTo>
                    <a:pt x="842" y="15"/>
                  </a:lnTo>
                  <a:lnTo>
                    <a:pt x="856" y="23"/>
                  </a:lnTo>
                  <a:lnTo>
                    <a:pt x="868" y="33"/>
                  </a:lnTo>
                  <a:lnTo>
                    <a:pt x="868" y="33"/>
                  </a:lnTo>
                  <a:lnTo>
                    <a:pt x="880" y="43"/>
                  </a:lnTo>
                  <a:lnTo>
                    <a:pt x="890" y="55"/>
                  </a:lnTo>
                  <a:lnTo>
                    <a:pt x="899" y="67"/>
                  </a:lnTo>
                  <a:lnTo>
                    <a:pt x="906" y="81"/>
                  </a:lnTo>
                  <a:lnTo>
                    <a:pt x="912" y="96"/>
                  </a:lnTo>
                  <a:lnTo>
                    <a:pt x="917" y="111"/>
                  </a:lnTo>
                  <a:lnTo>
                    <a:pt x="919" y="126"/>
                  </a:lnTo>
                  <a:lnTo>
                    <a:pt x="920" y="142"/>
                  </a:lnTo>
                  <a:lnTo>
                    <a:pt x="920" y="1837"/>
                  </a:lnTo>
                  <a:lnTo>
                    <a:pt x="920" y="1837"/>
                  </a:lnTo>
                  <a:lnTo>
                    <a:pt x="919" y="1853"/>
                  </a:lnTo>
                  <a:lnTo>
                    <a:pt x="917" y="1868"/>
                  </a:lnTo>
                  <a:lnTo>
                    <a:pt x="912" y="1883"/>
                  </a:lnTo>
                  <a:lnTo>
                    <a:pt x="906" y="1898"/>
                  </a:lnTo>
                  <a:lnTo>
                    <a:pt x="899" y="1912"/>
                  </a:lnTo>
                  <a:lnTo>
                    <a:pt x="890" y="1925"/>
                  </a:lnTo>
                  <a:lnTo>
                    <a:pt x="880" y="1936"/>
                  </a:lnTo>
                  <a:lnTo>
                    <a:pt x="868" y="1946"/>
                  </a:lnTo>
                  <a:lnTo>
                    <a:pt x="868" y="1946"/>
                  </a:lnTo>
                  <a:lnTo>
                    <a:pt x="856" y="1956"/>
                  </a:lnTo>
                  <a:lnTo>
                    <a:pt x="842" y="1964"/>
                  </a:lnTo>
                  <a:lnTo>
                    <a:pt x="828" y="1970"/>
                  </a:lnTo>
                  <a:lnTo>
                    <a:pt x="813" y="1974"/>
                  </a:lnTo>
                  <a:lnTo>
                    <a:pt x="798" y="1978"/>
                  </a:lnTo>
                  <a:lnTo>
                    <a:pt x="782" y="1979"/>
                  </a:lnTo>
                  <a:lnTo>
                    <a:pt x="767" y="1979"/>
                  </a:lnTo>
                  <a:lnTo>
                    <a:pt x="751" y="1976"/>
                  </a:lnTo>
                  <a:lnTo>
                    <a:pt x="751" y="1976"/>
                  </a:lnTo>
                  <a:lnTo>
                    <a:pt x="720" y="1970"/>
                  </a:lnTo>
                  <a:lnTo>
                    <a:pt x="690" y="1961"/>
                  </a:lnTo>
                  <a:lnTo>
                    <a:pt x="660" y="1953"/>
                  </a:lnTo>
                  <a:lnTo>
                    <a:pt x="631" y="1943"/>
                  </a:lnTo>
                  <a:lnTo>
                    <a:pt x="601" y="1933"/>
                  </a:lnTo>
                  <a:lnTo>
                    <a:pt x="573" y="1920"/>
                  </a:lnTo>
                  <a:lnTo>
                    <a:pt x="545" y="1907"/>
                  </a:lnTo>
                  <a:lnTo>
                    <a:pt x="517" y="1893"/>
                  </a:lnTo>
                  <a:lnTo>
                    <a:pt x="490" y="1879"/>
                  </a:lnTo>
                  <a:lnTo>
                    <a:pt x="464" y="1864"/>
                  </a:lnTo>
                  <a:lnTo>
                    <a:pt x="437" y="1846"/>
                  </a:lnTo>
                  <a:lnTo>
                    <a:pt x="412" y="1829"/>
                  </a:lnTo>
                  <a:lnTo>
                    <a:pt x="387" y="1811"/>
                  </a:lnTo>
                  <a:lnTo>
                    <a:pt x="363" y="1792"/>
                  </a:lnTo>
                  <a:lnTo>
                    <a:pt x="338" y="1771"/>
                  </a:lnTo>
                  <a:lnTo>
                    <a:pt x="315" y="1751"/>
                  </a:lnTo>
                  <a:lnTo>
                    <a:pt x="315" y="1751"/>
                  </a:lnTo>
                  <a:lnTo>
                    <a:pt x="315" y="1751"/>
                  </a:lnTo>
                  <a:lnTo>
                    <a:pt x="304" y="1739"/>
                  </a:lnTo>
                  <a:lnTo>
                    <a:pt x="295" y="1726"/>
                  </a:lnTo>
                  <a:lnTo>
                    <a:pt x="285" y="1711"/>
                  </a:lnTo>
                  <a:lnTo>
                    <a:pt x="278" y="1696"/>
                  </a:lnTo>
                  <a:lnTo>
                    <a:pt x="273" y="1681"/>
                  </a:lnTo>
                  <a:lnTo>
                    <a:pt x="268" y="1664"/>
                  </a:lnTo>
                  <a:lnTo>
                    <a:pt x="265" y="1647"/>
                  </a:lnTo>
                  <a:lnTo>
                    <a:pt x="263" y="1630"/>
                  </a:lnTo>
                  <a:lnTo>
                    <a:pt x="263" y="1630"/>
                  </a:lnTo>
                  <a:lnTo>
                    <a:pt x="263" y="1618"/>
                  </a:lnTo>
                  <a:lnTo>
                    <a:pt x="263" y="1607"/>
                  </a:lnTo>
                  <a:lnTo>
                    <a:pt x="265" y="1594"/>
                  </a:lnTo>
                  <a:lnTo>
                    <a:pt x="267" y="1582"/>
                  </a:lnTo>
                  <a:lnTo>
                    <a:pt x="269" y="1572"/>
                  </a:lnTo>
                  <a:lnTo>
                    <a:pt x="273" y="1561"/>
                  </a:lnTo>
                  <a:lnTo>
                    <a:pt x="277" y="1550"/>
                  </a:lnTo>
                  <a:lnTo>
                    <a:pt x="282" y="1540"/>
                  </a:lnTo>
                  <a:lnTo>
                    <a:pt x="288" y="1529"/>
                  </a:lnTo>
                  <a:lnTo>
                    <a:pt x="293" y="1520"/>
                  </a:lnTo>
                  <a:lnTo>
                    <a:pt x="300" y="1511"/>
                  </a:lnTo>
                  <a:lnTo>
                    <a:pt x="307" y="1503"/>
                  </a:lnTo>
                  <a:lnTo>
                    <a:pt x="315" y="1495"/>
                  </a:lnTo>
                  <a:lnTo>
                    <a:pt x="323" y="1487"/>
                  </a:lnTo>
                  <a:lnTo>
                    <a:pt x="333" y="1480"/>
                  </a:lnTo>
                  <a:lnTo>
                    <a:pt x="342" y="1473"/>
                  </a:lnTo>
                  <a:lnTo>
                    <a:pt x="342" y="1472"/>
                  </a:lnTo>
                  <a:lnTo>
                    <a:pt x="342" y="1472"/>
                  </a:lnTo>
                  <a:lnTo>
                    <a:pt x="331" y="1478"/>
                  </a:lnTo>
                  <a:lnTo>
                    <a:pt x="322" y="1483"/>
                  </a:lnTo>
                  <a:lnTo>
                    <a:pt x="312" y="1488"/>
                  </a:lnTo>
                  <a:lnTo>
                    <a:pt x="301" y="1491"/>
                  </a:lnTo>
                  <a:lnTo>
                    <a:pt x="290" y="1495"/>
                  </a:lnTo>
                  <a:lnTo>
                    <a:pt x="278" y="1497"/>
                  </a:lnTo>
                  <a:lnTo>
                    <a:pt x="267" y="1499"/>
                  </a:lnTo>
                  <a:lnTo>
                    <a:pt x="255" y="1501"/>
                  </a:lnTo>
                  <a:lnTo>
                    <a:pt x="255" y="1501"/>
                  </a:lnTo>
                  <a:lnTo>
                    <a:pt x="242" y="1501"/>
                  </a:lnTo>
                  <a:lnTo>
                    <a:pt x="228" y="1499"/>
                  </a:lnTo>
                  <a:lnTo>
                    <a:pt x="214" y="1498"/>
                  </a:lnTo>
                  <a:lnTo>
                    <a:pt x="200" y="1495"/>
                  </a:lnTo>
                  <a:lnTo>
                    <a:pt x="187" y="1491"/>
                  </a:lnTo>
                  <a:lnTo>
                    <a:pt x="175" y="1486"/>
                  </a:lnTo>
                  <a:lnTo>
                    <a:pt x="163" y="1480"/>
                  </a:lnTo>
                  <a:lnTo>
                    <a:pt x="152" y="1474"/>
                  </a:lnTo>
                  <a:lnTo>
                    <a:pt x="140" y="1466"/>
                  </a:lnTo>
                  <a:lnTo>
                    <a:pt x="130" y="1458"/>
                  </a:lnTo>
                  <a:lnTo>
                    <a:pt x="121" y="1449"/>
                  </a:lnTo>
                  <a:lnTo>
                    <a:pt x="111" y="1438"/>
                  </a:lnTo>
                  <a:lnTo>
                    <a:pt x="103" y="1428"/>
                  </a:lnTo>
                  <a:lnTo>
                    <a:pt x="95" y="1416"/>
                  </a:lnTo>
                  <a:lnTo>
                    <a:pt x="88" y="1405"/>
                  </a:lnTo>
                  <a:lnTo>
                    <a:pt x="83" y="1393"/>
                  </a:lnTo>
                  <a:lnTo>
                    <a:pt x="83" y="1393"/>
                  </a:lnTo>
                  <a:lnTo>
                    <a:pt x="78" y="1380"/>
                  </a:lnTo>
                  <a:lnTo>
                    <a:pt x="75" y="1365"/>
                  </a:lnTo>
                  <a:lnTo>
                    <a:pt x="71" y="1351"/>
                  </a:lnTo>
                  <a:lnTo>
                    <a:pt x="70" y="1335"/>
                  </a:lnTo>
                  <a:lnTo>
                    <a:pt x="70" y="1335"/>
                  </a:lnTo>
                  <a:lnTo>
                    <a:pt x="70" y="1320"/>
                  </a:lnTo>
                  <a:lnTo>
                    <a:pt x="71" y="1305"/>
                  </a:lnTo>
                  <a:lnTo>
                    <a:pt x="73" y="1290"/>
                  </a:lnTo>
                  <a:lnTo>
                    <a:pt x="77" y="1275"/>
                  </a:lnTo>
                  <a:lnTo>
                    <a:pt x="81" y="1261"/>
                  </a:lnTo>
                  <a:lnTo>
                    <a:pt x="87" y="1247"/>
                  </a:lnTo>
                  <a:lnTo>
                    <a:pt x="94" y="1234"/>
                  </a:lnTo>
                  <a:lnTo>
                    <a:pt x="102" y="1222"/>
                  </a:lnTo>
                  <a:lnTo>
                    <a:pt x="111" y="1210"/>
                  </a:lnTo>
                  <a:lnTo>
                    <a:pt x="122" y="1200"/>
                  </a:lnTo>
                  <a:lnTo>
                    <a:pt x="132" y="1191"/>
                  </a:lnTo>
                  <a:lnTo>
                    <a:pt x="144" y="1181"/>
                  </a:lnTo>
                  <a:lnTo>
                    <a:pt x="156" y="1173"/>
                  </a:lnTo>
                  <a:lnTo>
                    <a:pt x="169" y="1166"/>
                  </a:lnTo>
                  <a:lnTo>
                    <a:pt x="183" y="1161"/>
                  </a:lnTo>
                  <a:lnTo>
                    <a:pt x="198" y="1156"/>
                  </a:lnTo>
                  <a:lnTo>
                    <a:pt x="198" y="1156"/>
                  </a:lnTo>
                  <a:lnTo>
                    <a:pt x="186" y="1156"/>
                  </a:lnTo>
                  <a:lnTo>
                    <a:pt x="186" y="1156"/>
                  </a:lnTo>
                  <a:lnTo>
                    <a:pt x="168" y="1157"/>
                  </a:lnTo>
                  <a:lnTo>
                    <a:pt x="151" y="1155"/>
                  </a:lnTo>
                  <a:lnTo>
                    <a:pt x="133" y="1151"/>
                  </a:lnTo>
                  <a:lnTo>
                    <a:pt x="117" y="1147"/>
                  </a:lnTo>
                  <a:lnTo>
                    <a:pt x="101" y="1140"/>
                  </a:lnTo>
                  <a:lnTo>
                    <a:pt x="86" y="1132"/>
                  </a:lnTo>
                  <a:lnTo>
                    <a:pt x="72" y="1123"/>
                  </a:lnTo>
                  <a:lnTo>
                    <a:pt x="58" y="1112"/>
                  </a:lnTo>
                  <a:lnTo>
                    <a:pt x="47" y="1101"/>
                  </a:lnTo>
                  <a:lnTo>
                    <a:pt x="35" y="1088"/>
                  </a:lnTo>
                  <a:lnTo>
                    <a:pt x="26" y="1074"/>
                  </a:lnTo>
                  <a:lnTo>
                    <a:pt x="18" y="1059"/>
                  </a:lnTo>
                  <a:lnTo>
                    <a:pt x="11" y="1043"/>
                  </a:lnTo>
                  <a:lnTo>
                    <a:pt x="5" y="1027"/>
                  </a:lnTo>
                  <a:lnTo>
                    <a:pt x="2" y="1010"/>
                  </a:lnTo>
                  <a:lnTo>
                    <a:pt x="0" y="991"/>
                  </a:lnTo>
                  <a:lnTo>
                    <a:pt x="0" y="991"/>
                  </a:lnTo>
                  <a:lnTo>
                    <a:pt x="0" y="981"/>
                  </a:lnTo>
                  <a:lnTo>
                    <a:pt x="0" y="981"/>
                  </a:lnTo>
                  <a:lnTo>
                    <a:pt x="1" y="964"/>
                  </a:lnTo>
                  <a:lnTo>
                    <a:pt x="3" y="946"/>
                  </a:lnTo>
                  <a:lnTo>
                    <a:pt x="7" y="930"/>
                  </a:lnTo>
                  <a:lnTo>
                    <a:pt x="12" y="915"/>
                  </a:lnTo>
                  <a:lnTo>
                    <a:pt x="19" y="900"/>
                  </a:lnTo>
                  <a:lnTo>
                    <a:pt x="27" y="886"/>
                  </a:lnTo>
                  <a:lnTo>
                    <a:pt x="37" y="873"/>
                  </a:lnTo>
                  <a:lnTo>
                    <a:pt x="48" y="860"/>
                  </a:lnTo>
                  <a:lnTo>
                    <a:pt x="60" y="850"/>
                  </a:lnTo>
                  <a:lnTo>
                    <a:pt x="72" y="839"/>
                  </a:lnTo>
                  <a:lnTo>
                    <a:pt x="86" y="830"/>
                  </a:lnTo>
                  <a:lnTo>
                    <a:pt x="100" y="822"/>
                  </a:lnTo>
                  <a:lnTo>
                    <a:pt x="115" y="816"/>
                  </a:lnTo>
                  <a:lnTo>
                    <a:pt x="131" y="810"/>
                  </a:lnTo>
                  <a:lnTo>
                    <a:pt x="148" y="807"/>
                  </a:lnTo>
                  <a:lnTo>
                    <a:pt x="166" y="806"/>
                  </a:lnTo>
                  <a:lnTo>
                    <a:pt x="166" y="806"/>
                  </a:lnTo>
                  <a:lnTo>
                    <a:pt x="181" y="805"/>
                  </a:lnTo>
                  <a:lnTo>
                    <a:pt x="196" y="806"/>
                  </a:lnTo>
                  <a:lnTo>
                    <a:pt x="196" y="806"/>
                  </a:lnTo>
                  <a:lnTo>
                    <a:pt x="192" y="805"/>
                  </a:lnTo>
                  <a:lnTo>
                    <a:pt x="192" y="805"/>
                  </a:lnTo>
                  <a:lnTo>
                    <a:pt x="175" y="798"/>
                  </a:lnTo>
                  <a:lnTo>
                    <a:pt x="159" y="789"/>
                  </a:lnTo>
                  <a:lnTo>
                    <a:pt x="144" y="778"/>
                  </a:lnTo>
                  <a:lnTo>
                    <a:pt x="130" y="765"/>
                  </a:lnTo>
                  <a:lnTo>
                    <a:pt x="117" y="753"/>
                  </a:lnTo>
                  <a:lnTo>
                    <a:pt x="107" y="739"/>
                  </a:lnTo>
                  <a:lnTo>
                    <a:pt x="96" y="724"/>
                  </a:lnTo>
                  <a:lnTo>
                    <a:pt x="88" y="708"/>
                  </a:lnTo>
                  <a:lnTo>
                    <a:pt x="83" y="691"/>
                  </a:lnTo>
                  <a:lnTo>
                    <a:pt x="77" y="674"/>
                  </a:lnTo>
                  <a:lnTo>
                    <a:pt x="75" y="656"/>
                  </a:lnTo>
                  <a:lnTo>
                    <a:pt x="72" y="639"/>
                  </a:lnTo>
                  <a:lnTo>
                    <a:pt x="72" y="620"/>
                  </a:lnTo>
                  <a:lnTo>
                    <a:pt x="75" y="602"/>
                  </a:lnTo>
                  <a:lnTo>
                    <a:pt x="78" y="583"/>
                  </a:lnTo>
                  <a:lnTo>
                    <a:pt x="85" y="566"/>
                  </a:lnTo>
                  <a:lnTo>
                    <a:pt x="85" y="566"/>
                  </a:lnTo>
                  <a:lnTo>
                    <a:pt x="91" y="552"/>
                  </a:lnTo>
                  <a:lnTo>
                    <a:pt x="91" y="552"/>
                  </a:lnTo>
                  <a:lnTo>
                    <a:pt x="99" y="536"/>
                  </a:lnTo>
                  <a:lnTo>
                    <a:pt x="108" y="521"/>
                  </a:lnTo>
                  <a:lnTo>
                    <a:pt x="119" y="509"/>
                  </a:lnTo>
                  <a:lnTo>
                    <a:pt x="131" y="496"/>
                  </a:lnTo>
                  <a:lnTo>
                    <a:pt x="144" y="484"/>
                  </a:lnTo>
                  <a:lnTo>
                    <a:pt x="157" y="475"/>
                  </a:lnTo>
                  <a:lnTo>
                    <a:pt x="172" y="467"/>
                  </a:lnTo>
                  <a:lnTo>
                    <a:pt x="189" y="459"/>
                  </a:lnTo>
                  <a:lnTo>
                    <a:pt x="204" y="453"/>
                  </a:lnTo>
                  <a:lnTo>
                    <a:pt x="221" y="450"/>
                  </a:lnTo>
                  <a:lnTo>
                    <a:pt x="237" y="446"/>
                  </a:lnTo>
                  <a:lnTo>
                    <a:pt x="254" y="445"/>
                  </a:lnTo>
                  <a:lnTo>
                    <a:pt x="272" y="446"/>
                  </a:lnTo>
                  <a:lnTo>
                    <a:pt x="289" y="449"/>
                  </a:lnTo>
                  <a:lnTo>
                    <a:pt x="306" y="452"/>
                  </a:lnTo>
                  <a:lnTo>
                    <a:pt x="323" y="458"/>
                  </a:lnTo>
                  <a:lnTo>
                    <a:pt x="323" y="458"/>
                  </a:lnTo>
                  <a:lnTo>
                    <a:pt x="348" y="467"/>
                  </a:lnTo>
                  <a:lnTo>
                    <a:pt x="360" y="473"/>
                  </a:lnTo>
                  <a:lnTo>
                    <a:pt x="371" y="479"/>
                  </a:lnTo>
                  <a:lnTo>
                    <a:pt x="371" y="479"/>
                  </a:lnTo>
                  <a:lnTo>
                    <a:pt x="371" y="479"/>
                  </a:lnTo>
                  <a:lnTo>
                    <a:pt x="359" y="469"/>
                  </a:lnTo>
                  <a:lnTo>
                    <a:pt x="348" y="459"/>
                  </a:lnTo>
                  <a:lnTo>
                    <a:pt x="338" y="447"/>
                  </a:lnTo>
                  <a:lnTo>
                    <a:pt x="329" y="436"/>
                  </a:lnTo>
                  <a:lnTo>
                    <a:pt x="321" y="423"/>
                  </a:lnTo>
                  <a:lnTo>
                    <a:pt x="314" y="411"/>
                  </a:lnTo>
                  <a:lnTo>
                    <a:pt x="308" y="398"/>
                  </a:lnTo>
                  <a:lnTo>
                    <a:pt x="304" y="383"/>
                  </a:lnTo>
                  <a:lnTo>
                    <a:pt x="300" y="369"/>
                  </a:lnTo>
                  <a:lnTo>
                    <a:pt x="298" y="354"/>
                  </a:lnTo>
                  <a:lnTo>
                    <a:pt x="297" y="340"/>
                  </a:lnTo>
                  <a:lnTo>
                    <a:pt x="297" y="325"/>
                  </a:lnTo>
                  <a:lnTo>
                    <a:pt x="298" y="310"/>
                  </a:lnTo>
                  <a:lnTo>
                    <a:pt x="300" y="295"/>
                  </a:lnTo>
                  <a:lnTo>
                    <a:pt x="304" y="280"/>
                  </a:lnTo>
                  <a:lnTo>
                    <a:pt x="308" y="265"/>
                  </a:lnTo>
                  <a:lnTo>
                    <a:pt x="308" y="265"/>
                  </a:lnTo>
                  <a:lnTo>
                    <a:pt x="313" y="253"/>
                  </a:lnTo>
                  <a:lnTo>
                    <a:pt x="319" y="241"/>
                  </a:lnTo>
                  <a:lnTo>
                    <a:pt x="326" y="231"/>
                  </a:lnTo>
                  <a:lnTo>
                    <a:pt x="333" y="220"/>
                  </a:lnTo>
                  <a:lnTo>
                    <a:pt x="341" y="211"/>
                  </a:lnTo>
                  <a:lnTo>
                    <a:pt x="349" y="202"/>
                  </a:lnTo>
                  <a:lnTo>
                    <a:pt x="358" y="193"/>
                  </a:lnTo>
                  <a:lnTo>
                    <a:pt x="367" y="186"/>
                  </a:lnTo>
                  <a:lnTo>
                    <a:pt x="366" y="185"/>
                  </a:lnTo>
                  <a:lnTo>
                    <a:pt x="366" y="185"/>
                  </a:lnTo>
                  <a:lnTo>
                    <a:pt x="387" y="167"/>
                  </a:lnTo>
                  <a:lnTo>
                    <a:pt x="409" y="151"/>
                  </a:lnTo>
                  <a:lnTo>
                    <a:pt x="431" y="136"/>
                  </a:lnTo>
                  <a:lnTo>
                    <a:pt x="454" y="123"/>
                  </a:lnTo>
                  <a:lnTo>
                    <a:pt x="475" y="108"/>
                  </a:lnTo>
                  <a:lnTo>
                    <a:pt x="500" y="95"/>
                  </a:lnTo>
                  <a:lnTo>
                    <a:pt x="523" y="82"/>
                  </a:lnTo>
                  <a:lnTo>
                    <a:pt x="547" y="71"/>
                  </a:lnTo>
                  <a:lnTo>
                    <a:pt x="571" y="59"/>
                  </a:lnTo>
                  <a:lnTo>
                    <a:pt x="596" y="49"/>
                  </a:lnTo>
                  <a:lnTo>
                    <a:pt x="621" y="40"/>
                  </a:lnTo>
                  <a:lnTo>
                    <a:pt x="646" y="30"/>
                  </a:lnTo>
                  <a:lnTo>
                    <a:pt x="672" y="22"/>
                  </a:lnTo>
                  <a:lnTo>
                    <a:pt x="698" y="15"/>
                  </a:lnTo>
                  <a:lnTo>
                    <a:pt x="724" y="8"/>
                  </a:lnTo>
                  <a:lnTo>
                    <a:pt x="751" y="3"/>
                  </a:lnTo>
                  <a:lnTo>
                    <a:pt x="751" y="3"/>
                  </a:lnTo>
                  <a:close/>
                </a:path>
              </a:pathLst>
            </a:custGeom>
            <a:solidFill>
              <a:srgbClr val="4FC1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121"/>
            <p:cNvSpPr>
              <a:spLocks noEditPoints="1"/>
            </p:cNvSpPr>
            <p:nvPr/>
          </p:nvSpPr>
          <p:spPr bwMode="auto">
            <a:xfrm>
              <a:off x="3814763" y="2141586"/>
              <a:ext cx="749300" cy="1589088"/>
            </a:xfrm>
            <a:custGeom>
              <a:avLst/>
              <a:gdLst>
                <a:gd name="T0" fmla="*/ 641 w 944"/>
                <a:gd name="T1" fmla="*/ 1966 h 2001"/>
                <a:gd name="T2" fmla="*/ 393 w 944"/>
                <a:gd name="T3" fmla="*/ 1832 h 2001"/>
                <a:gd name="T4" fmla="*/ 274 w 944"/>
                <a:gd name="T5" fmla="*/ 1697 h 2001"/>
                <a:gd name="T6" fmla="*/ 277 w 944"/>
                <a:gd name="T7" fmla="*/ 1561 h 2001"/>
                <a:gd name="T8" fmla="*/ 257 w 944"/>
                <a:gd name="T9" fmla="*/ 1523 h 2001"/>
                <a:gd name="T10" fmla="*/ 143 w 944"/>
                <a:gd name="T11" fmla="*/ 1484 h 2001"/>
                <a:gd name="T12" fmla="*/ 78 w 944"/>
                <a:gd name="T13" fmla="*/ 1394 h 2001"/>
                <a:gd name="T14" fmla="*/ 77 w 944"/>
                <a:gd name="T15" fmla="*/ 1285 h 2001"/>
                <a:gd name="T16" fmla="*/ 137 w 944"/>
                <a:gd name="T17" fmla="*/ 1191 h 2001"/>
                <a:gd name="T18" fmla="*/ 72 w 944"/>
                <a:gd name="T19" fmla="*/ 1139 h 2001"/>
                <a:gd name="T20" fmla="*/ 2 w 944"/>
                <a:gd name="T21" fmla="*/ 1020 h 2001"/>
                <a:gd name="T22" fmla="*/ 19 w 944"/>
                <a:gd name="T23" fmla="*/ 910 h 2001"/>
                <a:gd name="T24" fmla="*/ 128 w 944"/>
                <a:gd name="T25" fmla="*/ 815 h 2001"/>
                <a:gd name="T26" fmla="*/ 104 w 944"/>
                <a:gd name="T27" fmla="*/ 748 h 2001"/>
                <a:gd name="T28" fmla="*/ 75 w 944"/>
                <a:gd name="T29" fmla="*/ 611 h 2001"/>
                <a:gd name="T30" fmla="*/ 122 w 944"/>
                <a:gd name="T31" fmla="*/ 511 h 2001"/>
                <a:gd name="T32" fmla="*/ 228 w 944"/>
                <a:gd name="T33" fmla="*/ 449 h 2001"/>
                <a:gd name="T34" fmla="*/ 333 w 944"/>
                <a:gd name="T35" fmla="*/ 456 h 2001"/>
                <a:gd name="T36" fmla="*/ 297 w 944"/>
                <a:gd name="T37" fmla="*/ 356 h 2001"/>
                <a:gd name="T38" fmla="*/ 315 w 944"/>
                <a:gd name="T39" fmla="*/ 260 h 2001"/>
                <a:gd name="T40" fmla="*/ 369 w 944"/>
                <a:gd name="T41" fmla="*/ 189 h 2001"/>
                <a:gd name="T42" fmla="*/ 531 w 944"/>
                <a:gd name="T43" fmla="*/ 82 h 2001"/>
                <a:gd name="T44" fmla="*/ 760 w 944"/>
                <a:gd name="T45" fmla="*/ 2 h 2001"/>
                <a:gd name="T46" fmla="*/ 854 w 944"/>
                <a:gd name="T47" fmla="*/ 14 h 2001"/>
                <a:gd name="T48" fmla="*/ 936 w 944"/>
                <a:gd name="T49" fmla="*/ 102 h 2001"/>
                <a:gd name="T50" fmla="*/ 929 w 944"/>
                <a:gd name="T51" fmla="*/ 1914 h 2001"/>
                <a:gd name="T52" fmla="*/ 842 w 944"/>
                <a:gd name="T53" fmla="*/ 1992 h 2001"/>
                <a:gd name="T54" fmla="*/ 356 w 944"/>
                <a:gd name="T55" fmla="*/ 1472 h 2001"/>
                <a:gd name="T56" fmla="*/ 361 w 944"/>
                <a:gd name="T57" fmla="*/ 1493 h 2001"/>
                <a:gd name="T58" fmla="*/ 293 w 944"/>
                <a:gd name="T59" fmla="*/ 1586 h 2001"/>
                <a:gd name="T60" fmla="*/ 296 w 944"/>
                <a:gd name="T61" fmla="*/ 1689 h 2001"/>
                <a:gd name="T62" fmla="*/ 407 w 944"/>
                <a:gd name="T63" fmla="*/ 1813 h 2001"/>
                <a:gd name="T64" fmla="*/ 649 w 944"/>
                <a:gd name="T65" fmla="*/ 1944 h 2001"/>
                <a:gd name="T66" fmla="*/ 802 w 944"/>
                <a:gd name="T67" fmla="*/ 1978 h 2001"/>
                <a:gd name="T68" fmla="*/ 884 w 944"/>
                <a:gd name="T69" fmla="*/ 1939 h 2001"/>
                <a:gd name="T70" fmla="*/ 921 w 944"/>
                <a:gd name="T71" fmla="*/ 153 h 2001"/>
                <a:gd name="T72" fmla="*/ 873 w 944"/>
                <a:gd name="T73" fmla="*/ 52 h 2001"/>
                <a:gd name="T74" fmla="*/ 790 w 944"/>
                <a:gd name="T75" fmla="*/ 23 h 2001"/>
                <a:gd name="T76" fmla="*/ 616 w 944"/>
                <a:gd name="T77" fmla="*/ 69 h 2001"/>
                <a:gd name="T78" fmla="*/ 410 w 944"/>
                <a:gd name="T79" fmla="*/ 185 h 2001"/>
                <a:gd name="T80" fmla="*/ 347 w 944"/>
                <a:gd name="T81" fmla="*/ 249 h 2001"/>
                <a:gd name="T82" fmla="*/ 320 w 944"/>
                <a:gd name="T83" fmla="*/ 349 h 2001"/>
                <a:gd name="T84" fmla="*/ 368 w 944"/>
                <a:gd name="T85" fmla="*/ 462 h 2001"/>
                <a:gd name="T86" fmla="*/ 388 w 944"/>
                <a:gd name="T87" fmla="*/ 500 h 2001"/>
                <a:gd name="T88" fmla="*/ 332 w 944"/>
                <a:gd name="T89" fmla="*/ 479 h 2001"/>
                <a:gd name="T90" fmla="*/ 233 w 944"/>
                <a:gd name="T91" fmla="*/ 472 h 2001"/>
                <a:gd name="T92" fmla="*/ 140 w 944"/>
                <a:gd name="T93" fmla="*/ 526 h 2001"/>
                <a:gd name="T94" fmla="*/ 98 w 944"/>
                <a:gd name="T95" fmla="*/ 614 h 2001"/>
                <a:gd name="T96" fmla="*/ 128 w 944"/>
                <a:gd name="T97" fmla="*/ 744 h 2001"/>
                <a:gd name="T98" fmla="*/ 212 w 944"/>
                <a:gd name="T99" fmla="*/ 806 h 2001"/>
                <a:gd name="T100" fmla="*/ 210 w 944"/>
                <a:gd name="T101" fmla="*/ 828 h 2001"/>
                <a:gd name="T102" fmla="*/ 118 w 944"/>
                <a:gd name="T103" fmla="*/ 843 h 2001"/>
                <a:gd name="T104" fmla="*/ 30 w 944"/>
                <a:gd name="T105" fmla="*/ 945 h 2001"/>
                <a:gd name="T106" fmla="*/ 34 w 944"/>
                <a:gd name="T107" fmla="*/ 1048 h 2001"/>
                <a:gd name="T108" fmla="*/ 126 w 944"/>
                <a:gd name="T109" fmla="*/ 1144 h 2001"/>
                <a:gd name="T110" fmla="*/ 208 w 944"/>
                <a:gd name="T111" fmla="*/ 1156 h 2001"/>
                <a:gd name="T112" fmla="*/ 212 w 944"/>
                <a:gd name="T113" fmla="*/ 1177 h 2001"/>
                <a:gd name="T114" fmla="*/ 123 w 944"/>
                <a:gd name="T115" fmla="*/ 1241 h 2001"/>
                <a:gd name="T116" fmla="*/ 93 w 944"/>
                <a:gd name="T117" fmla="*/ 1346 h 2001"/>
                <a:gd name="T118" fmla="*/ 133 w 944"/>
                <a:gd name="T119" fmla="*/ 1442 h 2001"/>
                <a:gd name="T120" fmla="*/ 228 w 944"/>
                <a:gd name="T121" fmla="*/ 1498 h 2001"/>
                <a:gd name="T122" fmla="*/ 328 w 944"/>
                <a:gd name="T123" fmla="*/ 1484 h 2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4" h="2001">
                  <a:moveTo>
                    <a:pt x="790" y="2001"/>
                  </a:moveTo>
                  <a:lnTo>
                    <a:pt x="790" y="2001"/>
                  </a:lnTo>
                  <a:lnTo>
                    <a:pt x="775" y="2000"/>
                  </a:lnTo>
                  <a:lnTo>
                    <a:pt x="760" y="1999"/>
                  </a:lnTo>
                  <a:lnTo>
                    <a:pt x="760" y="1999"/>
                  </a:lnTo>
                  <a:lnTo>
                    <a:pt x="731" y="1992"/>
                  </a:lnTo>
                  <a:lnTo>
                    <a:pt x="701" y="1984"/>
                  </a:lnTo>
                  <a:lnTo>
                    <a:pt x="671" y="1976"/>
                  </a:lnTo>
                  <a:lnTo>
                    <a:pt x="641" y="1966"/>
                  </a:lnTo>
                  <a:lnTo>
                    <a:pt x="612" y="1955"/>
                  </a:lnTo>
                  <a:lnTo>
                    <a:pt x="583" y="1943"/>
                  </a:lnTo>
                  <a:lnTo>
                    <a:pt x="554" y="1930"/>
                  </a:lnTo>
                  <a:lnTo>
                    <a:pt x="527" y="1916"/>
                  </a:lnTo>
                  <a:lnTo>
                    <a:pt x="499" y="1901"/>
                  </a:lnTo>
                  <a:lnTo>
                    <a:pt x="471" y="1885"/>
                  </a:lnTo>
                  <a:lnTo>
                    <a:pt x="445" y="1869"/>
                  </a:lnTo>
                  <a:lnTo>
                    <a:pt x="418" y="1850"/>
                  </a:lnTo>
                  <a:lnTo>
                    <a:pt x="393" y="1832"/>
                  </a:lnTo>
                  <a:lnTo>
                    <a:pt x="368" y="1812"/>
                  </a:lnTo>
                  <a:lnTo>
                    <a:pt x="343" y="1792"/>
                  </a:lnTo>
                  <a:lnTo>
                    <a:pt x="319" y="1771"/>
                  </a:lnTo>
                  <a:lnTo>
                    <a:pt x="319" y="1771"/>
                  </a:lnTo>
                  <a:lnTo>
                    <a:pt x="308" y="1758"/>
                  </a:lnTo>
                  <a:lnTo>
                    <a:pt x="297" y="1744"/>
                  </a:lnTo>
                  <a:lnTo>
                    <a:pt x="288" y="1729"/>
                  </a:lnTo>
                  <a:lnTo>
                    <a:pt x="281" y="1714"/>
                  </a:lnTo>
                  <a:lnTo>
                    <a:pt x="274" y="1697"/>
                  </a:lnTo>
                  <a:lnTo>
                    <a:pt x="270" y="1679"/>
                  </a:lnTo>
                  <a:lnTo>
                    <a:pt x="266" y="1660"/>
                  </a:lnTo>
                  <a:lnTo>
                    <a:pt x="264" y="1642"/>
                  </a:lnTo>
                  <a:lnTo>
                    <a:pt x="264" y="1642"/>
                  </a:lnTo>
                  <a:lnTo>
                    <a:pt x="264" y="1625"/>
                  </a:lnTo>
                  <a:lnTo>
                    <a:pt x="265" y="1608"/>
                  </a:lnTo>
                  <a:lnTo>
                    <a:pt x="267" y="1592"/>
                  </a:lnTo>
                  <a:lnTo>
                    <a:pt x="272" y="1576"/>
                  </a:lnTo>
                  <a:lnTo>
                    <a:pt x="277" y="1561"/>
                  </a:lnTo>
                  <a:lnTo>
                    <a:pt x="284" y="1546"/>
                  </a:lnTo>
                  <a:lnTo>
                    <a:pt x="292" y="1532"/>
                  </a:lnTo>
                  <a:lnTo>
                    <a:pt x="301" y="1519"/>
                  </a:lnTo>
                  <a:lnTo>
                    <a:pt x="301" y="1519"/>
                  </a:lnTo>
                  <a:lnTo>
                    <a:pt x="285" y="1521"/>
                  </a:lnTo>
                  <a:lnTo>
                    <a:pt x="269" y="1523"/>
                  </a:lnTo>
                  <a:lnTo>
                    <a:pt x="269" y="1523"/>
                  </a:lnTo>
                  <a:lnTo>
                    <a:pt x="257" y="1523"/>
                  </a:lnTo>
                  <a:lnTo>
                    <a:pt x="257" y="1523"/>
                  </a:lnTo>
                  <a:lnTo>
                    <a:pt x="243" y="1523"/>
                  </a:lnTo>
                  <a:lnTo>
                    <a:pt x="229" y="1521"/>
                  </a:lnTo>
                  <a:lnTo>
                    <a:pt x="216" y="1519"/>
                  </a:lnTo>
                  <a:lnTo>
                    <a:pt x="203" y="1515"/>
                  </a:lnTo>
                  <a:lnTo>
                    <a:pt x="189" y="1510"/>
                  </a:lnTo>
                  <a:lnTo>
                    <a:pt x="178" y="1506"/>
                  </a:lnTo>
                  <a:lnTo>
                    <a:pt x="165" y="1499"/>
                  </a:lnTo>
                  <a:lnTo>
                    <a:pt x="153" y="1492"/>
                  </a:lnTo>
                  <a:lnTo>
                    <a:pt x="143" y="1484"/>
                  </a:lnTo>
                  <a:lnTo>
                    <a:pt x="133" y="1476"/>
                  </a:lnTo>
                  <a:lnTo>
                    <a:pt x="122" y="1466"/>
                  </a:lnTo>
                  <a:lnTo>
                    <a:pt x="113" y="1456"/>
                  </a:lnTo>
                  <a:lnTo>
                    <a:pt x="105" y="1445"/>
                  </a:lnTo>
                  <a:lnTo>
                    <a:pt x="97" y="1433"/>
                  </a:lnTo>
                  <a:lnTo>
                    <a:pt x="90" y="1422"/>
                  </a:lnTo>
                  <a:lnTo>
                    <a:pt x="84" y="1408"/>
                  </a:lnTo>
                  <a:lnTo>
                    <a:pt x="84" y="1408"/>
                  </a:lnTo>
                  <a:lnTo>
                    <a:pt x="78" y="1394"/>
                  </a:lnTo>
                  <a:lnTo>
                    <a:pt x="75" y="1378"/>
                  </a:lnTo>
                  <a:lnTo>
                    <a:pt x="72" y="1363"/>
                  </a:lnTo>
                  <a:lnTo>
                    <a:pt x="70" y="1347"/>
                  </a:lnTo>
                  <a:lnTo>
                    <a:pt x="70" y="1347"/>
                  </a:lnTo>
                  <a:lnTo>
                    <a:pt x="70" y="1334"/>
                  </a:lnTo>
                  <a:lnTo>
                    <a:pt x="70" y="1321"/>
                  </a:lnTo>
                  <a:lnTo>
                    <a:pt x="72" y="1309"/>
                  </a:lnTo>
                  <a:lnTo>
                    <a:pt x="74" y="1296"/>
                  </a:lnTo>
                  <a:lnTo>
                    <a:pt x="77" y="1285"/>
                  </a:lnTo>
                  <a:lnTo>
                    <a:pt x="81" y="1272"/>
                  </a:lnTo>
                  <a:lnTo>
                    <a:pt x="85" y="1260"/>
                  </a:lnTo>
                  <a:lnTo>
                    <a:pt x="91" y="1250"/>
                  </a:lnTo>
                  <a:lnTo>
                    <a:pt x="97" y="1239"/>
                  </a:lnTo>
                  <a:lnTo>
                    <a:pt x="104" y="1228"/>
                  </a:lnTo>
                  <a:lnTo>
                    <a:pt x="112" y="1219"/>
                  </a:lnTo>
                  <a:lnTo>
                    <a:pt x="120" y="1209"/>
                  </a:lnTo>
                  <a:lnTo>
                    <a:pt x="128" y="1200"/>
                  </a:lnTo>
                  <a:lnTo>
                    <a:pt x="137" y="1191"/>
                  </a:lnTo>
                  <a:lnTo>
                    <a:pt x="148" y="1184"/>
                  </a:lnTo>
                  <a:lnTo>
                    <a:pt x="158" y="1177"/>
                  </a:lnTo>
                  <a:lnTo>
                    <a:pt x="158" y="1177"/>
                  </a:lnTo>
                  <a:lnTo>
                    <a:pt x="142" y="1174"/>
                  </a:lnTo>
                  <a:lnTo>
                    <a:pt x="127" y="1169"/>
                  </a:lnTo>
                  <a:lnTo>
                    <a:pt x="112" y="1164"/>
                  </a:lnTo>
                  <a:lnTo>
                    <a:pt x="98" y="1157"/>
                  </a:lnTo>
                  <a:lnTo>
                    <a:pt x="84" y="1149"/>
                  </a:lnTo>
                  <a:lnTo>
                    <a:pt x="72" y="1139"/>
                  </a:lnTo>
                  <a:lnTo>
                    <a:pt x="60" y="1129"/>
                  </a:lnTo>
                  <a:lnTo>
                    <a:pt x="50" y="1119"/>
                  </a:lnTo>
                  <a:lnTo>
                    <a:pt x="39" y="1106"/>
                  </a:lnTo>
                  <a:lnTo>
                    <a:pt x="30" y="1093"/>
                  </a:lnTo>
                  <a:lnTo>
                    <a:pt x="22" y="1080"/>
                  </a:lnTo>
                  <a:lnTo>
                    <a:pt x="15" y="1066"/>
                  </a:lnTo>
                  <a:lnTo>
                    <a:pt x="9" y="1051"/>
                  </a:lnTo>
                  <a:lnTo>
                    <a:pt x="5" y="1036"/>
                  </a:lnTo>
                  <a:lnTo>
                    <a:pt x="2" y="1020"/>
                  </a:lnTo>
                  <a:lnTo>
                    <a:pt x="0" y="1003"/>
                  </a:lnTo>
                  <a:lnTo>
                    <a:pt x="0" y="1003"/>
                  </a:lnTo>
                  <a:lnTo>
                    <a:pt x="0" y="992"/>
                  </a:lnTo>
                  <a:lnTo>
                    <a:pt x="0" y="992"/>
                  </a:lnTo>
                  <a:lnTo>
                    <a:pt x="1" y="975"/>
                  </a:lnTo>
                  <a:lnTo>
                    <a:pt x="4" y="957"/>
                  </a:lnTo>
                  <a:lnTo>
                    <a:pt x="7" y="941"/>
                  </a:lnTo>
                  <a:lnTo>
                    <a:pt x="13" y="925"/>
                  </a:lnTo>
                  <a:lnTo>
                    <a:pt x="19" y="910"/>
                  </a:lnTo>
                  <a:lnTo>
                    <a:pt x="27" y="895"/>
                  </a:lnTo>
                  <a:lnTo>
                    <a:pt x="36" y="881"/>
                  </a:lnTo>
                  <a:lnTo>
                    <a:pt x="46" y="869"/>
                  </a:lnTo>
                  <a:lnTo>
                    <a:pt x="58" y="857"/>
                  </a:lnTo>
                  <a:lnTo>
                    <a:pt x="69" y="847"/>
                  </a:lnTo>
                  <a:lnTo>
                    <a:pt x="83" y="836"/>
                  </a:lnTo>
                  <a:lnTo>
                    <a:pt x="97" y="828"/>
                  </a:lnTo>
                  <a:lnTo>
                    <a:pt x="112" y="820"/>
                  </a:lnTo>
                  <a:lnTo>
                    <a:pt x="128" y="815"/>
                  </a:lnTo>
                  <a:lnTo>
                    <a:pt x="144" y="810"/>
                  </a:lnTo>
                  <a:lnTo>
                    <a:pt x="160" y="806"/>
                  </a:lnTo>
                  <a:lnTo>
                    <a:pt x="160" y="806"/>
                  </a:lnTo>
                  <a:lnTo>
                    <a:pt x="150" y="798"/>
                  </a:lnTo>
                  <a:lnTo>
                    <a:pt x="138" y="789"/>
                  </a:lnTo>
                  <a:lnTo>
                    <a:pt x="129" y="780"/>
                  </a:lnTo>
                  <a:lnTo>
                    <a:pt x="120" y="771"/>
                  </a:lnTo>
                  <a:lnTo>
                    <a:pt x="111" y="759"/>
                  </a:lnTo>
                  <a:lnTo>
                    <a:pt x="104" y="748"/>
                  </a:lnTo>
                  <a:lnTo>
                    <a:pt x="97" y="736"/>
                  </a:lnTo>
                  <a:lnTo>
                    <a:pt x="90" y="723"/>
                  </a:lnTo>
                  <a:lnTo>
                    <a:pt x="90" y="723"/>
                  </a:lnTo>
                  <a:lnTo>
                    <a:pt x="83" y="705"/>
                  </a:lnTo>
                  <a:lnTo>
                    <a:pt x="77" y="687"/>
                  </a:lnTo>
                  <a:lnTo>
                    <a:pt x="74" y="667"/>
                  </a:lnTo>
                  <a:lnTo>
                    <a:pt x="73" y="649"/>
                  </a:lnTo>
                  <a:lnTo>
                    <a:pt x="73" y="629"/>
                  </a:lnTo>
                  <a:lnTo>
                    <a:pt x="75" y="611"/>
                  </a:lnTo>
                  <a:lnTo>
                    <a:pt x="80" y="591"/>
                  </a:lnTo>
                  <a:lnTo>
                    <a:pt x="85" y="573"/>
                  </a:lnTo>
                  <a:lnTo>
                    <a:pt x="85" y="573"/>
                  </a:lnTo>
                  <a:lnTo>
                    <a:pt x="91" y="559"/>
                  </a:lnTo>
                  <a:lnTo>
                    <a:pt x="91" y="559"/>
                  </a:lnTo>
                  <a:lnTo>
                    <a:pt x="98" y="546"/>
                  </a:lnTo>
                  <a:lnTo>
                    <a:pt x="105" y="533"/>
                  </a:lnTo>
                  <a:lnTo>
                    <a:pt x="114" y="522"/>
                  </a:lnTo>
                  <a:lnTo>
                    <a:pt x="122" y="511"/>
                  </a:lnTo>
                  <a:lnTo>
                    <a:pt x="133" y="501"/>
                  </a:lnTo>
                  <a:lnTo>
                    <a:pt x="142" y="492"/>
                  </a:lnTo>
                  <a:lnTo>
                    <a:pt x="153" y="484"/>
                  </a:lnTo>
                  <a:lnTo>
                    <a:pt x="165" y="476"/>
                  </a:lnTo>
                  <a:lnTo>
                    <a:pt x="176" y="469"/>
                  </a:lnTo>
                  <a:lnTo>
                    <a:pt x="189" y="463"/>
                  </a:lnTo>
                  <a:lnTo>
                    <a:pt x="202" y="457"/>
                  </a:lnTo>
                  <a:lnTo>
                    <a:pt x="214" y="453"/>
                  </a:lnTo>
                  <a:lnTo>
                    <a:pt x="228" y="449"/>
                  </a:lnTo>
                  <a:lnTo>
                    <a:pt x="242" y="447"/>
                  </a:lnTo>
                  <a:lnTo>
                    <a:pt x="256" y="446"/>
                  </a:lnTo>
                  <a:lnTo>
                    <a:pt x="270" y="445"/>
                  </a:lnTo>
                  <a:lnTo>
                    <a:pt x="270" y="445"/>
                  </a:lnTo>
                  <a:lnTo>
                    <a:pt x="286" y="446"/>
                  </a:lnTo>
                  <a:lnTo>
                    <a:pt x="302" y="448"/>
                  </a:lnTo>
                  <a:lnTo>
                    <a:pt x="318" y="452"/>
                  </a:lnTo>
                  <a:lnTo>
                    <a:pt x="333" y="456"/>
                  </a:lnTo>
                  <a:lnTo>
                    <a:pt x="333" y="456"/>
                  </a:lnTo>
                  <a:lnTo>
                    <a:pt x="327" y="446"/>
                  </a:lnTo>
                  <a:lnTo>
                    <a:pt x="320" y="435"/>
                  </a:lnTo>
                  <a:lnTo>
                    <a:pt x="316" y="425"/>
                  </a:lnTo>
                  <a:lnTo>
                    <a:pt x="311" y="414"/>
                  </a:lnTo>
                  <a:lnTo>
                    <a:pt x="307" y="402"/>
                  </a:lnTo>
                  <a:lnTo>
                    <a:pt x="303" y="390"/>
                  </a:lnTo>
                  <a:lnTo>
                    <a:pt x="301" y="379"/>
                  </a:lnTo>
                  <a:lnTo>
                    <a:pt x="299" y="367"/>
                  </a:lnTo>
                  <a:lnTo>
                    <a:pt x="297" y="356"/>
                  </a:lnTo>
                  <a:lnTo>
                    <a:pt x="297" y="343"/>
                  </a:lnTo>
                  <a:lnTo>
                    <a:pt x="297" y="332"/>
                  </a:lnTo>
                  <a:lnTo>
                    <a:pt x="299" y="319"/>
                  </a:lnTo>
                  <a:lnTo>
                    <a:pt x="300" y="308"/>
                  </a:lnTo>
                  <a:lnTo>
                    <a:pt x="302" y="296"/>
                  </a:lnTo>
                  <a:lnTo>
                    <a:pt x="305" y="283"/>
                  </a:lnTo>
                  <a:lnTo>
                    <a:pt x="310" y="272"/>
                  </a:lnTo>
                  <a:lnTo>
                    <a:pt x="310" y="272"/>
                  </a:lnTo>
                  <a:lnTo>
                    <a:pt x="315" y="260"/>
                  </a:lnTo>
                  <a:lnTo>
                    <a:pt x="320" y="249"/>
                  </a:lnTo>
                  <a:lnTo>
                    <a:pt x="326" y="238"/>
                  </a:lnTo>
                  <a:lnTo>
                    <a:pt x="333" y="228"/>
                  </a:lnTo>
                  <a:lnTo>
                    <a:pt x="341" y="218"/>
                  </a:lnTo>
                  <a:lnTo>
                    <a:pt x="349" y="208"/>
                  </a:lnTo>
                  <a:lnTo>
                    <a:pt x="358" y="199"/>
                  </a:lnTo>
                  <a:lnTo>
                    <a:pt x="368" y="191"/>
                  </a:lnTo>
                  <a:lnTo>
                    <a:pt x="368" y="191"/>
                  </a:lnTo>
                  <a:lnTo>
                    <a:pt x="369" y="189"/>
                  </a:lnTo>
                  <a:lnTo>
                    <a:pt x="371" y="187"/>
                  </a:lnTo>
                  <a:lnTo>
                    <a:pt x="371" y="187"/>
                  </a:lnTo>
                  <a:lnTo>
                    <a:pt x="392" y="169"/>
                  </a:lnTo>
                  <a:lnTo>
                    <a:pt x="415" y="153"/>
                  </a:lnTo>
                  <a:lnTo>
                    <a:pt x="437" y="137"/>
                  </a:lnTo>
                  <a:lnTo>
                    <a:pt x="460" y="122"/>
                  </a:lnTo>
                  <a:lnTo>
                    <a:pt x="484" y="108"/>
                  </a:lnTo>
                  <a:lnTo>
                    <a:pt x="507" y="96"/>
                  </a:lnTo>
                  <a:lnTo>
                    <a:pt x="531" y="82"/>
                  </a:lnTo>
                  <a:lnTo>
                    <a:pt x="557" y="70"/>
                  </a:lnTo>
                  <a:lnTo>
                    <a:pt x="581" y="59"/>
                  </a:lnTo>
                  <a:lnTo>
                    <a:pt x="606" y="48"/>
                  </a:lnTo>
                  <a:lnTo>
                    <a:pt x="631" y="39"/>
                  </a:lnTo>
                  <a:lnTo>
                    <a:pt x="657" y="30"/>
                  </a:lnTo>
                  <a:lnTo>
                    <a:pt x="682" y="22"/>
                  </a:lnTo>
                  <a:lnTo>
                    <a:pt x="709" y="15"/>
                  </a:lnTo>
                  <a:lnTo>
                    <a:pt x="734" y="8"/>
                  </a:lnTo>
                  <a:lnTo>
                    <a:pt x="760" y="2"/>
                  </a:lnTo>
                  <a:lnTo>
                    <a:pt x="760" y="2"/>
                  </a:lnTo>
                  <a:lnTo>
                    <a:pt x="775" y="0"/>
                  </a:lnTo>
                  <a:lnTo>
                    <a:pt x="790" y="0"/>
                  </a:lnTo>
                  <a:lnTo>
                    <a:pt x="790" y="0"/>
                  </a:lnTo>
                  <a:lnTo>
                    <a:pt x="803" y="0"/>
                  </a:lnTo>
                  <a:lnTo>
                    <a:pt x="817" y="2"/>
                  </a:lnTo>
                  <a:lnTo>
                    <a:pt x="830" y="5"/>
                  </a:lnTo>
                  <a:lnTo>
                    <a:pt x="842" y="9"/>
                  </a:lnTo>
                  <a:lnTo>
                    <a:pt x="854" y="14"/>
                  </a:lnTo>
                  <a:lnTo>
                    <a:pt x="865" y="19"/>
                  </a:lnTo>
                  <a:lnTo>
                    <a:pt x="877" y="26"/>
                  </a:lnTo>
                  <a:lnTo>
                    <a:pt x="887" y="34"/>
                  </a:lnTo>
                  <a:lnTo>
                    <a:pt x="887" y="34"/>
                  </a:lnTo>
                  <a:lnTo>
                    <a:pt x="900" y="46"/>
                  </a:lnTo>
                  <a:lnTo>
                    <a:pt x="911" y="59"/>
                  </a:lnTo>
                  <a:lnTo>
                    <a:pt x="921" y="72"/>
                  </a:lnTo>
                  <a:lnTo>
                    <a:pt x="929" y="87"/>
                  </a:lnTo>
                  <a:lnTo>
                    <a:pt x="936" y="102"/>
                  </a:lnTo>
                  <a:lnTo>
                    <a:pt x="940" y="119"/>
                  </a:lnTo>
                  <a:lnTo>
                    <a:pt x="942" y="136"/>
                  </a:lnTo>
                  <a:lnTo>
                    <a:pt x="944" y="153"/>
                  </a:lnTo>
                  <a:lnTo>
                    <a:pt x="944" y="1848"/>
                  </a:lnTo>
                  <a:lnTo>
                    <a:pt x="944" y="1848"/>
                  </a:lnTo>
                  <a:lnTo>
                    <a:pt x="942" y="1865"/>
                  </a:lnTo>
                  <a:lnTo>
                    <a:pt x="940" y="1883"/>
                  </a:lnTo>
                  <a:lnTo>
                    <a:pt x="936" y="1899"/>
                  </a:lnTo>
                  <a:lnTo>
                    <a:pt x="929" y="1914"/>
                  </a:lnTo>
                  <a:lnTo>
                    <a:pt x="921" y="1929"/>
                  </a:lnTo>
                  <a:lnTo>
                    <a:pt x="911" y="1943"/>
                  </a:lnTo>
                  <a:lnTo>
                    <a:pt x="900" y="1955"/>
                  </a:lnTo>
                  <a:lnTo>
                    <a:pt x="887" y="1967"/>
                  </a:lnTo>
                  <a:lnTo>
                    <a:pt x="887" y="1967"/>
                  </a:lnTo>
                  <a:lnTo>
                    <a:pt x="877" y="1975"/>
                  </a:lnTo>
                  <a:lnTo>
                    <a:pt x="865" y="1982"/>
                  </a:lnTo>
                  <a:lnTo>
                    <a:pt x="854" y="1987"/>
                  </a:lnTo>
                  <a:lnTo>
                    <a:pt x="842" y="1992"/>
                  </a:lnTo>
                  <a:lnTo>
                    <a:pt x="830" y="1997"/>
                  </a:lnTo>
                  <a:lnTo>
                    <a:pt x="817" y="1999"/>
                  </a:lnTo>
                  <a:lnTo>
                    <a:pt x="803" y="2001"/>
                  </a:lnTo>
                  <a:lnTo>
                    <a:pt x="790" y="2001"/>
                  </a:lnTo>
                  <a:lnTo>
                    <a:pt x="790" y="2001"/>
                  </a:lnTo>
                  <a:close/>
                  <a:moveTo>
                    <a:pt x="354" y="1471"/>
                  </a:moveTo>
                  <a:lnTo>
                    <a:pt x="354" y="1471"/>
                  </a:lnTo>
                  <a:lnTo>
                    <a:pt x="356" y="1472"/>
                  </a:lnTo>
                  <a:lnTo>
                    <a:pt x="356" y="1472"/>
                  </a:lnTo>
                  <a:lnTo>
                    <a:pt x="360" y="1474"/>
                  </a:lnTo>
                  <a:lnTo>
                    <a:pt x="363" y="1477"/>
                  </a:lnTo>
                  <a:lnTo>
                    <a:pt x="364" y="1478"/>
                  </a:lnTo>
                  <a:lnTo>
                    <a:pt x="364" y="1478"/>
                  </a:lnTo>
                  <a:lnTo>
                    <a:pt x="365" y="1482"/>
                  </a:lnTo>
                  <a:lnTo>
                    <a:pt x="365" y="1486"/>
                  </a:lnTo>
                  <a:lnTo>
                    <a:pt x="363" y="1491"/>
                  </a:lnTo>
                  <a:lnTo>
                    <a:pt x="361" y="1493"/>
                  </a:lnTo>
                  <a:lnTo>
                    <a:pt x="361" y="1493"/>
                  </a:lnTo>
                  <a:lnTo>
                    <a:pt x="352" y="1500"/>
                  </a:lnTo>
                  <a:lnTo>
                    <a:pt x="343" y="1507"/>
                  </a:lnTo>
                  <a:lnTo>
                    <a:pt x="335" y="1514"/>
                  </a:lnTo>
                  <a:lnTo>
                    <a:pt x="327" y="1522"/>
                  </a:lnTo>
                  <a:lnTo>
                    <a:pt x="320" y="1530"/>
                  </a:lnTo>
                  <a:lnTo>
                    <a:pt x="315" y="1539"/>
                  </a:lnTo>
                  <a:lnTo>
                    <a:pt x="304" y="1558"/>
                  </a:lnTo>
                  <a:lnTo>
                    <a:pt x="296" y="1577"/>
                  </a:lnTo>
                  <a:lnTo>
                    <a:pt x="293" y="1586"/>
                  </a:lnTo>
                  <a:lnTo>
                    <a:pt x="290" y="1597"/>
                  </a:lnTo>
                  <a:lnTo>
                    <a:pt x="288" y="1608"/>
                  </a:lnTo>
                  <a:lnTo>
                    <a:pt x="287" y="1619"/>
                  </a:lnTo>
                  <a:lnTo>
                    <a:pt x="287" y="1629"/>
                  </a:lnTo>
                  <a:lnTo>
                    <a:pt x="287" y="1641"/>
                  </a:lnTo>
                  <a:lnTo>
                    <a:pt x="287" y="1641"/>
                  </a:lnTo>
                  <a:lnTo>
                    <a:pt x="288" y="1657"/>
                  </a:lnTo>
                  <a:lnTo>
                    <a:pt x="292" y="1674"/>
                  </a:lnTo>
                  <a:lnTo>
                    <a:pt x="296" y="1689"/>
                  </a:lnTo>
                  <a:lnTo>
                    <a:pt x="302" y="1704"/>
                  </a:lnTo>
                  <a:lnTo>
                    <a:pt x="309" y="1718"/>
                  </a:lnTo>
                  <a:lnTo>
                    <a:pt x="316" y="1732"/>
                  </a:lnTo>
                  <a:lnTo>
                    <a:pt x="325" y="1743"/>
                  </a:lnTo>
                  <a:lnTo>
                    <a:pt x="335" y="1754"/>
                  </a:lnTo>
                  <a:lnTo>
                    <a:pt x="335" y="1754"/>
                  </a:lnTo>
                  <a:lnTo>
                    <a:pt x="358" y="1774"/>
                  </a:lnTo>
                  <a:lnTo>
                    <a:pt x="383" y="1795"/>
                  </a:lnTo>
                  <a:lnTo>
                    <a:pt x="407" y="1813"/>
                  </a:lnTo>
                  <a:lnTo>
                    <a:pt x="432" y="1832"/>
                  </a:lnTo>
                  <a:lnTo>
                    <a:pt x="457" y="1849"/>
                  </a:lnTo>
                  <a:lnTo>
                    <a:pt x="484" y="1865"/>
                  </a:lnTo>
                  <a:lnTo>
                    <a:pt x="510" y="1881"/>
                  </a:lnTo>
                  <a:lnTo>
                    <a:pt x="537" y="1895"/>
                  </a:lnTo>
                  <a:lnTo>
                    <a:pt x="565" y="1909"/>
                  </a:lnTo>
                  <a:lnTo>
                    <a:pt x="592" y="1922"/>
                  </a:lnTo>
                  <a:lnTo>
                    <a:pt x="620" y="1933"/>
                  </a:lnTo>
                  <a:lnTo>
                    <a:pt x="649" y="1944"/>
                  </a:lnTo>
                  <a:lnTo>
                    <a:pt x="678" y="1953"/>
                  </a:lnTo>
                  <a:lnTo>
                    <a:pt x="706" y="1962"/>
                  </a:lnTo>
                  <a:lnTo>
                    <a:pt x="735" y="1969"/>
                  </a:lnTo>
                  <a:lnTo>
                    <a:pt x="765" y="1976"/>
                  </a:lnTo>
                  <a:lnTo>
                    <a:pt x="765" y="1976"/>
                  </a:lnTo>
                  <a:lnTo>
                    <a:pt x="778" y="1978"/>
                  </a:lnTo>
                  <a:lnTo>
                    <a:pt x="790" y="1978"/>
                  </a:lnTo>
                  <a:lnTo>
                    <a:pt x="790" y="1978"/>
                  </a:lnTo>
                  <a:lnTo>
                    <a:pt x="802" y="1978"/>
                  </a:lnTo>
                  <a:lnTo>
                    <a:pt x="812" y="1976"/>
                  </a:lnTo>
                  <a:lnTo>
                    <a:pt x="824" y="1974"/>
                  </a:lnTo>
                  <a:lnTo>
                    <a:pt x="834" y="1970"/>
                  </a:lnTo>
                  <a:lnTo>
                    <a:pt x="845" y="1967"/>
                  </a:lnTo>
                  <a:lnTo>
                    <a:pt x="855" y="1961"/>
                  </a:lnTo>
                  <a:lnTo>
                    <a:pt x="864" y="1955"/>
                  </a:lnTo>
                  <a:lnTo>
                    <a:pt x="873" y="1948"/>
                  </a:lnTo>
                  <a:lnTo>
                    <a:pt x="873" y="1948"/>
                  </a:lnTo>
                  <a:lnTo>
                    <a:pt x="884" y="1939"/>
                  </a:lnTo>
                  <a:lnTo>
                    <a:pt x="893" y="1928"/>
                  </a:lnTo>
                  <a:lnTo>
                    <a:pt x="901" y="1916"/>
                  </a:lnTo>
                  <a:lnTo>
                    <a:pt x="908" y="1903"/>
                  </a:lnTo>
                  <a:lnTo>
                    <a:pt x="914" y="1891"/>
                  </a:lnTo>
                  <a:lnTo>
                    <a:pt x="917" y="1877"/>
                  </a:lnTo>
                  <a:lnTo>
                    <a:pt x="919" y="1863"/>
                  </a:lnTo>
                  <a:lnTo>
                    <a:pt x="921" y="1848"/>
                  </a:lnTo>
                  <a:lnTo>
                    <a:pt x="921" y="153"/>
                  </a:lnTo>
                  <a:lnTo>
                    <a:pt x="921" y="153"/>
                  </a:lnTo>
                  <a:lnTo>
                    <a:pt x="919" y="138"/>
                  </a:lnTo>
                  <a:lnTo>
                    <a:pt x="917" y="124"/>
                  </a:lnTo>
                  <a:lnTo>
                    <a:pt x="914" y="111"/>
                  </a:lnTo>
                  <a:lnTo>
                    <a:pt x="908" y="97"/>
                  </a:lnTo>
                  <a:lnTo>
                    <a:pt x="901" y="84"/>
                  </a:lnTo>
                  <a:lnTo>
                    <a:pt x="893" y="72"/>
                  </a:lnTo>
                  <a:lnTo>
                    <a:pt x="884" y="62"/>
                  </a:lnTo>
                  <a:lnTo>
                    <a:pt x="873" y="52"/>
                  </a:lnTo>
                  <a:lnTo>
                    <a:pt x="873" y="52"/>
                  </a:lnTo>
                  <a:lnTo>
                    <a:pt x="864" y="46"/>
                  </a:lnTo>
                  <a:lnTo>
                    <a:pt x="855" y="39"/>
                  </a:lnTo>
                  <a:lnTo>
                    <a:pt x="845" y="34"/>
                  </a:lnTo>
                  <a:lnTo>
                    <a:pt x="834" y="30"/>
                  </a:lnTo>
                  <a:lnTo>
                    <a:pt x="824" y="26"/>
                  </a:lnTo>
                  <a:lnTo>
                    <a:pt x="812" y="24"/>
                  </a:lnTo>
                  <a:lnTo>
                    <a:pt x="802" y="23"/>
                  </a:lnTo>
                  <a:lnTo>
                    <a:pt x="790" y="23"/>
                  </a:lnTo>
                  <a:lnTo>
                    <a:pt x="790" y="23"/>
                  </a:lnTo>
                  <a:lnTo>
                    <a:pt x="778" y="23"/>
                  </a:lnTo>
                  <a:lnTo>
                    <a:pt x="765" y="25"/>
                  </a:lnTo>
                  <a:lnTo>
                    <a:pt x="765" y="25"/>
                  </a:lnTo>
                  <a:lnTo>
                    <a:pt x="740" y="31"/>
                  </a:lnTo>
                  <a:lnTo>
                    <a:pt x="714" y="37"/>
                  </a:lnTo>
                  <a:lnTo>
                    <a:pt x="690" y="44"/>
                  </a:lnTo>
                  <a:lnTo>
                    <a:pt x="665" y="52"/>
                  </a:lnTo>
                  <a:lnTo>
                    <a:pt x="641" y="60"/>
                  </a:lnTo>
                  <a:lnTo>
                    <a:pt x="616" y="69"/>
                  </a:lnTo>
                  <a:lnTo>
                    <a:pt x="592" y="79"/>
                  </a:lnTo>
                  <a:lnTo>
                    <a:pt x="568" y="90"/>
                  </a:lnTo>
                  <a:lnTo>
                    <a:pt x="545" y="101"/>
                  </a:lnTo>
                  <a:lnTo>
                    <a:pt x="521" y="114"/>
                  </a:lnTo>
                  <a:lnTo>
                    <a:pt x="498" y="127"/>
                  </a:lnTo>
                  <a:lnTo>
                    <a:pt x="476" y="140"/>
                  </a:lnTo>
                  <a:lnTo>
                    <a:pt x="454" y="154"/>
                  </a:lnTo>
                  <a:lnTo>
                    <a:pt x="432" y="169"/>
                  </a:lnTo>
                  <a:lnTo>
                    <a:pt x="410" y="185"/>
                  </a:lnTo>
                  <a:lnTo>
                    <a:pt x="390" y="202"/>
                  </a:lnTo>
                  <a:lnTo>
                    <a:pt x="390" y="202"/>
                  </a:lnTo>
                  <a:lnTo>
                    <a:pt x="386" y="205"/>
                  </a:lnTo>
                  <a:lnTo>
                    <a:pt x="386" y="205"/>
                  </a:lnTo>
                  <a:lnTo>
                    <a:pt x="377" y="213"/>
                  </a:lnTo>
                  <a:lnTo>
                    <a:pt x="369" y="221"/>
                  </a:lnTo>
                  <a:lnTo>
                    <a:pt x="361" y="230"/>
                  </a:lnTo>
                  <a:lnTo>
                    <a:pt x="354" y="240"/>
                  </a:lnTo>
                  <a:lnTo>
                    <a:pt x="347" y="249"/>
                  </a:lnTo>
                  <a:lnTo>
                    <a:pt x="341" y="259"/>
                  </a:lnTo>
                  <a:lnTo>
                    <a:pt x="335" y="270"/>
                  </a:lnTo>
                  <a:lnTo>
                    <a:pt x="331" y="280"/>
                  </a:lnTo>
                  <a:lnTo>
                    <a:pt x="331" y="280"/>
                  </a:lnTo>
                  <a:lnTo>
                    <a:pt x="327" y="294"/>
                  </a:lnTo>
                  <a:lnTo>
                    <a:pt x="324" y="308"/>
                  </a:lnTo>
                  <a:lnTo>
                    <a:pt x="322" y="321"/>
                  </a:lnTo>
                  <a:lnTo>
                    <a:pt x="320" y="335"/>
                  </a:lnTo>
                  <a:lnTo>
                    <a:pt x="320" y="349"/>
                  </a:lnTo>
                  <a:lnTo>
                    <a:pt x="322" y="363"/>
                  </a:lnTo>
                  <a:lnTo>
                    <a:pt x="324" y="377"/>
                  </a:lnTo>
                  <a:lnTo>
                    <a:pt x="327" y="390"/>
                  </a:lnTo>
                  <a:lnTo>
                    <a:pt x="332" y="403"/>
                  </a:lnTo>
                  <a:lnTo>
                    <a:pt x="337" y="416"/>
                  </a:lnTo>
                  <a:lnTo>
                    <a:pt x="343" y="429"/>
                  </a:lnTo>
                  <a:lnTo>
                    <a:pt x="350" y="440"/>
                  </a:lnTo>
                  <a:lnTo>
                    <a:pt x="358" y="452"/>
                  </a:lnTo>
                  <a:lnTo>
                    <a:pt x="368" y="462"/>
                  </a:lnTo>
                  <a:lnTo>
                    <a:pt x="378" y="471"/>
                  </a:lnTo>
                  <a:lnTo>
                    <a:pt x="390" y="480"/>
                  </a:lnTo>
                  <a:lnTo>
                    <a:pt x="390" y="480"/>
                  </a:lnTo>
                  <a:lnTo>
                    <a:pt x="392" y="484"/>
                  </a:lnTo>
                  <a:lnTo>
                    <a:pt x="394" y="488"/>
                  </a:lnTo>
                  <a:lnTo>
                    <a:pt x="394" y="493"/>
                  </a:lnTo>
                  <a:lnTo>
                    <a:pt x="392" y="497"/>
                  </a:lnTo>
                  <a:lnTo>
                    <a:pt x="392" y="497"/>
                  </a:lnTo>
                  <a:lnTo>
                    <a:pt x="388" y="500"/>
                  </a:lnTo>
                  <a:lnTo>
                    <a:pt x="384" y="501"/>
                  </a:lnTo>
                  <a:lnTo>
                    <a:pt x="379" y="501"/>
                  </a:lnTo>
                  <a:lnTo>
                    <a:pt x="376" y="499"/>
                  </a:lnTo>
                  <a:lnTo>
                    <a:pt x="376" y="499"/>
                  </a:lnTo>
                  <a:lnTo>
                    <a:pt x="368" y="494"/>
                  </a:lnTo>
                  <a:lnTo>
                    <a:pt x="360" y="490"/>
                  </a:lnTo>
                  <a:lnTo>
                    <a:pt x="340" y="483"/>
                  </a:lnTo>
                  <a:lnTo>
                    <a:pt x="340" y="483"/>
                  </a:lnTo>
                  <a:lnTo>
                    <a:pt x="332" y="479"/>
                  </a:lnTo>
                  <a:lnTo>
                    <a:pt x="332" y="479"/>
                  </a:lnTo>
                  <a:lnTo>
                    <a:pt x="317" y="475"/>
                  </a:lnTo>
                  <a:lnTo>
                    <a:pt x="301" y="471"/>
                  </a:lnTo>
                  <a:lnTo>
                    <a:pt x="286" y="469"/>
                  </a:lnTo>
                  <a:lnTo>
                    <a:pt x="270" y="468"/>
                  </a:lnTo>
                  <a:lnTo>
                    <a:pt x="270" y="468"/>
                  </a:lnTo>
                  <a:lnTo>
                    <a:pt x="257" y="469"/>
                  </a:lnTo>
                  <a:lnTo>
                    <a:pt x="246" y="470"/>
                  </a:lnTo>
                  <a:lnTo>
                    <a:pt x="233" y="472"/>
                  </a:lnTo>
                  <a:lnTo>
                    <a:pt x="221" y="476"/>
                  </a:lnTo>
                  <a:lnTo>
                    <a:pt x="210" y="479"/>
                  </a:lnTo>
                  <a:lnTo>
                    <a:pt x="198" y="484"/>
                  </a:lnTo>
                  <a:lnTo>
                    <a:pt x="187" y="490"/>
                  </a:lnTo>
                  <a:lnTo>
                    <a:pt x="176" y="495"/>
                  </a:lnTo>
                  <a:lnTo>
                    <a:pt x="167" y="502"/>
                  </a:lnTo>
                  <a:lnTo>
                    <a:pt x="157" y="510"/>
                  </a:lnTo>
                  <a:lnTo>
                    <a:pt x="149" y="518"/>
                  </a:lnTo>
                  <a:lnTo>
                    <a:pt x="140" y="526"/>
                  </a:lnTo>
                  <a:lnTo>
                    <a:pt x="131" y="537"/>
                  </a:lnTo>
                  <a:lnTo>
                    <a:pt x="125" y="546"/>
                  </a:lnTo>
                  <a:lnTo>
                    <a:pt x="119" y="556"/>
                  </a:lnTo>
                  <a:lnTo>
                    <a:pt x="113" y="568"/>
                  </a:lnTo>
                  <a:lnTo>
                    <a:pt x="113" y="568"/>
                  </a:lnTo>
                  <a:lnTo>
                    <a:pt x="107" y="581"/>
                  </a:lnTo>
                  <a:lnTo>
                    <a:pt x="107" y="581"/>
                  </a:lnTo>
                  <a:lnTo>
                    <a:pt x="102" y="597"/>
                  </a:lnTo>
                  <a:lnTo>
                    <a:pt x="98" y="614"/>
                  </a:lnTo>
                  <a:lnTo>
                    <a:pt x="96" y="631"/>
                  </a:lnTo>
                  <a:lnTo>
                    <a:pt x="96" y="647"/>
                  </a:lnTo>
                  <a:lnTo>
                    <a:pt x="97" y="665"/>
                  </a:lnTo>
                  <a:lnTo>
                    <a:pt x="100" y="681"/>
                  </a:lnTo>
                  <a:lnTo>
                    <a:pt x="105" y="698"/>
                  </a:lnTo>
                  <a:lnTo>
                    <a:pt x="111" y="714"/>
                  </a:lnTo>
                  <a:lnTo>
                    <a:pt x="111" y="714"/>
                  </a:lnTo>
                  <a:lnTo>
                    <a:pt x="119" y="729"/>
                  </a:lnTo>
                  <a:lnTo>
                    <a:pt x="128" y="744"/>
                  </a:lnTo>
                  <a:lnTo>
                    <a:pt x="138" y="757"/>
                  </a:lnTo>
                  <a:lnTo>
                    <a:pt x="151" y="770"/>
                  </a:lnTo>
                  <a:lnTo>
                    <a:pt x="164" y="780"/>
                  </a:lnTo>
                  <a:lnTo>
                    <a:pt x="178" y="790"/>
                  </a:lnTo>
                  <a:lnTo>
                    <a:pt x="193" y="798"/>
                  </a:lnTo>
                  <a:lnTo>
                    <a:pt x="209" y="805"/>
                  </a:lnTo>
                  <a:lnTo>
                    <a:pt x="210" y="805"/>
                  </a:lnTo>
                  <a:lnTo>
                    <a:pt x="210" y="805"/>
                  </a:lnTo>
                  <a:lnTo>
                    <a:pt x="212" y="806"/>
                  </a:lnTo>
                  <a:lnTo>
                    <a:pt x="212" y="806"/>
                  </a:lnTo>
                  <a:lnTo>
                    <a:pt x="216" y="809"/>
                  </a:lnTo>
                  <a:lnTo>
                    <a:pt x="218" y="812"/>
                  </a:lnTo>
                  <a:lnTo>
                    <a:pt x="219" y="816"/>
                  </a:lnTo>
                  <a:lnTo>
                    <a:pt x="219" y="820"/>
                  </a:lnTo>
                  <a:lnTo>
                    <a:pt x="219" y="820"/>
                  </a:lnTo>
                  <a:lnTo>
                    <a:pt x="217" y="824"/>
                  </a:lnTo>
                  <a:lnTo>
                    <a:pt x="214" y="826"/>
                  </a:lnTo>
                  <a:lnTo>
                    <a:pt x="210" y="828"/>
                  </a:lnTo>
                  <a:lnTo>
                    <a:pt x="206" y="828"/>
                  </a:lnTo>
                  <a:lnTo>
                    <a:pt x="206" y="828"/>
                  </a:lnTo>
                  <a:lnTo>
                    <a:pt x="193" y="827"/>
                  </a:lnTo>
                  <a:lnTo>
                    <a:pt x="178" y="828"/>
                  </a:lnTo>
                  <a:lnTo>
                    <a:pt x="178" y="828"/>
                  </a:lnTo>
                  <a:lnTo>
                    <a:pt x="163" y="829"/>
                  </a:lnTo>
                  <a:lnTo>
                    <a:pt x="146" y="833"/>
                  </a:lnTo>
                  <a:lnTo>
                    <a:pt x="131" y="838"/>
                  </a:lnTo>
                  <a:lnTo>
                    <a:pt x="118" y="843"/>
                  </a:lnTo>
                  <a:lnTo>
                    <a:pt x="104" y="850"/>
                  </a:lnTo>
                  <a:lnTo>
                    <a:pt x="91" y="859"/>
                  </a:lnTo>
                  <a:lnTo>
                    <a:pt x="80" y="869"/>
                  </a:lnTo>
                  <a:lnTo>
                    <a:pt x="68" y="879"/>
                  </a:lnTo>
                  <a:lnTo>
                    <a:pt x="58" y="891"/>
                  </a:lnTo>
                  <a:lnTo>
                    <a:pt x="50" y="903"/>
                  </a:lnTo>
                  <a:lnTo>
                    <a:pt x="42" y="916"/>
                  </a:lnTo>
                  <a:lnTo>
                    <a:pt x="35" y="930"/>
                  </a:lnTo>
                  <a:lnTo>
                    <a:pt x="30" y="945"/>
                  </a:lnTo>
                  <a:lnTo>
                    <a:pt x="27" y="960"/>
                  </a:lnTo>
                  <a:lnTo>
                    <a:pt x="24" y="976"/>
                  </a:lnTo>
                  <a:lnTo>
                    <a:pt x="23" y="992"/>
                  </a:lnTo>
                  <a:lnTo>
                    <a:pt x="23" y="992"/>
                  </a:lnTo>
                  <a:lnTo>
                    <a:pt x="23" y="1001"/>
                  </a:lnTo>
                  <a:lnTo>
                    <a:pt x="23" y="1001"/>
                  </a:lnTo>
                  <a:lnTo>
                    <a:pt x="25" y="1017"/>
                  </a:lnTo>
                  <a:lnTo>
                    <a:pt x="29" y="1033"/>
                  </a:lnTo>
                  <a:lnTo>
                    <a:pt x="34" y="1048"/>
                  </a:lnTo>
                  <a:lnTo>
                    <a:pt x="39" y="1062"/>
                  </a:lnTo>
                  <a:lnTo>
                    <a:pt x="46" y="1076"/>
                  </a:lnTo>
                  <a:lnTo>
                    <a:pt x="54" y="1089"/>
                  </a:lnTo>
                  <a:lnTo>
                    <a:pt x="65" y="1100"/>
                  </a:lnTo>
                  <a:lnTo>
                    <a:pt x="75" y="1112"/>
                  </a:lnTo>
                  <a:lnTo>
                    <a:pt x="87" y="1121"/>
                  </a:lnTo>
                  <a:lnTo>
                    <a:pt x="99" y="1130"/>
                  </a:lnTo>
                  <a:lnTo>
                    <a:pt x="112" y="1138"/>
                  </a:lnTo>
                  <a:lnTo>
                    <a:pt x="126" y="1144"/>
                  </a:lnTo>
                  <a:lnTo>
                    <a:pt x="141" y="1150"/>
                  </a:lnTo>
                  <a:lnTo>
                    <a:pt x="156" y="1153"/>
                  </a:lnTo>
                  <a:lnTo>
                    <a:pt x="172" y="1156"/>
                  </a:lnTo>
                  <a:lnTo>
                    <a:pt x="188" y="1157"/>
                  </a:lnTo>
                  <a:lnTo>
                    <a:pt x="188" y="1157"/>
                  </a:lnTo>
                  <a:lnTo>
                    <a:pt x="197" y="1156"/>
                  </a:lnTo>
                  <a:lnTo>
                    <a:pt x="197" y="1156"/>
                  </a:lnTo>
                  <a:lnTo>
                    <a:pt x="208" y="1156"/>
                  </a:lnTo>
                  <a:lnTo>
                    <a:pt x="208" y="1156"/>
                  </a:lnTo>
                  <a:lnTo>
                    <a:pt x="212" y="1156"/>
                  </a:lnTo>
                  <a:lnTo>
                    <a:pt x="216" y="1157"/>
                  </a:lnTo>
                  <a:lnTo>
                    <a:pt x="219" y="1160"/>
                  </a:lnTo>
                  <a:lnTo>
                    <a:pt x="220" y="1165"/>
                  </a:lnTo>
                  <a:lnTo>
                    <a:pt x="220" y="1165"/>
                  </a:lnTo>
                  <a:lnTo>
                    <a:pt x="220" y="1168"/>
                  </a:lnTo>
                  <a:lnTo>
                    <a:pt x="219" y="1173"/>
                  </a:lnTo>
                  <a:lnTo>
                    <a:pt x="217" y="1175"/>
                  </a:lnTo>
                  <a:lnTo>
                    <a:pt x="212" y="1177"/>
                  </a:lnTo>
                  <a:lnTo>
                    <a:pt x="212" y="1177"/>
                  </a:lnTo>
                  <a:lnTo>
                    <a:pt x="199" y="1182"/>
                  </a:lnTo>
                  <a:lnTo>
                    <a:pt x="186" y="1188"/>
                  </a:lnTo>
                  <a:lnTo>
                    <a:pt x="174" y="1195"/>
                  </a:lnTo>
                  <a:lnTo>
                    <a:pt x="163" y="1202"/>
                  </a:lnTo>
                  <a:lnTo>
                    <a:pt x="151" y="1211"/>
                  </a:lnTo>
                  <a:lnTo>
                    <a:pt x="141" y="1220"/>
                  </a:lnTo>
                  <a:lnTo>
                    <a:pt x="131" y="1230"/>
                  </a:lnTo>
                  <a:lnTo>
                    <a:pt x="123" y="1241"/>
                  </a:lnTo>
                  <a:lnTo>
                    <a:pt x="116" y="1252"/>
                  </a:lnTo>
                  <a:lnTo>
                    <a:pt x="110" y="1264"/>
                  </a:lnTo>
                  <a:lnTo>
                    <a:pt x="104" y="1277"/>
                  </a:lnTo>
                  <a:lnTo>
                    <a:pt x="99" y="1290"/>
                  </a:lnTo>
                  <a:lnTo>
                    <a:pt x="96" y="1303"/>
                  </a:lnTo>
                  <a:lnTo>
                    <a:pt x="95" y="1317"/>
                  </a:lnTo>
                  <a:lnTo>
                    <a:pt x="93" y="1332"/>
                  </a:lnTo>
                  <a:lnTo>
                    <a:pt x="93" y="1346"/>
                  </a:lnTo>
                  <a:lnTo>
                    <a:pt x="93" y="1346"/>
                  </a:lnTo>
                  <a:lnTo>
                    <a:pt x="95" y="1360"/>
                  </a:lnTo>
                  <a:lnTo>
                    <a:pt x="97" y="1373"/>
                  </a:lnTo>
                  <a:lnTo>
                    <a:pt x="100" y="1386"/>
                  </a:lnTo>
                  <a:lnTo>
                    <a:pt x="106" y="1400"/>
                  </a:lnTo>
                  <a:lnTo>
                    <a:pt x="106" y="1400"/>
                  </a:lnTo>
                  <a:lnTo>
                    <a:pt x="111" y="1411"/>
                  </a:lnTo>
                  <a:lnTo>
                    <a:pt x="118" y="1423"/>
                  </a:lnTo>
                  <a:lnTo>
                    <a:pt x="125" y="1433"/>
                  </a:lnTo>
                  <a:lnTo>
                    <a:pt x="133" y="1442"/>
                  </a:lnTo>
                  <a:lnTo>
                    <a:pt x="141" y="1452"/>
                  </a:lnTo>
                  <a:lnTo>
                    <a:pt x="150" y="1461"/>
                  </a:lnTo>
                  <a:lnTo>
                    <a:pt x="160" y="1469"/>
                  </a:lnTo>
                  <a:lnTo>
                    <a:pt x="171" y="1476"/>
                  </a:lnTo>
                  <a:lnTo>
                    <a:pt x="181" y="1482"/>
                  </a:lnTo>
                  <a:lnTo>
                    <a:pt x="193" y="1487"/>
                  </a:lnTo>
                  <a:lnTo>
                    <a:pt x="204" y="1492"/>
                  </a:lnTo>
                  <a:lnTo>
                    <a:pt x="216" y="1495"/>
                  </a:lnTo>
                  <a:lnTo>
                    <a:pt x="228" y="1498"/>
                  </a:lnTo>
                  <a:lnTo>
                    <a:pt x="241" y="1500"/>
                  </a:lnTo>
                  <a:lnTo>
                    <a:pt x="254" y="1500"/>
                  </a:lnTo>
                  <a:lnTo>
                    <a:pt x="267" y="1500"/>
                  </a:lnTo>
                  <a:lnTo>
                    <a:pt x="267" y="1500"/>
                  </a:lnTo>
                  <a:lnTo>
                    <a:pt x="278" y="1499"/>
                  </a:lnTo>
                  <a:lnTo>
                    <a:pt x="288" y="1498"/>
                  </a:lnTo>
                  <a:lnTo>
                    <a:pt x="309" y="1492"/>
                  </a:lnTo>
                  <a:lnTo>
                    <a:pt x="319" y="1489"/>
                  </a:lnTo>
                  <a:lnTo>
                    <a:pt x="328" y="1484"/>
                  </a:lnTo>
                  <a:lnTo>
                    <a:pt x="338" y="1479"/>
                  </a:lnTo>
                  <a:lnTo>
                    <a:pt x="347" y="1474"/>
                  </a:lnTo>
                  <a:lnTo>
                    <a:pt x="347" y="1474"/>
                  </a:lnTo>
                  <a:lnTo>
                    <a:pt x="350" y="1472"/>
                  </a:lnTo>
                  <a:lnTo>
                    <a:pt x="354" y="1471"/>
                  </a:lnTo>
                  <a:lnTo>
                    <a:pt x="354" y="14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122"/>
            <p:cNvSpPr>
              <a:spLocks/>
            </p:cNvSpPr>
            <p:nvPr/>
          </p:nvSpPr>
          <p:spPr bwMode="auto">
            <a:xfrm>
              <a:off x="4273550" y="2295574"/>
              <a:ext cx="200025" cy="93663"/>
            </a:xfrm>
            <a:custGeom>
              <a:avLst/>
              <a:gdLst>
                <a:gd name="T0" fmla="*/ 241 w 253"/>
                <a:gd name="T1" fmla="*/ 119 h 119"/>
                <a:gd name="T2" fmla="*/ 241 w 253"/>
                <a:gd name="T3" fmla="*/ 119 h 119"/>
                <a:gd name="T4" fmla="*/ 239 w 253"/>
                <a:gd name="T5" fmla="*/ 119 h 119"/>
                <a:gd name="T6" fmla="*/ 239 w 253"/>
                <a:gd name="T7" fmla="*/ 119 h 119"/>
                <a:gd name="T8" fmla="*/ 212 w 253"/>
                <a:gd name="T9" fmla="*/ 113 h 119"/>
                <a:gd name="T10" fmla="*/ 187 w 253"/>
                <a:gd name="T11" fmla="*/ 106 h 119"/>
                <a:gd name="T12" fmla="*/ 163 w 253"/>
                <a:gd name="T13" fmla="*/ 99 h 119"/>
                <a:gd name="T14" fmla="*/ 141 w 253"/>
                <a:gd name="T15" fmla="*/ 92 h 119"/>
                <a:gd name="T16" fmla="*/ 120 w 253"/>
                <a:gd name="T17" fmla="*/ 84 h 119"/>
                <a:gd name="T18" fmla="*/ 101 w 253"/>
                <a:gd name="T19" fmla="*/ 76 h 119"/>
                <a:gd name="T20" fmla="*/ 68 w 253"/>
                <a:gd name="T21" fmla="*/ 60 h 119"/>
                <a:gd name="T22" fmla="*/ 42 w 253"/>
                <a:gd name="T23" fmla="*/ 45 h 119"/>
                <a:gd name="T24" fmla="*/ 22 w 253"/>
                <a:gd name="T25" fmla="*/ 34 h 119"/>
                <a:gd name="T26" fmla="*/ 5 w 253"/>
                <a:gd name="T27" fmla="*/ 21 h 119"/>
                <a:gd name="T28" fmla="*/ 5 w 253"/>
                <a:gd name="T29" fmla="*/ 21 h 119"/>
                <a:gd name="T30" fmla="*/ 1 w 253"/>
                <a:gd name="T31" fmla="*/ 18 h 119"/>
                <a:gd name="T32" fmla="*/ 0 w 253"/>
                <a:gd name="T33" fmla="*/ 13 h 119"/>
                <a:gd name="T34" fmla="*/ 1 w 253"/>
                <a:gd name="T35" fmla="*/ 8 h 119"/>
                <a:gd name="T36" fmla="*/ 4 w 253"/>
                <a:gd name="T37" fmla="*/ 5 h 119"/>
                <a:gd name="T38" fmla="*/ 4 w 253"/>
                <a:gd name="T39" fmla="*/ 5 h 119"/>
                <a:gd name="T40" fmla="*/ 7 w 253"/>
                <a:gd name="T41" fmla="*/ 1 h 119"/>
                <a:gd name="T42" fmla="*/ 11 w 253"/>
                <a:gd name="T43" fmla="*/ 0 h 119"/>
                <a:gd name="T44" fmla="*/ 15 w 253"/>
                <a:gd name="T45" fmla="*/ 0 h 119"/>
                <a:gd name="T46" fmla="*/ 20 w 253"/>
                <a:gd name="T47" fmla="*/ 3 h 119"/>
                <a:gd name="T48" fmla="*/ 20 w 253"/>
                <a:gd name="T49" fmla="*/ 3 h 119"/>
                <a:gd name="T50" fmla="*/ 20 w 253"/>
                <a:gd name="T51" fmla="*/ 3 h 119"/>
                <a:gd name="T52" fmla="*/ 35 w 253"/>
                <a:gd name="T53" fmla="*/ 14 h 119"/>
                <a:gd name="T54" fmla="*/ 53 w 253"/>
                <a:gd name="T55" fmla="*/ 26 h 119"/>
                <a:gd name="T56" fmla="*/ 79 w 253"/>
                <a:gd name="T57" fmla="*/ 39 h 119"/>
                <a:gd name="T58" fmla="*/ 111 w 253"/>
                <a:gd name="T59" fmla="*/ 54 h 119"/>
                <a:gd name="T60" fmla="*/ 128 w 253"/>
                <a:gd name="T61" fmla="*/ 63 h 119"/>
                <a:gd name="T62" fmla="*/ 149 w 253"/>
                <a:gd name="T63" fmla="*/ 71 h 119"/>
                <a:gd name="T64" fmla="*/ 170 w 253"/>
                <a:gd name="T65" fmla="*/ 78 h 119"/>
                <a:gd name="T66" fmla="*/ 193 w 253"/>
                <a:gd name="T67" fmla="*/ 84 h 119"/>
                <a:gd name="T68" fmla="*/ 217 w 253"/>
                <a:gd name="T69" fmla="*/ 91 h 119"/>
                <a:gd name="T70" fmla="*/ 243 w 253"/>
                <a:gd name="T71" fmla="*/ 96 h 119"/>
                <a:gd name="T72" fmla="*/ 243 w 253"/>
                <a:gd name="T73" fmla="*/ 96 h 119"/>
                <a:gd name="T74" fmla="*/ 247 w 253"/>
                <a:gd name="T75" fmla="*/ 98 h 119"/>
                <a:gd name="T76" fmla="*/ 250 w 253"/>
                <a:gd name="T77" fmla="*/ 102 h 119"/>
                <a:gd name="T78" fmla="*/ 253 w 253"/>
                <a:gd name="T79" fmla="*/ 105 h 119"/>
                <a:gd name="T80" fmla="*/ 253 w 253"/>
                <a:gd name="T81" fmla="*/ 110 h 119"/>
                <a:gd name="T82" fmla="*/ 253 w 253"/>
                <a:gd name="T83" fmla="*/ 110 h 119"/>
                <a:gd name="T84" fmla="*/ 250 w 253"/>
                <a:gd name="T85" fmla="*/ 113 h 119"/>
                <a:gd name="T86" fmla="*/ 248 w 253"/>
                <a:gd name="T87" fmla="*/ 117 h 119"/>
                <a:gd name="T88" fmla="*/ 245 w 253"/>
                <a:gd name="T89" fmla="*/ 119 h 119"/>
                <a:gd name="T90" fmla="*/ 241 w 253"/>
                <a:gd name="T91" fmla="*/ 119 h 119"/>
                <a:gd name="T92" fmla="*/ 241 w 253"/>
                <a:gd name="T9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3" h="119">
                  <a:moveTo>
                    <a:pt x="241" y="119"/>
                  </a:moveTo>
                  <a:lnTo>
                    <a:pt x="241" y="119"/>
                  </a:lnTo>
                  <a:lnTo>
                    <a:pt x="239" y="119"/>
                  </a:lnTo>
                  <a:lnTo>
                    <a:pt x="239" y="119"/>
                  </a:lnTo>
                  <a:lnTo>
                    <a:pt x="212" y="113"/>
                  </a:lnTo>
                  <a:lnTo>
                    <a:pt x="187" y="106"/>
                  </a:lnTo>
                  <a:lnTo>
                    <a:pt x="163" y="99"/>
                  </a:lnTo>
                  <a:lnTo>
                    <a:pt x="141" y="92"/>
                  </a:lnTo>
                  <a:lnTo>
                    <a:pt x="120" y="84"/>
                  </a:lnTo>
                  <a:lnTo>
                    <a:pt x="101" y="76"/>
                  </a:lnTo>
                  <a:lnTo>
                    <a:pt x="68" y="60"/>
                  </a:lnTo>
                  <a:lnTo>
                    <a:pt x="42" y="45"/>
                  </a:lnTo>
                  <a:lnTo>
                    <a:pt x="22" y="34"/>
                  </a:lnTo>
                  <a:lnTo>
                    <a:pt x="5" y="21"/>
                  </a:lnTo>
                  <a:lnTo>
                    <a:pt x="5" y="21"/>
                  </a:lnTo>
                  <a:lnTo>
                    <a:pt x="1" y="18"/>
                  </a:lnTo>
                  <a:lnTo>
                    <a:pt x="0" y="13"/>
                  </a:lnTo>
                  <a:lnTo>
                    <a:pt x="1" y="8"/>
                  </a:lnTo>
                  <a:lnTo>
                    <a:pt x="4" y="5"/>
                  </a:lnTo>
                  <a:lnTo>
                    <a:pt x="4" y="5"/>
                  </a:lnTo>
                  <a:lnTo>
                    <a:pt x="7" y="1"/>
                  </a:lnTo>
                  <a:lnTo>
                    <a:pt x="11" y="0"/>
                  </a:lnTo>
                  <a:lnTo>
                    <a:pt x="15" y="0"/>
                  </a:lnTo>
                  <a:lnTo>
                    <a:pt x="20" y="3"/>
                  </a:lnTo>
                  <a:lnTo>
                    <a:pt x="20" y="3"/>
                  </a:lnTo>
                  <a:lnTo>
                    <a:pt x="20" y="3"/>
                  </a:lnTo>
                  <a:lnTo>
                    <a:pt x="35" y="14"/>
                  </a:lnTo>
                  <a:lnTo>
                    <a:pt x="53" y="26"/>
                  </a:lnTo>
                  <a:lnTo>
                    <a:pt x="79" y="39"/>
                  </a:lnTo>
                  <a:lnTo>
                    <a:pt x="111" y="54"/>
                  </a:lnTo>
                  <a:lnTo>
                    <a:pt x="128" y="63"/>
                  </a:lnTo>
                  <a:lnTo>
                    <a:pt x="149" y="71"/>
                  </a:lnTo>
                  <a:lnTo>
                    <a:pt x="170" y="78"/>
                  </a:lnTo>
                  <a:lnTo>
                    <a:pt x="193" y="84"/>
                  </a:lnTo>
                  <a:lnTo>
                    <a:pt x="217" y="91"/>
                  </a:lnTo>
                  <a:lnTo>
                    <a:pt x="243" y="96"/>
                  </a:lnTo>
                  <a:lnTo>
                    <a:pt x="243" y="96"/>
                  </a:lnTo>
                  <a:lnTo>
                    <a:pt x="247" y="98"/>
                  </a:lnTo>
                  <a:lnTo>
                    <a:pt x="250" y="102"/>
                  </a:lnTo>
                  <a:lnTo>
                    <a:pt x="253" y="105"/>
                  </a:lnTo>
                  <a:lnTo>
                    <a:pt x="253" y="110"/>
                  </a:lnTo>
                  <a:lnTo>
                    <a:pt x="253" y="110"/>
                  </a:lnTo>
                  <a:lnTo>
                    <a:pt x="250" y="113"/>
                  </a:lnTo>
                  <a:lnTo>
                    <a:pt x="248" y="117"/>
                  </a:lnTo>
                  <a:lnTo>
                    <a:pt x="245" y="119"/>
                  </a:lnTo>
                  <a:lnTo>
                    <a:pt x="241" y="119"/>
                  </a:lnTo>
                  <a:lnTo>
                    <a:pt x="241"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123"/>
            <p:cNvSpPr>
              <a:spLocks/>
            </p:cNvSpPr>
            <p:nvPr/>
          </p:nvSpPr>
          <p:spPr bwMode="auto">
            <a:xfrm>
              <a:off x="4208463" y="2295574"/>
              <a:ext cx="104775" cy="139700"/>
            </a:xfrm>
            <a:custGeom>
              <a:avLst/>
              <a:gdLst>
                <a:gd name="T0" fmla="*/ 11 w 131"/>
                <a:gd name="T1" fmla="*/ 177 h 177"/>
                <a:gd name="T2" fmla="*/ 3 w 131"/>
                <a:gd name="T3" fmla="*/ 174 h 177"/>
                <a:gd name="T4" fmla="*/ 0 w 131"/>
                <a:gd name="T5" fmla="*/ 166 h 177"/>
                <a:gd name="T6" fmla="*/ 0 w 131"/>
                <a:gd name="T7" fmla="*/ 162 h 177"/>
                <a:gd name="T8" fmla="*/ 5 w 131"/>
                <a:gd name="T9" fmla="*/ 155 h 177"/>
                <a:gd name="T10" fmla="*/ 10 w 131"/>
                <a:gd name="T11" fmla="*/ 154 h 177"/>
                <a:gd name="T12" fmla="*/ 45 w 131"/>
                <a:gd name="T13" fmla="*/ 150 h 177"/>
                <a:gd name="T14" fmla="*/ 71 w 131"/>
                <a:gd name="T15" fmla="*/ 142 h 177"/>
                <a:gd name="T16" fmla="*/ 91 w 131"/>
                <a:gd name="T17" fmla="*/ 131 h 177"/>
                <a:gd name="T18" fmla="*/ 102 w 131"/>
                <a:gd name="T19" fmla="*/ 116 h 177"/>
                <a:gd name="T20" fmla="*/ 106 w 131"/>
                <a:gd name="T21" fmla="*/ 109 h 177"/>
                <a:gd name="T22" fmla="*/ 108 w 131"/>
                <a:gd name="T23" fmla="*/ 92 h 177"/>
                <a:gd name="T24" fmla="*/ 107 w 131"/>
                <a:gd name="T25" fmla="*/ 76 h 177"/>
                <a:gd name="T26" fmla="*/ 100 w 131"/>
                <a:gd name="T27" fmla="*/ 52 h 177"/>
                <a:gd name="T28" fmla="*/ 88 w 131"/>
                <a:gd name="T29" fmla="*/ 28 h 177"/>
                <a:gd name="T30" fmla="*/ 83 w 131"/>
                <a:gd name="T31" fmla="*/ 19 h 177"/>
                <a:gd name="T32" fmla="*/ 80 w 131"/>
                <a:gd name="T33" fmla="*/ 10 h 177"/>
                <a:gd name="T34" fmla="*/ 86 w 131"/>
                <a:gd name="T35" fmla="*/ 3 h 177"/>
                <a:gd name="T36" fmla="*/ 90 w 131"/>
                <a:gd name="T37" fmla="*/ 0 h 177"/>
                <a:gd name="T38" fmla="*/ 99 w 131"/>
                <a:gd name="T39" fmla="*/ 3 h 177"/>
                <a:gd name="T40" fmla="*/ 102 w 131"/>
                <a:gd name="T41" fmla="*/ 5 h 177"/>
                <a:gd name="T42" fmla="*/ 116 w 131"/>
                <a:gd name="T43" fmla="*/ 31 h 177"/>
                <a:gd name="T44" fmla="*/ 129 w 131"/>
                <a:gd name="T45" fmla="*/ 66 h 177"/>
                <a:gd name="T46" fmla="*/ 131 w 131"/>
                <a:gd name="T47" fmla="*/ 86 h 177"/>
                <a:gd name="T48" fmla="*/ 130 w 131"/>
                <a:gd name="T49" fmla="*/ 106 h 177"/>
                <a:gd name="T50" fmla="*/ 123 w 131"/>
                <a:gd name="T51" fmla="*/ 126 h 177"/>
                <a:gd name="T52" fmla="*/ 116 w 131"/>
                <a:gd name="T53" fmla="*/ 136 h 177"/>
                <a:gd name="T54" fmla="*/ 96 w 131"/>
                <a:gd name="T55" fmla="*/ 155 h 177"/>
                <a:gd name="T56" fmla="*/ 69 w 131"/>
                <a:gd name="T57" fmla="*/ 167 h 177"/>
                <a:gd name="T58" fmla="*/ 33 w 131"/>
                <a:gd name="T59" fmla="*/ 175 h 177"/>
                <a:gd name="T60" fmla="*/ 11 w 131"/>
                <a:gd name="T61" fmla="*/ 177 h 177"/>
                <a:gd name="T62" fmla="*/ 11 w 131"/>
                <a:gd name="T63"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1" h="177">
                  <a:moveTo>
                    <a:pt x="11" y="177"/>
                  </a:moveTo>
                  <a:lnTo>
                    <a:pt x="11" y="177"/>
                  </a:lnTo>
                  <a:lnTo>
                    <a:pt x="7" y="177"/>
                  </a:lnTo>
                  <a:lnTo>
                    <a:pt x="3" y="174"/>
                  </a:lnTo>
                  <a:lnTo>
                    <a:pt x="1" y="171"/>
                  </a:lnTo>
                  <a:lnTo>
                    <a:pt x="0" y="166"/>
                  </a:lnTo>
                  <a:lnTo>
                    <a:pt x="0" y="166"/>
                  </a:lnTo>
                  <a:lnTo>
                    <a:pt x="0" y="162"/>
                  </a:lnTo>
                  <a:lnTo>
                    <a:pt x="2" y="158"/>
                  </a:lnTo>
                  <a:lnTo>
                    <a:pt x="5" y="155"/>
                  </a:lnTo>
                  <a:lnTo>
                    <a:pt x="10" y="154"/>
                  </a:lnTo>
                  <a:lnTo>
                    <a:pt x="10" y="154"/>
                  </a:lnTo>
                  <a:lnTo>
                    <a:pt x="28" y="152"/>
                  </a:lnTo>
                  <a:lnTo>
                    <a:pt x="45" y="150"/>
                  </a:lnTo>
                  <a:lnTo>
                    <a:pt x="58" y="147"/>
                  </a:lnTo>
                  <a:lnTo>
                    <a:pt x="71" y="142"/>
                  </a:lnTo>
                  <a:lnTo>
                    <a:pt x="81" y="137"/>
                  </a:lnTo>
                  <a:lnTo>
                    <a:pt x="91" y="131"/>
                  </a:lnTo>
                  <a:lnTo>
                    <a:pt x="98" y="124"/>
                  </a:lnTo>
                  <a:lnTo>
                    <a:pt x="102" y="116"/>
                  </a:lnTo>
                  <a:lnTo>
                    <a:pt x="102" y="116"/>
                  </a:lnTo>
                  <a:lnTo>
                    <a:pt x="106" y="109"/>
                  </a:lnTo>
                  <a:lnTo>
                    <a:pt x="108" y="101"/>
                  </a:lnTo>
                  <a:lnTo>
                    <a:pt x="108" y="92"/>
                  </a:lnTo>
                  <a:lnTo>
                    <a:pt x="108" y="84"/>
                  </a:lnTo>
                  <a:lnTo>
                    <a:pt x="107" y="76"/>
                  </a:lnTo>
                  <a:lnTo>
                    <a:pt x="104" y="68"/>
                  </a:lnTo>
                  <a:lnTo>
                    <a:pt x="100" y="52"/>
                  </a:lnTo>
                  <a:lnTo>
                    <a:pt x="94" y="39"/>
                  </a:lnTo>
                  <a:lnTo>
                    <a:pt x="88" y="28"/>
                  </a:lnTo>
                  <a:lnTo>
                    <a:pt x="83" y="19"/>
                  </a:lnTo>
                  <a:lnTo>
                    <a:pt x="83" y="19"/>
                  </a:lnTo>
                  <a:lnTo>
                    <a:pt x="81" y="14"/>
                  </a:lnTo>
                  <a:lnTo>
                    <a:pt x="80" y="10"/>
                  </a:lnTo>
                  <a:lnTo>
                    <a:pt x="83" y="6"/>
                  </a:lnTo>
                  <a:lnTo>
                    <a:pt x="86" y="3"/>
                  </a:lnTo>
                  <a:lnTo>
                    <a:pt x="86" y="3"/>
                  </a:lnTo>
                  <a:lnTo>
                    <a:pt x="90" y="0"/>
                  </a:lnTo>
                  <a:lnTo>
                    <a:pt x="94" y="0"/>
                  </a:lnTo>
                  <a:lnTo>
                    <a:pt x="99" y="3"/>
                  </a:lnTo>
                  <a:lnTo>
                    <a:pt x="102" y="5"/>
                  </a:lnTo>
                  <a:lnTo>
                    <a:pt x="102" y="5"/>
                  </a:lnTo>
                  <a:lnTo>
                    <a:pt x="109" y="18"/>
                  </a:lnTo>
                  <a:lnTo>
                    <a:pt x="116" y="31"/>
                  </a:lnTo>
                  <a:lnTo>
                    <a:pt x="123" y="48"/>
                  </a:lnTo>
                  <a:lnTo>
                    <a:pt x="129" y="66"/>
                  </a:lnTo>
                  <a:lnTo>
                    <a:pt x="130" y="76"/>
                  </a:lnTo>
                  <a:lnTo>
                    <a:pt x="131" y="86"/>
                  </a:lnTo>
                  <a:lnTo>
                    <a:pt x="131" y="96"/>
                  </a:lnTo>
                  <a:lnTo>
                    <a:pt x="130" y="106"/>
                  </a:lnTo>
                  <a:lnTo>
                    <a:pt x="128" y="116"/>
                  </a:lnTo>
                  <a:lnTo>
                    <a:pt x="123" y="126"/>
                  </a:lnTo>
                  <a:lnTo>
                    <a:pt x="123" y="126"/>
                  </a:lnTo>
                  <a:lnTo>
                    <a:pt x="116" y="136"/>
                  </a:lnTo>
                  <a:lnTo>
                    <a:pt x="108" y="147"/>
                  </a:lnTo>
                  <a:lnTo>
                    <a:pt x="96" y="155"/>
                  </a:lnTo>
                  <a:lnTo>
                    <a:pt x="84" y="162"/>
                  </a:lnTo>
                  <a:lnTo>
                    <a:pt x="69" y="167"/>
                  </a:lnTo>
                  <a:lnTo>
                    <a:pt x="51" y="172"/>
                  </a:lnTo>
                  <a:lnTo>
                    <a:pt x="33" y="175"/>
                  </a:lnTo>
                  <a:lnTo>
                    <a:pt x="11" y="177"/>
                  </a:lnTo>
                  <a:lnTo>
                    <a:pt x="11" y="177"/>
                  </a:lnTo>
                  <a:lnTo>
                    <a:pt x="11" y="177"/>
                  </a:lnTo>
                  <a:lnTo>
                    <a:pt x="11" y="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124"/>
            <p:cNvSpPr>
              <a:spLocks/>
            </p:cNvSpPr>
            <p:nvPr/>
          </p:nvSpPr>
          <p:spPr bwMode="auto">
            <a:xfrm>
              <a:off x="4224338" y="2936924"/>
              <a:ext cx="193675" cy="87313"/>
            </a:xfrm>
            <a:custGeom>
              <a:avLst/>
              <a:gdLst>
                <a:gd name="T0" fmla="*/ 12 w 243"/>
                <a:gd name="T1" fmla="*/ 112 h 112"/>
                <a:gd name="T2" fmla="*/ 12 w 243"/>
                <a:gd name="T3" fmla="*/ 112 h 112"/>
                <a:gd name="T4" fmla="*/ 8 w 243"/>
                <a:gd name="T5" fmla="*/ 111 h 112"/>
                <a:gd name="T6" fmla="*/ 8 w 243"/>
                <a:gd name="T7" fmla="*/ 111 h 112"/>
                <a:gd name="T8" fmla="*/ 4 w 243"/>
                <a:gd name="T9" fmla="*/ 108 h 112"/>
                <a:gd name="T10" fmla="*/ 1 w 243"/>
                <a:gd name="T11" fmla="*/ 105 h 112"/>
                <a:gd name="T12" fmla="*/ 0 w 243"/>
                <a:gd name="T13" fmla="*/ 100 h 112"/>
                <a:gd name="T14" fmla="*/ 1 w 243"/>
                <a:gd name="T15" fmla="*/ 96 h 112"/>
                <a:gd name="T16" fmla="*/ 1 w 243"/>
                <a:gd name="T17" fmla="*/ 96 h 112"/>
                <a:gd name="T18" fmla="*/ 6 w 243"/>
                <a:gd name="T19" fmla="*/ 84 h 112"/>
                <a:gd name="T20" fmla="*/ 12 w 243"/>
                <a:gd name="T21" fmla="*/ 73 h 112"/>
                <a:gd name="T22" fmla="*/ 19 w 243"/>
                <a:gd name="T23" fmla="*/ 63 h 112"/>
                <a:gd name="T24" fmla="*/ 26 w 243"/>
                <a:gd name="T25" fmla="*/ 54 h 112"/>
                <a:gd name="T26" fmla="*/ 32 w 243"/>
                <a:gd name="T27" fmla="*/ 46 h 112"/>
                <a:gd name="T28" fmla="*/ 41 w 243"/>
                <a:gd name="T29" fmla="*/ 38 h 112"/>
                <a:gd name="T30" fmla="*/ 50 w 243"/>
                <a:gd name="T31" fmla="*/ 31 h 112"/>
                <a:gd name="T32" fmla="*/ 58 w 243"/>
                <a:gd name="T33" fmla="*/ 25 h 112"/>
                <a:gd name="T34" fmla="*/ 67 w 243"/>
                <a:gd name="T35" fmla="*/ 21 h 112"/>
                <a:gd name="T36" fmla="*/ 76 w 243"/>
                <a:gd name="T37" fmla="*/ 16 h 112"/>
                <a:gd name="T38" fmla="*/ 96 w 243"/>
                <a:gd name="T39" fmla="*/ 9 h 112"/>
                <a:gd name="T40" fmla="*/ 115 w 243"/>
                <a:gd name="T41" fmla="*/ 5 h 112"/>
                <a:gd name="T42" fmla="*/ 136 w 243"/>
                <a:gd name="T43" fmla="*/ 1 h 112"/>
                <a:gd name="T44" fmla="*/ 155 w 243"/>
                <a:gd name="T45" fmla="*/ 0 h 112"/>
                <a:gd name="T46" fmla="*/ 173 w 243"/>
                <a:gd name="T47" fmla="*/ 0 h 112"/>
                <a:gd name="T48" fmla="*/ 189 w 243"/>
                <a:gd name="T49" fmla="*/ 1 h 112"/>
                <a:gd name="T50" fmla="*/ 204 w 243"/>
                <a:gd name="T51" fmla="*/ 2 h 112"/>
                <a:gd name="T52" fmla="*/ 226 w 243"/>
                <a:gd name="T53" fmla="*/ 6 h 112"/>
                <a:gd name="T54" fmla="*/ 234 w 243"/>
                <a:gd name="T55" fmla="*/ 7 h 112"/>
                <a:gd name="T56" fmla="*/ 234 w 243"/>
                <a:gd name="T57" fmla="*/ 7 h 112"/>
                <a:gd name="T58" fmla="*/ 239 w 243"/>
                <a:gd name="T59" fmla="*/ 9 h 112"/>
                <a:gd name="T60" fmla="*/ 242 w 243"/>
                <a:gd name="T61" fmla="*/ 13 h 112"/>
                <a:gd name="T62" fmla="*/ 243 w 243"/>
                <a:gd name="T63" fmla="*/ 16 h 112"/>
                <a:gd name="T64" fmla="*/ 243 w 243"/>
                <a:gd name="T65" fmla="*/ 21 h 112"/>
                <a:gd name="T66" fmla="*/ 243 w 243"/>
                <a:gd name="T67" fmla="*/ 21 h 112"/>
                <a:gd name="T68" fmla="*/ 241 w 243"/>
                <a:gd name="T69" fmla="*/ 25 h 112"/>
                <a:gd name="T70" fmla="*/ 238 w 243"/>
                <a:gd name="T71" fmla="*/ 28 h 112"/>
                <a:gd name="T72" fmla="*/ 233 w 243"/>
                <a:gd name="T73" fmla="*/ 30 h 112"/>
                <a:gd name="T74" fmla="*/ 229 w 243"/>
                <a:gd name="T75" fmla="*/ 30 h 112"/>
                <a:gd name="T76" fmla="*/ 229 w 243"/>
                <a:gd name="T77" fmla="*/ 30 h 112"/>
                <a:gd name="T78" fmla="*/ 220 w 243"/>
                <a:gd name="T79" fmla="*/ 28 h 112"/>
                <a:gd name="T80" fmla="*/ 200 w 243"/>
                <a:gd name="T81" fmla="*/ 24 h 112"/>
                <a:gd name="T82" fmla="*/ 187 w 243"/>
                <a:gd name="T83" fmla="*/ 23 h 112"/>
                <a:gd name="T84" fmla="*/ 172 w 243"/>
                <a:gd name="T85" fmla="*/ 22 h 112"/>
                <a:gd name="T86" fmla="*/ 156 w 243"/>
                <a:gd name="T87" fmla="*/ 22 h 112"/>
                <a:gd name="T88" fmla="*/ 140 w 243"/>
                <a:gd name="T89" fmla="*/ 23 h 112"/>
                <a:gd name="T90" fmla="*/ 122 w 243"/>
                <a:gd name="T91" fmla="*/ 25 h 112"/>
                <a:gd name="T92" fmla="*/ 105 w 243"/>
                <a:gd name="T93" fmla="*/ 30 h 112"/>
                <a:gd name="T94" fmla="*/ 88 w 243"/>
                <a:gd name="T95" fmla="*/ 36 h 112"/>
                <a:gd name="T96" fmla="*/ 72 w 243"/>
                <a:gd name="T97" fmla="*/ 44 h 112"/>
                <a:gd name="T98" fmla="*/ 65 w 243"/>
                <a:gd name="T99" fmla="*/ 48 h 112"/>
                <a:gd name="T100" fmla="*/ 57 w 243"/>
                <a:gd name="T101" fmla="*/ 54 h 112"/>
                <a:gd name="T102" fmla="*/ 50 w 243"/>
                <a:gd name="T103" fmla="*/ 61 h 112"/>
                <a:gd name="T104" fmla="*/ 44 w 243"/>
                <a:gd name="T105" fmla="*/ 68 h 112"/>
                <a:gd name="T106" fmla="*/ 37 w 243"/>
                <a:gd name="T107" fmla="*/ 76 h 112"/>
                <a:gd name="T108" fmla="*/ 32 w 243"/>
                <a:gd name="T109" fmla="*/ 84 h 112"/>
                <a:gd name="T110" fmla="*/ 27 w 243"/>
                <a:gd name="T111" fmla="*/ 93 h 112"/>
                <a:gd name="T112" fmla="*/ 23 w 243"/>
                <a:gd name="T113" fmla="*/ 104 h 112"/>
                <a:gd name="T114" fmla="*/ 23 w 243"/>
                <a:gd name="T115" fmla="*/ 104 h 112"/>
                <a:gd name="T116" fmla="*/ 21 w 243"/>
                <a:gd name="T117" fmla="*/ 107 h 112"/>
                <a:gd name="T118" fmla="*/ 19 w 243"/>
                <a:gd name="T119" fmla="*/ 109 h 112"/>
                <a:gd name="T120" fmla="*/ 15 w 243"/>
                <a:gd name="T121" fmla="*/ 111 h 112"/>
                <a:gd name="T122" fmla="*/ 12 w 243"/>
                <a:gd name="T123" fmla="*/ 112 h 112"/>
                <a:gd name="T124" fmla="*/ 12 w 243"/>
                <a:gd name="T12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 h="112">
                  <a:moveTo>
                    <a:pt x="12" y="112"/>
                  </a:moveTo>
                  <a:lnTo>
                    <a:pt x="12" y="112"/>
                  </a:lnTo>
                  <a:lnTo>
                    <a:pt x="8" y="111"/>
                  </a:lnTo>
                  <a:lnTo>
                    <a:pt x="8" y="111"/>
                  </a:lnTo>
                  <a:lnTo>
                    <a:pt x="4" y="108"/>
                  </a:lnTo>
                  <a:lnTo>
                    <a:pt x="1" y="105"/>
                  </a:lnTo>
                  <a:lnTo>
                    <a:pt x="0" y="100"/>
                  </a:lnTo>
                  <a:lnTo>
                    <a:pt x="1" y="96"/>
                  </a:lnTo>
                  <a:lnTo>
                    <a:pt x="1" y="96"/>
                  </a:lnTo>
                  <a:lnTo>
                    <a:pt x="6" y="84"/>
                  </a:lnTo>
                  <a:lnTo>
                    <a:pt x="12" y="73"/>
                  </a:lnTo>
                  <a:lnTo>
                    <a:pt x="19" y="63"/>
                  </a:lnTo>
                  <a:lnTo>
                    <a:pt x="26" y="54"/>
                  </a:lnTo>
                  <a:lnTo>
                    <a:pt x="32" y="46"/>
                  </a:lnTo>
                  <a:lnTo>
                    <a:pt x="41" y="38"/>
                  </a:lnTo>
                  <a:lnTo>
                    <a:pt x="50" y="31"/>
                  </a:lnTo>
                  <a:lnTo>
                    <a:pt x="58" y="25"/>
                  </a:lnTo>
                  <a:lnTo>
                    <a:pt x="67" y="21"/>
                  </a:lnTo>
                  <a:lnTo>
                    <a:pt x="76" y="16"/>
                  </a:lnTo>
                  <a:lnTo>
                    <a:pt x="96" y="9"/>
                  </a:lnTo>
                  <a:lnTo>
                    <a:pt x="115" y="5"/>
                  </a:lnTo>
                  <a:lnTo>
                    <a:pt x="136" y="1"/>
                  </a:lnTo>
                  <a:lnTo>
                    <a:pt x="155" y="0"/>
                  </a:lnTo>
                  <a:lnTo>
                    <a:pt x="173" y="0"/>
                  </a:lnTo>
                  <a:lnTo>
                    <a:pt x="189" y="1"/>
                  </a:lnTo>
                  <a:lnTo>
                    <a:pt x="204" y="2"/>
                  </a:lnTo>
                  <a:lnTo>
                    <a:pt x="226" y="6"/>
                  </a:lnTo>
                  <a:lnTo>
                    <a:pt x="234" y="7"/>
                  </a:lnTo>
                  <a:lnTo>
                    <a:pt x="234" y="7"/>
                  </a:lnTo>
                  <a:lnTo>
                    <a:pt x="239" y="9"/>
                  </a:lnTo>
                  <a:lnTo>
                    <a:pt x="242" y="13"/>
                  </a:lnTo>
                  <a:lnTo>
                    <a:pt x="243" y="16"/>
                  </a:lnTo>
                  <a:lnTo>
                    <a:pt x="243" y="21"/>
                  </a:lnTo>
                  <a:lnTo>
                    <a:pt x="243" y="21"/>
                  </a:lnTo>
                  <a:lnTo>
                    <a:pt x="241" y="25"/>
                  </a:lnTo>
                  <a:lnTo>
                    <a:pt x="238" y="28"/>
                  </a:lnTo>
                  <a:lnTo>
                    <a:pt x="233" y="30"/>
                  </a:lnTo>
                  <a:lnTo>
                    <a:pt x="229" y="30"/>
                  </a:lnTo>
                  <a:lnTo>
                    <a:pt x="229" y="30"/>
                  </a:lnTo>
                  <a:lnTo>
                    <a:pt x="220" y="28"/>
                  </a:lnTo>
                  <a:lnTo>
                    <a:pt x="200" y="24"/>
                  </a:lnTo>
                  <a:lnTo>
                    <a:pt x="187" y="23"/>
                  </a:lnTo>
                  <a:lnTo>
                    <a:pt x="172" y="22"/>
                  </a:lnTo>
                  <a:lnTo>
                    <a:pt x="156" y="22"/>
                  </a:lnTo>
                  <a:lnTo>
                    <a:pt x="140" y="23"/>
                  </a:lnTo>
                  <a:lnTo>
                    <a:pt x="122" y="25"/>
                  </a:lnTo>
                  <a:lnTo>
                    <a:pt x="105" y="30"/>
                  </a:lnTo>
                  <a:lnTo>
                    <a:pt x="88" y="36"/>
                  </a:lnTo>
                  <a:lnTo>
                    <a:pt x="72" y="44"/>
                  </a:lnTo>
                  <a:lnTo>
                    <a:pt x="65" y="48"/>
                  </a:lnTo>
                  <a:lnTo>
                    <a:pt x="57" y="54"/>
                  </a:lnTo>
                  <a:lnTo>
                    <a:pt x="50" y="61"/>
                  </a:lnTo>
                  <a:lnTo>
                    <a:pt x="44" y="68"/>
                  </a:lnTo>
                  <a:lnTo>
                    <a:pt x="37" y="76"/>
                  </a:lnTo>
                  <a:lnTo>
                    <a:pt x="32" y="84"/>
                  </a:lnTo>
                  <a:lnTo>
                    <a:pt x="27" y="93"/>
                  </a:lnTo>
                  <a:lnTo>
                    <a:pt x="23" y="104"/>
                  </a:lnTo>
                  <a:lnTo>
                    <a:pt x="23" y="104"/>
                  </a:lnTo>
                  <a:lnTo>
                    <a:pt x="21" y="107"/>
                  </a:lnTo>
                  <a:lnTo>
                    <a:pt x="19" y="109"/>
                  </a:lnTo>
                  <a:lnTo>
                    <a:pt x="15" y="111"/>
                  </a:lnTo>
                  <a:lnTo>
                    <a:pt x="12" y="112"/>
                  </a:lnTo>
                  <a:lnTo>
                    <a:pt x="12"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125"/>
            <p:cNvSpPr>
              <a:spLocks/>
            </p:cNvSpPr>
            <p:nvPr/>
          </p:nvSpPr>
          <p:spPr bwMode="auto">
            <a:xfrm>
              <a:off x="4354513" y="2732136"/>
              <a:ext cx="63500" cy="227013"/>
            </a:xfrm>
            <a:custGeom>
              <a:avLst/>
              <a:gdLst>
                <a:gd name="T0" fmla="*/ 68 w 79"/>
                <a:gd name="T1" fmla="*/ 287 h 287"/>
                <a:gd name="T2" fmla="*/ 60 w 79"/>
                <a:gd name="T3" fmla="*/ 284 h 287"/>
                <a:gd name="T4" fmla="*/ 54 w 79"/>
                <a:gd name="T5" fmla="*/ 277 h 287"/>
                <a:gd name="T6" fmla="*/ 32 w 79"/>
                <a:gd name="T7" fmla="*/ 244 h 287"/>
                <a:gd name="T8" fmla="*/ 16 w 79"/>
                <a:gd name="T9" fmla="*/ 212 h 287"/>
                <a:gd name="T10" fmla="*/ 3 w 79"/>
                <a:gd name="T11" fmla="*/ 173 h 287"/>
                <a:gd name="T12" fmla="*/ 0 w 79"/>
                <a:gd name="T13" fmla="*/ 139 h 287"/>
                <a:gd name="T14" fmla="*/ 1 w 79"/>
                <a:gd name="T15" fmla="*/ 116 h 287"/>
                <a:gd name="T16" fmla="*/ 6 w 79"/>
                <a:gd name="T17" fmla="*/ 92 h 287"/>
                <a:gd name="T18" fmla="*/ 15 w 79"/>
                <a:gd name="T19" fmla="*/ 67 h 287"/>
                <a:gd name="T20" fmla="*/ 29 w 79"/>
                <a:gd name="T21" fmla="*/ 42 h 287"/>
                <a:gd name="T22" fmla="*/ 48 w 79"/>
                <a:gd name="T23" fmla="*/ 16 h 287"/>
                <a:gd name="T24" fmla="*/ 60 w 79"/>
                <a:gd name="T25" fmla="*/ 4 h 287"/>
                <a:gd name="T26" fmla="*/ 68 w 79"/>
                <a:gd name="T27" fmla="*/ 0 h 287"/>
                <a:gd name="T28" fmla="*/ 76 w 79"/>
                <a:gd name="T29" fmla="*/ 4 h 287"/>
                <a:gd name="T30" fmla="*/ 78 w 79"/>
                <a:gd name="T31" fmla="*/ 7 h 287"/>
                <a:gd name="T32" fmla="*/ 78 w 79"/>
                <a:gd name="T33" fmla="*/ 16 h 287"/>
                <a:gd name="T34" fmla="*/ 76 w 79"/>
                <a:gd name="T35" fmla="*/ 20 h 287"/>
                <a:gd name="T36" fmla="*/ 59 w 79"/>
                <a:gd name="T37" fmla="*/ 39 h 287"/>
                <a:gd name="T38" fmla="*/ 45 w 79"/>
                <a:gd name="T39" fmla="*/ 59 h 287"/>
                <a:gd name="T40" fmla="*/ 34 w 79"/>
                <a:gd name="T41" fmla="*/ 78 h 287"/>
                <a:gd name="T42" fmla="*/ 27 w 79"/>
                <a:gd name="T43" fmla="*/ 99 h 287"/>
                <a:gd name="T44" fmla="*/ 23 w 79"/>
                <a:gd name="T45" fmla="*/ 121 h 287"/>
                <a:gd name="T46" fmla="*/ 23 w 79"/>
                <a:gd name="T47" fmla="*/ 143 h 287"/>
                <a:gd name="T48" fmla="*/ 25 w 79"/>
                <a:gd name="T49" fmla="*/ 165 h 287"/>
                <a:gd name="T50" fmla="*/ 31 w 79"/>
                <a:gd name="T51" fmla="*/ 188 h 287"/>
                <a:gd name="T52" fmla="*/ 37 w 79"/>
                <a:gd name="T53" fmla="*/ 205 h 287"/>
                <a:gd name="T54" fmla="*/ 52 w 79"/>
                <a:gd name="T55" fmla="*/ 234 h 287"/>
                <a:gd name="T56" fmla="*/ 71 w 79"/>
                <a:gd name="T57" fmla="*/ 262 h 287"/>
                <a:gd name="T58" fmla="*/ 76 w 79"/>
                <a:gd name="T59" fmla="*/ 267 h 287"/>
                <a:gd name="T60" fmla="*/ 79 w 79"/>
                <a:gd name="T61" fmla="*/ 275 h 287"/>
                <a:gd name="T62" fmla="*/ 76 w 79"/>
                <a:gd name="T63" fmla="*/ 284 h 287"/>
                <a:gd name="T64" fmla="*/ 72 w 79"/>
                <a:gd name="T65" fmla="*/ 286 h 287"/>
                <a:gd name="T66" fmla="*/ 68 w 79"/>
                <a:gd name="T67" fmla="*/ 28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9" h="287">
                  <a:moveTo>
                    <a:pt x="68" y="287"/>
                  </a:moveTo>
                  <a:lnTo>
                    <a:pt x="68" y="287"/>
                  </a:lnTo>
                  <a:lnTo>
                    <a:pt x="63" y="286"/>
                  </a:lnTo>
                  <a:lnTo>
                    <a:pt x="60" y="284"/>
                  </a:lnTo>
                  <a:lnTo>
                    <a:pt x="60" y="284"/>
                  </a:lnTo>
                  <a:lnTo>
                    <a:pt x="54" y="277"/>
                  </a:lnTo>
                  <a:lnTo>
                    <a:pt x="40" y="258"/>
                  </a:lnTo>
                  <a:lnTo>
                    <a:pt x="32" y="244"/>
                  </a:lnTo>
                  <a:lnTo>
                    <a:pt x="24" y="229"/>
                  </a:lnTo>
                  <a:lnTo>
                    <a:pt x="16" y="212"/>
                  </a:lnTo>
                  <a:lnTo>
                    <a:pt x="9" y="194"/>
                  </a:lnTo>
                  <a:lnTo>
                    <a:pt x="3" y="173"/>
                  </a:lnTo>
                  <a:lnTo>
                    <a:pt x="0" y="151"/>
                  </a:lnTo>
                  <a:lnTo>
                    <a:pt x="0" y="139"/>
                  </a:lnTo>
                  <a:lnTo>
                    <a:pt x="0" y="128"/>
                  </a:lnTo>
                  <a:lnTo>
                    <a:pt x="1" y="116"/>
                  </a:lnTo>
                  <a:lnTo>
                    <a:pt x="3" y="104"/>
                  </a:lnTo>
                  <a:lnTo>
                    <a:pt x="6" y="92"/>
                  </a:lnTo>
                  <a:lnTo>
                    <a:pt x="10" y="80"/>
                  </a:lnTo>
                  <a:lnTo>
                    <a:pt x="15" y="67"/>
                  </a:lnTo>
                  <a:lnTo>
                    <a:pt x="21" y="54"/>
                  </a:lnTo>
                  <a:lnTo>
                    <a:pt x="29" y="42"/>
                  </a:lnTo>
                  <a:lnTo>
                    <a:pt x="38" y="29"/>
                  </a:lnTo>
                  <a:lnTo>
                    <a:pt x="48" y="16"/>
                  </a:lnTo>
                  <a:lnTo>
                    <a:pt x="60" y="4"/>
                  </a:lnTo>
                  <a:lnTo>
                    <a:pt x="60" y="4"/>
                  </a:lnTo>
                  <a:lnTo>
                    <a:pt x="63" y="1"/>
                  </a:lnTo>
                  <a:lnTo>
                    <a:pt x="68" y="0"/>
                  </a:lnTo>
                  <a:lnTo>
                    <a:pt x="72" y="1"/>
                  </a:lnTo>
                  <a:lnTo>
                    <a:pt x="76" y="4"/>
                  </a:lnTo>
                  <a:lnTo>
                    <a:pt x="76" y="4"/>
                  </a:lnTo>
                  <a:lnTo>
                    <a:pt x="78" y="7"/>
                  </a:lnTo>
                  <a:lnTo>
                    <a:pt x="79" y="12"/>
                  </a:lnTo>
                  <a:lnTo>
                    <a:pt x="78" y="16"/>
                  </a:lnTo>
                  <a:lnTo>
                    <a:pt x="76" y="20"/>
                  </a:lnTo>
                  <a:lnTo>
                    <a:pt x="76" y="20"/>
                  </a:lnTo>
                  <a:lnTo>
                    <a:pt x="67" y="29"/>
                  </a:lnTo>
                  <a:lnTo>
                    <a:pt x="59" y="39"/>
                  </a:lnTo>
                  <a:lnTo>
                    <a:pt x="52" y="48"/>
                  </a:lnTo>
                  <a:lnTo>
                    <a:pt x="45" y="59"/>
                  </a:lnTo>
                  <a:lnTo>
                    <a:pt x="39" y="68"/>
                  </a:lnTo>
                  <a:lnTo>
                    <a:pt x="34" y="78"/>
                  </a:lnTo>
                  <a:lnTo>
                    <a:pt x="31" y="89"/>
                  </a:lnTo>
                  <a:lnTo>
                    <a:pt x="27" y="99"/>
                  </a:lnTo>
                  <a:lnTo>
                    <a:pt x="25" y="111"/>
                  </a:lnTo>
                  <a:lnTo>
                    <a:pt x="23" y="121"/>
                  </a:lnTo>
                  <a:lnTo>
                    <a:pt x="23" y="131"/>
                  </a:lnTo>
                  <a:lnTo>
                    <a:pt x="23" y="143"/>
                  </a:lnTo>
                  <a:lnTo>
                    <a:pt x="24" y="154"/>
                  </a:lnTo>
                  <a:lnTo>
                    <a:pt x="25" y="165"/>
                  </a:lnTo>
                  <a:lnTo>
                    <a:pt x="27" y="176"/>
                  </a:lnTo>
                  <a:lnTo>
                    <a:pt x="31" y="188"/>
                  </a:lnTo>
                  <a:lnTo>
                    <a:pt x="31" y="188"/>
                  </a:lnTo>
                  <a:lnTo>
                    <a:pt x="37" y="205"/>
                  </a:lnTo>
                  <a:lnTo>
                    <a:pt x="45" y="220"/>
                  </a:lnTo>
                  <a:lnTo>
                    <a:pt x="52" y="234"/>
                  </a:lnTo>
                  <a:lnTo>
                    <a:pt x="59" y="245"/>
                  </a:lnTo>
                  <a:lnTo>
                    <a:pt x="71" y="262"/>
                  </a:lnTo>
                  <a:lnTo>
                    <a:pt x="76" y="267"/>
                  </a:lnTo>
                  <a:lnTo>
                    <a:pt x="76" y="267"/>
                  </a:lnTo>
                  <a:lnTo>
                    <a:pt x="78" y="271"/>
                  </a:lnTo>
                  <a:lnTo>
                    <a:pt x="79" y="275"/>
                  </a:lnTo>
                  <a:lnTo>
                    <a:pt x="78" y="280"/>
                  </a:lnTo>
                  <a:lnTo>
                    <a:pt x="76" y="284"/>
                  </a:lnTo>
                  <a:lnTo>
                    <a:pt x="76" y="284"/>
                  </a:lnTo>
                  <a:lnTo>
                    <a:pt x="72" y="286"/>
                  </a:lnTo>
                  <a:lnTo>
                    <a:pt x="68" y="287"/>
                  </a:lnTo>
                  <a:lnTo>
                    <a:pt x="68" y="2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126"/>
            <p:cNvSpPr>
              <a:spLocks/>
            </p:cNvSpPr>
            <p:nvPr/>
          </p:nvSpPr>
          <p:spPr bwMode="auto">
            <a:xfrm>
              <a:off x="4437063" y="3484611"/>
              <a:ext cx="115888" cy="146050"/>
            </a:xfrm>
            <a:custGeom>
              <a:avLst/>
              <a:gdLst>
                <a:gd name="T0" fmla="*/ 133 w 145"/>
                <a:gd name="T1" fmla="*/ 185 h 185"/>
                <a:gd name="T2" fmla="*/ 133 w 145"/>
                <a:gd name="T3" fmla="*/ 185 h 185"/>
                <a:gd name="T4" fmla="*/ 133 w 145"/>
                <a:gd name="T5" fmla="*/ 185 h 185"/>
                <a:gd name="T6" fmla="*/ 133 w 145"/>
                <a:gd name="T7" fmla="*/ 185 h 185"/>
                <a:gd name="T8" fmla="*/ 123 w 145"/>
                <a:gd name="T9" fmla="*/ 184 h 185"/>
                <a:gd name="T10" fmla="*/ 114 w 145"/>
                <a:gd name="T11" fmla="*/ 181 h 185"/>
                <a:gd name="T12" fmla="*/ 104 w 145"/>
                <a:gd name="T13" fmla="*/ 179 h 185"/>
                <a:gd name="T14" fmla="*/ 96 w 145"/>
                <a:gd name="T15" fmla="*/ 175 h 185"/>
                <a:gd name="T16" fmla="*/ 88 w 145"/>
                <a:gd name="T17" fmla="*/ 171 h 185"/>
                <a:gd name="T18" fmla="*/ 81 w 145"/>
                <a:gd name="T19" fmla="*/ 166 h 185"/>
                <a:gd name="T20" fmla="*/ 68 w 145"/>
                <a:gd name="T21" fmla="*/ 156 h 185"/>
                <a:gd name="T22" fmla="*/ 55 w 145"/>
                <a:gd name="T23" fmla="*/ 143 h 185"/>
                <a:gd name="T24" fmla="*/ 45 w 145"/>
                <a:gd name="T25" fmla="*/ 129 h 185"/>
                <a:gd name="T26" fmla="*/ 35 w 145"/>
                <a:gd name="T27" fmla="*/ 114 h 185"/>
                <a:gd name="T28" fmla="*/ 27 w 145"/>
                <a:gd name="T29" fmla="*/ 99 h 185"/>
                <a:gd name="T30" fmla="*/ 20 w 145"/>
                <a:gd name="T31" fmla="*/ 83 h 185"/>
                <a:gd name="T32" fmla="*/ 15 w 145"/>
                <a:gd name="T33" fmla="*/ 69 h 185"/>
                <a:gd name="T34" fmla="*/ 5 w 145"/>
                <a:gd name="T35" fmla="*/ 43 h 185"/>
                <a:gd name="T36" fmla="*/ 1 w 145"/>
                <a:gd name="T37" fmla="*/ 23 h 185"/>
                <a:gd name="T38" fmla="*/ 0 w 145"/>
                <a:gd name="T39" fmla="*/ 14 h 185"/>
                <a:gd name="T40" fmla="*/ 0 w 145"/>
                <a:gd name="T41" fmla="*/ 14 h 185"/>
                <a:gd name="T42" fmla="*/ 0 w 145"/>
                <a:gd name="T43" fmla="*/ 10 h 185"/>
                <a:gd name="T44" fmla="*/ 2 w 145"/>
                <a:gd name="T45" fmla="*/ 5 h 185"/>
                <a:gd name="T46" fmla="*/ 5 w 145"/>
                <a:gd name="T47" fmla="*/ 3 h 185"/>
                <a:gd name="T48" fmla="*/ 9 w 145"/>
                <a:gd name="T49" fmla="*/ 0 h 185"/>
                <a:gd name="T50" fmla="*/ 9 w 145"/>
                <a:gd name="T51" fmla="*/ 0 h 185"/>
                <a:gd name="T52" fmla="*/ 13 w 145"/>
                <a:gd name="T53" fmla="*/ 1 h 185"/>
                <a:gd name="T54" fmla="*/ 18 w 145"/>
                <a:gd name="T55" fmla="*/ 3 h 185"/>
                <a:gd name="T56" fmla="*/ 20 w 145"/>
                <a:gd name="T57" fmla="*/ 6 h 185"/>
                <a:gd name="T58" fmla="*/ 23 w 145"/>
                <a:gd name="T59" fmla="*/ 11 h 185"/>
                <a:gd name="T60" fmla="*/ 23 w 145"/>
                <a:gd name="T61" fmla="*/ 11 h 185"/>
                <a:gd name="T62" fmla="*/ 24 w 145"/>
                <a:gd name="T63" fmla="*/ 18 h 185"/>
                <a:gd name="T64" fmla="*/ 27 w 145"/>
                <a:gd name="T65" fmla="*/ 34 h 185"/>
                <a:gd name="T66" fmla="*/ 34 w 145"/>
                <a:gd name="T67" fmla="*/ 57 h 185"/>
                <a:gd name="T68" fmla="*/ 40 w 145"/>
                <a:gd name="T69" fmla="*/ 71 h 185"/>
                <a:gd name="T70" fmla="*/ 46 w 145"/>
                <a:gd name="T71" fmla="*/ 84 h 185"/>
                <a:gd name="T72" fmla="*/ 53 w 145"/>
                <a:gd name="T73" fmla="*/ 98 h 185"/>
                <a:gd name="T74" fmla="*/ 61 w 145"/>
                <a:gd name="T75" fmla="*/ 111 h 185"/>
                <a:gd name="T76" fmla="*/ 70 w 145"/>
                <a:gd name="T77" fmla="*/ 124 h 185"/>
                <a:gd name="T78" fmla="*/ 80 w 145"/>
                <a:gd name="T79" fmla="*/ 135 h 185"/>
                <a:gd name="T80" fmla="*/ 92 w 145"/>
                <a:gd name="T81" fmla="*/ 146 h 185"/>
                <a:gd name="T82" fmla="*/ 104 w 145"/>
                <a:gd name="T83" fmla="*/ 154 h 185"/>
                <a:gd name="T84" fmla="*/ 111 w 145"/>
                <a:gd name="T85" fmla="*/ 156 h 185"/>
                <a:gd name="T86" fmla="*/ 118 w 145"/>
                <a:gd name="T87" fmla="*/ 158 h 185"/>
                <a:gd name="T88" fmla="*/ 126 w 145"/>
                <a:gd name="T89" fmla="*/ 160 h 185"/>
                <a:gd name="T90" fmla="*/ 134 w 145"/>
                <a:gd name="T91" fmla="*/ 162 h 185"/>
                <a:gd name="T92" fmla="*/ 134 w 145"/>
                <a:gd name="T93" fmla="*/ 162 h 185"/>
                <a:gd name="T94" fmla="*/ 139 w 145"/>
                <a:gd name="T95" fmla="*/ 163 h 185"/>
                <a:gd name="T96" fmla="*/ 143 w 145"/>
                <a:gd name="T97" fmla="*/ 165 h 185"/>
                <a:gd name="T98" fmla="*/ 145 w 145"/>
                <a:gd name="T99" fmla="*/ 169 h 185"/>
                <a:gd name="T100" fmla="*/ 145 w 145"/>
                <a:gd name="T101" fmla="*/ 173 h 185"/>
                <a:gd name="T102" fmla="*/ 145 w 145"/>
                <a:gd name="T103" fmla="*/ 173 h 185"/>
                <a:gd name="T104" fmla="*/ 144 w 145"/>
                <a:gd name="T105" fmla="*/ 178 h 185"/>
                <a:gd name="T106" fmla="*/ 141 w 145"/>
                <a:gd name="T107" fmla="*/ 181 h 185"/>
                <a:gd name="T108" fmla="*/ 138 w 145"/>
                <a:gd name="T109" fmla="*/ 184 h 185"/>
                <a:gd name="T110" fmla="*/ 133 w 145"/>
                <a:gd name="T111" fmla="*/ 185 h 185"/>
                <a:gd name="T112" fmla="*/ 133 w 145"/>
                <a:gd name="T113"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5" h="185">
                  <a:moveTo>
                    <a:pt x="133" y="185"/>
                  </a:moveTo>
                  <a:lnTo>
                    <a:pt x="133" y="185"/>
                  </a:lnTo>
                  <a:lnTo>
                    <a:pt x="133" y="185"/>
                  </a:lnTo>
                  <a:lnTo>
                    <a:pt x="133" y="185"/>
                  </a:lnTo>
                  <a:lnTo>
                    <a:pt x="123" y="184"/>
                  </a:lnTo>
                  <a:lnTo>
                    <a:pt x="114" y="181"/>
                  </a:lnTo>
                  <a:lnTo>
                    <a:pt x="104" y="179"/>
                  </a:lnTo>
                  <a:lnTo>
                    <a:pt x="96" y="175"/>
                  </a:lnTo>
                  <a:lnTo>
                    <a:pt x="88" y="171"/>
                  </a:lnTo>
                  <a:lnTo>
                    <a:pt x="81" y="166"/>
                  </a:lnTo>
                  <a:lnTo>
                    <a:pt x="68" y="156"/>
                  </a:lnTo>
                  <a:lnTo>
                    <a:pt x="55" y="143"/>
                  </a:lnTo>
                  <a:lnTo>
                    <a:pt x="45" y="129"/>
                  </a:lnTo>
                  <a:lnTo>
                    <a:pt x="35" y="114"/>
                  </a:lnTo>
                  <a:lnTo>
                    <a:pt x="27" y="99"/>
                  </a:lnTo>
                  <a:lnTo>
                    <a:pt x="20" y="83"/>
                  </a:lnTo>
                  <a:lnTo>
                    <a:pt x="15" y="69"/>
                  </a:lnTo>
                  <a:lnTo>
                    <a:pt x="5" y="43"/>
                  </a:lnTo>
                  <a:lnTo>
                    <a:pt x="1" y="23"/>
                  </a:lnTo>
                  <a:lnTo>
                    <a:pt x="0" y="14"/>
                  </a:lnTo>
                  <a:lnTo>
                    <a:pt x="0" y="14"/>
                  </a:lnTo>
                  <a:lnTo>
                    <a:pt x="0" y="10"/>
                  </a:lnTo>
                  <a:lnTo>
                    <a:pt x="2" y="5"/>
                  </a:lnTo>
                  <a:lnTo>
                    <a:pt x="5" y="3"/>
                  </a:lnTo>
                  <a:lnTo>
                    <a:pt x="9" y="0"/>
                  </a:lnTo>
                  <a:lnTo>
                    <a:pt x="9" y="0"/>
                  </a:lnTo>
                  <a:lnTo>
                    <a:pt x="13" y="1"/>
                  </a:lnTo>
                  <a:lnTo>
                    <a:pt x="18" y="3"/>
                  </a:lnTo>
                  <a:lnTo>
                    <a:pt x="20" y="6"/>
                  </a:lnTo>
                  <a:lnTo>
                    <a:pt x="23" y="11"/>
                  </a:lnTo>
                  <a:lnTo>
                    <a:pt x="23" y="11"/>
                  </a:lnTo>
                  <a:lnTo>
                    <a:pt x="24" y="18"/>
                  </a:lnTo>
                  <a:lnTo>
                    <a:pt x="27" y="34"/>
                  </a:lnTo>
                  <a:lnTo>
                    <a:pt x="34" y="57"/>
                  </a:lnTo>
                  <a:lnTo>
                    <a:pt x="40" y="71"/>
                  </a:lnTo>
                  <a:lnTo>
                    <a:pt x="46" y="84"/>
                  </a:lnTo>
                  <a:lnTo>
                    <a:pt x="53" y="98"/>
                  </a:lnTo>
                  <a:lnTo>
                    <a:pt x="61" y="111"/>
                  </a:lnTo>
                  <a:lnTo>
                    <a:pt x="70" y="124"/>
                  </a:lnTo>
                  <a:lnTo>
                    <a:pt x="80" y="135"/>
                  </a:lnTo>
                  <a:lnTo>
                    <a:pt x="92" y="146"/>
                  </a:lnTo>
                  <a:lnTo>
                    <a:pt x="104" y="154"/>
                  </a:lnTo>
                  <a:lnTo>
                    <a:pt x="111" y="156"/>
                  </a:lnTo>
                  <a:lnTo>
                    <a:pt x="118" y="158"/>
                  </a:lnTo>
                  <a:lnTo>
                    <a:pt x="126" y="160"/>
                  </a:lnTo>
                  <a:lnTo>
                    <a:pt x="134" y="162"/>
                  </a:lnTo>
                  <a:lnTo>
                    <a:pt x="134" y="162"/>
                  </a:lnTo>
                  <a:lnTo>
                    <a:pt x="139" y="163"/>
                  </a:lnTo>
                  <a:lnTo>
                    <a:pt x="143" y="165"/>
                  </a:lnTo>
                  <a:lnTo>
                    <a:pt x="145" y="169"/>
                  </a:lnTo>
                  <a:lnTo>
                    <a:pt x="145" y="173"/>
                  </a:lnTo>
                  <a:lnTo>
                    <a:pt x="145" y="173"/>
                  </a:lnTo>
                  <a:lnTo>
                    <a:pt x="144" y="178"/>
                  </a:lnTo>
                  <a:lnTo>
                    <a:pt x="141" y="181"/>
                  </a:lnTo>
                  <a:lnTo>
                    <a:pt x="138" y="184"/>
                  </a:lnTo>
                  <a:lnTo>
                    <a:pt x="133" y="185"/>
                  </a:lnTo>
                  <a:lnTo>
                    <a:pt x="133"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127"/>
            <p:cNvSpPr>
              <a:spLocks/>
            </p:cNvSpPr>
            <p:nvPr/>
          </p:nvSpPr>
          <p:spPr bwMode="auto">
            <a:xfrm>
              <a:off x="4314825" y="3484611"/>
              <a:ext cx="141288" cy="146050"/>
            </a:xfrm>
            <a:custGeom>
              <a:avLst/>
              <a:gdLst>
                <a:gd name="T0" fmla="*/ 50 w 179"/>
                <a:gd name="T1" fmla="*/ 185 h 185"/>
                <a:gd name="T2" fmla="*/ 10 w 179"/>
                <a:gd name="T3" fmla="*/ 180 h 185"/>
                <a:gd name="T4" fmla="*/ 5 w 179"/>
                <a:gd name="T5" fmla="*/ 179 h 185"/>
                <a:gd name="T6" fmla="*/ 0 w 179"/>
                <a:gd name="T7" fmla="*/ 172 h 185"/>
                <a:gd name="T8" fmla="*/ 0 w 179"/>
                <a:gd name="T9" fmla="*/ 167 h 185"/>
                <a:gd name="T10" fmla="*/ 5 w 179"/>
                <a:gd name="T11" fmla="*/ 159 h 185"/>
                <a:gd name="T12" fmla="*/ 13 w 179"/>
                <a:gd name="T13" fmla="*/ 158 h 185"/>
                <a:gd name="T14" fmla="*/ 30 w 179"/>
                <a:gd name="T15" fmla="*/ 160 h 185"/>
                <a:gd name="T16" fmla="*/ 61 w 179"/>
                <a:gd name="T17" fmla="*/ 160 h 185"/>
                <a:gd name="T18" fmla="*/ 89 w 179"/>
                <a:gd name="T19" fmla="*/ 156 h 185"/>
                <a:gd name="T20" fmla="*/ 111 w 179"/>
                <a:gd name="T21" fmla="*/ 144 h 185"/>
                <a:gd name="T22" fmla="*/ 120 w 179"/>
                <a:gd name="T23" fmla="*/ 136 h 185"/>
                <a:gd name="T24" fmla="*/ 134 w 179"/>
                <a:gd name="T25" fmla="*/ 119 h 185"/>
                <a:gd name="T26" fmla="*/ 144 w 179"/>
                <a:gd name="T27" fmla="*/ 101 h 185"/>
                <a:gd name="T28" fmla="*/ 150 w 179"/>
                <a:gd name="T29" fmla="*/ 80 h 185"/>
                <a:gd name="T30" fmla="*/ 156 w 179"/>
                <a:gd name="T31" fmla="*/ 42 h 185"/>
                <a:gd name="T32" fmla="*/ 155 w 179"/>
                <a:gd name="T33" fmla="*/ 14 h 185"/>
                <a:gd name="T34" fmla="*/ 155 w 179"/>
                <a:gd name="T35" fmla="*/ 10 h 185"/>
                <a:gd name="T36" fmla="*/ 160 w 179"/>
                <a:gd name="T37" fmla="*/ 3 h 185"/>
                <a:gd name="T38" fmla="*/ 165 w 179"/>
                <a:gd name="T39" fmla="*/ 0 h 185"/>
                <a:gd name="T40" fmla="*/ 173 w 179"/>
                <a:gd name="T41" fmla="*/ 3 h 185"/>
                <a:gd name="T42" fmla="*/ 178 w 179"/>
                <a:gd name="T43" fmla="*/ 11 h 185"/>
                <a:gd name="T44" fmla="*/ 179 w 179"/>
                <a:gd name="T45" fmla="*/ 28 h 185"/>
                <a:gd name="T46" fmla="*/ 177 w 179"/>
                <a:gd name="T47" fmla="*/ 65 h 185"/>
                <a:gd name="T48" fmla="*/ 172 w 179"/>
                <a:gd name="T49" fmla="*/ 88 h 185"/>
                <a:gd name="T50" fmla="*/ 165 w 179"/>
                <a:gd name="T51" fmla="*/ 111 h 185"/>
                <a:gd name="T52" fmla="*/ 154 w 179"/>
                <a:gd name="T53" fmla="*/ 133 h 185"/>
                <a:gd name="T54" fmla="*/ 136 w 179"/>
                <a:gd name="T55" fmla="*/ 154 h 185"/>
                <a:gd name="T56" fmla="*/ 128 w 179"/>
                <a:gd name="T57" fmla="*/ 160 h 185"/>
                <a:gd name="T58" fmla="*/ 109 w 179"/>
                <a:gd name="T59" fmla="*/ 172 h 185"/>
                <a:gd name="T60" fmla="*/ 87 w 179"/>
                <a:gd name="T61" fmla="*/ 180 h 185"/>
                <a:gd name="T62" fmla="*/ 62 w 179"/>
                <a:gd name="T63" fmla="*/ 184 h 185"/>
                <a:gd name="T64" fmla="*/ 50 w 179"/>
                <a:gd name="T65"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9" h="185">
                  <a:moveTo>
                    <a:pt x="50" y="185"/>
                  </a:moveTo>
                  <a:lnTo>
                    <a:pt x="50" y="185"/>
                  </a:lnTo>
                  <a:lnTo>
                    <a:pt x="30" y="184"/>
                  </a:lnTo>
                  <a:lnTo>
                    <a:pt x="10" y="180"/>
                  </a:lnTo>
                  <a:lnTo>
                    <a:pt x="10" y="180"/>
                  </a:lnTo>
                  <a:lnTo>
                    <a:pt x="5" y="179"/>
                  </a:lnTo>
                  <a:lnTo>
                    <a:pt x="1" y="175"/>
                  </a:lnTo>
                  <a:lnTo>
                    <a:pt x="0" y="172"/>
                  </a:lnTo>
                  <a:lnTo>
                    <a:pt x="0" y="167"/>
                  </a:lnTo>
                  <a:lnTo>
                    <a:pt x="0" y="167"/>
                  </a:lnTo>
                  <a:lnTo>
                    <a:pt x="1" y="163"/>
                  </a:lnTo>
                  <a:lnTo>
                    <a:pt x="5" y="159"/>
                  </a:lnTo>
                  <a:lnTo>
                    <a:pt x="8" y="158"/>
                  </a:lnTo>
                  <a:lnTo>
                    <a:pt x="13" y="158"/>
                  </a:lnTo>
                  <a:lnTo>
                    <a:pt x="13" y="158"/>
                  </a:lnTo>
                  <a:lnTo>
                    <a:pt x="30" y="160"/>
                  </a:lnTo>
                  <a:lnTo>
                    <a:pt x="46" y="162"/>
                  </a:lnTo>
                  <a:lnTo>
                    <a:pt x="61" y="160"/>
                  </a:lnTo>
                  <a:lnTo>
                    <a:pt x="75" y="159"/>
                  </a:lnTo>
                  <a:lnTo>
                    <a:pt x="89" y="156"/>
                  </a:lnTo>
                  <a:lnTo>
                    <a:pt x="101" y="151"/>
                  </a:lnTo>
                  <a:lnTo>
                    <a:pt x="111" y="144"/>
                  </a:lnTo>
                  <a:lnTo>
                    <a:pt x="120" y="136"/>
                  </a:lnTo>
                  <a:lnTo>
                    <a:pt x="120" y="136"/>
                  </a:lnTo>
                  <a:lnTo>
                    <a:pt x="128" y="128"/>
                  </a:lnTo>
                  <a:lnTo>
                    <a:pt x="134" y="119"/>
                  </a:lnTo>
                  <a:lnTo>
                    <a:pt x="140" y="110"/>
                  </a:lnTo>
                  <a:lnTo>
                    <a:pt x="144" y="101"/>
                  </a:lnTo>
                  <a:lnTo>
                    <a:pt x="148" y="90"/>
                  </a:lnTo>
                  <a:lnTo>
                    <a:pt x="150" y="80"/>
                  </a:lnTo>
                  <a:lnTo>
                    <a:pt x="154" y="60"/>
                  </a:lnTo>
                  <a:lnTo>
                    <a:pt x="156" y="42"/>
                  </a:lnTo>
                  <a:lnTo>
                    <a:pt x="156" y="28"/>
                  </a:lnTo>
                  <a:lnTo>
                    <a:pt x="155" y="14"/>
                  </a:lnTo>
                  <a:lnTo>
                    <a:pt x="155" y="14"/>
                  </a:lnTo>
                  <a:lnTo>
                    <a:pt x="155" y="10"/>
                  </a:lnTo>
                  <a:lnTo>
                    <a:pt x="157" y="5"/>
                  </a:lnTo>
                  <a:lnTo>
                    <a:pt x="160" y="3"/>
                  </a:lnTo>
                  <a:lnTo>
                    <a:pt x="165" y="0"/>
                  </a:lnTo>
                  <a:lnTo>
                    <a:pt x="165" y="0"/>
                  </a:lnTo>
                  <a:lnTo>
                    <a:pt x="170" y="1"/>
                  </a:lnTo>
                  <a:lnTo>
                    <a:pt x="173" y="3"/>
                  </a:lnTo>
                  <a:lnTo>
                    <a:pt x="175" y="6"/>
                  </a:lnTo>
                  <a:lnTo>
                    <a:pt x="178" y="11"/>
                  </a:lnTo>
                  <a:lnTo>
                    <a:pt x="178" y="11"/>
                  </a:lnTo>
                  <a:lnTo>
                    <a:pt x="179" y="28"/>
                  </a:lnTo>
                  <a:lnTo>
                    <a:pt x="179" y="44"/>
                  </a:lnTo>
                  <a:lnTo>
                    <a:pt x="177" y="65"/>
                  </a:lnTo>
                  <a:lnTo>
                    <a:pt x="174" y="76"/>
                  </a:lnTo>
                  <a:lnTo>
                    <a:pt x="172" y="88"/>
                  </a:lnTo>
                  <a:lnTo>
                    <a:pt x="168" y="99"/>
                  </a:lnTo>
                  <a:lnTo>
                    <a:pt x="165" y="111"/>
                  </a:lnTo>
                  <a:lnTo>
                    <a:pt x="159" y="122"/>
                  </a:lnTo>
                  <a:lnTo>
                    <a:pt x="154" y="133"/>
                  </a:lnTo>
                  <a:lnTo>
                    <a:pt x="145" y="143"/>
                  </a:lnTo>
                  <a:lnTo>
                    <a:pt x="136" y="154"/>
                  </a:lnTo>
                  <a:lnTo>
                    <a:pt x="136" y="154"/>
                  </a:lnTo>
                  <a:lnTo>
                    <a:pt x="128" y="160"/>
                  </a:lnTo>
                  <a:lnTo>
                    <a:pt x="119" y="167"/>
                  </a:lnTo>
                  <a:lnTo>
                    <a:pt x="109" y="172"/>
                  </a:lnTo>
                  <a:lnTo>
                    <a:pt x="98" y="177"/>
                  </a:lnTo>
                  <a:lnTo>
                    <a:pt x="87" y="180"/>
                  </a:lnTo>
                  <a:lnTo>
                    <a:pt x="75" y="182"/>
                  </a:lnTo>
                  <a:lnTo>
                    <a:pt x="62" y="184"/>
                  </a:lnTo>
                  <a:lnTo>
                    <a:pt x="50" y="185"/>
                  </a:lnTo>
                  <a:lnTo>
                    <a:pt x="50"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128"/>
            <p:cNvSpPr>
              <a:spLocks/>
            </p:cNvSpPr>
            <p:nvPr/>
          </p:nvSpPr>
          <p:spPr bwMode="auto">
            <a:xfrm>
              <a:off x="4276725" y="3249661"/>
              <a:ext cx="209550" cy="161925"/>
            </a:xfrm>
            <a:custGeom>
              <a:avLst/>
              <a:gdLst>
                <a:gd name="T0" fmla="*/ 165 w 265"/>
                <a:gd name="T1" fmla="*/ 203 h 203"/>
                <a:gd name="T2" fmla="*/ 159 w 265"/>
                <a:gd name="T3" fmla="*/ 203 h 203"/>
                <a:gd name="T4" fmla="*/ 106 w 265"/>
                <a:gd name="T5" fmla="*/ 195 h 203"/>
                <a:gd name="T6" fmla="*/ 64 w 265"/>
                <a:gd name="T7" fmla="*/ 181 h 203"/>
                <a:gd name="T8" fmla="*/ 33 w 265"/>
                <a:gd name="T9" fmla="*/ 162 h 203"/>
                <a:gd name="T10" fmla="*/ 21 w 265"/>
                <a:gd name="T11" fmla="*/ 150 h 203"/>
                <a:gd name="T12" fmla="*/ 11 w 265"/>
                <a:gd name="T13" fmla="*/ 136 h 203"/>
                <a:gd name="T14" fmla="*/ 6 w 265"/>
                <a:gd name="T15" fmla="*/ 124 h 203"/>
                <a:gd name="T16" fmla="*/ 0 w 265"/>
                <a:gd name="T17" fmla="*/ 97 h 203"/>
                <a:gd name="T18" fmla="*/ 2 w 265"/>
                <a:gd name="T19" fmla="*/ 67 h 203"/>
                <a:gd name="T20" fmla="*/ 13 w 265"/>
                <a:gd name="T21" fmla="*/ 35 h 203"/>
                <a:gd name="T22" fmla="*/ 21 w 265"/>
                <a:gd name="T23" fmla="*/ 18 h 203"/>
                <a:gd name="T24" fmla="*/ 28 w 265"/>
                <a:gd name="T25" fmla="*/ 12 h 203"/>
                <a:gd name="T26" fmla="*/ 36 w 265"/>
                <a:gd name="T27" fmla="*/ 13 h 203"/>
                <a:gd name="T28" fmla="*/ 39 w 265"/>
                <a:gd name="T29" fmla="*/ 15 h 203"/>
                <a:gd name="T30" fmla="*/ 43 w 265"/>
                <a:gd name="T31" fmla="*/ 23 h 203"/>
                <a:gd name="T32" fmla="*/ 41 w 265"/>
                <a:gd name="T33" fmla="*/ 28 h 203"/>
                <a:gd name="T34" fmla="*/ 29 w 265"/>
                <a:gd name="T35" fmla="*/ 57 h 203"/>
                <a:gd name="T36" fmla="*/ 23 w 265"/>
                <a:gd name="T37" fmla="*/ 82 h 203"/>
                <a:gd name="T38" fmla="*/ 24 w 265"/>
                <a:gd name="T39" fmla="*/ 105 h 203"/>
                <a:gd name="T40" fmla="*/ 31 w 265"/>
                <a:gd name="T41" fmla="*/ 125 h 203"/>
                <a:gd name="T42" fmla="*/ 39 w 265"/>
                <a:gd name="T43" fmla="*/ 136 h 203"/>
                <a:gd name="T44" fmla="*/ 62 w 265"/>
                <a:gd name="T45" fmla="*/ 155 h 203"/>
                <a:gd name="T46" fmla="*/ 94 w 265"/>
                <a:gd name="T47" fmla="*/ 168 h 203"/>
                <a:gd name="T48" fmla="*/ 136 w 265"/>
                <a:gd name="T49" fmla="*/ 178 h 203"/>
                <a:gd name="T50" fmla="*/ 160 w 265"/>
                <a:gd name="T51" fmla="*/ 180 h 203"/>
                <a:gd name="T52" fmla="*/ 173 w 265"/>
                <a:gd name="T53" fmla="*/ 179 h 203"/>
                <a:gd name="T54" fmla="*/ 182 w 265"/>
                <a:gd name="T55" fmla="*/ 175 h 203"/>
                <a:gd name="T56" fmla="*/ 190 w 265"/>
                <a:gd name="T57" fmla="*/ 168 h 203"/>
                <a:gd name="T58" fmla="*/ 196 w 265"/>
                <a:gd name="T59" fmla="*/ 158 h 203"/>
                <a:gd name="T60" fmla="*/ 205 w 265"/>
                <a:gd name="T61" fmla="*/ 130 h 203"/>
                <a:gd name="T62" fmla="*/ 212 w 265"/>
                <a:gd name="T63" fmla="*/ 92 h 203"/>
                <a:gd name="T64" fmla="*/ 218 w 265"/>
                <a:gd name="T65" fmla="*/ 65 h 203"/>
                <a:gd name="T66" fmla="*/ 223 w 265"/>
                <a:gd name="T67" fmla="*/ 39 h 203"/>
                <a:gd name="T68" fmla="*/ 233 w 265"/>
                <a:gd name="T69" fmla="*/ 19 h 203"/>
                <a:gd name="T70" fmla="*/ 248 w 265"/>
                <a:gd name="T71" fmla="*/ 3 h 203"/>
                <a:gd name="T72" fmla="*/ 251 w 265"/>
                <a:gd name="T73" fmla="*/ 0 h 203"/>
                <a:gd name="T74" fmla="*/ 260 w 265"/>
                <a:gd name="T75" fmla="*/ 1 h 203"/>
                <a:gd name="T76" fmla="*/ 264 w 265"/>
                <a:gd name="T77" fmla="*/ 5 h 203"/>
                <a:gd name="T78" fmla="*/ 265 w 265"/>
                <a:gd name="T79" fmla="*/ 14 h 203"/>
                <a:gd name="T80" fmla="*/ 260 w 265"/>
                <a:gd name="T81" fmla="*/ 21 h 203"/>
                <a:gd name="T82" fmla="*/ 256 w 265"/>
                <a:gd name="T83" fmla="*/ 27 h 203"/>
                <a:gd name="T84" fmla="*/ 248 w 265"/>
                <a:gd name="T85" fmla="*/ 42 h 203"/>
                <a:gd name="T86" fmla="*/ 240 w 265"/>
                <a:gd name="T87" fmla="*/ 73 h 203"/>
                <a:gd name="T88" fmla="*/ 235 w 265"/>
                <a:gd name="T89" fmla="*/ 97 h 203"/>
                <a:gd name="T90" fmla="*/ 228 w 265"/>
                <a:gd name="T91" fmla="*/ 133 h 203"/>
                <a:gd name="T92" fmla="*/ 218 w 265"/>
                <a:gd name="T93" fmla="*/ 167 h 203"/>
                <a:gd name="T94" fmla="*/ 208 w 265"/>
                <a:gd name="T95" fmla="*/ 182 h 203"/>
                <a:gd name="T96" fmla="*/ 197 w 265"/>
                <a:gd name="T97" fmla="*/ 193 h 203"/>
                <a:gd name="T98" fmla="*/ 183 w 265"/>
                <a:gd name="T99" fmla="*/ 201 h 203"/>
                <a:gd name="T100" fmla="*/ 165 w 265"/>
                <a:gd name="T101"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5" h="203">
                  <a:moveTo>
                    <a:pt x="165" y="203"/>
                  </a:moveTo>
                  <a:lnTo>
                    <a:pt x="165" y="203"/>
                  </a:lnTo>
                  <a:lnTo>
                    <a:pt x="159" y="203"/>
                  </a:lnTo>
                  <a:lnTo>
                    <a:pt x="159" y="203"/>
                  </a:lnTo>
                  <a:lnTo>
                    <a:pt x="131" y="200"/>
                  </a:lnTo>
                  <a:lnTo>
                    <a:pt x="106" y="195"/>
                  </a:lnTo>
                  <a:lnTo>
                    <a:pt x="84" y="189"/>
                  </a:lnTo>
                  <a:lnTo>
                    <a:pt x="64" y="181"/>
                  </a:lnTo>
                  <a:lnTo>
                    <a:pt x="47" y="173"/>
                  </a:lnTo>
                  <a:lnTo>
                    <a:pt x="33" y="162"/>
                  </a:lnTo>
                  <a:lnTo>
                    <a:pt x="26" y="156"/>
                  </a:lnTo>
                  <a:lnTo>
                    <a:pt x="21" y="150"/>
                  </a:lnTo>
                  <a:lnTo>
                    <a:pt x="16" y="143"/>
                  </a:lnTo>
                  <a:lnTo>
                    <a:pt x="11" y="136"/>
                  </a:lnTo>
                  <a:lnTo>
                    <a:pt x="11" y="136"/>
                  </a:lnTo>
                  <a:lnTo>
                    <a:pt x="6" y="124"/>
                  </a:lnTo>
                  <a:lnTo>
                    <a:pt x="2" y="111"/>
                  </a:lnTo>
                  <a:lnTo>
                    <a:pt x="0" y="97"/>
                  </a:lnTo>
                  <a:lnTo>
                    <a:pt x="0" y="82"/>
                  </a:lnTo>
                  <a:lnTo>
                    <a:pt x="2" y="67"/>
                  </a:lnTo>
                  <a:lnTo>
                    <a:pt x="7" y="51"/>
                  </a:lnTo>
                  <a:lnTo>
                    <a:pt x="13" y="35"/>
                  </a:lnTo>
                  <a:lnTo>
                    <a:pt x="21" y="18"/>
                  </a:lnTo>
                  <a:lnTo>
                    <a:pt x="21" y="18"/>
                  </a:lnTo>
                  <a:lnTo>
                    <a:pt x="23" y="14"/>
                  </a:lnTo>
                  <a:lnTo>
                    <a:pt x="28" y="12"/>
                  </a:lnTo>
                  <a:lnTo>
                    <a:pt x="31" y="11"/>
                  </a:lnTo>
                  <a:lnTo>
                    <a:pt x="36" y="13"/>
                  </a:lnTo>
                  <a:lnTo>
                    <a:pt x="36" y="13"/>
                  </a:lnTo>
                  <a:lnTo>
                    <a:pt x="39" y="15"/>
                  </a:lnTo>
                  <a:lnTo>
                    <a:pt x="41" y="19"/>
                  </a:lnTo>
                  <a:lnTo>
                    <a:pt x="43" y="23"/>
                  </a:lnTo>
                  <a:lnTo>
                    <a:pt x="41" y="28"/>
                  </a:lnTo>
                  <a:lnTo>
                    <a:pt x="41" y="28"/>
                  </a:lnTo>
                  <a:lnTo>
                    <a:pt x="34" y="43"/>
                  </a:lnTo>
                  <a:lnTo>
                    <a:pt x="29" y="57"/>
                  </a:lnTo>
                  <a:lnTo>
                    <a:pt x="25" y="69"/>
                  </a:lnTo>
                  <a:lnTo>
                    <a:pt x="23" y="82"/>
                  </a:lnTo>
                  <a:lnTo>
                    <a:pt x="23" y="94"/>
                  </a:lnTo>
                  <a:lnTo>
                    <a:pt x="24" y="105"/>
                  </a:lnTo>
                  <a:lnTo>
                    <a:pt x="28" y="115"/>
                  </a:lnTo>
                  <a:lnTo>
                    <a:pt x="31" y="125"/>
                  </a:lnTo>
                  <a:lnTo>
                    <a:pt x="31" y="125"/>
                  </a:lnTo>
                  <a:lnTo>
                    <a:pt x="39" y="136"/>
                  </a:lnTo>
                  <a:lnTo>
                    <a:pt x="49" y="145"/>
                  </a:lnTo>
                  <a:lnTo>
                    <a:pt x="62" y="155"/>
                  </a:lnTo>
                  <a:lnTo>
                    <a:pt x="77" y="162"/>
                  </a:lnTo>
                  <a:lnTo>
                    <a:pt x="94" y="168"/>
                  </a:lnTo>
                  <a:lnTo>
                    <a:pt x="114" y="173"/>
                  </a:lnTo>
                  <a:lnTo>
                    <a:pt x="136" y="178"/>
                  </a:lnTo>
                  <a:lnTo>
                    <a:pt x="160" y="180"/>
                  </a:lnTo>
                  <a:lnTo>
                    <a:pt x="160" y="180"/>
                  </a:lnTo>
                  <a:lnTo>
                    <a:pt x="167" y="180"/>
                  </a:lnTo>
                  <a:lnTo>
                    <a:pt x="173" y="179"/>
                  </a:lnTo>
                  <a:lnTo>
                    <a:pt x="177" y="178"/>
                  </a:lnTo>
                  <a:lnTo>
                    <a:pt x="182" y="175"/>
                  </a:lnTo>
                  <a:lnTo>
                    <a:pt x="187" y="172"/>
                  </a:lnTo>
                  <a:lnTo>
                    <a:pt x="190" y="168"/>
                  </a:lnTo>
                  <a:lnTo>
                    <a:pt x="193" y="164"/>
                  </a:lnTo>
                  <a:lnTo>
                    <a:pt x="196" y="158"/>
                  </a:lnTo>
                  <a:lnTo>
                    <a:pt x="202" y="145"/>
                  </a:lnTo>
                  <a:lnTo>
                    <a:pt x="205" y="130"/>
                  </a:lnTo>
                  <a:lnTo>
                    <a:pt x="210" y="113"/>
                  </a:lnTo>
                  <a:lnTo>
                    <a:pt x="212" y="92"/>
                  </a:lnTo>
                  <a:lnTo>
                    <a:pt x="212" y="92"/>
                  </a:lnTo>
                  <a:lnTo>
                    <a:pt x="218" y="65"/>
                  </a:lnTo>
                  <a:lnTo>
                    <a:pt x="220" y="52"/>
                  </a:lnTo>
                  <a:lnTo>
                    <a:pt x="223" y="39"/>
                  </a:lnTo>
                  <a:lnTo>
                    <a:pt x="228" y="29"/>
                  </a:lnTo>
                  <a:lnTo>
                    <a:pt x="233" y="19"/>
                  </a:lnTo>
                  <a:lnTo>
                    <a:pt x="240" y="9"/>
                  </a:lnTo>
                  <a:lnTo>
                    <a:pt x="248" y="3"/>
                  </a:lnTo>
                  <a:lnTo>
                    <a:pt x="248" y="3"/>
                  </a:lnTo>
                  <a:lnTo>
                    <a:pt x="251" y="0"/>
                  </a:lnTo>
                  <a:lnTo>
                    <a:pt x="256" y="0"/>
                  </a:lnTo>
                  <a:lnTo>
                    <a:pt x="260" y="1"/>
                  </a:lnTo>
                  <a:lnTo>
                    <a:pt x="264" y="5"/>
                  </a:lnTo>
                  <a:lnTo>
                    <a:pt x="264" y="5"/>
                  </a:lnTo>
                  <a:lnTo>
                    <a:pt x="265" y="9"/>
                  </a:lnTo>
                  <a:lnTo>
                    <a:pt x="265" y="14"/>
                  </a:lnTo>
                  <a:lnTo>
                    <a:pt x="264" y="18"/>
                  </a:lnTo>
                  <a:lnTo>
                    <a:pt x="260" y="21"/>
                  </a:lnTo>
                  <a:lnTo>
                    <a:pt x="260" y="21"/>
                  </a:lnTo>
                  <a:lnTo>
                    <a:pt x="256" y="27"/>
                  </a:lnTo>
                  <a:lnTo>
                    <a:pt x="251" y="34"/>
                  </a:lnTo>
                  <a:lnTo>
                    <a:pt x="248" y="42"/>
                  </a:lnTo>
                  <a:lnTo>
                    <a:pt x="244" y="51"/>
                  </a:lnTo>
                  <a:lnTo>
                    <a:pt x="240" y="73"/>
                  </a:lnTo>
                  <a:lnTo>
                    <a:pt x="235" y="97"/>
                  </a:lnTo>
                  <a:lnTo>
                    <a:pt x="235" y="97"/>
                  </a:lnTo>
                  <a:lnTo>
                    <a:pt x="233" y="114"/>
                  </a:lnTo>
                  <a:lnTo>
                    <a:pt x="228" y="133"/>
                  </a:lnTo>
                  <a:lnTo>
                    <a:pt x="223" y="151"/>
                  </a:lnTo>
                  <a:lnTo>
                    <a:pt x="218" y="167"/>
                  </a:lnTo>
                  <a:lnTo>
                    <a:pt x="213" y="175"/>
                  </a:lnTo>
                  <a:lnTo>
                    <a:pt x="208" y="182"/>
                  </a:lnTo>
                  <a:lnTo>
                    <a:pt x="203" y="188"/>
                  </a:lnTo>
                  <a:lnTo>
                    <a:pt x="197" y="193"/>
                  </a:lnTo>
                  <a:lnTo>
                    <a:pt x="190" y="197"/>
                  </a:lnTo>
                  <a:lnTo>
                    <a:pt x="183" y="201"/>
                  </a:lnTo>
                  <a:lnTo>
                    <a:pt x="174" y="202"/>
                  </a:lnTo>
                  <a:lnTo>
                    <a:pt x="165" y="203"/>
                  </a:lnTo>
                  <a:lnTo>
                    <a:pt x="165"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Line 129"/>
            <p:cNvSpPr>
              <a:spLocks noChangeShapeType="1"/>
            </p:cNvSpPr>
            <p:nvPr/>
          </p:nvSpPr>
          <p:spPr bwMode="auto">
            <a:xfrm>
              <a:off x="4273550" y="328776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 name="Line 130"/>
            <p:cNvSpPr>
              <a:spLocks noChangeShapeType="1"/>
            </p:cNvSpPr>
            <p:nvPr/>
          </p:nvSpPr>
          <p:spPr bwMode="auto">
            <a:xfrm>
              <a:off x="4094163" y="3329036"/>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 name="Freeform 131"/>
            <p:cNvSpPr>
              <a:spLocks/>
            </p:cNvSpPr>
            <p:nvPr/>
          </p:nvSpPr>
          <p:spPr bwMode="auto">
            <a:xfrm>
              <a:off x="4346575" y="3052811"/>
              <a:ext cx="139700" cy="119063"/>
            </a:xfrm>
            <a:custGeom>
              <a:avLst/>
              <a:gdLst>
                <a:gd name="T0" fmla="*/ 166 w 178"/>
                <a:gd name="T1" fmla="*/ 151 h 151"/>
                <a:gd name="T2" fmla="*/ 166 w 178"/>
                <a:gd name="T3" fmla="*/ 151 h 151"/>
                <a:gd name="T4" fmla="*/ 163 w 178"/>
                <a:gd name="T5" fmla="*/ 151 h 151"/>
                <a:gd name="T6" fmla="*/ 158 w 178"/>
                <a:gd name="T7" fmla="*/ 148 h 151"/>
                <a:gd name="T8" fmla="*/ 156 w 178"/>
                <a:gd name="T9" fmla="*/ 144 h 151"/>
                <a:gd name="T10" fmla="*/ 155 w 178"/>
                <a:gd name="T11" fmla="*/ 140 h 151"/>
                <a:gd name="T12" fmla="*/ 155 w 178"/>
                <a:gd name="T13" fmla="*/ 140 h 151"/>
                <a:gd name="T14" fmla="*/ 155 w 178"/>
                <a:gd name="T15" fmla="*/ 132 h 151"/>
                <a:gd name="T16" fmla="*/ 154 w 178"/>
                <a:gd name="T17" fmla="*/ 121 h 151"/>
                <a:gd name="T18" fmla="*/ 150 w 178"/>
                <a:gd name="T19" fmla="*/ 110 h 151"/>
                <a:gd name="T20" fmla="*/ 146 w 178"/>
                <a:gd name="T21" fmla="*/ 96 h 151"/>
                <a:gd name="T22" fmla="*/ 140 w 178"/>
                <a:gd name="T23" fmla="*/ 82 h 151"/>
                <a:gd name="T24" fmla="*/ 131 w 178"/>
                <a:gd name="T25" fmla="*/ 67 h 151"/>
                <a:gd name="T26" fmla="*/ 125 w 178"/>
                <a:gd name="T27" fmla="*/ 60 h 151"/>
                <a:gd name="T28" fmla="*/ 118 w 178"/>
                <a:gd name="T29" fmla="*/ 54 h 151"/>
                <a:gd name="T30" fmla="*/ 118 w 178"/>
                <a:gd name="T31" fmla="*/ 54 h 151"/>
                <a:gd name="T32" fmla="*/ 109 w 178"/>
                <a:gd name="T33" fmla="*/ 46 h 151"/>
                <a:gd name="T34" fmla="*/ 98 w 178"/>
                <a:gd name="T35" fmla="*/ 40 h 151"/>
                <a:gd name="T36" fmla="*/ 86 w 178"/>
                <a:gd name="T37" fmla="*/ 34 h 151"/>
                <a:gd name="T38" fmla="*/ 73 w 178"/>
                <a:gd name="T39" fmla="*/ 29 h 151"/>
                <a:gd name="T40" fmla="*/ 59 w 178"/>
                <a:gd name="T41" fmla="*/ 26 h 151"/>
                <a:gd name="T42" fmla="*/ 45 w 178"/>
                <a:gd name="T43" fmla="*/ 23 h 151"/>
                <a:gd name="T44" fmla="*/ 29 w 178"/>
                <a:gd name="T45" fmla="*/ 23 h 151"/>
                <a:gd name="T46" fmla="*/ 13 w 178"/>
                <a:gd name="T47" fmla="*/ 23 h 151"/>
                <a:gd name="T48" fmla="*/ 13 w 178"/>
                <a:gd name="T49" fmla="*/ 23 h 151"/>
                <a:gd name="T50" fmla="*/ 9 w 178"/>
                <a:gd name="T51" fmla="*/ 22 h 151"/>
                <a:gd name="T52" fmla="*/ 4 w 178"/>
                <a:gd name="T53" fmla="*/ 20 h 151"/>
                <a:gd name="T54" fmla="*/ 2 w 178"/>
                <a:gd name="T55" fmla="*/ 16 h 151"/>
                <a:gd name="T56" fmla="*/ 0 w 178"/>
                <a:gd name="T57" fmla="*/ 12 h 151"/>
                <a:gd name="T58" fmla="*/ 0 w 178"/>
                <a:gd name="T59" fmla="*/ 12 h 151"/>
                <a:gd name="T60" fmla="*/ 2 w 178"/>
                <a:gd name="T61" fmla="*/ 8 h 151"/>
                <a:gd name="T62" fmla="*/ 4 w 178"/>
                <a:gd name="T63" fmla="*/ 4 h 151"/>
                <a:gd name="T64" fmla="*/ 7 w 178"/>
                <a:gd name="T65" fmla="*/ 1 h 151"/>
                <a:gd name="T66" fmla="*/ 12 w 178"/>
                <a:gd name="T67" fmla="*/ 0 h 151"/>
                <a:gd name="T68" fmla="*/ 12 w 178"/>
                <a:gd name="T69" fmla="*/ 0 h 151"/>
                <a:gd name="T70" fmla="*/ 30 w 178"/>
                <a:gd name="T71" fmla="*/ 0 h 151"/>
                <a:gd name="T72" fmla="*/ 49 w 178"/>
                <a:gd name="T73" fmla="*/ 1 h 151"/>
                <a:gd name="T74" fmla="*/ 66 w 178"/>
                <a:gd name="T75" fmla="*/ 4 h 151"/>
                <a:gd name="T76" fmla="*/ 81 w 178"/>
                <a:gd name="T77" fmla="*/ 7 h 151"/>
                <a:gd name="T78" fmla="*/ 96 w 178"/>
                <a:gd name="T79" fmla="*/ 13 h 151"/>
                <a:gd name="T80" fmla="*/ 110 w 178"/>
                <a:gd name="T81" fmla="*/ 20 h 151"/>
                <a:gd name="T82" fmla="*/ 123 w 178"/>
                <a:gd name="T83" fmla="*/ 28 h 151"/>
                <a:gd name="T84" fmla="*/ 134 w 178"/>
                <a:gd name="T85" fmla="*/ 37 h 151"/>
                <a:gd name="T86" fmla="*/ 134 w 178"/>
                <a:gd name="T87" fmla="*/ 37 h 151"/>
                <a:gd name="T88" fmla="*/ 142 w 178"/>
                <a:gd name="T89" fmla="*/ 45 h 151"/>
                <a:gd name="T90" fmla="*/ 149 w 178"/>
                <a:gd name="T91" fmla="*/ 53 h 151"/>
                <a:gd name="T92" fmla="*/ 155 w 178"/>
                <a:gd name="T93" fmla="*/ 63 h 151"/>
                <a:gd name="T94" fmla="*/ 159 w 178"/>
                <a:gd name="T95" fmla="*/ 71 h 151"/>
                <a:gd name="T96" fmla="*/ 167 w 178"/>
                <a:gd name="T97" fmla="*/ 88 h 151"/>
                <a:gd name="T98" fmla="*/ 173 w 178"/>
                <a:gd name="T99" fmla="*/ 103 h 151"/>
                <a:gd name="T100" fmla="*/ 176 w 178"/>
                <a:gd name="T101" fmla="*/ 118 h 151"/>
                <a:gd name="T102" fmla="*/ 178 w 178"/>
                <a:gd name="T103" fmla="*/ 129 h 151"/>
                <a:gd name="T104" fmla="*/ 178 w 178"/>
                <a:gd name="T105" fmla="*/ 140 h 151"/>
                <a:gd name="T106" fmla="*/ 178 w 178"/>
                <a:gd name="T107" fmla="*/ 140 h 151"/>
                <a:gd name="T108" fmla="*/ 178 w 178"/>
                <a:gd name="T109" fmla="*/ 144 h 151"/>
                <a:gd name="T110" fmla="*/ 176 w 178"/>
                <a:gd name="T111" fmla="*/ 148 h 151"/>
                <a:gd name="T112" fmla="*/ 171 w 178"/>
                <a:gd name="T113" fmla="*/ 151 h 151"/>
                <a:gd name="T114" fmla="*/ 166 w 178"/>
                <a:gd name="T115" fmla="*/ 151 h 151"/>
                <a:gd name="T116" fmla="*/ 166 w 178"/>
                <a:gd name="T1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8" h="151">
                  <a:moveTo>
                    <a:pt x="166" y="151"/>
                  </a:moveTo>
                  <a:lnTo>
                    <a:pt x="166" y="151"/>
                  </a:lnTo>
                  <a:lnTo>
                    <a:pt x="163" y="151"/>
                  </a:lnTo>
                  <a:lnTo>
                    <a:pt x="158" y="148"/>
                  </a:lnTo>
                  <a:lnTo>
                    <a:pt x="156" y="144"/>
                  </a:lnTo>
                  <a:lnTo>
                    <a:pt x="155" y="140"/>
                  </a:lnTo>
                  <a:lnTo>
                    <a:pt x="155" y="140"/>
                  </a:lnTo>
                  <a:lnTo>
                    <a:pt x="155" y="132"/>
                  </a:lnTo>
                  <a:lnTo>
                    <a:pt x="154" y="121"/>
                  </a:lnTo>
                  <a:lnTo>
                    <a:pt x="150" y="110"/>
                  </a:lnTo>
                  <a:lnTo>
                    <a:pt x="146" y="96"/>
                  </a:lnTo>
                  <a:lnTo>
                    <a:pt x="140" y="82"/>
                  </a:lnTo>
                  <a:lnTo>
                    <a:pt x="131" y="67"/>
                  </a:lnTo>
                  <a:lnTo>
                    <a:pt x="125" y="60"/>
                  </a:lnTo>
                  <a:lnTo>
                    <a:pt x="118" y="54"/>
                  </a:lnTo>
                  <a:lnTo>
                    <a:pt x="118" y="54"/>
                  </a:lnTo>
                  <a:lnTo>
                    <a:pt x="109" y="46"/>
                  </a:lnTo>
                  <a:lnTo>
                    <a:pt x="98" y="40"/>
                  </a:lnTo>
                  <a:lnTo>
                    <a:pt x="86" y="34"/>
                  </a:lnTo>
                  <a:lnTo>
                    <a:pt x="73" y="29"/>
                  </a:lnTo>
                  <a:lnTo>
                    <a:pt x="59" y="26"/>
                  </a:lnTo>
                  <a:lnTo>
                    <a:pt x="45" y="23"/>
                  </a:lnTo>
                  <a:lnTo>
                    <a:pt x="29" y="23"/>
                  </a:lnTo>
                  <a:lnTo>
                    <a:pt x="13" y="23"/>
                  </a:lnTo>
                  <a:lnTo>
                    <a:pt x="13" y="23"/>
                  </a:lnTo>
                  <a:lnTo>
                    <a:pt x="9" y="22"/>
                  </a:lnTo>
                  <a:lnTo>
                    <a:pt x="4" y="20"/>
                  </a:lnTo>
                  <a:lnTo>
                    <a:pt x="2" y="16"/>
                  </a:lnTo>
                  <a:lnTo>
                    <a:pt x="0" y="12"/>
                  </a:lnTo>
                  <a:lnTo>
                    <a:pt x="0" y="12"/>
                  </a:lnTo>
                  <a:lnTo>
                    <a:pt x="2" y="8"/>
                  </a:lnTo>
                  <a:lnTo>
                    <a:pt x="4" y="4"/>
                  </a:lnTo>
                  <a:lnTo>
                    <a:pt x="7" y="1"/>
                  </a:lnTo>
                  <a:lnTo>
                    <a:pt x="12" y="0"/>
                  </a:lnTo>
                  <a:lnTo>
                    <a:pt x="12" y="0"/>
                  </a:lnTo>
                  <a:lnTo>
                    <a:pt x="30" y="0"/>
                  </a:lnTo>
                  <a:lnTo>
                    <a:pt x="49" y="1"/>
                  </a:lnTo>
                  <a:lnTo>
                    <a:pt x="66" y="4"/>
                  </a:lnTo>
                  <a:lnTo>
                    <a:pt x="81" y="7"/>
                  </a:lnTo>
                  <a:lnTo>
                    <a:pt x="96" y="13"/>
                  </a:lnTo>
                  <a:lnTo>
                    <a:pt x="110" y="20"/>
                  </a:lnTo>
                  <a:lnTo>
                    <a:pt x="123" y="28"/>
                  </a:lnTo>
                  <a:lnTo>
                    <a:pt x="134" y="37"/>
                  </a:lnTo>
                  <a:lnTo>
                    <a:pt x="134" y="37"/>
                  </a:lnTo>
                  <a:lnTo>
                    <a:pt x="142" y="45"/>
                  </a:lnTo>
                  <a:lnTo>
                    <a:pt x="149" y="53"/>
                  </a:lnTo>
                  <a:lnTo>
                    <a:pt x="155" y="63"/>
                  </a:lnTo>
                  <a:lnTo>
                    <a:pt x="159" y="71"/>
                  </a:lnTo>
                  <a:lnTo>
                    <a:pt x="167" y="88"/>
                  </a:lnTo>
                  <a:lnTo>
                    <a:pt x="173" y="103"/>
                  </a:lnTo>
                  <a:lnTo>
                    <a:pt x="176" y="118"/>
                  </a:lnTo>
                  <a:lnTo>
                    <a:pt x="178" y="129"/>
                  </a:lnTo>
                  <a:lnTo>
                    <a:pt x="178" y="140"/>
                  </a:lnTo>
                  <a:lnTo>
                    <a:pt x="178" y="140"/>
                  </a:lnTo>
                  <a:lnTo>
                    <a:pt x="178" y="144"/>
                  </a:lnTo>
                  <a:lnTo>
                    <a:pt x="176" y="148"/>
                  </a:lnTo>
                  <a:lnTo>
                    <a:pt x="171" y="151"/>
                  </a:lnTo>
                  <a:lnTo>
                    <a:pt x="166" y="151"/>
                  </a:lnTo>
                  <a:lnTo>
                    <a:pt x="166" y="1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132"/>
            <p:cNvSpPr>
              <a:spLocks/>
            </p:cNvSpPr>
            <p:nvPr/>
          </p:nvSpPr>
          <p:spPr bwMode="auto">
            <a:xfrm>
              <a:off x="4346575" y="2446386"/>
              <a:ext cx="209550" cy="90488"/>
            </a:xfrm>
            <a:custGeom>
              <a:avLst/>
              <a:gdLst>
                <a:gd name="T0" fmla="*/ 12 w 264"/>
                <a:gd name="T1" fmla="*/ 116 h 116"/>
                <a:gd name="T2" fmla="*/ 11 w 264"/>
                <a:gd name="T3" fmla="*/ 116 h 116"/>
                <a:gd name="T4" fmla="*/ 4 w 264"/>
                <a:gd name="T5" fmla="*/ 111 h 116"/>
                <a:gd name="T6" fmla="*/ 0 w 264"/>
                <a:gd name="T7" fmla="*/ 103 h 116"/>
                <a:gd name="T8" fmla="*/ 2 w 264"/>
                <a:gd name="T9" fmla="*/ 96 h 116"/>
                <a:gd name="T10" fmla="*/ 7 w 264"/>
                <a:gd name="T11" fmla="*/ 80 h 116"/>
                <a:gd name="T12" fmla="*/ 19 w 264"/>
                <a:gd name="T13" fmla="*/ 59 h 116"/>
                <a:gd name="T14" fmla="*/ 41 w 264"/>
                <a:gd name="T15" fmla="*/ 37 h 116"/>
                <a:gd name="T16" fmla="*/ 50 w 264"/>
                <a:gd name="T17" fmla="*/ 30 h 116"/>
                <a:gd name="T18" fmla="*/ 68 w 264"/>
                <a:gd name="T19" fmla="*/ 20 h 116"/>
                <a:gd name="T20" fmla="*/ 90 w 264"/>
                <a:gd name="T21" fmla="*/ 12 h 116"/>
                <a:gd name="T22" fmla="*/ 115 w 264"/>
                <a:gd name="T23" fmla="*/ 5 h 116"/>
                <a:gd name="T24" fmla="*/ 156 w 264"/>
                <a:gd name="T25" fmla="*/ 0 h 116"/>
                <a:gd name="T26" fmla="*/ 219 w 264"/>
                <a:gd name="T27" fmla="*/ 3 h 116"/>
                <a:gd name="T28" fmla="*/ 254 w 264"/>
                <a:gd name="T29" fmla="*/ 7 h 116"/>
                <a:gd name="T30" fmla="*/ 262 w 264"/>
                <a:gd name="T31" fmla="*/ 12 h 116"/>
                <a:gd name="T32" fmla="*/ 264 w 264"/>
                <a:gd name="T33" fmla="*/ 21 h 116"/>
                <a:gd name="T34" fmla="*/ 262 w 264"/>
                <a:gd name="T35" fmla="*/ 25 h 116"/>
                <a:gd name="T36" fmla="*/ 255 w 264"/>
                <a:gd name="T37" fmla="*/ 30 h 116"/>
                <a:gd name="T38" fmla="*/ 250 w 264"/>
                <a:gd name="T39" fmla="*/ 30 h 116"/>
                <a:gd name="T40" fmla="*/ 211 w 264"/>
                <a:gd name="T41" fmla="*/ 26 h 116"/>
                <a:gd name="T42" fmla="*/ 177 w 264"/>
                <a:gd name="T43" fmla="*/ 23 h 116"/>
                <a:gd name="T44" fmla="*/ 121 w 264"/>
                <a:gd name="T45" fmla="*/ 28 h 116"/>
                <a:gd name="T46" fmla="*/ 82 w 264"/>
                <a:gd name="T47" fmla="*/ 40 h 116"/>
                <a:gd name="T48" fmla="*/ 56 w 264"/>
                <a:gd name="T49" fmla="*/ 55 h 116"/>
                <a:gd name="T50" fmla="*/ 47 w 264"/>
                <a:gd name="T51" fmla="*/ 63 h 116"/>
                <a:gd name="T52" fmla="*/ 33 w 264"/>
                <a:gd name="T53" fmla="*/ 80 h 116"/>
                <a:gd name="T54" fmla="*/ 26 w 264"/>
                <a:gd name="T55" fmla="*/ 95 h 116"/>
                <a:gd name="T56" fmla="*/ 23 w 264"/>
                <a:gd name="T57" fmla="*/ 105 h 116"/>
                <a:gd name="T58" fmla="*/ 22 w 264"/>
                <a:gd name="T59" fmla="*/ 109 h 116"/>
                <a:gd name="T60" fmla="*/ 17 w 264"/>
                <a:gd name="T61" fmla="*/ 115 h 116"/>
                <a:gd name="T62" fmla="*/ 12 w 264"/>
                <a:gd name="T63"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4" h="116">
                  <a:moveTo>
                    <a:pt x="12" y="116"/>
                  </a:moveTo>
                  <a:lnTo>
                    <a:pt x="12" y="116"/>
                  </a:lnTo>
                  <a:lnTo>
                    <a:pt x="11" y="116"/>
                  </a:lnTo>
                  <a:lnTo>
                    <a:pt x="11" y="116"/>
                  </a:lnTo>
                  <a:lnTo>
                    <a:pt x="6" y="115"/>
                  </a:lnTo>
                  <a:lnTo>
                    <a:pt x="4" y="111"/>
                  </a:lnTo>
                  <a:lnTo>
                    <a:pt x="2" y="108"/>
                  </a:lnTo>
                  <a:lnTo>
                    <a:pt x="0" y="103"/>
                  </a:lnTo>
                  <a:lnTo>
                    <a:pt x="0" y="103"/>
                  </a:lnTo>
                  <a:lnTo>
                    <a:pt x="2" y="96"/>
                  </a:lnTo>
                  <a:lnTo>
                    <a:pt x="4" y="89"/>
                  </a:lnTo>
                  <a:lnTo>
                    <a:pt x="7" y="80"/>
                  </a:lnTo>
                  <a:lnTo>
                    <a:pt x="12" y="70"/>
                  </a:lnTo>
                  <a:lnTo>
                    <a:pt x="19" y="59"/>
                  </a:lnTo>
                  <a:lnTo>
                    <a:pt x="28" y="48"/>
                  </a:lnTo>
                  <a:lnTo>
                    <a:pt x="41" y="37"/>
                  </a:lnTo>
                  <a:lnTo>
                    <a:pt x="41" y="37"/>
                  </a:lnTo>
                  <a:lnTo>
                    <a:pt x="50" y="30"/>
                  </a:lnTo>
                  <a:lnTo>
                    <a:pt x="59" y="25"/>
                  </a:lnTo>
                  <a:lnTo>
                    <a:pt x="68" y="20"/>
                  </a:lnTo>
                  <a:lnTo>
                    <a:pt x="79" y="15"/>
                  </a:lnTo>
                  <a:lnTo>
                    <a:pt x="90" y="12"/>
                  </a:lnTo>
                  <a:lnTo>
                    <a:pt x="102" y="8"/>
                  </a:lnTo>
                  <a:lnTo>
                    <a:pt x="115" y="5"/>
                  </a:lnTo>
                  <a:lnTo>
                    <a:pt x="128" y="4"/>
                  </a:lnTo>
                  <a:lnTo>
                    <a:pt x="156" y="0"/>
                  </a:lnTo>
                  <a:lnTo>
                    <a:pt x="186" y="0"/>
                  </a:lnTo>
                  <a:lnTo>
                    <a:pt x="219" y="3"/>
                  </a:lnTo>
                  <a:lnTo>
                    <a:pt x="254" y="7"/>
                  </a:lnTo>
                  <a:lnTo>
                    <a:pt x="254" y="7"/>
                  </a:lnTo>
                  <a:lnTo>
                    <a:pt x="259" y="10"/>
                  </a:lnTo>
                  <a:lnTo>
                    <a:pt x="262" y="12"/>
                  </a:lnTo>
                  <a:lnTo>
                    <a:pt x="264" y="17"/>
                  </a:lnTo>
                  <a:lnTo>
                    <a:pt x="264" y="21"/>
                  </a:lnTo>
                  <a:lnTo>
                    <a:pt x="264" y="21"/>
                  </a:lnTo>
                  <a:lnTo>
                    <a:pt x="262" y="25"/>
                  </a:lnTo>
                  <a:lnTo>
                    <a:pt x="260" y="28"/>
                  </a:lnTo>
                  <a:lnTo>
                    <a:pt x="255" y="30"/>
                  </a:lnTo>
                  <a:lnTo>
                    <a:pt x="250" y="30"/>
                  </a:lnTo>
                  <a:lnTo>
                    <a:pt x="250" y="30"/>
                  </a:lnTo>
                  <a:lnTo>
                    <a:pt x="231" y="27"/>
                  </a:lnTo>
                  <a:lnTo>
                    <a:pt x="211" y="26"/>
                  </a:lnTo>
                  <a:lnTo>
                    <a:pt x="193" y="25"/>
                  </a:lnTo>
                  <a:lnTo>
                    <a:pt x="177" y="23"/>
                  </a:lnTo>
                  <a:lnTo>
                    <a:pt x="147" y="25"/>
                  </a:lnTo>
                  <a:lnTo>
                    <a:pt x="121" y="28"/>
                  </a:lnTo>
                  <a:lnTo>
                    <a:pt x="100" y="33"/>
                  </a:lnTo>
                  <a:lnTo>
                    <a:pt x="82" y="40"/>
                  </a:lnTo>
                  <a:lnTo>
                    <a:pt x="67" y="47"/>
                  </a:lnTo>
                  <a:lnTo>
                    <a:pt x="56" y="55"/>
                  </a:lnTo>
                  <a:lnTo>
                    <a:pt x="56" y="55"/>
                  </a:lnTo>
                  <a:lnTo>
                    <a:pt x="47" y="63"/>
                  </a:lnTo>
                  <a:lnTo>
                    <a:pt x="38" y="72"/>
                  </a:lnTo>
                  <a:lnTo>
                    <a:pt x="33" y="80"/>
                  </a:lnTo>
                  <a:lnTo>
                    <a:pt x="29" y="88"/>
                  </a:lnTo>
                  <a:lnTo>
                    <a:pt x="26" y="95"/>
                  </a:lnTo>
                  <a:lnTo>
                    <a:pt x="25" y="100"/>
                  </a:lnTo>
                  <a:lnTo>
                    <a:pt x="23" y="105"/>
                  </a:lnTo>
                  <a:lnTo>
                    <a:pt x="23" y="105"/>
                  </a:lnTo>
                  <a:lnTo>
                    <a:pt x="22" y="109"/>
                  </a:lnTo>
                  <a:lnTo>
                    <a:pt x="20" y="112"/>
                  </a:lnTo>
                  <a:lnTo>
                    <a:pt x="17" y="115"/>
                  </a:lnTo>
                  <a:lnTo>
                    <a:pt x="12" y="116"/>
                  </a:lnTo>
                  <a:lnTo>
                    <a:pt x="12"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133"/>
            <p:cNvSpPr>
              <a:spLocks/>
            </p:cNvSpPr>
            <p:nvPr/>
          </p:nvSpPr>
          <p:spPr bwMode="auto">
            <a:xfrm>
              <a:off x="4086225" y="3408411"/>
              <a:ext cx="180975" cy="153988"/>
            </a:xfrm>
            <a:custGeom>
              <a:avLst/>
              <a:gdLst>
                <a:gd name="T0" fmla="*/ 12 w 228"/>
                <a:gd name="T1" fmla="*/ 193 h 193"/>
                <a:gd name="T2" fmla="*/ 4 w 228"/>
                <a:gd name="T3" fmla="*/ 190 h 193"/>
                <a:gd name="T4" fmla="*/ 0 w 228"/>
                <a:gd name="T5" fmla="*/ 183 h 193"/>
                <a:gd name="T6" fmla="*/ 0 w 228"/>
                <a:gd name="T7" fmla="*/ 178 h 193"/>
                <a:gd name="T8" fmla="*/ 5 w 228"/>
                <a:gd name="T9" fmla="*/ 171 h 193"/>
                <a:gd name="T10" fmla="*/ 9 w 228"/>
                <a:gd name="T11" fmla="*/ 170 h 193"/>
                <a:gd name="T12" fmla="*/ 55 w 228"/>
                <a:gd name="T13" fmla="*/ 161 h 193"/>
                <a:gd name="T14" fmla="*/ 113 w 228"/>
                <a:gd name="T15" fmla="*/ 144 h 193"/>
                <a:gd name="T16" fmla="*/ 142 w 228"/>
                <a:gd name="T17" fmla="*/ 131 h 193"/>
                <a:gd name="T18" fmla="*/ 167 w 228"/>
                <a:gd name="T19" fmla="*/ 117 h 193"/>
                <a:gd name="T20" fmla="*/ 188 w 228"/>
                <a:gd name="T21" fmla="*/ 100 h 193"/>
                <a:gd name="T22" fmla="*/ 201 w 228"/>
                <a:gd name="T23" fmla="*/ 82 h 193"/>
                <a:gd name="T24" fmla="*/ 203 w 228"/>
                <a:gd name="T25" fmla="*/ 73 h 193"/>
                <a:gd name="T26" fmla="*/ 205 w 228"/>
                <a:gd name="T27" fmla="*/ 58 h 193"/>
                <a:gd name="T28" fmla="*/ 202 w 228"/>
                <a:gd name="T29" fmla="*/ 43 h 193"/>
                <a:gd name="T30" fmla="*/ 195 w 228"/>
                <a:gd name="T31" fmla="*/ 26 h 193"/>
                <a:gd name="T32" fmla="*/ 189 w 228"/>
                <a:gd name="T33" fmla="*/ 17 h 193"/>
                <a:gd name="T34" fmla="*/ 188 w 228"/>
                <a:gd name="T35" fmla="*/ 9 h 193"/>
                <a:gd name="T36" fmla="*/ 193 w 228"/>
                <a:gd name="T37" fmla="*/ 1 h 193"/>
                <a:gd name="T38" fmla="*/ 196 w 228"/>
                <a:gd name="T39" fmla="*/ 0 h 193"/>
                <a:gd name="T40" fmla="*/ 205 w 228"/>
                <a:gd name="T41" fmla="*/ 1 h 193"/>
                <a:gd name="T42" fmla="*/ 209 w 228"/>
                <a:gd name="T43" fmla="*/ 4 h 193"/>
                <a:gd name="T44" fmla="*/ 221 w 228"/>
                <a:gd name="T45" fmla="*/ 27 h 193"/>
                <a:gd name="T46" fmla="*/ 227 w 228"/>
                <a:gd name="T47" fmla="*/ 49 h 193"/>
                <a:gd name="T48" fmla="*/ 227 w 228"/>
                <a:gd name="T49" fmla="*/ 70 h 193"/>
                <a:gd name="T50" fmla="*/ 221 w 228"/>
                <a:gd name="T51" fmla="*/ 91 h 193"/>
                <a:gd name="T52" fmla="*/ 218 w 228"/>
                <a:gd name="T53" fmla="*/ 98 h 193"/>
                <a:gd name="T54" fmla="*/ 203 w 228"/>
                <a:gd name="T55" fmla="*/ 117 h 193"/>
                <a:gd name="T56" fmla="*/ 175 w 228"/>
                <a:gd name="T57" fmla="*/ 139 h 193"/>
                <a:gd name="T58" fmla="*/ 142 w 228"/>
                <a:gd name="T59" fmla="*/ 156 h 193"/>
                <a:gd name="T60" fmla="*/ 107 w 228"/>
                <a:gd name="T61" fmla="*/ 170 h 193"/>
                <a:gd name="T62" fmla="*/ 44 w 228"/>
                <a:gd name="T63" fmla="*/ 188 h 193"/>
                <a:gd name="T64" fmla="*/ 13 w 228"/>
                <a:gd name="T65" fmla="*/ 193 h 193"/>
                <a:gd name="T66" fmla="*/ 12 w 228"/>
                <a:gd name="T67"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8" h="193">
                  <a:moveTo>
                    <a:pt x="12" y="193"/>
                  </a:moveTo>
                  <a:lnTo>
                    <a:pt x="12" y="193"/>
                  </a:lnTo>
                  <a:lnTo>
                    <a:pt x="7" y="192"/>
                  </a:lnTo>
                  <a:lnTo>
                    <a:pt x="4" y="190"/>
                  </a:lnTo>
                  <a:lnTo>
                    <a:pt x="1" y="188"/>
                  </a:lnTo>
                  <a:lnTo>
                    <a:pt x="0" y="183"/>
                  </a:lnTo>
                  <a:lnTo>
                    <a:pt x="0" y="183"/>
                  </a:lnTo>
                  <a:lnTo>
                    <a:pt x="0" y="178"/>
                  </a:lnTo>
                  <a:lnTo>
                    <a:pt x="2" y="175"/>
                  </a:lnTo>
                  <a:lnTo>
                    <a:pt x="5" y="171"/>
                  </a:lnTo>
                  <a:lnTo>
                    <a:pt x="9" y="170"/>
                  </a:lnTo>
                  <a:lnTo>
                    <a:pt x="9" y="170"/>
                  </a:lnTo>
                  <a:lnTo>
                    <a:pt x="30" y="167"/>
                  </a:lnTo>
                  <a:lnTo>
                    <a:pt x="55" y="161"/>
                  </a:lnTo>
                  <a:lnTo>
                    <a:pt x="83" y="154"/>
                  </a:lnTo>
                  <a:lnTo>
                    <a:pt x="113" y="144"/>
                  </a:lnTo>
                  <a:lnTo>
                    <a:pt x="127" y="138"/>
                  </a:lnTo>
                  <a:lnTo>
                    <a:pt x="142" y="131"/>
                  </a:lnTo>
                  <a:lnTo>
                    <a:pt x="155" y="124"/>
                  </a:lnTo>
                  <a:lnTo>
                    <a:pt x="167" y="117"/>
                  </a:lnTo>
                  <a:lnTo>
                    <a:pt x="178" y="109"/>
                  </a:lnTo>
                  <a:lnTo>
                    <a:pt x="188" y="100"/>
                  </a:lnTo>
                  <a:lnTo>
                    <a:pt x="195" y="91"/>
                  </a:lnTo>
                  <a:lnTo>
                    <a:pt x="201" y="82"/>
                  </a:lnTo>
                  <a:lnTo>
                    <a:pt x="201" y="82"/>
                  </a:lnTo>
                  <a:lnTo>
                    <a:pt x="203" y="73"/>
                  </a:lnTo>
                  <a:lnTo>
                    <a:pt x="205" y="67"/>
                  </a:lnTo>
                  <a:lnTo>
                    <a:pt x="205" y="58"/>
                  </a:lnTo>
                  <a:lnTo>
                    <a:pt x="204" y="52"/>
                  </a:lnTo>
                  <a:lnTo>
                    <a:pt x="202" y="43"/>
                  </a:lnTo>
                  <a:lnTo>
                    <a:pt x="199" y="34"/>
                  </a:lnTo>
                  <a:lnTo>
                    <a:pt x="195" y="26"/>
                  </a:lnTo>
                  <a:lnTo>
                    <a:pt x="189" y="17"/>
                  </a:lnTo>
                  <a:lnTo>
                    <a:pt x="189" y="17"/>
                  </a:lnTo>
                  <a:lnTo>
                    <a:pt x="188" y="14"/>
                  </a:lnTo>
                  <a:lnTo>
                    <a:pt x="188" y="9"/>
                  </a:lnTo>
                  <a:lnTo>
                    <a:pt x="189" y="4"/>
                  </a:lnTo>
                  <a:lnTo>
                    <a:pt x="193" y="1"/>
                  </a:lnTo>
                  <a:lnTo>
                    <a:pt x="193" y="1"/>
                  </a:lnTo>
                  <a:lnTo>
                    <a:pt x="196" y="0"/>
                  </a:lnTo>
                  <a:lnTo>
                    <a:pt x="201" y="0"/>
                  </a:lnTo>
                  <a:lnTo>
                    <a:pt x="205" y="1"/>
                  </a:lnTo>
                  <a:lnTo>
                    <a:pt x="209" y="4"/>
                  </a:lnTo>
                  <a:lnTo>
                    <a:pt x="209" y="4"/>
                  </a:lnTo>
                  <a:lnTo>
                    <a:pt x="216" y="16"/>
                  </a:lnTo>
                  <a:lnTo>
                    <a:pt x="221" y="27"/>
                  </a:lnTo>
                  <a:lnTo>
                    <a:pt x="225" y="38"/>
                  </a:lnTo>
                  <a:lnTo>
                    <a:pt x="227" y="49"/>
                  </a:lnTo>
                  <a:lnTo>
                    <a:pt x="228" y="60"/>
                  </a:lnTo>
                  <a:lnTo>
                    <a:pt x="227" y="70"/>
                  </a:lnTo>
                  <a:lnTo>
                    <a:pt x="226" y="80"/>
                  </a:lnTo>
                  <a:lnTo>
                    <a:pt x="221" y="91"/>
                  </a:lnTo>
                  <a:lnTo>
                    <a:pt x="221" y="91"/>
                  </a:lnTo>
                  <a:lnTo>
                    <a:pt x="218" y="98"/>
                  </a:lnTo>
                  <a:lnTo>
                    <a:pt x="214" y="105"/>
                  </a:lnTo>
                  <a:lnTo>
                    <a:pt x="203" y="117"/>
                  </a:lnTo>
                  <a:lnTo>
                    <a:pt x="190" y="129"/>
                  </a:lnTo>
                  <a:lnTo>
                    <a:pt x="175" y="139"/>
                  </a:lnTo>
                  <a:lnTo>
                    <a:pt x="159" y="148"/>
                  </a:lnTo>
                  <a:lnTo>
                    <a:pt x="142" y="156"/>
                  </a:lnTo>
                  <a:lnTo>
                    <a:pt x="125" y="164"/>
                  </a:lnTo>
                  <a:lnTo>
                    <a:pt x="107" y="170"/>
                  </a:lnTo>
                  <a:lnTo>
                    <a:pt x="73" y="181"/>
                  </a:lnTo>
                  <a:lnTo>
                    <a:pt x="44" y="188"/>
                  </a:lnTo>
                  <a:lnTo>
                    <a:pt x="22" y="191"/>
                  </a:lnTo>
                  <a:lnTo>
                    <a:pt x="13" y="193"/>
                  </a:lnTo>
                  <a:lnTo>
                    <a:pt x="13" y="193"/>
                  </a:lnTo>
                  <a:lnTo>
                    <a:pt x="12" y="193"/>
                  </a:lnTo>
                  <a:lnTo>
                    <a:pt x="12" y="1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134"/>
            <p:cNvSpPr>
              <a:spLocks/>
            </p:cNvSpPr>
            <p:nvPr/>
          </p:nvSpPr>
          <p:spPr bwMode="auto">
            <a:xfrm>
              <a:off x="4086225" y="3303636"/>
              <a:ext cx="66675" cy="26988"/>
            </a:xfrm>
            <a:custGeom>
              <a:avLst/>
              <a:gdLst>
                <a:gd name="T0" fmla="*/ 73 w 84"/>
                <a:gd name="T1" fmla="*/ 35 h 35"/>
                <a:gd name="T2" fmla="*/ 73 w 84"/>
                <a:gd name="T3" fmla="*/ 35 h 35"/>
                <a:gd name="T4" fmla="*/ 68 w 84"/>
                <a:gd name="T5" fmla="*/ 33 h 35"/>
                <a:gd name="T6" fmla="*/ 64 w 84"/>
                <a:gd name="T7" fmla="*/ 31 h 35"/>
                <a:gd name="T8" fmla="*/ 64 w 84"/>
                <a:gd name="T9" fmla="*/ 31 h 35"/>
                <a:gd name="T10" fmla="*/ 61 w 84"/>
                <a:gd name="T11" fmla="*/ 28 h 35"/>
                <a:gd name="T12" fmla="*/ 58 w 84"/>
                <a:gd name="T13" fmla="*/ 25 h 35"/>
                <a:gd name="T14" fmla="*/ 50 w 84"/>
                <a:gd name="T15" fmla="*/ 23 h 35"/>
                <a:gd name="T16" fmla="*/ 43 w 84"/>
                <a:gd name="T17" fmla="*/ 23 h 35"/>
                <a:gd name="T18" fmla="*/ 35 w 84"/>
                <a:gd name="T19" fmla="*/ 24 h 35"/>
                <a:gd name="T20" fmla="*/ 29 w 84"/>
                <a:gd name="T21" fmla="*/ 25 h 35"/>
                <a:gd name="T22" fmla="*/ 23 w 84"/>
                <a:gd name="T23" fmla="*/ 28 h 35"/>
                <a:gd name="T24" fmla="*/ 18 w 84"/>
                <a:gd name="T25" fmla="*/ 31 h 35"/>
                <a:gd name="T26" fmla="*/ 18 w 84"/>
                <a:gd name="T27" fmla="*/ 31 h 35"/>
                <a:gd name="T28" fmla="*/ 13 w 84"/>
                <a:gd name="T29" fmla="*/ 32 h 35"/>
                <a:gd name="T30" fmla="*/ 8 w 84"/>
                <a:gd name="T31" fmla="*/ 32 h 35"/>
                <a:gd name="T32" fmla="*/ 5 w 84"/>
                <a:gd name="T33" fmla="*/ 31 h 35"/>
                <a:gd name="T34" fmla="*/ 1 w 84"/>
                <a:gd name="T35" fmla="*/ 28 h 35"/>
                <a:gd name="T36" fmla="*/ 1 w 84"/>
                <a:gd name="T37" fmla="*/ 28 h 35"/>
                <a:gd name="T38" fmla="*/ 0 w 84"/>
                <a:gd name="T39" fmla="*/ 23 h 35"/>
                <a:gd name="T40" fmla="*/ 0 w 84"/>
                <a:gd name="T41" fmla="*/ 18 h 35"/>
                <a:gd name="T42" fmla="*/ 3 w 84"/>
                <a:gd name="T43" fmla="*/ 15 h 35"/>
                <a:gd name="T44" fmla="*/ 5 w 84"/>
                <a:gd name="T45" fmla="*/ 12 h 35"/>
                <a:gd name="T46" fmla="*/ 5 w 84"/>
                <a:gd name="T47" fmla="*/ 12 h 35"/>
                <a:gd name="T48" fmla="*/ 12 w 84"/>
                <a:gd name="T49" fmla="*/ 8 h 35"/>
                <a:gd name="T50" fmla="*/ 21 w 84"/>
                <a:gd name="T51" fmla="*/ 5 h 35"/>
                <a:gd name="T52" fmla="*/ 30 w 84"/>
                <a:gd name="T53" fmla="*/ 1 h 35"/>
                <a:gd name="T54" fmla="*/ 41 w 84"/>
                <a:gd name="T55" fmla="*/ 0 h 35"/>
                <a:gd name="T56" fmla="*/ 51 w 84"/>
                <a:gd name="T57" fmla="*/ 0 h 35"/>
                <a:gd name="T58" fmla="*/ 62 w 84"/>
                <a:gd name="T59" fmla="*/ 2 h 35"/>
                <a:gd name="T60" fmla="*/ 67 w 84"/>
                <a:gd name="T61" fmla="*/ 5 h 35"/>
                <a:gd name="T62" fmla="*/ 72 w 84"/>
                <a:gd name="T63" fmla="*/ 8 h 35"/>
                <a:gd name="T64" fmla="*/ 76 w 84"/>
                <a:gd name="T65" fmla="*/ 12 h 35"/>
                <a:gd name="T66" fmla="*/ 81 w 84"/>
                <a:gd name="T67" fmla="*/ 16 h 35"/>
                <a:gd name="T68" fmla="*/ 81 w 84"/>
                <a:gd name="T69" fmla="*/ 16 h 35"/>
                <a:gd name="T70" fmla="*/ 83 w 84"/>
                <a:gd name="T71" fmla="*/ 20 h 35"/>
                <a:gd name="T72" fmla="*/ 84 w 84"/>
                <a:gd name="T73" fmla="*/ 24 h 35"/>
                <a:gd name="T74" fmla="*/ 83 w 84"/>
                <a:gd name="T75" fmla="*/ 29 h 35"/>
                <a:gd name="T76" fmla="*/ 80 w 84"/>
                <a:gd name="T77" fmla="*/ 32 h 35"/>
                <a:gd name="T78" fmla="*/ 80 w 84"/>
                <a:gd name="T79" fmla="*/ 32 h 35"/>
                <a:gd name="T80" fmla="*/ 76 w 84"/>
                <a:gd name="T81" fmla="*/ 35 h 35"/>
                <a:gd name="T82" fmla="*/ 73 w 84"/>
                <a:gd name="T83" fmla="*/ 35 h 35"/>
                <a:gd name="T84" fmla="*/ 73 w 84"/>
                <a:gd name="T8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35">
                  <a:moveTo>
                    <a:pt x="73" y="35"/>
                  </a:moveTo>
                  <a:lnTo>
                    <a:pt x="73" y="35"/>
                  </a:lnTo>
                  <a:lnTo>
                    <a:pt x="68" y="33"/>
                  </a:lnTo>
                  <a:lnTo>
                    <a:pt x="64" y="31"/>
                  </a:lnTo>
                  <a:lnTo>
                    <a:pt x="64" y="31"/>
                  </a:lnTo>
                  <a:lnTo>
                    <a:pt x="61" y="28"/>
                  </a:lnTo>
                  <a:lnTo>
                    <a:pt x="58" y="25"/>
                  </a:lnTo>
                  <a:lnTo>
                    <a:pt x="50" y="23"/>
                  </a:lnTo>
                  <a:lnTo>
                    <a:pt x="43" y="23"/>
                  </a:lnTo>
                  <a:lnTo>
                    <a:pt x="35" y="24"/>
                  </a:lnTo>
                  <a:lnTo>
                    <a:pt x="29" y="25"/>
                  </a:lnTo>
                  <a:lnTo>
                    <a:pt x="23" y="28"/>
                  </a:lnTo>
                  <a:lnTo>
                    <a:pt x="18" y="31"/>
                  </a:lnTo>
                  <a:lnTo>
                    <a:pt x="18" y="31"/>
                  </a:lnTo>
                  <a:lnTo>
                    <a:pt x="13" y="32"/>
                  </a:lnTo>
                  <a:lnTo>
                    <a:pt x="8" y="32"/>
                  </a:lnTo>
                  <a:lnTo>
                    <a:pt x="5" y="31"/>
                  </a:lnTo>
                  <a:lnTo>
                    <a:pt x="1" y="28"/>
                  </a:lnTo>
                  <a:lnTo>
                    <a:pt x="1" y="28"/>
                  </a:lnTo>
                  <a:lnTo>
                    <a:pt x="0" y="23"/>
                  </a:lnTo>
                  <a:lnTo>
                    <a:pt x="0" y="18"/>
                  </a:lnTo>
                  <a:lnTo>
                    <a:pt x="3" y="15"/>
                  </a:lnTo>
                  <a:lnTo>
                    <a:pt x="5" y="12"/>
                  </a:lnTo>
                  <a:lnTo>
                    <a:pt x="5" y="12"/>
                  </a:lnTo>
                  <a:lnTo>
                    <a:pt x="12" y="8"/>
                  </a:lnTo>
                  <a:lnTo>
                    <a:pt x="21" y="5"/>
                  </a:lnTo>
                  <a:lnTo>
                    <a:pt x="30" y="1"/>
                  </a:lnTo>
                  <a:lnTo>
                    <a:pt x="41" y="0"/>
                  </a:lnTo>
                  <a:lnTo>
                    <a:pt x="51" y="0"/>
                  </a:lnTo>
                  <a:lnTo>
                    <a:pt x="62" y="2"/>
                  </a:lnTo>
                  <a:lnTo>
                    <a:pt x="67" y="5"/>
                  </a:lnTo>
                  <a:lnTo>
                    <a:pt x="72" y="8"/>
                  </a:lnTo>
                  <a:lnTo>
                    <a:pt x="76" y="12"/>
                  </a:lnTo>
                  <a:lnTo>
                    <a:pt x="81" y="16"/>
                  </a:lnTo>
                  <a:lnTo>
                    <a:pt x="81" y="16"/>
                  </a:lnTo>
                  <a:lnTo>
                    <a:pt x="83" y="20"/>
                  </a:lnTo>
                  <a:lnTo>
                    <a:pt x="84" y="24"/>
                  </a:lnTo>
                  <a:lnTo>
                    <a:pt x="83" y="29"/>
                  </a:lnTo>
                  <a:lnTo>
                    <a:pt x="80" y="32"/>
                  </a:lnTo>
                  <a:lnTo>
                    <a:pt x="80" y="32"/>
                  </a:lnTo>
                  <a:lnTo>
                    <a:pt x="76" y="35"/>
                  </a:lnTo>
                  <a:lnTo>
                    <a:pt x="73" y="35"/>
                  </a:lnTo>
                  <a:lnTo>
                    <a:pt x="7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135"/>
            <p:cNvSpPr>
              <a:spLocks/>
            </p:cNvSpPr>
            <p:nvPr/>
          </p:nvSpPr>
          <p:spPr bwMode="auto">
            <a:xfrm>
              <a:off x="4110038" y="2522586"/>
              <a:ext cx="336550" cy="166688"/>
            </a:xfrm>
            <a:custGeom>
              <a:avLst/>
              <a:gdLst>
                <a:gd name="T0" fmla="*/ 301 w 424"/>
                <a:gd name="T1" fmla="*/ 211 h 211"/>
                <a:gd name="T2" fmla="*/ 282 w 424"/>
                <a:gd name="T3" fmla="*/ 209 h 211"/>
                <a:gd name="T4" fmla="*/ 266 w 424"/>
                <a:gd name="T5" fmla="*/ 204 h 211"/>
                <a:gd name="T6" fmla="*/ 250 w 424"/>
                <a:gd name="T7" fmla="*/ 197 h 211"/>
                <a:gd name="T8" fmla="*/ 224 w 424"/>
                <a:gd name="T9" fmla="*/ 176 h 211"/>
                <a:gd name="T10" fmla="*/ 189 w 424"/>
                <a:gd name="T11" fmla="*/ 137 h 211"/>
                <a:gd name="T12" fmla="*/ 165 w 424"/>
                <a:gd name="T13" fmla="*/ 108 h 211"/>
                <a:gd name="T14" fmla="*/ 136 w 424"/>
                <a:gd name="T15" fmla="*/ 82 h 211"/>
                <a:gd name="T16" fmla="*/ 101 w 424"/>
                <a:gd name="T17" fmla="*/ 60 h 211"/>
                <a:gd name="T18" fmla="*/ 82 w 424"/>
                <a:gd name="T19" fmla="*/ 52 h 211"/>
                <a:gd name="T20" fmla="*/ 59 w 424"/>
                <a:gd name="T21" fmla="*/ 46 h 211"/>
                <a:gd name="T22" fmla="*/ 51 w 424"/>
                <a:gd name="T23" fmla="*/ 45 h 211"/>
                <a:gd name="T24" fmla="*/ 27 w 424"/>
                <a:gd name="T25" fmla="*/ 33 h 211"/>
                <a:gd name="T26" fmla="*/ 5 w 424"/>
                <a:gd name="T27" fmla="*/ 22 h 211"/>
                <a:gd name="T28" fmla="*/ 0 w 424"/>
                <a:gd name="T29" fmla="*/ 14 h 211"/>
                <a:gd name="T30" fmla="*/ 1 w 424"/>
                <a:gd name="T31" fmla="*/ 6 h 211"/>
                <a:gd name="T32" fmla="*/ 5 w 424"/>
                <a:gd name="T33" fmla="*/ 2 h 211"/>
                <a:gd name="T34" fmla="*/ 13 w 424"/>
                <a:gd name="T35" fmla="*/ 0 h 211"/>
                <a:gd name="T36" fmla="*/ 17 w 424"/>
                <a:gd name="T37" fmla="*/ 2 h 211"/>
                <a:gd name="T38" fmla="*/ 53 w 424"/>
                <a:gd name="T39" fmla="*/ 21 h 211"/>
                <a:gd name="T40" fmla="*/ 62 w 424"/>
                <a:gd name="T41" fmla="*/ 24 h 211"/>
                <a:gd name="T42" fmla="*/ 89 w 424"/>
                <a:gd name="T43" fmla="*/ 30 h 211"/>
                <a:gd name="T44" fmla="*/ 112 w 424"/>
                <a:gd name="T45" fmla="*/ 39 h 211"/>
                <a:gd name="T46" fmla="*/ 131 w 424"/>
                <a:gd name="T47" fmla="*/ 50 h 211"/>
                <a:gd name="T48" fmla="*/ 166 w 424"/>
                <a:gd name="T49" fmla="*/ 77 h 211"/>
                <a:gd name="T50" fmla="*/ 195 w 424"/>
                <a:gd name="T51" fmla="*/ 107 h 211"/>
                <a:gd name="T52" fmla="*/ 206 w 424"/>
                <a:gd name="T53" fmla="*/ 123 h 211"/>
                <a:gd name="T54" fmla="*/ 233 w 424"/>
                <a:gd name="T55" fmla="*/ 152 h 211"/>
                <a:gd name="T56" fmla="*/ 250 w 424"/>
                <a:gd name="T57" fmla="*/ 168 h 211"/>
                <a:gd name="T58" fmla="*/ 269 w 424"/>
                <a:gd name="T59" fmla="*/ 181 h 211"/>
                <a:gd name="T60" fmla="*/ 290 w 424"/>
                <a:gd name="T61" fmla="*/ 187 h 211"/>
                <a:gd name="T62" fmla="*/ 317 w 424"/>
                <a:gd name="T63" fmla="*/ 187 h 211"/>
                <a:gd name="T64" fmla="*/ 348 w 424"/>
                <a:gd name="T65" fmla="*/ 179 h 211"/>
                <a:gd name="T66" fmla="*/ 385 w 424"/>
                <a:gd name="T67" fmla="*/ 161 h 211"/>
                <a:gd name="T68" fmla="*/ 407 w 424"/>
                <a:gd name="T69" fmla="*/ 150 h 211"/>
                <a:gd name="T70" fmla="*/ 416 w 424"/>
                <a:gd name="T71" fmla="*/ 149 h 211"/>
                <a:gd name="T72" fmla="*/ 423 w 424"/>
                <a:gd name="T73" fmla="*/ 153 h 211"/>
                <a:gd name="T74" fmla="*/ 424 w 424"/>
                <a:gd name="T75" fmla="*/ 158 h 211"/>
                <a:gd name="T76" fmla="*/ 422 w 424"/>
                <a:gd name="T77" fmla="*/ 166 h 211"/>
                <a:gd name="T78" fmla="*/ 418 w 424"/>
                <a:gd name="T79" fmla="*/ 169 h 211"/>
                <a:gd name="T80" fmla="*/ 384 w 424"/>
                <a:gd name="T81" fmla="*/ 188 h 211"/>
                <a:gd name="T82" fmla="*/ 353 w 424"/>
                <a:gd name="T83" fmla="*/ 201 h 211"/>
                <a:gd name="T84" fmla="*/ 325 w 424"/>
                <a:gd name="T85" fmla="*/ 209 h 211"/>
                <a:gd name="T86" fmla="*/ 301 w 424"/>
                <a:gd name="T87"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4" h="211">
                  <a:moveTo>
                    <a:pt x="301" y="211"/>
                  </a:moveTo>
                  <a:lnTo>
                    <a:pt x="301" y="211"/>
                  </a:lnTo>
                  <a:lnTo>
                    <a:pt x="292" y="210"/>
                  </a:lnTo>
                  <a:lnTo>
                    <a:pt x="282" y="209"/>
                  </a:lnTo>
                  <a:lnTo>
                    <a:pt x="274" y="207"/>
                  </a:lnTo>
                  <a:lnTo>
                    <a:pt x="266" y="204"/>
                  </a:lnTo>
                  <a:lnTo>
                    <a:pt x="258" y="201"/>
                  </a:lnTo>
                  <a:lnTo>
                    <a:pt x="250" y="197"/>
                  </a:lnTo>
                  <a:lnTo>
                    <a:pt x="236" y="188"/>
                  </a:lnTo>
                  <a:lnTo>
                    <a:pt x="224" y="176"/>
                  </a:lnTo>
                  <a:lnTo>
                    <a:pt x="212" y="165"/>
                  </a:lnTo>
                  <a:lnTo>
                    <a:pt x="189" y="137"/>
                  </a:lnTo>
                  <a:lnTo>
                    <a:pt x="189" y="137"/>
                  </a:lnTo>
                  <a:lnTo>
                    <a:pt x="165" y="108"/>
                  </a:lnTo>
                  <a:lnTo>
                    <a:pt x="151" y="95"/>
                  </a:lnTo>
                  <a:lnTo>
                    <a:pt x="136" y="82"/>
                  </a:lnTo>
                  <a:lnTo>
                    <a:pt x="120" y="69"/>
                  </a:lnTo>
                  <a:lnTo>
                    <a:pt x="101" y="60"/>
                  </a:lnTo>
                  <a:lnTo>
                    <a:pt x="92" y="55"/>
                  </a:lnTo>
                  <a:lnTo>
                    <a:pt x="82" y="52"/>
                  </a:lnTo>
                  <a:lnTo>
                    <a:pt x="70" y="48"/>
                  </a:lnTo>
                  <a:lnTo>
                    <a:pt x="59" y="46"/>
                  </a:lnTo>
                  <a:lnTo>
                    <a:pt x="59" y="46"/>
                  </a:lnTo>
                  <a:lnTo>
                    <a:pt x="51" y="45"/>
                  </a:lnTo>
                  <a:lnTo>
                    <a:pt x="44" y="42"/>
                  </a:lnTo>
                  <a:lnTo>
                    <a:pt x="27" y="33"/>
                  </a:lnTo>
                  <a:lnTo>
                    <a:pt x="5" y="22"/>
                  </a:lnTo>
                  <a:lnTo>
                    <a:pt x="5" y="22"/>
                  </a:lnTo>
                  <a:lnTo>
                    <a:pt x="1" y="19"/>
                  </a:lnTo>
                  <a:lnTo>
                    <a:pt x="0" y="14"/>
                  </a:lnTo>
                  <a:lnTo>
                    <a:pt x="0" y="10"/>
                  </a:lnTo>
                  <a:lnTo>
                    <a:pt x="1" y="6"/>
                  </a:lnTo>
                  <a:lnTo>
                    <a:pt x="1" y="6"/>
                  </a:lnTo>
                  <a:lnTo>
                    <a:pt x="5" y="2"/>
                  </a:lnTo>
                  <a:lnTo>
                    <a:pt x="8" y="0"/>
                  </a:lnTo>
                  <a:lnTo>
                    <a:pt x="13" y="0"/>
                  </a:lnTo>
                  <a:lnTo>
                    <a:pt x="17" y="2"/>
                  </a:lnTo>
                  <a:lnTo>
                    <a:pt x="17" y="2"/>
                  </a:lnTo>
                  <a:lnTo>
                    <a:pt x="40" y="15"/>
                  </a:lnTo>
                  <a:lnTo>
                    <a:pt x="53" y="21"/>
                  </a:lnTo>
                  <a:lnTo>
                    <a:pt x="62" y="24"/>
                  </a:lnTo>
                  <a:lnTo>
                    <a:pt x="62" y="24"/>
                  </a:lnTo>
                  <a:lnTo>
                    <a:pt x="76" y="27"/>
                  </a:lnTo>
                  <a:lnTo>
                    <a:pt x="89" y="30"/>
                  </a:lnTo>
                  <a:lnTo>
                    <a:pt x="100" y="35"/>
                  </a:lnTo>
                  <a:lnTo>
                    <a:pt x="112" y="39"/>
                  </a:lnTo>
                  <a:lnTo>
                    <a:pt x="122" y="44"/>
                  </a:lnTo>
                  <a:lnTo>
                    <a:pt x="131" y="50"/>
                  </a:lnTo>
                  <a:lnTo>
                    <a:pt x="150" y="62"/>
                  </a:lnTo>
                  <a:lnTo>
                    <a:pt x="166" y="77"/>
                  </a:lnTo>
                  <a:lnTo>
                    <a:pt x="181" y="92"/>
                  </a:lnTo>
                  <a:lnTo>
                    <a:pt x="195" y="107"/>
                  </a:lnTo>
                  <a:lnTo>
                    <a:pt x="206" y="123"/>
                  </a:lnTo>
                  <a:lnTo>
                    <a:pt x="206" y="123"/>
                  </a:lnTo>
                  <a:lnTo>
                    <a:pt x="224" y="143"/>
                  </a:lnTo>
                  <a:lnTo>
                    <a:pt x="233" y="152"/>
                  </a:lnTo>
                  <a:lnTo>
                    <a:pt x="241" y="161"/>
                  </a:lnTo>
                  <a:lnTo>
                    <a:pt x="250" y="168"/>
                  </a:lnTo>
                  <a:lnTo>
                    <a:pt x="259" y="175"/>
                  </a:lnTo>
                  <a:lnTo>
                    <a:pt x="269" y="181"/>
                  </a:lnTo>
                  <a:lnTo>
                    <a:pt x="279" y="184"/>
                  </a:lnTo>
                  <a:lnTo>
                    <a:pt x="290" y="187"/>
                  </a:lnTo>
                  <a:lnTo>
                    <a:pt x="303" y="188"/>
                  </a:lnTo>
                  <a:lnTo>
                    <a:pt x="317" y="187"/>
                  </a:lnTo>
                  <a:lnTo>
                    <a:pt x="332" y="183"/>
                  </a:lnTo>
                  <a:lnTo>
                    <a:pt x="348" y="179"/>
                  </a:lnTo>
                  <a:lnTo>
                    <a:pt x="365" y="172"/>
                  </a:lnTo>
                  <a:lnTo>
                    <a:pt x="385" y="161"/>
                  </a:lnTo>
                  <a:lnTo>
                    <a:pt x="407" y="150"/>
                  </a:lnTo>
                  <a:lnTo>
                    <a:pt x="407" y="150"/>
                  </a:lnTo>
                  <a:lnTo>
                    <a:pt x="411" y="148"/>
                  </a:lnTo>
                  <a:lnTo>
                    <a:pt x="416" y="149"/>
                  </a:lnTo>
                  <a:lnTo>
                    <a:pt x="419" y="150"/>
                  </a:lnTo>
                  <a:lnTo>
                    <a:pt x="423" y="153"/>
                  </a:lnTo>
                  <a:lnTo>
                    <a:pt x="423" y="153"/>
                  </a:lnTo>
                  <a:lnTo>
                    <a:pt x="424" y="158"/>
                  </a:lnTo>
                  <a:lnTo>
                    <a:pt x="424" y="163"/>
                  </a:lnTo>
                  <a:lnTo>
                    <a:pt x="422" y="166"/>
                  </a:lnTo>
                  <a:lnTo>
                    <a:pt x="418" y="169"/>
                  </a:lnTo>
                  <a:lnTo>
                    <a:pt x="418" y="169"/>
                  </a:lnTo>
                  <a:lnTo>
                    <a:pt x="401" y="180"/>
                  </a:lnTo>
                  <a:lnTo>
                    <a:pt x="384" y="188"/>
                  </a:lnTo>
                  <a:lnTo>
                    <a:pt x="368" y="195"/>
                  </a:lnTo>
                  <a:lnTo>
                    <a:pt x="353" y="201"/>
                  </a:lnTo>
                  <a:lnTo>
                    <a:pt x="339" y="205"/>
                  </a:lnTo>
                  <a:lnTo>
                    <a:pt x="325" y="209"/>
                  </a:lnTo>
                  <a:lnTo>
                    <a:pt x="313" y="210"/>
                  </a:lnTo>
                  <a:lnTo>
                    <a:pt x="301" y="211"/>
                  </a:lnTo>
                  <a:lnTo>
                    <a:pt x="301"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Line 136"/>
            <p:cNvSpPr>
              <a:spLocks noChangeShapeType="1"/>
            </p:cNvSpPr>
            <p:nvPr/>
          </p:nvSpPr>
          <p:spPr bwMode="auto">
            <a:xfrm>
              <a:off x="4049713" y="266069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 name="Freeform 137"/>
            <p:cNvSpPr>
              <a:spLocks/>
            </p:cNvSpPr>
            <p:nvPr/>
          </p:nvSpPr>
          <p:spPr bwMode="auto">
            <a:xfrm>
              <a:off x="4340225" y="2160636"/>
              <a:ext cx="93663" cy="127000"/>
            </a:xfrm>
            <a:custGeom>
              <a:avLst/>
              <a:gdLst>
                <a:gd name="T0" fmla="*/ 106 w 117"/>
                <a:gd name="T1" fmla="*/ 160 h 160"/>
                <a:gd name="T2" fmla="*/ 106 w 117"/>
                <a:gd name="T3" fmla="*/ 160 h 160"/>
                <a:gd name="T4" fmla="*/ 101 w 117"/>
                <a:gd name="T5" fmla="*/ 159 h 160"/>
                <a:gd name="T6" fmla="*/ 101 w 117"/>
                <a:gd name="T7" fmla="*/ 159 h 160"/>
                <a:gd name="T8" fmla="*/ 84 w 117"/>
                <a:gd name="T9" fmla="*/ 152 h 160"/>
                <a:gd name="T10" fmla="*/ 68 w 117"/>
                <a:gd name="T11" fmla="*/ 144 h 160"/>
                <a:gd name="T12" fmla="*/ 53 w 117"/>
                <a:gd name="T13" fmla="*/ 136 h 160"/>
                <a:gd name="T14" fmla="*/ 40 w 117"/>
                <a:gd name="T15" fmla="*/ 127 h 160"/>
                <a:gd name="T16" fmla="*/ 28 w 117"/>
                <a:gd name="T17" fmla="*/ 116 h 160"/>
                <a:gd name="T18" fmla="*/ 19 w 117"/>
                <a:gd name="T19" fmla="*/ 106 h 160"/>
                <a:gd name="T20" fmla="*/ 12 w 117"/>
                <a:gd name="T21" fmla="*/ 94 h 160"/>
                <a:gd name="T22" fmla="*/ 6 w 117"/>
                <a:gd name="T23" fmla="*/ 82 h 160"/>
                <a:gd name="T24" fmla="*/ 6 w 117"/>
                <a:gd name="T25" fmla="*/ 82 h 160"/>
                <a:gd name="T26" fmla="*/ 2 w 117"/>
                <a:gd name="T27" fmla="*/ 67 h 160"/>
                <a:gd name="T28" fmla="*/ 0 w 117"/>
                <a:gd name="T29" fmla="*/ 53 h 160"/>
                <a:gd name="T30" fmla="*/ 0 w 117"/>
                <a:gd name="T31" fmla="*/ 40 h 160"/>
                <a:gd name="T32" fmla="*/ 1 w 117"/>
                <a:gd name="T33" fmla="*/ 30 h 160"/>
                <a:gd name="T34" fmla="*/ 3 w 117"/>
                <a:gd name="T35" fmla="*/ 21 h 160"/>
                <a:gd name="T36" fmla="*/ 5 w 117"/>
                <a:gd name="T37" fmla="*/ 13 h 160"/>
                <a:gd name="T38" fmla="*/ 8 w 117"/>
                <a:gd name="T39" fmla="*/ 6 h 160"/>
                <a:gd name="T40" fmla="*/ 8 w 117"/>
                <a:gd name="T41" fmla="*/ 6 h 160"/>
                <a:gd name="T42" fmla="*/ 11 w 117"/>
                <a:gd name="T43" fmla="*/ 2 h 160"/>
                <a:gd name="T44" fmla="*/ 15 w 117"/>
                <a:gd name="T45" fmla="*/ 0 h 160"/>
                <a:gd name="T46" fmla="*/ 19 w 117"/>
                <a:gd name="T47" fmla="*/ 0 h 160"/>
                <a:gd name="T48" fmla="*/ 24 w 117"/>
                <a:gd name="T49" fmla="*/ 1 h 160"/>
                <a:gd name="T50" fmla="*/ 24 w 117"/>
                <a:gd name="T51" fmla="*/ 1 h 160"/>
                <a:gd name="T52" fmla="*/ 27 w 117"/>
                <a:gd name="T53" fmla="*/ 3 h 160"/>
                <a:gd name="T54" fmla="*/ 29 w 117"/>
                <a:gd name="T55" fmla="*/ 8 h 160"/>
                <a:gd name="T56" fmla="*/ 29 w 117"/>
                <a:gd name="T57" fmla="*/ 11 h 160"/>
                <a:gd name="T58" fmla="*/ 28 w 117"/>
                <a:gd name="T59" fmla="*/ 16 h 160"/>
                <a:gd name="T60" fmla="*/ 28 w 117"/>
                <a:gd name="T61" fmla="*/ 16 h 160"/>
                <a:gd name="T62" fmla="*/ 26 w 117"/>
                <a:gd name="T63" fmla="*/ 22 h 160"/>
                <a:gd name="T64" fmla="*/ 24 w 117"/>
                <a:gd name="T65" fmla="*/ 35 h 160"/>
                <a:gd name="T66" fmla="*/ 23 w 117"/>
                <a:gd name="T67" fmla="*/ 43 h 160"/>
                <a:gd name="T68" fmla="*/ 23 w 117"/>
                <a:gd name="T69" fmla="*/ 52 h 160"/>
                <a:gd name="T70" fmla="*/ 24 w 117"/>
                <a:gd name="T71" fmla="*/ 62 h 160"/>
                <a:gd name="T72" fmla="*/ 27 w 117"/>
                <a:gd name="T73" fmla="*/ 74 h 160"/>
                <a:gd name="T74" fmla="*/ 27 w 117"/>
                <a:gd name="T75" fmla="*/ 74 h 160"/>
                <a:gd name="T76" fmla="*/ 32 w 117"/>
                <a:gd name="T77" fmla="*/ 83 h 160"/>
                <a:gd name="T78" fmla="*/ 39 w 117"/>
                <a:gd name="T79" fmla="*/ 93 h 160"/>
                <a:gd name="T80" fmla="*/ 47 w 117"/>
                <a:gd name="T81" fmla="*/ 101 h 160"/>
                <a:gd name="T82" fmla="*/ 56 w 117"/>
                <a:gd name="T83" fmla="*/ 109 h 160"/>
                <a:gd name="T84" fmla="*/ 68 w 117"/>
                <a:gd name="T85" fmla="*/ 117 h 160"/>
                <a:gd name="T86" fmla="*/ 79 w 117"/>
                <a:gd name="T87" fmla="*/ 124 h 160"/>
                <a:gd name="T88" fmla="*/ 94 w 117"/>
                <a:gd name="T89" fmla="*/ 131 h 160"/>
                <a:gd name="T90" fmla="*/ 109 w 117"/>
                <a:gd name="T91" fmla="*/ 137 h 160"/>
                <a:gd name="T92" fmla="*/ 109 w 117"/>
                <a:gd name="T93" fmla="*/ 137 h 160"/>
                <a:gd name="T94" fmla="*/ 112 w 117"/>
                <a:gd name="T95" fmla="*/ 139 h 160"/>
                <a:gd name="T96" fmla="*/ 116 w 117"/>
                <a:gd name="T97" fmla="*/ 144 h 160"/>
                <a:gd name="T98" fmla="*/ 117 w 117"/>
                <a:gd name="T99" fmla="*/ 147 h 160"/>
                <a:gd name="T100" fmla="*/ 116 w 117"/>
                <a:gd name="T101" fmla="*/ 152 h 160"/>
                <a:gd name="T102" fmla="*/ 116 w 117"/>
                <a:gd name="T103" fmla="*/ 152 h 160"/>
                <a:gd name="T104" fmla="*/ 115 w 117"/>
                <a:gd name="T105" fmla="*/ 155 h 160"/>
                <a:gd name="T106" fmla="*/ 111 w 117"/>
                <a:gd name="T107" fmla="*/ 158 h 160"/>
                <a:gd name="T108" fmla="*/ 109 w 117"/>
                <a:gd name="T109" fmla="*/ 159 h 160"/>
                <a:gd name="T110" fmla="*/ 106 w 117"/>
                <a:gd name="T111" fmla="*/ 160 h 160"/>
                <a:gd name="T112" fmla="*/ 106 w 117"/>
                <a:gd name="T113"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7" h="160">
                  <a:moveTo>
                    <a:pt x="106" y="160"/>
                  </a:moveTo>
                  <a:lnTo>
                    <a:pt x="106" y="160"/>
                  </a:lnTo>
                  <a:lnTo>
                    <a:pt x="101" y="159"/>
                  </a:lnTo>
                  <a:lnTo>
                    <a:pt x="101" y="159"/>
                  </a:lnTo>
                  <a:lnTo>
                    <a:pt x="84" y="152"/>
                  </a:lnTo>
                  <a:lnTo>
                    <a:pt x="68" y="144"/>
                  </a:lnTo>
                  <a:lnTo>
                    <a:pt x="53" y="136"/>
                  </a:lnTo>
                  <a:lnTo>
                    <a:pt x="40" y="127"/>
                  </a:lnTo>
                  <a:lnTo>
                    <a:pt x="28" y="116"/>
                  </a:lnTo>
                  <a:lnTo>
                    <a:pt x="19" y="106"/>
                  </a:lnTo>
                  <a:lnTo>
                    <a:pt x="12" y="94"/>
                  </a:lnTo>
                  <a:lnTo>
                    <a:pt x="6" y="82"/>
                  </a:lnTo>
                  <a:lnTo>
                    <a:pt x="6" y="82"/>
                  </a:lnTo>
                  <a:lnTo>
                    <a:pt x="2" y="67"/>
                  </a:lnTo>
                  <a:lnTo>
                    <a:pt x="0" y="53"/>
                  </a:lnTo>
                  <a:lnTo>
                    <a:pt x="0" y="40"/>
                  </a:lnTo>
                  <a:lnTo>
                    <a:pt x="1" y="30"/>
                  </a:lnTo>
                  <a:lnTo>
                    <a:pt x="3" y="21"/>
                  </a:lnTo>
                  <a:lnTo>
                    <a:pt x="5" y="13"/>
                  </a:lnTo>
                  <a:lnTo>
                    <a:pt x="8" y="6"/>
                  </a:lnTo>
                  <a:lnTo>
                    <a:pt x="8" y="6"/>
                  </a:lnTo>
                  <a:lnTo>
                    <a:pt x="11" y="2"/>
                  </a:lnTo>
                  <a:lnTo>
                    <a:pt x="15" y="0"/>
                  </a:lnTo>
                  <a:lnTo>
                    <a:pt x="19" y="0"/>
                  </a:lnTo>
                  <a:lnTo>
                    <a:pt x="24" y="1"/>
                  </a:lnTo>
                  <a:lnTo>
                    <a:pt x="24" y="1"/>
                  </a:lnTo>
                  <a:lnTo>
                    <a:pt x="27" y="3"/>
                  </a:lnTo>
                  <a:lnTo>
                    <a:pt x="29" y="8"/>
                  </a:lnTo>
                  <a:lnTo>
                    <a:pt x="29" y="11"/>
                  </a:lnTo>
                  <a:lnTo>
                    <a:pt x="28" y="16"/>
                  </a:lnTo>
                  <a:lnTo>
                    <a:pt x="28" y="16"/>
                  </a:lnTo>
                  <a:lnTo>
                    <a:pt x="26" y="22"/>
                  </a:lnTo>
                  <a:lnTo>
                    <a:pt x="24" y="35"/>
                  </a:lnTo>
                  <a:lnTo>
                    <a:pt x="23" y="43"/>
                  </a:lnTo>
                  <a:lnTo>
                    <a:pt x="23" y="52"/>
                  </a:lnTo>
                  <a:lnTo>
                    <a:pt x="24" y="62"/>
                  </a:lnTo>
                  <a:lnTo>
                    <a:pt x="27" y="74"/>
                  </a:lnTo>
                  <a:lnTo>
                    <a:pt x="27" y="74"/>
                  </a:lnTo>
                  <a:lnTo>
                    <a:pt x="32" y="83"/>
                  </a:lnTo>
                  <a:lnTo>
                    <a:pt x="39" y="93"/>
                  </a:lnTo>
                  <a:lnTo>
                    <a:pt x="47" y="101"/>
                  </a:lnTo>
                  <a:lnTo>
                    <a:pt x="56" y="109"/>
                  </a:lnTo>
                  <a:lnTo>
                    <a:pt x="68" y="117"/>
                  </a:lnTo>
                  <a:lnTo>
                    <a:pt x="79" y="124"/>
                  </a:lnTo>
                  <a:lnTo>
                    <a:pt x="94" y="131"/>
                  </a:lnTo>
                  <a:lnTo>
                    <a:pt x="109" y="137"/>
                  </a:lnTo>
                  <a:lnTo>
                    <a:pt x="109" y="137"/>
                  </a:lnTo>
                  <a:lnTo>
                    <a:pt x="112" y="139"/>
                  </a:lnTo>
                  <a:lnTo>
                    <a:pt x="116" y="144"/>
                  </a:lnTo>
                  <a:lnTo>
                    <a:pt x="117" y="147"/>
                  </a:lnTo>
                  <a:lnTo>
                    <a:pt x="116" y="152"/>
                  </a:lnTo>
                  <a:lnTo>
                    <a:pt x="116" y="152"/>
                  </a:lnTo>
                  <a:lnTo>
                    <a:pt x="115" y="155"/>
                  </a:lnTo>
                  <a:lnTo>
                    <a:pt x="111" y="158"/>
                  </a:lnTo>
                  <a:lnTo>
                    <a:pt x="109" y="159"/>
                  </a:lnTo>
                  <a:lnTo>
                    <a:pt x="106" y="160"/>
                  </a:lnTo>
                  <a:lnTo>
                    <a:pt x="106" y="1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Line 138"/>
            <p:cNvSpPr>
              <a:spLocks noChangeShapeType="1"/>
            </p:cNvSpPr>
            <p:nvPr/>
          </p:nvSpPr>
          <p:spPr bwMode="auto">
            <a:xfrm>
              <a:off x="4217988" y="242574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 name="Freeform 139"/>
            <p:cNvSpPr>
              <a:spLocks/>
            </p:cNvSpPr>
            <p:nvPr/>
          </p:nvSpPr>
          <p:spPr bwMode="auto">
            <a:xfrm>
              <a:off x="4000500" y="2619424"/>
              <a:ext cx="258763" cy="190500"/>
            </a:xfrm>
            <a:custGeom>
              <a:avLst/>
              <a:gdLst>
                <a:gd name="T0" fmla="*/ 259 w 326"/>
                <a:gd name="T1" fmla="*/ 240 h 240"/>
                <a:gd name="T2" fmla="*/ 235 w 326"/>
                <a:gd name="T3" fmla="*/ 238 h 240"/>
                <a:gd name="T4" fmla="*/ 213 w 326"/>
                <a:gd name="T5" fmla="*/ 230 h 240"/>
                <a:gd name="T6" fmla="*/ 194 w 326"/>
                <a:gd name="T7" fmla="*/ 217 h 240"/>
                <a:gd name="T8" fmla="*/ 176 w 326"/>
                <a:gd name="T9" fmla="*/ 201 h 240"/>
                <a:gd name="T10" fmla="*/ 161 w 326"/>
                <a:gd name="T11" fmla="*/ 182 h 240"/>
                <a:gd name="T12" fmla="*/ 135 w 326"/>
                <a:gd name="T13" fmla="*/ 141 h 240"/>
                <a:gd name="T14" fmla="*/ 123 w 326"/>
                <a:gd name="T15" fmla="*/ 120 h 240"/>
                <a:gd name="T16" fmla="*/ 100 w 326"/>
                <a:gd name="T17" fmla="*/ 80 h 240"/>
                <a:gd name="T18" fmla="*/ 76 w 326"/>
                <a:gd name="T19" fmla="*/ 48 h 240"/>
                <a:gd name="T20" fmla="*/ 63 w 326"/>
                <a:gd name="T21" fmla="*/ 36 h 240"/>
                <a:gd name="T22" fmla="*/ 48 w 326"/>
                <a:gd name="T23" fmla="*/ 28 h 240"/>
                <a:gd name="T24" fmla="*/ 32 w 326"/>
                <a:gd name="T25" fmla="*/ 23 h 240"/>
                <a:gd name="T26" fmla="*/ 14 w 326"/>
                <a:gd name="T27" fmla="*/ 25 h 240"/>
                <a:gd name="T28" fmla="*/ 9 w 326"/>
                <a:gd name="T29" fmla="*/ 25 h 240"/>
                <a:gd name="T30" fmla="*/ 2 w 326"/>
                <a:gd name="T31" fmla="*/ 19 h 240"/>
                <a:gd name="T32" fmla="*/ 0 w 326"/>
                <a:gd name="T33" fmla="*/ 14 h 240"/>
                <a:gd name="T34" fmla="*/ 2 w 326"/>
                <a:gd name="T35" fmla="*/ 6 h 240"/>
                <a:gd name="T36" fmla="*/ 10 w 326"/>
                <a:gd name="T37" fmla="*/ 2 h 240"/>
                <a:gd name="T38" fmla="*/ 22 w 326"/>
                <a:gd name="T39" fmla="*/ 0 h 240"/>
                <a:gd name="T40" fmla="*/ 45 w 326"/>
                <a:gd name="T41" fmla="*/ 3 h 240"/>
                <a:gd name="T42" fmla="*/ 65 w 326"/>
                <a:gd name="T43" fmla="*/ 10 h 240"/>
                <a:gd name="T44" fmla="*/ 82 w 326"/>
                <a:gd name="T45" fmla="*/ 22 h 240"/>
                <a:gd name="T46" fmla="*/ 98 w 326"/>
                <a:gd name="T47" fmla="*/ 37 h 240"/>
                <a:gd name="T48" fmla="*/ 119 w 326"/>
                <a:gd name="T49" fmla="*/ 66 h 240"/>
                <a:gd name="T50" fmla="*/ 143 w 326"/>
                <a:gd name="T51" fmla="*/ 109 h 240"/>
                <a:gd name="T52" fmla="*/ 158 w 326"/>
                <a:gd name="T53" fmla="*/ 134 h 240"/>
                <a:gd name="T54" fmla="*/ 180 w 326"/>
                <a:gd name="T55" fmla="*/ 170 h 240"/>
                <a:gd name="T56" fmla="*/ 197 w 326"/>
                <a:gd name="T57" fmla="*/ 189 h 240"/>
                <a:gd name="T58" fmla="*/ 215 w 326"/>
                <a:gd name="T59" fmla="*/ 204 h 240"/>
                <a:gd name="T60" fmla="*/ 237 w 326"/>
                <a:gd name="T61" fmla="*/ 214 h 240"/>
                <a:gd name="T62" fmla="*/ 264 w 326"/>
                <a:gd name="T63" fmla="*/ 217 h 240"/>
                <a:gd name="T64" fmla="*/ 294 w 326"/>
                <a:gd name="T65" fmla="*/ 212 h 240"/>
                <a:gd name="T66" fmla="*/ 310 w 326"/>
                <a:gd name="T67" fmla="*/ 207 h 240"/>
                <a:gd name="T68" fmla="*/ 319 w 326"/>
                <a:gd name="T69" fmla="*/ 207 h 240"/>
                <a:gd name="T70" fmla="*/ 325 w 326"/>
                <a:gd name="T71" fmla="*/ 212 h 240"/>
                <a:gd name="T72" fmla="*/ 326 w 326"/>
                <a:gd name="T73" fmla="*/ 217 h 240"/>
                <a:gd name="T74" fmla="*/ 323 w 326"/>
                <a:gd name="T75" fmla="*/ 225 h 240"/>
                <a:gd name="T76" fmla="*/ 319 w 326"/>
                <a:gd name="T77" fmla="*/ 227 h 240"/>
                <a:gd name="T78" fmla="*/ 287 w 326"/>
                <a:gd name="T79" fmla="*/ 238 h 240"/>
                <a:gd name="T80" fmla="*/ 259 w 326"/>
                <a:gd name="T8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6" h="240">
                  <a:moveTo>
                    <a:pt x="259" y="240"/>
                  </a:moveTo>
                  <a:lnTo>
                    <a:pt x="259" y="240"/>
                  </a:lnTo>
                  <a:lnTo>
                    <a:pt x="247" y="240"/>
                  </a:lnTo>
                  <a:lnTo>
                    <a:pt x="235" y="238"/>
                  </a:lnTo>
                  <a:lnTo>
                    <a:pt x="223" y="234"/>
                  </a:lnTo>
                  <a:lnTo>
                    <a:pt x="213" y="230"/>
                  </a:lnTo>
                  <a:lnTo>
                    <a:pt x="203" y="224"/>
                  </a:lnTo>
                  <a:lnTo>
                    <a:pt x="194" y="217"/>
                  </a:lnTo>
                  <a:lnTo>
                    <a:pt x="184" y="210"/>
                  </a:lnTo>
                  <a:lnTo>
                    <a:pt x="176" y="201"/>
                  </a:lnTo>
                  <a:lnTo>
                    <a:pt x="168" y="193"/>
                  </a:lnTo>
                  <a:lnTo>
                    <a:pt x="161" y="182"/>
                  </a:lnTo>
                  <a:lnTo>
                    <a:pt x="147" y="163"/>
                  </a:lnTo>
                  <a:lnTo>
                    <a:pt x="135" y="141"/>
                  </a:lnTo>
                  <a:lnTo>
                    <a:pt x="123" y="120"/>
                  </a:lnTo>
                  <a:lnTo>
                    <a:pt x="123" y="120"/>
                  </a:lnTo>
                  <a:lnTo>
                    <a:pt x="112" y="99"/>
                  </a:lnTo>
                  <a:lnTo>
                    <a:pt x="100" y="80"/>
                  </a:lnTo>
                  <a:lnTo>
                    <a:pt x="89" y="63"/>
                  </a:lnTo>
                  <a:lnTo>
                    <a:pt x="76" y="48"/>
                  </a:lnTo>
                  <a:lnTo>
                    <a:pt x="70" y="42"/>
                  </a:lnTo>
                  <a:lnTo>
                    <a:pt x="63" y="36"/>
                  </a:lnTo>
                  <a:lnTo>
                    <a:pt x="56" y="31"/>
                  </a:lnTo>
                  <a:lnTo>
                    <a:pt x="48" y="28"/>
                  </a:lnTo>
                  <a:lnTo>
                    <a:pt x="40" y="25"/>
                  </a:lnTo>
                  <a:lnTo>
                    <a:pt x="32" y="23"/>
                  </a:lnTo>
                  <a:lnTo>
                    <a:pt x="23" y="23"/>
                  </a:lnTo>
                  <a:lnTo>
                    <a:pt x="14" y="25"/>
                  </a:lnTo>
                  <a:lnTo>
                    <a:pt x="14" y="25"/>
                  </a:lnTo>
                  <a:lnTo>
                    <a:pt x="9" y="25"/>
                  </a:lnTo>
                  <a:lnTo>
                    <a:pt x="5" y="22"/>
                  </a:lnTo>
                  <a:lnTo>
                    <a:pt x="2" y="19"/>
                  </a:lnTo>
                  <a:lnTo>
                    <a:pt x="0" y="14"/>
                  </a:lnTo>
                  <a:lnTo>
                    <a:pt x="0" y="14"/>
                  </a:lnTo>
                  <a:lnTo>
                    <a:pt x="0" y="10"/>
                  </a:lnTo>
                  <a:lnTo>
                    <a:pt x="2" y="6"/>
                  </a:lnTo>
                  <a:lnTo>
                    <a:pt x="6" y="3"/>
                  </a:lnTo>
                  <a:lnTo>
                    <a:pt x="10" y="2"/>
                  </a:lnTo>
                  <a:lnTo>
                    <a:pt x="10" y="2"/>
                  </a:lnTo>
                  <a:lnTo>
                    <a:pt x="22" y="0"/>
                  </a:lnTo>
                  <a:lnTo>
                    <a:pt x="33" y="0"/>
                  </a:lnTo>
                  <a:lnTo>
                    <a:pt x="45" y="3"/>
                  </a:lnTo>
                  <a:lnTo>
                    <a:pt x="55" y="5"/>
                  </a:lnTo>
                  <a:lnTo>
                    <a:pt x="65" y="10"/>
                  </a:lnTo>
                  <a:lnTo>
                    <a:pt x="74" y="15"/>
                  </a:lnTo>
                  <a:lnTo>
                    <a:pt x="82" y="22"/>
                  </a:lnTo>
                  <a:lnTo>
                    <a:pt x="90" y="29"/>
                  </a:lnTo>
                  <a:lnTo>
                    <a:pt x="98" y="37"/>
                  </a:lnTo>
                  <a:lnTo>
                    <a:pt x="105" y="46"/>
                  </a:lnTo>
                  <a:lnTo>
                    <a:pt x="119" y="66"/>
                  </a:lnTo>
                  <a:lnTo>
                    <a:pt x="131" y="87"/>
                  </a:lnTo>
                  <a:lnTo>
                    <a:pt x="143" y="109"/>
                  </a:lnTo>
                  <a:lnTo>
                    <a:pt x="143" y="109"/>
                  </a:lnTo>
                  <a:lnTo>
                    <a:pt x="158" y="134"/>
                  </a:lnTo>
                  <a:lnTo>
                    <a:pt x="172" y="158"/>
                  </a:lnTo>
                  <a:lnTo>
                    <a:pt x="180" y="170"/>
                  </a:lnTo>
                  <a:lnTo>
                    <a:pt x="188" y="180"/>
                  </a:lnTo>
                  <a:lnTo>
                    <a:pt x="197" y="189"/>
                  </a:lnTo>
                  <a:lnTo>
                    <a:pt x="206" y="197"/>
                  </a:lnTo>
                  <a:lnTo>
                    <a:pt x="215" y="204"/>
                  </a:lnTo>
                  <a:lnTo>
                    <a:pt x="227" y="210"/>
                  </a:lnTo>
                  <a:lnTo>
                    <a:pt x="237" y="214"/>
                  </a:lnTo>
                  <a:lnTo>
                    <a:pt x="250" y="216"/>
                  </a:lnTo>
                  <a:lnTo>
                    <a:pt x="264" y="217"/>
                  </a:lnTo>
                  <a:lnTo>
                    <a:pt x="278" y="216"/>
                  </a:lnTo>
                  <a:lnTo>
                    <a:pt x="294" y="212"/>
                  </a:lnTo>
                  <a:lnTo>
                    <a:pt x="310" y="207"/>
                  </a:lnTo>
                  <a:lnTo>
                    <a:pt x="310" y="207"/>
                  </a:lnTo>
                  <a:lnTo>
                    <a:pt x="314" y="205"/>
                  </a:lnTo>
                  <a:lnTo>
                    <a:pt x="319" y="207"/>
                  </a:lnTo>
                  <a:lnTo>
                    <a:pt x="323" y="209"/>
                  </a:lnTo>
                  <a:lnTo>
                    <a:pt x="325" y="212"/>
                  </a:lnTo>
                  <a:lnTo>
                    <a:pt x="325" y="212"/>
                  </a:lnTo>
                  <a:lnTo>
                    <a:pt x="326" y="217"/>
                  </a:lnTo>
                  <a:lnTo>
                    <a:pt x="325" y="222"/>
                  </a:lnTo>
                  <a:lnTo>
                    <a:pt x="323" y="225"/>
                  </a:lnTo>
                  <a:lnTo>
                    <a:pt x="319" y="227"/>
                  </a:lnTo>
                  <a:lnTo>
                    <a:pt x="319" y="227"/>
                  </a:lnTo>
                  <a:lnTo>
                    <a:pt x="303" y="233"/>
                  </a:lnTo>
                  <a:lnTo>
                    <a:pt x="287" y="238"/>
                  </a:lnTo>
                  <a:lnTo>
                    <a:pt x="273" y="240"/>
                  </a:lnTo>
                  <a:lnTo>
                    <a:pt x="259" y="240"/>
                  </a:lnTo>
                  <a:lnTo>
                    <a:pt x="259" y="2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140"/>
            <p:cNvSpPr>
              <a:spLocks/>
            </p:cNvSpPr>
            <p:nvPr/>
          </p:nvSpPr>
          <p:spPr bwMode="auto">
            <a:xfrm>
              <a:off x="4029075" y="3084561"/>
              <a:ext cx="298450" cy="130175"/>
            </a:xfrm>
            <a:custGeom>
              <a:avLst/>
              <a:gdLst>
                <a:gd name="T0" fmla="*/ 11 w 375"/>
                <a:gd name="T1" fmla="*/ 163 h 163"/>
                <a:gd name="T2" fmla="*/ 3 w 375"/>
                <a:gd name="T3" fmla="*/ 159 h 163"/>
                <a:gd name="T4" fmla="*/ 1 w 375"/>
                <a:gd name="T5" fmla="*/ 155 h 163"/>
                <a:gd name="T6" fmla="*/ 1 w 375"/>
                <a:gd name="T7" fmla="*/ 148 h 163"/>
                <a:gd name="T8" fmla="*/ 2 w 375"/>
                <a:gd name="T9" fmla="*/ 145 h 163"/>
                <a:gd name="T10" fmla="*/ 34 w 375"/>
                <a:gd name="T11" fmla="*/ 102 h 163"/>
                <a:gd name="T12" fmla="*/ 74 w 375"/>
                <a:gd name="T13" fmla="*/ 59 h 163"/>
                <a:gd name="T14" fmla="*/ 105 w 375"/>
                <a:gd name="T15" fmla="*/ 31 h 163"/>
                <a:gd name="T16" fmla="*/ 127 w 375"/>
                <a:gd name="T17" fmla="*/ 16 h 163"/>
                <a:gd name="T18" fmla="*/ 150 w 375"/>
                <a:gd name="T19" fmla="*/ 4 h 163"/>
                <a:gd name="T20" fmla="*/ 161 w 375"/>
                <a:gd name="T21" fmla="*/ 1 h 163"/>
                <a:gd name="T22" fmla="*/ 169 w 375"/>
                <a:gd name="T23" fmla="*/ 2 h 163"/>
                <a:gd name="T24" fmla="*/ 175 w 375"/>
                <a:gd name="T25" fmla="*/ 9 h 163"/>
                <a:gd name="T26" fmla="*/ 175 w 375"/>
                <a:gd name="T27" fmla="*/ 14 h 163"/>
                <a:gd name="T28" fmla="*/ 172 w 375"/>
                <a:gd name="T29" fmla="*/ 21 h 163"/>
                <a:gd name="T30" fmla="*/ 167 w 375"/>
                <a:gd name="T31" fmla="*/ 23 h 163"/>
                <a:gd name="T32" fmla="*/ 150 w 375"/>
                <a:gd name="T33" fmla="*/ 30 h 163"/>
                <a:gd name="T34" fmla="*/ 115 w 375"/>
                <a:gd name="T35" fmla="*/ 52 h 163"/>
                <a:gd name="T36" fmla="*/ 83 w 375"/>
                <a:gd name="T37" fmla="*/ 82 h 163"/>
                <a:gd name="T38" fmla="*/ 44 w 375"/>
                <a:gd name="T39" fmla="*/ 129 h 163"/>
                <a:gd name="T40" fmla="*/ 77 w 375"/>
                <a:gd name="T41" fmla="*/ 119 h 163"/>
                <a:gd name="T42" fmla="*/ 163 w 375"/>
                <a:gd name="T43" fmla="*/ 97 h 163"/>
                <a:gd name="T44" fmla="*/ 254 w 375"/>
                <a:gd name="T45" fmla="*/ 78 h 163"/>
                <a:gd name="T46" fmla="*/ 297 w 375"/>
                <a:gd name="T47" fmla="*/ 74 h 163"/>
                <a:gd name="T48" fmla="*/ 332 w 375"/>
                <a:gd name="T49" fmla="*/ 75 h 163"/>
                <a:gd name="T50" fmla="*/ 357 w 375"/>
                <a:gd name="T51" fmla="*/ 80 h 163"/>
                <a:gd name="T52" fmla="*/ 364 w 375"/>
                <a:gd name="T53" fmla="*/ 84 h 163"/>
                <a:gd name="T54" fmla="*/ 373 w 375"/>
                <a:gd name="T55" fmla="*/ 93 h 163"/>
                <a:gd name="T56" fmla="*/ 375 w 375"/>
                <a:gd name="T57" fmla="*/ 99 h 163"/>
                <a:gd name="T58" fmla="*/ 374 w 375"/>
                <a:gd name="T59" fmla="*/ 108 h 163"/>
                <a:gd name="T60" fmla="*/ 369 w 375"/>
                <a:gd name="T61" fmla="*/ 114 h 163"/>
                <a:gd name="T62" fmla="*/ 364 w 375"/>
                <a:gd name="T63" fmla="*/ 114 h 163"/>
                <a:gd name="T64" fmla="*/ 356 w 375"/>
                <a:gd name="T65" fmla="*/ 110 h 163"/>
                <a:gd name="T66" fmla="*/ 354 w 375"/>
                <a:gd name="T67" fmla="*/ 106 h 163"/>
                <a:gd name="T68" fmla="*/ 348 w 375"/>
                <a:gd name="T69" fmla="*/ 101 h 163"/>
                <a:gd name="T70" fmla="*/ 342 w 375"/>
                <a:gd name="T71" fmla="*/ 99 h 163"/>
                <a:gd name="T72" fmla="*/ 320 w 375"/>
                <a:gd name="T73" fmla="*/ 97 h 163"/>
                <a:gd name="T74" fmla="*/ 279 w 375"/>
                <a:gd name="T75" fmla="*/ 99 h 163"/>
                <a:gd name="T76" fmla="*/ 229 w 375"/>
                <a:gd name="T77" fmla="*/ 106 h 163"/>
                <a:gd name="T78" fmla="*/ 123 w 375"/>
                <a:gd name="T79" fmla="*/ 129 h 163"/>
                <a:gd name="T80" fmla="*/ 39 w 375"/>
                <a:gd name="T81" fmla="*/ 154 h 163"/>
                <a:gd name="T82" fmla="*/ 16 w 375"/>
                <a:gd name="T83" fmla="*/ 162 h 163"/>
                <a:gd name="T84" fmla="*/ 11 w 375"/>
                <a:gd name="T8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163">
                  <a:moveTo>
                    <a:pt x="11" y="163"/>
                  </a:moveTo>
                  <a:lnTo>
                    <a:pt x="11" y="163"/>
                  </a:lnTo>
                  <a:lnTo>
                    <a:pt x="7" y="162"/>
                  </a:lnTo>
                  <a:lnTo>
                    <a:pt x="3" y="159"/>
                  </a:lnTo>
                  <a:lnTo>
                    <a:pt x="3" y="159"/>
                  </a:lnTo>
                  <a:lnTo>
                    <a:pt x="1" y="155"/>
                  </a:lnTo>
                  <a:lnTo>
                    <a:pt x="0" y="152"/>
                  </a:lnTo>
                  <a:lnTo>
                    <a:pt x="1" y="148"/>
                  </a:lnTo>
                  <a:lnTo>
                    <a:pt x="2" y="145"/>
                  </a:lnTo>
                  <a:lnTo>
                    <a:pt x="2" y="145"/>
                  </a:lnTo>
                  <a:lnTo>
                    <a:pt x="18" y="124"/>
                  </a:lnTo>
                  <a:lnTo>
                    <a:pt x="34" y="102"/>
                  </a:lnTo>
                  <a:lnTo>
                    <a:pt x="54" y="80"/>
                  </a:lnTo>
                  <a:lnTo>
                    <a:pt x="74" y="59"/>
                  </a:lnTo>
                  <a:lnTo>
                    <a:pt x="94" y="40"/>
                  </a:lnTo>
                  <a:lnTo>
                    <a:pt x="105" y="31"/>
                  </a:lnTo>
                  <a:lnTo>
                    <a:pt x="116" y="23"/>
                  </a:lnTo>
                  <a:lnTo>
                    <a:pt x="127" y="16"/>
                  </a:lnTo>
                  <a:lnTo>
                    <a:pt x="138" y="9"/>
                  </a:lnTo>
                  <a:lnTo>
                    <a:pt x="150" y="4"/>
                  </a:lnTo>
                  <a:lnTo>
                    <a:pt x="161" y="1"/>
                  </a:lnTo>
                  <a:lnTo>
                    <a:pt x="161" y="1"/>
                  </a:lnTo>
                  <a:lnTo>
                    <a:pt x="166" y="0"/>
                  </a:lnTo>
                  <a:lnTo>
                    <a:pt x="169" y="2"/>
                  </a:lnTo>
                  <a:lnTo>
                    <a:pt x="173" y="4"/>
                  </a:lnTo>
                  <a:lnTo>
                    <a:pt x="175" y="9"/>
                  </a:lnTo>
                  <a:lnTo>
                    <a:pt x="175" y="9"/>
                  </a:lnTo>
                  <a:lnTo>
                    <a:pt x="175" y="14"/>
                  </a:lnTo>
                  <a:lnTo>
                    <a:pt x="174" y="17"/>
                  </a:lnTo>
                  <a:lnTo>
                    <a:pt x="172" y="21"/>
                  </a:lnTo>
                  <a:lnTo>
                    <a:pt x="167" y="23"/>
                  </a:lnTo>
                  <a:lnTo>
                    <a:pt x="167" y="23"/>
                  </a:lnTo>
                  <a:lnTo>
                    <a:pt x="159" y="25"/>
                  </a:lnTo>
                  <a:lnTo>
                    <a:pt x="150" y="30"/>
                  </a:lnTo>
                  <a:lnTo>
                    <a:pt x="132" y="39"/>
                  </a:lnTo>
                  <a:lnTo>
                    <a:pt x="115" y="52"/>
                  </a:lnTo>
                  <a:lnTo>
                    <a:pt x="99" y="67"/>
                  </a:lnTo>
                  <a:lnTo>
                    <a:pt x="83" y="82"/>
                  </a:lnTo>
                  <a:lnTo>
                    <a:pt x="69" y="98"/>
                  </a:lnTo>
                  <a:lnTo>
                    <a:pt x="44" y="129"/>
                  </a:lnTo>
                  <a:lnTo>
                    <a:pt x="44" y="129"/>
                  </a:lnTo>
                  <a:lnTo>
                    <a:pt x="77" y="119"/>
                  </a:lnTo>
                  <a:lnTo>
                    <a:pt x="119" y="107"/>
                  </a:lnTo>
                  <a:lnTo>
                    <a:pt x="163" y="97"/>
                  </a:lnTo>
                  <a:lnTo>
                    <a:pt x="210" y="86"/>
                  </a:lnTo>
                  <a:lnTo>
                    <a:pt x="254" y="78"/>
                  </a:lnTo>
                  <a:lnTo>
                    <a:pt x="276" y="76"/>
                  </a:lnTo>
                  <a:lnTo>
                    <a:pt x="297" y="74"/>
                  </a:lnTo>
                  <a:lnTo>
                    <a:pt x="316" y="74"/>
                  </a:lnTo>
                  <a:lnTo>
                    <a:pt x="332" y="75"/>
                  </a:lnTo>
                  <a:lnTo>
                    <a:pt x="345" y="77"/>
                  </a:lnTo>
                  <a:lnTo>
                    <a:pt x="357" y="80"/>
                  </a:lnTo>
                  <a:lnTo>
                    <a:pt x="357" y="80"/>
                  </a:lnTo>
                  <a:lnTo>
                    <a:pt x="364" y="84"/>
                  </a:lnTo>
                  <a:lnTo>
                    <a:pt x="369" y="89"/>
                  </a:lnTo>
                  <a:lnTo>
                    <a:pt x="373" y="93"/>
                  </a:lnTo>
                  <a:lnTo>
                    <a:pt x="375" y="99"/>
                  </a:lnTo>
                  <a:lnTo>
                    <a:pt x="375" y="99"/>
                  </a:lnTo>
                  <a:lnTo>
                    <a:pt x="375" y="104"/>
                  </a:lnTo>
                  <a:lnTo>
                    <a:pt x="374" y="108"/>
                  </a:lnTo>
                  <a:lnTo>
                    <a:pt x="372" y="112"/>
                  </a:lnTo>
                  <a:lnTo>
                    <a:pt x="369" y="114"/>
                  </a:lnTo>
                  <a:lnTo>
                    <a:pt x="369" y="114"/>
                  </a:lnTo>
                  <a:lnTo>
                    <a:pt x="364" y="114"/>
                  </a:lnTo>
                  <a:lnTo>
                    <a:pt x="359" y="113"/>
                  </a:lnTo>
                  <a:lnTo>
                    <a:pt x="356" y="110"/>
                  </a:lnTo>
                  <a:lnTo>
                    <a:pt x="354" y="106"/>
                  </a:lnTo>
                  <a:lnTo>
                    <a:pt x="354" y="106"/>
                  </a:lnTo>
                  <a:lnTo>
                    <a:pt x="351" y="104"/>
                  </a:lnTo>
                  <a:lnTo>
                    <a:pt x="348" y="101"/>
                  </a:lnTo>
                  <a:lnTo>
                    <a:pt x="348" y="101"/>
                  </a:lnTo>
                  <a:lnTo>
                    <a:pt x="342" y="99"/>
                  </a:lnTo>
                  <a:lnTo>
                    <a:pt x="336" y="98"/>
                  </a:lnTo>
                  <a:lnTo>
                    <a:pt x="320" y="97"/>
                  </a:lnTo>
                  <a:lnTo>
                    <a:pt x="301" y="97"/>
                  </a:lnTo>
                  <a:lnTo>
                    <a:pt x="279" y="99"/>
                  </a:lnTo>
                  <a:lnTo>
                    <a:pt x="254" y="101"/>
                  </a:lnTo>
                  <a:lnTo>
                    <a:pt x="229" y="106"/>
                  </a:lnTo>
                  <a:lnTo>
                    <a:pt x="176" y="116"/>
                  </a:lnTo>
                  <a:lnTo>
                    <a:pt x="123" y="129"/>
                  </a:lnTo>
                  <a:lnTo>
                    <a:pt x="76" y="143"/>
                  </a:lnTo>
                  <a:lnTo>
                    <a:pt x="39" y="154"/>
                  </a:lnTo>
                  <a:lnTo>
                    <a:pt x="16" y="162"/>
                  </a:lnTo>
                  <a:lnTo>
                    <a:pt x="16" y="162"/>
                  </a:lnTo>
                  <a:lnTo>
                    <a:pt x="11" y="163"/>
                  </a:lnTo>
                  <a:lnTo>
                    <a:pt x="11" y="1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141"/>
            <p:cNvSpPr>
              <a:spLocks/>
            </p:cNvSpPr>
            <p:nvPr/>
          </p:nvSpPr>
          <p:spPr bwMode="auto">
            <a:xfrm>
              <a:off x="3970338" y="2781349"/>
              <a:ext cx="185738" cy="206375"/>
            </a:xfrm>
            <a:custGeom>
              <a:avLst/>
              <a:gdLst>
                <a:gd name="T0" fmla="*/ 222 w 234"/>
                <a:gd name="T1" fmla="*/ 260 h 260"/>
                <a:gd name="T2" fmla="*/ 214 w 234"/>
                <a:gd name="T3" fmla="*/ 257 h 260"/>
                <a:gd name="T4" fmla="*/ 211 w 234"/>
                <a:gd name="T5" fmla="*/ 249 h 260"/>
                <a:gd name="T6" fmla="*/ 210 w 234"/>
                <a:gd name="T7" fmla="*/ 238 h 260"/>
                <a:gd name="T8" fmla="*/ 205 w 234"/>
                <a:gd name="T9" fmla="*/ 219 h 260"/>
                <a:gd name="T10" fmla="*/ 197 w 234"/>
                <a:gd name="T11" fmla="*/ 203 h 260"/>
                <a:gd name="T12" fmla="*/ 187 w 234"/>
                <a:gd name="T13" fmla="*/ 189 h 260"/>
                <a:gd name="T14" fmla="*/ 168 w 234"/>
                <a:gd name="T15" fmla="*/ 173 h 260"/>
                <a:gd name="T16" fmla="*/ 139 w 234"/>
                <a:gd name="T17" fmla="*/ 155 h 260"/>
                <a:gd name="T18" fmla="*/ 123 w 234"/>
                <a:gd name="T19" fmla="*/ 148 h 260"/>
                <a:gd name="T20" fmla="*/ 92 w 234"/>
                <a:gd name="T21" fmla="*/ 130 h 260"/>
                <a:gd name="T22" fmla="*/ 63 w 234"/>
                <a:gd name="T23" fmla="*/ 111 h 260"/>
                <a:gd name="T24" fmla="*/ 53 w 234"/>
                <a:gd name="T25" fmla="*/ 98 h 260"/>
                <a:gd name="T26" fmla="*/ 44 w 234"/>
                <a:gd name="T27" fmla="*/ 82 h 260"/>
                <a:gd name="T28" fmla="*/ 38 w 234"/>
                <a:gd name="T29" fmla="*/ 65 h 260"/>
                <a:gd name="T30" fmla="*/ 36 w 234"/>
                <a:gd name="T31" fmla="*/ 43 h 260"/>
                <a:gd name="T32" fmla="*/ 35 w 234"/>
                <a:gd name="T33" fmla="*/ 38 h 260"/>
                <a:gd name="T34" fmla="*/ 26 w 234"/>
                <a:gd name="T35" fmla="*/ 30 h 260"/>
                <a:gd name="T36" fmla="*/ 14 w 234"/>
                <a:gd name="T37" fmla="*/ 24 h 260"/>
                <a:gd name="T38" fmla="*/ 9 w 234"/>
                <a:gd name="T39" fmla="*/ 23 h 260"/>
                <a:gd name="T40" fmla="*/ 2 w 234"/>
                <a:gd name="T41" fmla="*/ 19 h 260"/>
                <a:gd name="T42" fmla="*/ 0 w 234"/>
                <a:gd name="T43" fmla="*/ 10 h 260"/>
                <a:gd name="T44" fmla="*/ 1 w 234"/>
                <a:gd name="T45" fmla="*/ 6 h 260"/>
                <a:gd name="T46" fmla="*/ 9 w 234"/>
                <a:gd name="T47" fmla="*/ 0 h 260"/>
                <a:gd name="T48" fmla="*/ 14 w 234"/>
                <a:gd name="T49" fmla="*/ 0 h 260"/>
                <a:gd name="T50" fmla="*/ 28 w 234"/>
                <a:gd name="T51" fmla="*/ 5 h 260"/>
                <a:gd name="T52" fmla="*/ 41 w 234"/>
                <a:gd name="T53" fmla="*/ 13 h 260"/>
                <a:gd name="T54" fmla="*/ 53 w 234"/>
                <a:gd name="T55" fmla="*/ 26 h 260"/>
                <a:gd name="T56" fmla="*/ 59 w 234"/>
                <a:gd name="T57" fmla="*/ 43 h 260"/>
                <a:gd name="T58" fmla="*/ 59 w 234"/>
                <a:gd name="T59" fmla="*/ 51 h 260"/>
                <a:gd name="T60" fmla="*/ 62 w 234"/>
                <a:gd name="T61" fmla="*/ 66 h 260"/>
                <a:gd name="T62" fmla="*/ 68 w 234"/>
                <a:gd name="T63" fmla="*/ 80 h 260"/>
                <a:gd name="T64" fmla="*/ 82 w 234"/>
                <a:gd name="T65" fmla="*/ 95 h 260"/>
                <a:gd name="T66" fmla="*/ 105 w 234"/>
                <a:gd name="T67" fmla="*/ 112 h 260"/>
                <a:gd name="T68" fmla="*/ 134 w 234"/>
                <a:gd name="T69" fmla="*/ 127 h 260"/>
                <a:gd name="T70" fmla="*/ 167 w 234"/>
                <a:gd name="T71" fmla="*/ 144 h 260"/>
                <a:gd name="T72" fmla="*/ 191 w 234"/>
                <a:gd name="T73" fmla="*/ 160 h 260"/>
                <a:gd name="T74" fmla="*/ 205 w 234"/>
                <a:gd name="T75" fmla="*/ 174 h 260"/>
                <a:gd name="T76" fmla="*/ 217 w 234"/>
                <a:gd name="T77" fmla="*/ 190 h 260"/>
                <a:gd name="T78" fmla="*/ 226 w 234"/>
                <a:gd name="T79" fmla="*/ 210 h 260"/>
                <a:gd name="T80" fmla="*/ 233 w 234"/>
                <a:gd name="T81" fmla="*/ 234 h 260"/>
                <a:gd name="T82" fmla="*/ 234 w 234"/>
                <a:gd name="T83" fmla="*/ 247 h 260"/>
                <a:gd name="T84" fmla="*/ 232 w 234"/>
                <a:gd name="T85" fmla="*/ 256 h 260"/>
                <a:gd name="T86" fmla="*/ 223 w 234"/>
                <a:gd name="T87" fmla="*/ 260 h 260"/>
                <a:gd name="T88" fmla="*/ 222 w 234"/>
                <a:gd name="T89"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4" h="260">
                  <a:moveTo>
                    <a:pt x="222" y="260"/>
                  </a:moveTo>
                  <a:lnTo>
                    <a:pt x="222" y="260"/>
                  </a:lnTo>
                  <a:lnTo>
                    <a:pt x="218" y="258"/>
                  </a:lnTo>
                  <a:lnTo>
                    <a:pt x="214" y="257"/>
                  </a:lnTo>
                  <a:lnTo>
                    <a:pt x="212" y="254"/>
                  </a:lnTo>
                  <a:lnTo>
                    <a:pt x="211" y="249"/>
                  </a:lnTo>
                  <a:lnTo>
                    <a:pt x="211" y="249"/>
                  </a:lnTo>
                  <a:lnTo>
                    <a:pt x="210" y="238"/>
                  </a:lnTo>
                  <a:lnTo>
                    <a:pt x="207" y="228"/>
                  </a:lnTo>
                  <a:lnTo>
                    <a:pt x="205" y="219"/>
                  </a:lnTo>
                  <a:lnTo>
                    <a:pt x="202" y="210"/>
                  </a:lnTo>
                  <a:lnTo>
                    <a:pt x="197" y="203"/>
                  </a:lnTo>
                  <a:lnTo>
                    <a:pt x="192" y="195"/>
                  </a:lnTo>
                  <a:lnTo>
                    <a:pt x="187" y="189"/>
                  </a:lnTo>
                  <a:lnTo>
                    <a:pt x="181" y="183"/>
                  </a:lnTo>
                  <a:lnTo>
                    <a:pt x="168" y="173"/>
                  </a:lnTo>
                  <a:lnTo>
                    <a:pt x="154" y="164"/>
                  </a:lnTo>
                  <a:lnTo>
                    <a:pt x="139" y="155"/>
                  </a:lnTo>
                  <a:lnTo>
                    <a:pt x="123" y="148"/>
                  </a:lnTo>
                  <a:lnTo>
                    <a:pt x="123" y="148"/>
                  </a:lnTo>
                  <a:lnTo>
                    <a:pt x="107" y="140"/>
                  </a:lnTo>
                  <a:lnTo>
                    <a:pt x="92" y="130"/>
                  </a:lnTo>
                  <a:lnTo>
                    <a:pt x="77" y="121"/>
                  </a:lnTo>
                  <a:lnTo>
                    <a:pt x="63" y="111"/>
                  </a:lnTo>
                  <a:lnTo>
                    <a:pt x="58" y="104"/>
                  </a:lnTo>
                  <a:lnTo>
                    <a:pt x="53" y="98"/>
                  </a:lnTo>
                  <a:lnTo>
                    <a:pt x="48" y="90"/>
                  </a:lnTo>
                  <a:lnTo>
                    <a:pt x="44" y="82"/>
                  </a:lnTo>
                  <a:lnTo>
                    <a:pt x="40" y="74"/>
                  </a:lnTo>
                  <a:lnTo>
                    <a:pt x="38" y="65"/>
                  </a:lnTo>
                  <a:lnTo>
                    <a:pt x="36" y="54"/>
                  </a:lnTo>
                  <a:lnTo>
                    <a:pt x="36" y="43"/>
                  </a:lnTo>
                  <a:lnTo>
                    <a:pt x="36" y="43"/>
                  </a:lnTo>
                  <a:lnTo>
                    <a:pt x="35" y="38"/>
                  </a:lnTo>
                  <a:lnTo>
                    <a:pt x="31" y="34"/>
                  </a:lnTo>
                  <a:lnTo>
                    <a:pt x="26" y="30"/>
                  </a:lnTo>
                  <a:lnTo>
                    <a:pt x="22" y="28"/>
                  </a:lnTo>
                  <a:lnTo>
                    <a:pt x="14" y="24"/>
                  </a:lnTo>
                  <a:lnTo>
                    <a:pt x="9" y="23"/>
                  </a:lnTo>
                  <a:lnTo>
                    <a:pt x="9" y="23"/>
                  </a:lnTo>
                  <a:lnTo>
                    <a:pt x="5" y="22"/>
                  </a:lnTo>
                  <a:lnTo>
                    <a:pt x="2" y="19"/>
                  </a:lnTo>
                  <a:lnTo>
                    <a:pt x="0" y="14"/>
                  </a:lnTo>
                  <a:lnTo>
                    <a:pt x="0" y="10"/>
                  </a:lnTo>
                  <a:lnTo>
                    <a:pt x="0" y="10"/>
                  </a:lnTo>
                  <a:lnTo>
                    <a:pt x="1" y="6"/>
                  </a:lnTo>
                  <a:lnTo>
                    <a:pt x="5" y="3"/>
                  </a:lnTo>
                  <a:lnTo>
                    <a:pt x="9" y="0"/>
                  </a:lnTo>
                  <a:lnTo>
                    <a:pt x="14" y="0"/>
                  </a:lnTo>
                  <a:lnTo>
                    <a:pt x="14" y="0"/>
                  </a:lnTo>
                  <a:lnTo>
                    <a:pt x="20" y="3"/>
                  </a:lnTo>
                  <a:lnTo>
                    <a:pt x="28" y="5"/>
                  </a:lnTo>
                  <a:lnTo>
                    <a:pt x="35" y="8"/>
                  </a:lnTo>
                  <a:lnTo>
                    <a:pt x="41" y="13"/>
                  </a:lnTo>
                  <a:lnTo>
                    <a:pt x="48" y="19"/>
                  </a:lnTo>
                  <a:lnTo>
                    <a:pt x="53" y="26"/>
                  </a:lnTo>
                  <a:lnTo>
                    <a:pt x="56" y="34"/>
                  </a:lnTo>
                  <a:lnTo>
                    <a:pt x="59" y="43"/>
                  </a:lnTo>
                  <a:lnTo>
                    <a:pt x="59" y="43"/>
                  </a:lnTo>
                  <a:lnTo>
                    <a:pt x="59" y="51"/>
                  </a:lnTo>
                  <a:lnTo>
                    <a:pt x="60" y="59"/>
                  </a:lnTo>
                  <a:lnTo>
                    <a:pt x="62" y="66"/>
                  </a:lnTo>
                  <a:lnTo>
                    <a:pt x="64" y="73"/>
                  </a:lnTo>
                  <a:lnTo>
                    <a:pt x="68" y="80"/>
                  </a:lnTo>
                  <a:lnTo>
                    <a:pt x="73" y="86"/>
                  </a:lnTo>
                  <a:lnTo>
                    <a:pt x="82" y="95"/>
                  </a:lnTo>
                  <a:lnTo>
                    <a:pt x="92" y="104"/>
                  </a:lnTo>
                  <a:lnTo>
                    <a:pt x="105" y="112"/>
                  </a:lnTo>
                  <a:lnTo>
                    <a:pt x="134" y="127"/>
                  </a:lnTo>
                  <a:lnTo>
                    <a:pt x="134" y="127"/>
                  </a:lnTo>
                  <a:lnTo>
                    <a:pt x="150" y="135"/>
                  </a:lnTo>
                  <a:lnTo>
                    <a:pt x="167" y="144"/>
                  </a:lnTo>
                  <a:lnTo>
                    <a:pt x="183" y="155"/>
                  </a:lnTo>
                  <a:lnTo>
                    <a:pt x="191" y="160"/>
                  </a:lnTo>
                  <a:lnTo>
                    <a:pt x="198" y="167"/>
                  </a:lnTo>
                  <a:lnTo>
                    <a:pt x="205" y="174"/>
                  </a:lnTo>
                  <a:lnTo>
                    <a:pt x="211" y="182"/>
                  </a:lnTo>
                  <a:lnTo>
                    <a:pt x="217" y="190"/>
                  </a:lnTo>
                  <a:lnTo>
                    <a:pt x="222" y="201"/>
                  </a:lnTo>
                  <a:lnTo>
                    <a:pt x="226" y="210"/>
                  </a:lnTo>
                  <a:lnTo>
                    <a:pt x="229" y="222"/>
                  </a:lnTo>
                  <a:lnTo>
                    <a:pt x="233" y="234"/>
                  </a:lnTo>
                  <a:lnTo>
                    <a:pt x="234" y="247"/>
                  </a:lnTo>
                  <a:lnTo>
                    <a:pt x="234" y="247"/>
                  </a:lnTo>
                  <a:lnTo>
                    <a:pt x="233" y="251"/>
                  </a:lnTo>
                  <a:lnTo>
                    <a:pt x="232" y="256"/>
                  </a:lnTo>
                  <a:lnTo>
                    <a:pt x="228" y="258"/>
                  </a:lnTo>
                  <a:lnTo>
                    <a:pt x="223" y="260"/>
                  </a:lnTo>
                  <a:lnTo>
                    <a:pt x="223" y="260"/>
                  </a:lnTo>
                  <a:lnTo>
                    <a:pt x="222" y="260"/>
                  </a:lnTo>
                  <a:lnTo>
                    <a:pt x="222" y="2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142"/>
            <p:cNvSpPr>
              <a:spLocks/>
            </p:cNvSpPr>
            <p:nvPr/>
          </p:nvSpPr>
          <p:spPr bwMode="auto">
            <a:xfrm>
              <a:off x="4589463" y="2151111"/>
              <a:ext cx="730250" cy="1570038"/>
            </a:xfrm>
            <a:custGeom>
              <a:avLst/>
              <a:gdLst>
                <a:gd name="T0" fmla="*/ 122 w 920"/>
                <a:gd name="T1" fmla="*/ 1978 h 1979"/>
                <a:gd name="T2" fmla="*/ 52 w 920"/>
                <a:gd name="T3" fmla="*/ 1946 h 1979"/>
                <a:gd name="T4" fmla="*/ 14 w 920"/>
                <a:gd name="T5" fmla="*/ 1898 h 1979"/>
                <a:gd name="T6" fmla="*/ 0 w 920"/>
                <a:gd name="T7" fmla="*/ 142 h 1979"/>
                <a:gd name="T8" fmla="*/ 14 w 920"/>
                <a:gd name="T9" fmla="*/ 81 h 1979"/>
                <a:gd name="T10" fmla="*/ 52 w 920"/>
                <a:gd name="T11" fmla="*/ 33 h 1979"/>
                <a:gd name="T12" fmla="*/ 122 w 920"/>
                <a:gd name="T13" fmla="*/ 2 h 1979"/>
                <a:gd name="T14" fmla="*/ 200 w 920"/>
                <a:gd name="T15" fmla="*/ 10 h 1979"/>
                <a:gd name="T16" fmla="*/ 347 w 920"/>
                <a:gd name="T17" fmla="*/ 58 h 1979"/>
                <a:gd name="T18" fmla="*/ 483 w 920"/>
                <a:gd name="T19" fmla="*/ 132 h 1979"/>
                <a:gd name="T20" fmla="*/ 605 w 920"/>
                <a:gd name="T21" fmla="*/ 229 h 1979"/>
                <a:gd name="T22" fmla="*/ 635 w 920"/>
                <a:gd name="T23" fmla="*/ 267 h 1979"/>
                <a:gd name="T24" fmla="*/ 657 w 920"/>
                <a:gd name="T25" fmla="*/ 348 h 1979"/>
                <a:gd name="T26" fmla="*/ 653 w 920"/>
                <a:gd name="T27" fmla="*/ 396 h 1979"/>
                <a:gd name="T28" fmla="*/ 632 w 920"/>
                <a:gd name="T29" fmla="*/ 449 h 1979"/>
                <a:gd name="T30" fmla="*/ 597 w 920"/>
                <a:gd name="T31" fmla="*/ 492 h 1979"/>
                <a:gd name="T32" fmla="*/ 589 w 920"/>
                <a:gd name="T33" fmla="*/ 500 h 1979"/>
                <a:gd name="T34" fmla="*/ 642 w 920"/>
                <a:gd name="T35" fmla="*/ 481 h 1979"/>
                <a:gd name="T36" fmla="*/ 692 w 920"/>
                <a:gd name="T37" fmla="*/ 479 h 1979"/>
                <a:gd name="T38" fmla="*/ 757 w 920"/>
                <a:gd name="T39" fmla="*/ 498 h 1979"/>
                <a:gd name="T40" fmla="*/ 809 w 920"/>
                <a:gd name="T41" fmla="*/ 541 h 1979"/>
                <a:gd name="T42" fmla="*/ 837 w 920"/>
                <a:gd name="T43" fmla="*/ 586 h 1979"/>
                <a:gd name="T44" fmla="*/ 850 w 920"/>
                <a:gd name="T45" fmla="*/ 643 h 1979"/>
                <a:gd name="T46" fmla="*/ 839 w 920"/>
                <a:gd name="T47" fmla="*/ 718 h 1979"/>
                <a:gd name="T48" fmla="*/ 798 w 920"/>
                <a:gd name="T49" fmla="*/ 779 h 1979"/>
                <a:gd name="T50" fmla="*/ 737 w 920"/>
                <a:gd name="T51" fmla="*/ 818 h 1979"/>
                <a:gd name="T52" fmla="*/ 752 w 920"/>
                <a:gd name="T53" fmla="*/ 822 h 1979"/>
                <a:gd name="T54" fmla="*/ 834 w 920"/>
                <a:gd name="T55" fmla="*/ 846 h 1979"/>
                <a:gd name="T56" fmla="*/ 894 w 920"/>
                <a:gd name="T57" fmla="*/ 905 h 1979"/>
                <a:gd name="T58" fmla="*/ 920 w 920"/>
                <a:gd name="T59" fmla="*/ 988 h 1979"/>
                <a:gd name="T60" fmla="*/ 917 w 920"/>
                <a:gd name="T61" fmla="*/ 1032 h 1979"/>
                <a:gd name="T62" fmla="*/ 883 w 920"/>
                <a:gd name="T63" fmla="*/ 1107 h 1979"/>
                <a:gd name="T64" fmla="*/ 820 w 920"/>
                <a:gd name="T65" fmla="*/ 1157 h 1979"/>
                <a:gd name="T66" fmla="*/ 754 w 920"/>
                <a:gd name="T67" fmla="*/ 1173 h 1979"/>
                <a:gd name="T68" fmla="*/ 728 w 920"/>
                <a:gd name="T69" fmla="*/ 1175 h 1979"/>
                <a:gd name="T70" fmla="*/ 803 w 920"/>
                <a:gd name="T71" fmla="*/ 1226 h 1979"/>
                <a:gd name="T72" fmla="*/ 843 w 920"/>
                <a:gd name="T73" fmla="*/ 1305 h 1979"/>
                <a:gd name="T74" fmla="*/ 842 w 920"/>
                <a:gd name="T75" fmla="*/ 1396 h 1979"/>
                <a:gd name="T76" fmla="*/ 821 w 920"/>
                <a:gd name="T77" fmla="*/ 1443 h 1979"/>
                <a:gd name="T78" fmla="*/ 763 w 920"/>
                <a:gd name="T79" fmla="*/ 1504 h 1979"/>
                <a:gd name="T80" fmla="*/ 683 w 920"/>
                <a:gd name="T81" fmla="*/ 1532 h 1979"/>
                <a:gd name="T82" fmla="*/ 597 w 920"/>
                <a:gd name="T83" fmla="*/ 1521 h 1979"/>
                <a:gd name="T84" fmla="*/ 549 w 920"/>
                <a:gd name="T85" fmla="*/ 1501 h 1979"/>
                <a:gd name="T86" fmla="*/ 591 w 920"/>
                <a:gd name="T87" fmla="*/ 1543 h 1979"/>
                <a:gd name="T88" fmla="*/ 620 w 920"/>
                <a:gd name="T89" fmla="*/ 1610 h 1979"/>
                <a:gd name="T90" fmla="*/ 620 w 920"/>
                <a:gd name="T91" fmla="*/ 1684 h 1979"/>
                <a:gd name="T92" fmla="*/ 601 w 920"/>
                <a:gd name="T93" fmla="*/ 1737 h 1979"/>
                <a:gd name="T94" fmla="*/ 562 w 920"/>
                <a:gd name="T95" fmla="*/ 1786 h 1979"/>
                <a:gd name="T96" fmla="*/ 511 w 920"/>
                <a:gd name="T97" fmla="*/ 1827 h 1979"/>
                <a:gd name="T98" fmla="*/ 397 w 920"/>
                <a:gd name="T99" fmla="*/ 1897 h 1979"/>
                <a:gd name="T100" fmla="*/ 274 w 920"/>
                <a:gd name="T101" fmla="*/ 1949 h 1979"/>
                <a:gd name="T102" fmla="*/ 169 w 920"/>
                <a:gd name="T103" fmla="*/ 1976 h 1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20" h="1979">
                  <a:moveTo>
                    <a:pt x="169" y="1976"/>
                  </a:moveTo>
                  <a:lnTo>
                    <a:pt x="169" y="1976"/>
                  </a:lnTo>
                  <a:lnTo>
                    <a:pt x="153" y="1979"/>
                  </a:lnTo>
                  <a:lnTo>
                    <a:pt x="138" y="1979"/>
                  </a:lnTo>
                  <a:lnTo>
                    <a:pt x="122" y="1978"/>
                  </a:lnTo>
                  <a:lnTo>
                    <a:pt x="107" y="1974"/>
                  </a:lnTo>
                  <a:lnTo>
                    <a:pt x="92" y="1970"/>
                  </a:lnTo>
                  <a:lnTo>
                    <a:pt x="78" y="1964"/>
                  </a:lnTo>
                  <a:lnTo>
                    <a:pt x="64" y="1956"/>
                  </a:lnTo>
                  <a:lnTo>
                    <a:pt x="52" y="1946"/>
                  </a:lnTo>
                  <a:lnTo>
                    <a:pt x="52" y="1946"/>
                  </a:lnTo>
                  <a:lnTo>
                    <a:pt x="40" y="1936"/>
                  </a:lnTo>
                  <a:lnTo>
                    <a:pt x="30" y="1925"/>
                  </a:lnTo>
                  <a:lnTo>
                    <a:pt x="21" y="1912"/>
                  </a:lnTo>
                  <a:lnTo>
                    <a:pt x="14" y="1898"/>
                  </a:lnTo>
                  <a:lnTo>
                    <a:pt x="8" y="1883"/>
                  </a:lnTo>
                  <a:lnTo>
                    <a:pt x="3" y="1868"/>
                  </a:lnTo>
                  <a:lnTo>
                    <a:pt x="1" y="1853"/>
                  </a:lnTo>
                  <a:lnTo>
                    <a:pt x="0" y="1837"/>
                  </a:lnTo>
                  <a:lnTo>
                    <a:pt x="0" y="142"/>
                  </a:lnTo>
                  <a:lnTo>
                    <a:pt x="0" y="142"/>
                  </a:lnTo>
                  <a:lnTo>
                    <a:pt x="1" y="126"/>
                  </a:lnTo>
                  <a:lnTo>
                    <a:pt x="3" y="111"/>
                  </a:lnTo>
                  <a:lnTo>
                    <a:pt x="8" y="96"/>
                  </a:lnTo>
                  <a:lnTo>
                    <a:pt x="14" y="81"/>
                  </a:lnTo>
                  <a:lnTo>
                    <a:pt x="21" y="67"/>
                  </a:lnTo>
                  <a:lnTo>
                    <a:pt x="30" y="55"/>
                  </a:lnTo>
                  <a:lnTo>
                    <a:pt x="40" y="43"/>
                  </a:lnTo>
                  <a:lnTo>
                    <a:pt x="52" y="33"/>
                  </a:lnTo>
                  <a:lnTo>
                    <a:pt x="52" y="33"/>
                  </a:lnTo>
                  <a:lnTo>
                    <a:pt x="64" y="23"/>
                  </a:lnTo>
                  <a:lnTo>
                    <a:pt x="78" y="15"/>
                  </a:lnTo>
                  <a:lnTo>
                    <a:pt x="92" y="8"/>
                  </a:lnTo>
                  <a:lnTo>
                    <a:pt x="107" y="4"/>
                  </a:lnTo>
                  <a:lnTo>
                    <a:pt x="122" y="2"/>
                  </a:lnTo>
                  <a:lnTo>
                    <a:pt x="138" y="0"/>
                  </a:lnTo>
                  <a:lnTo>
                    <a:pt x="153" y="0"/>
                  </a:lnTo>
                  <a:lnTo>
                    <a:pt x="169" y="3"/>
                  </a:lnTo>
                  <a:lnTo>
                    <a:pt x="169" y="3"/>
                  </a:lnTo>
                  <a:lnTo>
                    <a:pt x="200" y="10"/>
                  </a:lnTo>
                  <a:lnTo>
                    <a:pt x="230" y="18"/>
                  </a:lnTo>
                  <a:lnTo>
                    <a:pt x="260" y="26"/>
                  </a:lnTo>
                  <a:lnTo>
                    <a:pt x="289" y="36"/>
                  </a:lnTo>
                  <a:lnTo>
                    <a:pt x="319" y="47"/>
                  </a:lnTo>
                  <a:lnTo>
                    <a:pt x="347" y="58"/>
                  </a:lnTo>
                  <a:lnTo>
                    <a:pt x="375" y="72"/>
                  </a:lnTo>
                  <a:lnTo>
                    <a:pt x="403" y="86"/>
                  </a:lnTo>
                  <a:lnTo>
                    <a:pt x="430" y="100"/>
                  </a:lnTo>
                  <a:lnTo>
                    <a:pt x="456" y="116"/>
                  </a:lnTo>
                  <a:lnTo>
                    <a:pt x="483" y="132"/>
                  </a:lnTo>
                  <a:lnTo>
                    <a:pt x="508" y="150"/>
                  </a:lnTo>
                  <a:lnTo>
                    <a:pt x="533" y="167"/>
                  </a:lnTo>
                  <a:lnTo>
                    <a:pt x="557" y="187"/>
                  </a:lnTo>
                  <a:lnTo>
                    <a:pt x="582" y="207"/>
                  </a:lnTo>
                  <a:lnTo>
                    <a:pt x="605" y="229"/>
                  </a:lnTo>
                  <a:lnTo>
                    <a:pt x="605" y="229"/>
                  </a:lnTo>
                  <a:lnTo>
                    <a:pt x="605" y="229"/>
                  </a:lnTo>
                  <a:lnTo>
                    <a:pt x="616" y="240"/>
                  </a:lnTo>
                  <a:lnTo>
                    <a:pt x="625" y="253"/>
                  </a:lnTo>
                  <a:lnTo>
                    <a:pt x="635" y="267"/>
                  </a:lnTo>
                  <a:lnTo>
                    <a:pt x="642" y="282"/>
                  </a:lnTo>
                  <a:lnTo>
                    <a:pt x="647" y="298"/>
                  </a:lnTo>
                  <a:lnTo>
                    <a:pt x="652" y="315"/>
                  </a:lnTo>
                  <a:lnTo>
                    <a:pt x="655" y="331"/>
                  </a:lnTo>
                  <a:lnTo>
                    <a:pt x="657" y="348"/>
                  </a:lnTo>
                  <a:lnTo>
                    <a:pt x="657" y="348"/>
                  </a:lnTo>
                  <a:lnTo>
                    <a:pt x="657" y="361"/>
                  </a:lnTo>
                  <a:lnTo>
                    <a:pt x="657" y="373"/>
                  </a:lnTo>
                  <a:lnTo>
                    <a:pt x="655" y="384"/>
                  </a:lnTo>
                  <a:lnTo>
                    <a:pt x="653" y="396"/>
                  </a:lnTo>
                  <a:lnTo>
                    <a:pt x="651" y="407"/>
                  </a:lnTo>
                  <a:lnTo>
                    <a:pt x="647" y="419"/>
                  </a:lnTo>
                  <a:lnTo>
                    <a:pt x="643" y="429"/>
                  </a:lnTo>
                  <a:lnTo>
                    <a:pt x="638" y="439"/>
                  </a:lnTo>
                  <a:lnTo>
                    <a:pt x="632" y="449"/>
                  </a:lnTo>
                  <a:lnTo>
                    <a:pt x="627" y="459"/>
                  </a:lnTo>
                  <a:lnTo>
                    <a:pt x="620" y="468"/>
                  </a:lnTo>
                  <a:lnTo>
                    <a:pt x="613" y="476"/>
                  </a:lnTo>
                  <a:lnTo>
                    <a:pt x="605" y="484"/>
                  </a:lnTo>
                  <a:lnTo>
                    <a:pt x="597" y="492"/>
                  </a:lnTo>
                  <a:lnTo>
                    <a:pt x="587" y="499"/>
                  </a:lnTo>
                  <a:lnTo>
                    <a:pt x="578" y="506"/>
                  </a:lnTo>
                  <a:lnTo>
                    <a:pt x="578" y="506"/>
                  </a:lnTo>
                  <a:lnTo>
                    <a:pt x="578" y="506"/>
                  </a:lnTo>
                  <a:lnTo>
                    <a:pt x="589" y="500"/>
                  </a:lnTo>
                  <a:lnTo>
                    <a:pt x="598" y="496"/>
                  </a:lnTo>
                  <a:lnTo>
                    <a:pt x="608" y="491"/>
                  </a:lnTo>
                  <a:lnTo>
                    <a:pt x="619" y="487"/>
                  </a:lnTo>
                  <a:lnTo>
                    <a:pt x="630" y="484"/>
                  </a:lnTo>
                  <a:lnTo>
                    <a:pt x="642" y="481"/>
                  </a:lnTo>
                  <a:lnTo>
                    <a:pt x="653" y="480"/>
                  </a:lnTo>
                  <a:lnTo>
                    <a:pt x="665" y="479"/>
                  </a:lnTo>
                  <a:lnTo>
                    <a:pt x="665" y="479"/>
                  </a:lnTo>
                  <a:lnTo>
                    <a:pt x="678" y="479"/>
                  </a:lnTo>
                  <a:lnTo>
                    <a:pt x="692" y="479"/>
                  </a:lnTo>
                  <a:lnTo>
                    <a:pt x="706" y="481"/>
                  </a:lnTo>
                  <a:lnTo>
                    <a:pt x="720" y="484"/>
                  </a:lnTo>
                  <a:lnTo>
                    <a:pt x="733" y="488"/>
                  </a:lnTo>
                  <a:lnTo>
                    <a:pt x="745" y="492"/>
                  </a:lnTo>
                  <a:lnTo>
                    <a:pt x="757" y="498"/>
                  </a:lnTo>
                  <a:lnTo>
                    <a:pt x="768" y="505"/>
                  </a:lnTo>
                  <a:lnTo>
                    <a:pt x="780" y="513"/>
                  </a:lnTo>
                  <a:lnTo>
                    <a:pt x="790" y="521"/>
                  </a:lnTo>
                  <a:lnTo>
                    <a:pt x="799" y="530"/>
                  </a:lnTo>
                  <a:lnTo>
                    <a:pt x="809" y="541"/>
                  </a:lnTo>
                  <a:lnTo>
                    <a:pt x="817" y="551"/>
                  </a:lnTo>
                  <a:lnTo>
                    <a:pt x="825" y="562"/>
                  </a:lnTo>
                  <a:lnTo>
                    <a:pt x="832" y="574"/>
                  </a:lnTo>
                  <a:lnTo>
                    <a:pt x="837" y="586"/>
                  </a:lnTo>
                  <a:lnTo>
                    <a:pt x="837" y="586"/>
                  </a:lnTo>
                  <a:lnTo>
                    <a:pt x="842" y="600"/>
                  </a:lnTo>
                  <a:lnTo>
                    <a:pt x="845" y="613"/>
                  </a:lnTo>
                  <a:lnTo>
                    <a:pt x="849" y="628"/>
                  </a:lnTo>
                  <a:lnTo>
                    <a:pt x="850" y="643"/>
                  </a:lnTo>
                  <a:lnTo>
                    <a:pt x="850" y="643"/>
                  </a:lnTo>
                  <a:lnTo>
                    <a:pt x="850" y="659"/>
                  </a:lnTo>
                  <a:lnTo>
                    <a:pt x="849" y="674"/>
                  </a:lnTo>
                  <a:lnTo>
                    <a:pt x="847" y="689"/>
                  </a:lnTo>
                  <a:lnTo>
                    <a:pt x="843" y="704"/>
                  </a:lnTo>
                  <a:lnTo>
                    <a:pt x="839" y="718"/>
                  </a:lnTo>
                  <a:lnTo>
                    <a:pt x="833" y="732"/>
                  </a:lnTo>
                  <a:lnTo>
                    <a:pt x="826" y="745"/>
                  </a:lnTo>
                  <a:lnTo>
                    <a:pt x="818" y="756"/>
                  </a:lnTo>
                  <a:lnTo>
                    <a:pt x="809" y="768"/>
                  </a:lnTo>
                  <a:lnTo>
                    <a:pt x="798" y="779"/>
                  </a:lnTo>
                  <a:lnTo>
                    <a:pt x="788" y="789"/>
                  </a:lnTo>
                  <a:lnTo>
                    <a:pt x="776" y="798"/>
                  </a:lnTo>
                  <a:lnTo>
                    <a:pt x="764" y="806"/>
                  </a:lnTo>
                  <a:lnTo>
                    <a:pt x="751" y="813"/>
                  </a:lnTo>
                  <a:lnTo>
                    <a:pt x="737" y="818"/>
                  </a:lnTo>
                  <a:lnTo>
                    <a:pt x="722" y="823"/>
                  </a:lnTo>
                  <a:lnTo>
                    <a:pt x="722" y="823"/>
                  </a:lnTo>
                  <a:lnTo>
                    <a:pt x="734" y="822"/>
                  </a:lnTo>
                  <a:lnTo>
                    <a:pt x="734" y="822"/>
                  </a:lnTo>
                  <a:lnTo>
                    <a:pt x="752" y="822"/>
                  </a:lnTo>
                  <a:lnTo>
                    <a:pt x="769" y="824"/>
                  </a:lnTo>
                  <a:lnTo>
                    <a:pt x="787" y="828"/>
                  </a:lnTo>
                  <a:lnTo>
                    <a:pt x="803" y="832"/>
                  </a:lnTo>
                  <a:lnTo>
                    <a:pt x="819" y="839"/>
                  </a:lnTo>
                  <a:lnTo>
                    <a:pt x="834" y="846"/>
                  </a:lnTo>
                  <a:lnTo>
                    <a:pt x="848" y="855"/>
                  </a:lnTo>
                  <a:lnTo>
                    <a:pt x="862" y="867"/>
                  </a:lnTo>
                  <a:lnTo>
                    <a:pt x="873" y="878"/>
                  </a:lnTo>
                  <a:lnTo>
                    <a:pt x="885" y="891"/>
                  </a:lnTo>
                  <a:lnTo>
                    <a:pt x="894" y="905"/>
                  </a:lnTo>
                  <a:lnTo>
                    <a:pt x="902" y="920"/>
                  </a:lnTo>
                  <a:lnTo>
                    <a:pt x="909" y="936"/>
                  </a:lnTo>
                  <a:lnTo>
                    <a:pt x="915" y="952"/>
                  </a:lnTo>
                  <a:lnTo>
                    <a:pt x="918" y="969"/>
                  </a:lnTo>
                  <a:lnTo>
                    <a:pt x="920" y="988"/>
                  </a:lnTo>
                  <a:lnTo>
                    <a:pt x="920" y="988"/>
                  </a:lnTo>
                  <a:lnTo>
                    <a:pt x="920" y="998"/>
                  </a:lnTo>
                  <a:lnTo>
                    <a:pt x="920" y="998"/>
                  </a:lnTo>
                  <a:lnTo>
                    <a:pt x="919" y="1016"/>
                  </a:lnTo>
                  <a:lnTo>
                    <a:pt x="917" y="1032"/>
                  </a:lnTo>
                  <a:lnTo>
                    <a:pt x="913" y="1048"/>
                  </a:lnTo>
                  <a:lnTo>
                    <a:pt x="908" y="1064"/>
                  </a:lnTo>
                  <a:lnTo>
                    <a:pt x="901" y="1079"/>
                  </a:lnTo>
                  <a:lnTo>
                    <a:pt x="893" y="1093"/>
                  </a:lnTo>
                  <a:lnTo>
                    <a:pt x="883" y="1107"/>
                  </a:lnTo>
                  <a:lnTo>
                    <a:pt x="872" y="1118"/>
                  </a:lnTo>
                  <a:lnTo>
                    <a:pt x="860" y="1130"/>
                  </a:lnTo>
                  <a:lnTo>
                    <a:pt x="848" y="1140"/>
                  </a:lnTo>
                  <a:lnTo>
                    <a:pt x="834" y="1149"/>
                  </a:lnTo>
                  <a:lnTo>
                    <a:pt x="820" y="1157"/>
                  </a:lnTo>
                  <a:lnTo>
                    <a:pt x="805" y="1163"/>
                  </a:lnTo>
                  <a:lnTo>
                    <a:pt x="789" y="1169"/>
                  </a:lnTo>
                  <a:lnTo>
                    <a:pt x="772" y="1172"/>
                  </a:lnTo>
                  <a:lnTo>
                    <a:pt x="754" y="1173"/>
                  </a:lnTo>
                  <a:lnTo>
                    <a:pt x="754" y="1173"/>
                  </a:lnTo>
                  <a:lnTo>
                    <a:pt x="739" y="1173"/>
                  </a:lnTo>
                  <a:lnTo>
                    <a:pt x="724" y="1173"/>
                  </a:lnTo>
                  <a:lnTo>
                    <a:pt x="724" y="1173"/>
                  </a:lnTo>
                  <a:lnTo>
                    <a:pt x="728" y="1175"/>
                  </a:lnTo>
                  <a:lnTo>
                    <a:pt x="728" y="1175"/>
                  </a:lnTo>
                  <a:lnTo>
                    <a:pt x="745" y="1181"/>
                  </a:lnTo>
                  <a:lnTo>
                    <a:pt x="761" y="1191"/>
                  </a:lnTo>
                  <a:lnTo>
                    <a:pt x="776" y="1201"/>
                  </a:lnTo>
                  <a:lnTo>
                    <a:pt x="790" y="1214"/>
                  </a:lnTo>
                  <a:lnTo>
                    <a:pt x="803" y="1226"/>
                  </a:lnTo>
                  <a:lnTo>
                    <a:pt x="813" y="1240"/>
                  </a:lnTo>
                  <a:lnTo>
                    <a:pt x="824" y="1255"/>
                  </a:lnTo>
                  <a:lnTo>
                    <a:pt x="832" y="1271"/>
                  </a:lnTo>
                  <a:lnTo>
                    <a:pt x="837" y="1287"/>
                  </a:lnTo>
                  <a:lnTo>
                    <a:pt x="843" y="1305"/>
                  </a:lnTo>
                  <a:lnTo>
                    <a:pt x="845" y="1323"/>
                  </a:lnTo>
                  <a:lnTo>
                    <a:pt x="848" y="1340"/>
                  </a:lnTo>
                  <a:lnTo>
                    <a:pt x="848" y="1359"/>
                  </a:lnTo>
                  <a:lnTo>
                    <a:pt x="845" y="1377"/>
                  </a:lnTo>
                  <a:lnTo>
                    <a:pt x="842" y="1396"/>
                  </a:lnTo>
                  <a:lnTo>
                    <a:pt x="835" y="1413"/>
                  </a:lnTo>
                  <a:lnTo>
                    <a:pt x="835" y="1413"/>
                  </a:lnTo>
                  <a:lnTo>
                    <a:pt x="829" y="1427"/>
                  </a:lnTo>
                  <a:lnTo>
                    <a:pt x="829" y="1427"/>
                  </a:lnTo>
                  <a:lnTo>
                    <a:pt x="821" y="1443"/>
                  </a:lnTo>
                  <a:lnTo>
                    <a:pt x="812" y="1457"/>
                  </a:lnTo>
                  <a:lnTo>
                    <a:pt x="801" y="1471"/>
                  </a:lnTo>
                  <a:lnTo>
                    <a:pt x="789" y="1483"/>
                  </a:lnTo>
                  <a:lnTo>
                    <a:pt x="776" y="1494"/>
                  </a:lnTo>
                  <a:lnTo>
                    <a:pt x="763" y="1504"/>
                  </a:lnTo>
                  <a:lnTo>
                    <a:pt x="748" y="1512"/>
                  </a:lnTo>
                  <a:lnTo>
                    <a:pt x="731" y="1519"/>
                  </a:lnTo>
                  <a:lnTo>
                    <a:pt x="716" y="1525"/>
                  </a:lnTo>
                  <a:lnTo>
                    <a:pt x="699" y="1529"/>
                  </a:lnTo>
                  <a:lnTo>
                    <a:pt x="683" y="1532"/>
                  </a:lnTo>
                  <a:lnTo>
                    <a:pt x="666" y="1533"/>
                  </a:lnTo>
                  <a:lnTo>
                    <a:pt x="648" y="1533"/>
                  </a:lnTo>
                  <a:lnTo>
                    <a:pt x="631" y="1531"/>
                  </a:lnTo>
                  <a:lnTo>
                    <a:pt x="614" y="1527"/>
                  </a:lnTo>
                  <a:lnTo>
                    <a:pt x="597" y="1521"/>
                  </a:lnTo>
                  <a:lnTo>
                    <a:pt x="597" y="1521"/>
                  </a:lnTo>
                  <a:lnTo>
                    <a:pt x="572" y="1512"/>
                  </a:lnTo>
                  <a:lnTo>
                    <a:pt x="560" y="1506"/>
                  </a:lnTo>
                  <a:lnTo>
                    <a:pt x="549" y="1501"/>
                  </a:lnTo>
                  <a:lnTo>
                    <a:pt x="549" y="1501"/>
                  </a:lnTo>
                  <a:lnTo>
                    <a:pt x="549" y="1501"/>
                  </a:lnTo>
                  <a:lnTo>
                    <a:pt x="561" y="1510"/>
                  </a:lnTo>
                  <a:lnTo>
                    <a:pt x="572" y="1520"/>
                  </a:lnTo>
                  <a:lnTo>
                    <a:pt x="582" y="1531"/>
                  </a:lnTo>
                  <a:lnTo>
                    <a:pt x="591" y="1543"/>
                  </a:lnTo>
                  <a:lnTo>
                    <a:pt x="599" y="1555"/>
                  </a:lnTo>
                  <a:lnTo>
                    <a:pt x="606" y="1569"/>
                  </a:lnTo>
                  <a:lnTo>
                    <a:pt x="612" y="1581"/>
                  </a:lnTo>
                  <a:lnTo>
                    <a:pt x="616" y="1595"/>
                  </a:lnTo>
                  <a:lnTo>
                    <a:pt x="620" y="1610"/>
                  </a:lnTo>
                  <a:lnTo>
                    <a:pt x="622" y="1624"/>
                  </a:lnTo>
                  <a:lnTo>
                    <a:pt x="623" y="1639"/>
                  </a:lnTo>
                  <a:lnTo>
                    <a:pt x="623" y="1654"/>
                  </a:lnTo>
                  <a:lnTo>
                    <a:pt x="622" y="1669"/>
                  </a:lnTo>
                  <a:lnTo>
                    <a:pt x="620" y="1684"/>
                  </a:lnTo>
                  <a:lnTo>
                    <a:pt x="616" y="1699"/>
                  </a:lnTo>
                  <a:lnTo>
                    <a:pt x="612" y="1714"/>
                  </a:lnTo>
                  <a:lnTo>
                    <a:pt x="612" y="1714"/>
                  </a:lnTo>
                  <a:lnTo>
                    <a:pt x="607" y="1726"/>
                  </a:lnTo>
                  <a:lnTo>
                    <a:pt x="601" y="1737"/>
                  </a:lnTo>
                  <a:lnTo>
                    <a:pt x="594" y="1748"/>
                  </a:lnTo>
                  <a:lnTo>
                    <a:pt x="587" y="1759"/>
                  </a:lnTo>
                  <a:lnTo>
                    <a:pt x="579" y="1768"/>
                  </a:lnTo>
                  <a:lnTo>
                    <a:pt x="571" y="1777"/>
                  </a:lnTo>
                  <a:lnTo>
                    <a:pt x="562" y="1786"/>
                  </a:lnTo>
                  <a:lnTo>
                    <a:pt x="553" y="1793"/>
                  </a:lnTo>
                  <a:lnTo>
                    <a:pt x="554" y="1794"/>
                  </a:lnTo>
                  <a:lnTo>
                    <a:pt x="554" y="1794"/>
                  </a:lnTo>
                  <a:lnTo>
                    <a:pt x="533" y="1812"/>
                  </a:lnTo>
                  <a:lnTo>
                    <a:pt x="511" y="1827"/>
                  </a:lnTo>
                  <a:lnTo>
                    <a:pt x="489" y="1843"/>
                  </a:lnTo>
                  <a:lnTo>
                    <a:pt x="466" y="1857"/>
                  </a:lnTo>
                  <a:lnTo>
                    <a:pt x="445" y="1870"/>
                  </a:lnTo>
                  <a:lnTo>
                    <a:pt x="420" y="1884"/>
                  </a:lnTo>
                  <a:lnTo>
                    <a:pt x="397" y="1897"/>
                  </a:lnTo>
                  <a:lnTo>
                    <a:pt x="373" y="1908"/>
                  </a:lnTo>
                  <a:lnTo>
                    <a:pt x="349" y="1920"/>
                  </a:lnTo>
                  <a:lnTo>
                    <a:pt x="324" y="1930"/>
                  </a:lnTo>
                  <a:lnTo>
                    <a:pt x="299" y="1940"/>
                  </a:lnTo>
                  <a:lnTo>
                    <a:pt x="274" y="1949"/>
                  </a:lnTo>
                  <a:lnTo>
                    <a:pt x="248" y="1957"/>
                  </a:lnTo>
                  <a:lnTo>
                    <a:pt x="222" y="1964"/>
                  </a:lnTo>
                  <a:lnTo>
                    <a:pt x="196" y="1971"/>
                  </a:lnTo>
                  <a:lnTo>
                    <a:pt x="169" y="1976"/>
                  </a:lnTo>
                  <a:lnTo>
                    <a:pt x="169" y="1976"/>
                  </a:lnTo>
                  <a:close/>
                </a:path>
              </a:pathLst>
            </a:custGeom>
            <a:solidFill>
              <a:srgbClr val="3BA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143"/>
            <p:cNvSpPr>
              <a:spLocks noEditPoints="1"/>
            </p:cNvSpPr>
            <p:nvPr/>
          </p:nvSpPr>
          <p:spPr bwMode="auto">
            <a:xfrm>
              <a:off x="4579938" y="2141586"/>
              <a:ext cx="749300" cy="1589088"/>
            </a:xfrm>
            <a:custGeom>
              <a:avLst/>
              <a:gdLst>
                <a:gd name="T0" fmla="*/ 67 w 944"/>
                <a:gd name="T1" fmla="*/ 1975 h 2001"/>
                <a:gd name="T2" fmla="*/ 2 w 944"/>
                <a:gd name="T3" fmla="*/ 1865 h 2001"/>
                <a:gd name="T4" fmla="*/ 33 w 944"/>
                <a:gd name="T5" fmla="*/ 59 h 2001"/>
                <a:gd name="T6" fmla="*/ 127 w 944"/>
                <a:gd name="T7" fmla="*/ 2 h 2001"/>
                <a:gd name="T8" fmla="*/ 273 w 944"/>
                <a:gd name="T9" fmla="*/ 25 h 2001"/>
                <a:gd name="T10" fmla="*/ 526 w 944"/>
                <a:gd name="T11" fmla="*/ 150 h 2001"/>
                <a:gd name="T12" fmla="*/ 663 w 944"/>
                <a:gd name="T13" fmla="*/ 287 h 2001"/>
                <a:gd name="T14" fmla="*/ 672 w 944"/>
                <a:gd name="T15" fmla="*/ 425 h 2001"/>
                <a:gd name="T16" fmla="*/ 687 w 944"/>
                <a:gd name="T17" fmla="*/ 478 h 2001"/>
                <a:gd name="T18" fmla="*/ 791 w 944"/>
                <a:gd name="T19" fmla="*/ 509 h 2001"/>
                <a:gd name="T20" fmla="*/ 860 w 944"/>
                <a:gd name="T21" fmla="*/ 592 h 2001"/>
                <a:gd name="T22" fmla="*/ 870 w 944"/>
                <a:gd name="T23" fmla="*/ 705 h 2001"/>
                <a:gd name="T24" fmla="*/ 816 w 944"/>
                <a:gd name="T25" fmla="*/ 801 h 2001"/>
                <a:gd name="T26" fmla="*/ 860 w 944"/>
                <a:gd name="T27" fmla="*/ 853 h 2001"/>
                <a:gd name="T28" fmla="*/ 939 w 944"/>
                <a:gd name="T29" fmla="*/ 965 h 2001"/>
                <a:gd name="T30" fmla="*/ 931 w 944"/>
                <a:gd name="T31" fmla="*/ 1076 h 2001"/>
                <a:gd name="T32" fmla="*/ 832 w 944"/>
                <a:gd name="T33" fmla="*/ 1181 h 2001"/>
                <a:gd name="T34" fmla="*/ 833 w 944"/>
                <a:gd name="T35" fmla="*/ 1242 h 2001"/>
                <a:gd name="T36" fmla="*/ 871 w 944"/>
                <a:gd name="T37" fmla="*/ 1372 h 2001"/>
                <a:gd name="T38" fmla="*/ 830 w 944"/>
                <a:gd name="T39" fmla="*/ 1478 h 2001"/>
                <a:gd name="T40" fmla="*/ 730 w 944"/>
                <a:gd name="T41" fmla="*/ 1547 h 2001"/>
                <a:gd name="T42" fmla="*/ 611 w 944"/>
                <a:gd name="T43" fmla="*/ 1545 h 2001"/>
                <a:gd name="T44" fmla="*/ 645 w 944"/>
                <a:gd name="T45" fmla="*/ 1634 h 2001"/>
                <a:gd name="T46" fmla="*/ 634 w 944"/>
                <a:gd name="T47" fmla="*/ 1729 h 2001"/>
                <a:gd name="T48" fmla="*/ 576 w 944"/>
                <a:gd name="T49" fmla="*/ 1810 h 2001"/>
                <a:gd name="T50" fmla="*/ 437 w 944"/>
                <a:gd name="T51" fmla="*/ 1906 h 2001"/>
                <a:gd name="T52" fmla="*/ 210 w 944"/>
                <a:gd name="T53" fmla="*/ 1993 h 2001"/>
                <a:gd name="T54" fmla="*/ 132 w 944"/>
                <a:gd name="T55" fmla="*/ 24 h 2001"/>
                <a:gd name="T56" fmla="*/ 51 w 944"/>
                <a:gd name="T57" fmla="*/ 72 h 2001"/>
                <a:gd name="T58" fmla="*/ 25 w 944"/>
                <a:gd name="T59" fmla="*/ 1863 h 2001"/>
                <a:gd name="T60" fmla="*/ 80 w 944"/>
                <a:gd name="T61" fmla="*/ 1955 h 2001"/>
                <a:gd name="T62" fmla="*/ 166 w 944"/>
                <a:gd name="T63" fmla="*/ 1978 h 2001"/>
                <a:gd name="T64" fmla="*/ 352 w 944"/>
                <a:gd name="T65" fmla="*/ 1922 h 2001"/>
                <a:gd name="T66" fmla="*/ 554 w 944"/>
                <a:gd name="T67" fmla="*/ 1800 h 2001"/>
                <a:gd name="T68" fmla="*/ 603 w 944"/>
                <a:gd name="T69" fmla="*/ 1742 h 2001"/>
                <a:gd name="T70" fmla="*/ 622 w 944"/>
                <a:gd name="T71" fmla="*/ 1638 h 2001"/>
                <a:gd name="T72" fmla="*/ 566 w 944"/>
                <a:gd name="T73" fmla="*/ 1529 h 2001"/>
                <a:gd name="T74" fmla="*/ 560 w 944"/>
                <a:gd name="T75" fmla="*/ 1500 h 2001"/>
                <a:gd name="T76" fmla="*/ 612 w 944"/>
                <a:gd name="T77" fmla="*/ 1522 h 2001"/>
                <a:gd name="T78" fmla="*/ 723 w 944"/>
                <a:gd name="T79" fmla="*/ 1525 h 2001"/>
                <a:gd name="T80" fmla="*/ 813 w 944"/>
                <a:gd name="T81" fmla="*/ 1464 h 2001"/>
                <a:gd name="T82" fmla="*/ 848 w 944"/>
                <a:gd name="T83" fmla="*/ 1370 h 2001"/>
                <a:gd name="T84" fmla="*/ 806 w 944"/>
                <a:gd name="T85" fmla="*/ 1244 h 2001"/>
                <a:gd name="T86" fmla="*/ 732 w 944"/>
                <a:gd name="T87" fmla="*/ 1195 h 2001"/>
                <a:gd name="T88" fmla="*/ 738 w 944"/>
                <a:gd name="T89" fmla="*/ 1173 h 2001"/>
                <a:gd name="T90" fmla="*/ 840 w 944"/>
                <a:gd name="T91" fmla="*/ 1151 h 2001"/>
                <a:gd name="T92" fmla="*/ 917 w 944"/>
                <a:gd name="T93" fmla="*/ 1041 h 2001"/>
                <a:gd name="T94" fmla="*/ 904 w 944"/>
                <a:gd name="T95" fmla="*/ 937 h 2001"/>
                <a:gd name="T96" fmla="*/ 796 w 944"/>
                <a:gd name="T97" fmla="*/ 849 h 2001"/>
                <a:gd name="T98" fmla="*/ 725 w 944"/>
                <a:gd name="T99" fmla="*/ 841 h 2001"/>
                <a:gd name="T100" fmla="*/ 758 w 944"/>
                <a:gd name="T101" fmla="*/ 813 h 2001"/>
                <a:gd name="T102" fmla="*/ 840 w 944"/>
                <a:gd name="T103" fmla="*/ 723 h 2001"/>
                <a:gd name="T104" fmla="*/ 844 w 944"/>
                <a:gd name="T105" fmla="*/ 614 h 2001"/>
                <a:gd name="T106" fmla="*/ 784 w 944"/>
                <a:gd name="T107" fmla="*/ 532 h 2001"/>
                <a:gd name="T108" fmla="*/ 677 w 944"/>
                <a:gd name="T109" fmla="*/ 501 h 2001"/>
                <a:gd name="T110" fmla="*/ 592 w 944"/>
                <a:gd name="T111" fmla="*/ 529 h 2001"/>
                <a:gd name="T112" fmla="*/ 581 w 944"/>
                <a:gd name="T113" fmla="*/ 510 h 2001"/>
                <a:gd name="T114" fmla="*/ 640 w 944"/>
                <a:gd name="T115" fmla="*/ 444 h 2001"/>
                <a:gd name="T116" fmla="*/ 656 w 944"/>
                <a:gd name="T117" fmla="*/ 343 h 2001"/>
                <a:gd name="T118" fmla="*/ 586 w 944"/>
                <a:gd name="T119" fmla="*/ 227 h 2001"/>
                <a:gd name="T120" fmla="*/ 352 w 944"/>
                <a:gd name="T121" fmla="*/ 79 h 2001"/>
                <a:gd name="T122" fmla="*/ 154 w 944"/>
                <a:gd name="T123" fmla="*/ 23 h 2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4" h="2001">
                  <a:moveTo>
                    <a:pt x="154" y="2001"/>
                  </a:moveTo>
                  <a:lnTo>
                    <a:pt x="154" y="2001"/>
                  </a:lnTo>
                  <a:lnTo>
                    <a:pt x="141" y="2001"/>
                  </a:lnTo>
                  <a:lnTo>
                    <a:pt x="127" y="1999"/>
                  </a:lnTo>
                  <a:lnTo>
                    <a:pt x="114" y="1997"/>
                  </a:lnTo>
                  <a:lnTo>
                    <a:pt x="102" y="1992"/>
                  </a:lnTo>
                  <a:lnTo>
                    <a:pt x="90" y="1987"/>
                  </a:lnTo>
                  <a:lnTo>
                    <a:pt x="79" y="1982"/>
                  </a:lnTo>
                  <a:lnTo>
                    <a:pt x="67" y="1975"/>
                  </a:lnTo>
                  <a:lnTo>
                    <a:pt x="57" y="1967"/>
                  </a:lnTo>
                  <a:lnTo>
                    <a:pt x="57" y="1967"/>
                  </a:lnTo>
                  <a:lnTo>
                    <a:pt x="44" y="1955"/>
                  </a:lnTo>
                  <a:lnTo>
                    <a:pt x="33" y="1943"/>
                  </a:lnTo>
                  <a:lnTo>
                    <a:pt x="23" y="1929"/>
                  </a:lnTo>
                  <a:lnTo>
                    <a:pt x="15" y="1914"/>
                  </a:lnTo>
                  <a:lnTo>
                    <a:pt x="8" y="1899"/>
                  </a:lnTo>
                  <a:lnTo>
                    <a:pt x="4" y="1883"/>
                  </a:lnTo>
                  <a:lnTo>
                    <a:pt x="2" y="1865"/>
                  </a:lnTo>
                  <a:lnTo>
                    <a:pt x="0" y="1848"/>
                  </a:lnTo>
                  <a:lnTo>
                    <a:pt x="0" y="153"/>
                  </a:lnTo>
                  <a:lnTo>
                    <a:pt x="0" y="153"/>
                  </a:lnTo>
                  <a:lnTo>
                    <a:pt x="2" y="136"/>
                  </a:lnTo>
                  <a:lnTo>
                    <a:pt x="4" y="119"/>
                  </a:lnTo>
                  <a:lnTo>
                    <a:pt x="8" y="102"/>
                  </a:lnTo>
                  <a:lnTo>
                    <a:pt x="15" y="87"/>
                  </a:lnTo>
                  <a:lnTo>
                    <a:pt x="23" y="72"/>
                  </a:lnTo>
                  <a:lnTo>
                    <a:pt x="33" y="59"/>
                  </a:lnTo>
                  <a:lnTo>
                    <a:pt x="44" y="46"/>
                  </a:lnTo>
                  <a:lnTo>
                    <a:pt x="57" y="34"/>
                  </a:lnTo>
                  <a:lnTo>
                    <a:pt x="57" y="34"/>
                  </a:lnTo>
                  <a:lnTo>
                    <a:pt x="67" y="26"/>
                  </a:lnTo>
                  <a:lnTo>
                    <a:pt x="79" y="19"/>
                  </a:lnTo>
                  <a:lnTo>
                    <a:pt x="90" y="14"/>
                  </a:lnTo>
                  <a:lnTo>
                    <a:pt x="102" y="9"/>
                  </a:lnTo>
                  <a:lnTo>
                    <a:pt x="114" y="5"/>
                  </a:lnTo>
                  <a:lnTo>
                    <a:pt x="127" y="2"/>
                  </a:lnTo>
                  <a:lnTo>
                    <a:pt x="141" y="0"/>
                  </a:lnTo>
                  <a:lnTo>
                    <a:pt x="154" y="0"/>
                  </a:lnTo>
                  <a:lnTo>
                    <a:pt x="154" y="0"/>
                  </a:lnTo>
                  <a:lnTo>
                    <a:pt x="169" y="0"/>
                  </a:lnTo>
                  <a:lnTo>
                    <a:pt x="184" y="2"/>
                  </a:lnTo>
                  <a:lnTo>
                    <a:pt x="184" y="2"/>
                  </a:lnTo>
                  <a:lnTo>
                    <a:pt x="213" y="9"/>
                  </a:lnTo>
                  <a:lnTo>
                    <a:pt x="243" y="17"/>
                  </a:lnTo>
                  <a:lnTo>
                    <a:pt x="273" y="25"/>
                  </a:lnTo>
                  <a:lnTo>
                    <a:pt x="303" y="36"/>
                  </a:lnTo>
                  <a:lnTo>
                    <a:pt x="332" y="46"/>
                  </a:lnTo>
                  <a:lnTo>
                    <a:pt x="361" y="58"/>
                  </a:lnTo>
                  <a:lnTo>
                    <a:pt x="390" y="71"/>
                  </a:lnTo>
                  <a:lnTo>
                    <a:pt x="417" y="85"/>
                  </a:lnTo>
                  <a:lnTo>
                    <a:pt x="445" y="100"/>
                  </a:lnTo>
                  <a:lnTo>
                    <a:pt x="473" y="115"/>
                  </a:lnTo>
                  <a:lnTo>
                    <a:pt x="499" y="132"/>
                  </a:lnTo>
                  <a:lnTo>
                    <a:pt x="526" y="150"/>
                  </a:lnTo>
                  <a:lnTo>
                    <a:pt x="551" y="169"/>
                  </a:lnTo>
                  <a:lnTo>
                    <a:pt x="576" y="189"/>
                  </a:lnTo>
                  <a:lnTo>
                    <a:pt x="601" y="210"/>
                  </a:lnTo>
                  <a:lnTo>
                    <a:pt x="625" y="230"/>
                  </a:lnTo>
                  <a:lnTo>
                    <a:pt x="625" y="230"/>
                  </a:lnTo>
                  <a:lnTo>
                    <a:pt x="636" y="243"/>
                  </a:lnTo>
                  <a:lnTo>
                    <a:pt x="647" y="257"/>
                  </a:lnTo>
                  <a:lnTo>
                    <a:pt x="656" y="271"/>
                  </a:lnTo>
                  <a:lnTo>
                    <a:pt x="663" y="287"/>
                  </a:lnTo>
                  <a:lnTo>
                    <a:pt x="670" y="304"/>
                  </a:lnTo>
                  <a:lnTo>
                    <a:pt x="674" y="321"/>
                  </a:lnTo>
                  <a:lnTo>
                    <a:pt x="678" y="340"/>
                  </a:lnTo>
                  <a:lnTo>
                    <a:pt x="680" y="359"/>
                  </a:lnTo>
                  <a:lnTo>
                    <a:pt x="680" y="359"/>
                  </a:lnTo>
                  <a:lnTo>
                    <a:pt x="680" y="376"/>
                  </a:lnTo>
                  <a:lnTo>
                    <a:pt x="679" y="393"/>
                  </a:lnTo>
                  <a:lnTo>
                    <a:pt x="677" y="409"/>
                  </a:lnTo>
                  <a:lnTo>
                    <a:pt x="672" y="425"/>
                  </a:lnTo>
                  <a:lnTo>
                    <a:pt x="667" y="440"/>
                  </a:lnTo>
                  <a:lnTo>
                    <a:pt x="660" y="455"/>
                  </a:lnTo>
                  <a:lnTo>
                    <a:pt x="652" y="469"/>
                  </a:lnTo>
                  <a:lnTo>
                    <a:pt x="643" y="483"/>
                  </a:lnTo>
                  <a:lnTo>
                    <a:pt x="643" y="483"/>
                  </a:lnTo>
                  <a:lnTo>
                    <a:pt x="659" y="479"/>
                  </a:lnTo>
                  <a:lnTo>
                    <a:pt x="675" y="478"/>
                  </a:lnTo>
                  <a:lnTo>
                    <a:pt x="675" y="478"/>
                  </a:lnTo>
                  <a:lnTo>
                    <a:pt x="687" y="478"/>
                  </a:lnTo>
                  <a:lnTo>
                    <a:pt x="687" y="478"/>
                  </a:lnTo>
                  <a:lnTo>
                    <a:pt x="701" y="478"/>
                  </a:lnTo>
                  <a:lnTo>
                    <a:pt x="715" y="479"/>
                  </a:lnTo>
                  <a:lnTo>
                    <a:pt x="728" y="483"/>
                  </a:lnTo>
                  <a:lnTo>
                    <a:pt x="741" y="486"/>
                  </a:lnTo>
                  <a:lnTo>
                    <a:pt x="755" y="491"/>
                  </a:lnTo>
                  <a:lnTo>
                    <a:pt x="766" y="495"/>
                  </a:lnTo>
                  <a:lnTo>
                    <a:pt x="779" y="502"/>
                  </a:lnTo>
                  <a:lnTo>
                    <a:pt x="791" y="509"/>
                  </a:lnTo>
                  <a:lnTo>
                    <a:pt x="801" y="517"/>
                  </a:lnTo>
                  <a:lnTo>
                    <a:pt x="811" y="525"/>
                  </a:lnTo>
                  <a:lnTo>
                    <a:pt x="822" y="535"/>
                  </a:lnTo>
                  <a:lnTo>
                    <a:pt x="831" y="545"/>
                  </a:lnTo>
                  <a:lnTo>
                    <a:pt x="839" y="556"/>
                  </a:lnTo>
                  <a:lnTo>
                    <a:pt x="847" y="568"/>
                  </a:lnTo>
                  <a:lnTo>
                    <a:pt x="854" y="579"/>
                  </a:lnTo>
                  <a:lnTo>
                    <a:pt x="860" y="592"/>
                  </a:lnTo>
                  <a:lnTo>
                    <a:pt x="860" y="592"/>
                  </a:lnTo>
                  <a:lnTo>
                    <a:pt x="866" y="607"/>
                  </a:lnTo>
                  <a:lnTo>
                    <a:pt x="869" y="622"/>
                  </a:lnTo>
                  <a:lnTo>
                    <a:pt x="872" y="638"/>
                  </a:lnTo>
                  <a:lnTo>
                    <a:pt x="874" y="654"/>
                  </a:lnTo>
                  <a:lnTo>
                    <a:pt x="874" y="654"/>
                  </a:lnTo>
                  <a:lnTo>
                    <a:pt x="874" y="667"/>
                  </a:lnTo>
                  <a:lnTo>
                    <a:pt x="874" y="680"/>
                  </a:lnTo>
                  <a:lnTo>
                    <a:pt x="872" y="692"/>
                  </a:lnTo>
                  <a:lnTo>
                    <a:pt x="870" y="705"/>
                  </a:lnTo>
                  <a:lnTo>
                    <a:pt x="867" y="717"/>
                  </a:lnTo>
                  <a:lnTo>
                    <a:pt x="863" y="729"/>
                  </a:lnTo>
                  <a:lnTo>
                    <a:pt x="859" y="741"/>
                  </a:lnTo>
                  <a:lnTo>
                    <a:pt x="853" y="751"/>
                  </a:lnTo>
                  <a:lnTo>
                    <a:pt x="847" y="763"/>
                  </a:lnTo>
                  <a:lnTo>
                    <a:pt x="840" y="773"/>
                  </a:lnTo>
                  <a:lnTo>
                    <a:pt x="832" y="782"/>
                  </a:lnTo>
                  <a:lnTo>
                    <a:pt x="824" y="791"/>
                  </a:lnTo>
                  <a:lnTo>
                    <a:pt x="816" y="801"/>
                  </a:lnTo>
                  <a:lnTo>
                    <a:pt x="807" y="809"/>
                  </a:lnTo>
                  <a:lnTo>
                    <a:pt x="796" y="817"/>
                  </a:lnTo>
                  <a:lnTo>
                    <a:pt x="786" y="824"/>
                  </a:lnTo>
                  <a:lnTo>
                    <a:pt x="786" y="824"/>
                  </a:lnTo>
                  <a:lnTo>
                    <a:pt x="802" y="827"/>
                  </a:lnTo>
                  <a:lnTo>
                    <a:pt x="817" y="832"/>
                  </a:lnTo>
                  <a:lnTo>
                    <a:pt x="832" y="838"/>
                  </a:lnTo>
                  <a:lnTo>
                    <a:pt x="846" y="844"/>
                  </a:lnTo>
                  <a:lnTo>
                    <a:pt x="860" y="853"/>
                  </a:lnTo>
                  <a:lnTo>
                    <a:pt x="872" y="862"/>
                  </a:lnTo>
                  <a:lnTo>
                    <a:pt x="884" y="872"/>
                  </a:lnTo>
                  <a:lnTo>
                    <a:pt x="894" y="882"/>
                  </a:lnTo>
                  <a:lnTo>
                    <a:pt x="905" y="895"/>
                  </a:lnTo>
                  <a:lnTo>
                    <a:pt x="914" y="908"/>
                  </a:lnTo>
                  <a:lnTo>
                    <a:pt x="922" y="921"/>
                  </a:lnTo>
                  <a:lnTo>
                    <a:pt x="929" y="935"/>
                  </a:lnTo>
                  <a:lnTo>
                    <a:pt x="935" y="950"/>
                  </a:lnTo>
                  <a:lnTo>
                    <a:pt x="939" y="965"/>
                  </a:lnTo>
                  <a:lnTo>
                    <a:pt x="942" y="982"/>
                  </a:lnTo>
                  <a:lnTo>
                    <a:pt x="944" y="998"/>
                  </a:lnTo>
                  <a:lnTo>
                    <a:pt x="944" y="998"/>
                  </a:lnTo>
                  <a:lnTo>
                    <a:pt x="944" y="1009"/>
                  </a:lnTo>
                  <a:lnTo>
                    <a:pt x="944" y="1009"/>
                  </a:lnTo>
                  <a:lnTo>
                    <a:pt x="943" y="1027"/>
                  </a:lnTo>
                  <a:lnTo>
                    <a:pt x="940" y="1044"/>
                  </a:lnTo>
                  <a:lnTo>
                    <a:pt x="937" y="1060"/>
                  </a:lnTo>
                  <a:lnTo>
                    <a:pt x="931" y="1076"/>
                  </a:lnTo>
                  <a:lnTo>
                    <a:pt x="925" y="1091"/>
                  </a:lnTo>
                  <a:lnTo>
                    <a:pt x="917" y="1106"/>
                  </a:lnTo>
                  <a:lnTo>
                    <a:pt x="908" y="1119"/>
                  </a:lnTo>
                  <a:lnTo>
                    <a:pt x="898" y="1133"/>
                  </a:lnTo>
                  <a:lnTo>
                    <a:pt x="886" y="1144"/>
                  </a:lnTo>
                  <a:lnTo>
                    <a:pt x="875" y="1154"/>
                  </a:lnTo>
                  <a:lnTo>
                    <a:pt x="861" y="1165"/>
                  </a:lnTo>
                  <a:lnTo>
                    <a:pt x="847" y="1173"/>
                  </a:lnTo>
                  <a:lnTo>
                    <a:pt x="832" y="1181"/>
                  </a:lnTo>
                  <a:lnTo>
                    <a:pt x="816" y="1187"/>
                  </a:lnTo>
                  <a:lnTo>
                    <a:pt x="800" y="1191"/>
                  </a:lnTo>
                  <a:lnTo>
                    <a:pt x="784" y="1195"/>
                  </a:lnTo>
                  <a:lnTo>
                    <a:pt x="784" y="1195"/>
                  </a:lnTo>
                  <a:lnTo>
                    <a:pt x="794" y="1203"/>
                  </a:lnTo>
                  <a:lnTo>
                    <a:pt x="806" y="1211"/>
                  </a:lnTo>
                  <a:lnTo>
                    <a:pt x="815" y="1221"/>
                  </a:lnTo>
                  <a:lnTo>
                    <a:pt x="824" y="1230"/>
                  </a:lnTo>
                  <a:lnTo>
                    <a:pt x="833" y="1242"/>
                  </a:lnTo>
                  <a:lnTo>
                    <a:pt x="840" y="1254"/>
                  </a:lnTo>
                  <a:lnTo>
                    <a:pt x="847" y="1265"/>
                  </a:lnTo>
                  <a:lnTo>
                    <a:pt x="854" y="1278"/>
                  </a:lnTo>
                  <a:lnTo>
                    <a:pt x="854" y="1278"/>
                  </a:lnTo>
                  <a:lnTo>
                    <a:pt x="861" y="1296"/>
                  </a:lnTo>
                  <a:lnTo>
                    <a:pt x="867" y="1315"/>
                  </a:lnTo>
                  <a:lnTo>
                    <a:pt x="870" y="1333"/>
                  </a:lnTo>
                  <a:lnTo>
                    <a:pt x="871" y="1353"/>
                  </a:lnTo>
                  <a:lnTo>
                    <a:pt x="871" y="1372"/>
                  </a:lnTo>
                  <a:lnTo>
                    <a:pt x="869" y="1391"/>
                  </a:lnTo>
                  <a:lnTo>
                    <a:pt x="864" y="1410"/>
                  </a:lnTo>
                  <a:lnTo>
                    <a:pt x="859" y="1429"/>
                  </a:lnTo>
                  <a:lnTo>
                    <a:pt x="859" y="1429"/>
                  </a:lnTo>
                  <a:lnTo>
                    <a:pt x="853" y="1442"/>
                  </a:lnTo>
                  <a:lnTo>
                    <a:pt x="853" y="1442"/>
                  </a:lnTo>
                  <a:lnTo>
                    <a:pt x="846" y="1455"/>
                  </a:lnTo>
                  <a:lnTo>
                    <a:pt x="839" y="1468"/>
                  </a:lnTo>
                  <a:lnTo>
                    <a:pt x="830" y="1478"/>
                  </a:lnTo>
                  <a:lnTo>
                    <a:pt x="822" y="1490"/>
                  </a:lnTo>
                  <a:lnTo>
                    <a:pt x="811" y="1499"/>
                  </a:lnTo>
                  <a:lnTo>
                    <a:pt x="802" y="1509"/>
                  </a:lnTo>
                  <a:lnTo>
                    <a:pt x="791" y="1517"/>
                  </a:lnTo>
                  <a:lnTo>
                    <a:pt x="779" y="1525"/>
                  </a:lnTo>
                  <a:lnTo>
                    <a:pt x="768" y="1532"/>
                  </a:lnTo>
                  <a:lnTo>
                    <a:pt x="755" y="1538"/>
                  </a:lnTo>
                  <a:lnTo>
                    <a:pt x="742" y="1544"/>
                  </a:lnTo>
                  <a:lnTo>
                    <a:pt x="730" y="1547"/>
                  </a:lnTo>
                  <a:lnTo>
                    <a:pt x="716" y="1551"/>
                  </a:lnTo>
                  <a:lnTo>
                    <a:pt x="702" y="1554"/>
                  </a:lnTo>
                  <a:lnTo>
                    <a:pt x="688" y="1555"/>
                  </a:lnTo>
                  <a:lnTo>
                    <a:pt x="674" y="1555"/>
                  </a:lnTo>
                  <a:lnTo>
                    <a:pt x="674" y="1555"/>
                  </a:lnTo>
                  <a:lnTo>
                    <a:pt x="658" y="1555"/>
                  </a:lnTo>
                  <a:lnTo>
                    <a:pt x="642" y="1553"/>
                  </a:lnTo>
                  <a:lnTo>
                    <a:pt x="626" y="1550"/>
                  </a:lnTo>
                  <a:lnTo>
                    <a:pt x="611" y="1545"/>
                  </a:lnTo>
                  <a:lnTo>
                    <a:pt x="611" y="1545"/>
                  </a:lnTo>
                  <a:lnTo>
                    <a:pt x="617" y="1555"/>
                  </a:lnTo>
                  <a:lnTo>
                    <a:pt x="624" y="1566"/>
                  </a:lnTo>
                  <a:lnTo>
                    <a:pt x="628" y="1576"/>
                  </a:lnTo>
                  <a:lnTo>
                    <a:pt x="633" y="1588"/>
                  </a:lnTo>
                  <a:lnTo>
                    <a:pt x="637" y="1599"/>
                  </a:lnTo>
                  <a:lnTo>
                    <a:pt x="641" y="1611"/>
                  </a:lnTo>
                  <a:lnTo>
                    <a:pt x="643" y="1622"/>
                  </a:lnTo>
                  <a:lnTo>
                    <a:pt x="645" y="1634"/>
                  </a:lnTo>
                  <a:lnTo>
                    <a:pt x="647" y="1645"/>
                  </a:lnTo>
                  <a:lnTo>
                    <a:pt x="647" y="1658"/>
                  </a:lnTo>
                  <a:lnTo>
                    <a:pt x="647" y="1669"/>
                  </a:lnTo>
                  <a:lnTo>
                    <a:pt x="645" y="1681"/>
                  </a:lnTo>
                  <a:lnTo>
                    <a:pt x="644" y="1694"/>
                  </a:lnTo>
                  <a:lnTo>
                    <a:pt x="642" y="1705"/>
                  </a:lnTo>
                  <a:lnTo>
                    <a:pt x="639" y="1718"/>
                  </a:lnTo>
                  <a:lnTo>
                    <a:pt x="634" y="1729"/>
                  </a:lnTo>
                  <a:lnTo>
                    <a:pt x="634" y="1729"/>
                  </a:lnTo>
                  <a:lnTo>
                    <a:pt x="629" y="1741"/>
                  </a:lnTo>
                  <a:lnTo>
                    <a:pt x="624" y="1752"/>
                  </a:lnTo>
                  <a:lnTo>
                    <a:pt x="618" y="1763"/>
                  </a:lnTo>
                  <a:lnTo>
                    <a:pt x="611" y="1773"/>
                  </a:lnTo>
                  <a:lnTo>
                    <a:pt x="603" y="1784"/>
                  </a:lnTo>
                  <a:lnTo>
                    <a:pt x="595" y="1793"/>
                  </a:lnTo>
                  <a:lnTo>
                    <a:pt x="586" y="1802"/>
                  </a:lnTo>
                  <a:lnTo>
                    <a:pt x="576" y="1810"/>
                  </a:lnTo>
                  <a:lnTo>
                    <a:pt x="576" y="1810"/>
                  </a:lnTo>
                  <a:lnTo>
                    <a:pt x="575" y="1812"/>
                  </a:lnTo>
                  <a:lnTo>
                    <a:pt x="573" y="1815"/>
                  </a:lnTo>
                  <a:lnTo>
                    <a:pt x="573" y="1815"/>
                  </a:lnTo>
                  <a:lnTo>
                    <a:pt x="552" y="1832"/>
                  </a:lnTo>
                  <a:lnTo>
                    <a:pt x="529" y="1848"/>
                  </a:lnTo>
                  <a:lnTo>
                    <a:pt x="507" y="1863"/>
                  </a:lnTo>
                  <a:lnTo>
                    <a:pt x="484" y="1878"/>
                  </a:lnTo>
                  <a:lnTo>
                    <a:pt x="460" y="1893"/>
                  </a:lnTo>
                  <a:lnTo>
                    <a:pt x="437" y="1906"/>
                  </a:lnTo>
                  <a:lnTo>
                    <a:pt x="413" y="1918"/>
                  </a:lnTo>
                  <a:lnTo>
                    <a:pt x="387" y="1931"/>
                  </a:lnTo>
                  <a:lnTo>
                    <a:pt x="363" y="1943"/>
                  </a:lnTo>
                  <a:lnTo>
                    <a:pt x="338" y="1953"/>
                  </a:lnTo>
                  <a:lnTo>
                    <a:pt x="313" y="1962"/>
                  </a:lnTo>
                  <a:lnTo>
                    <a:pt x="287" y="1971"/>
                  </a:lnTo>
                  <a:lnTo>
                    <a:pt x="262" y="1979"/>
                  </a:lnTo>
                  <a:lnTo>
                    <a:pt x="235" y="1986"/>
                  </a:lnTo>
                  <a:lnTo>
                    <a:pt x="210" y="1993"/>
                  </a:lnTo>
                  <a:lnTo>
                    <a:pt x="184" y="1999"/>
                  </a:lnTo>
                  <a:lnTo>
                    <a:pt x="184" y="1999"/>
                  </a:lnTo>
                  <a:lnTo>
                    <a:pt x="169" y="2000"/>
                  </a:lnTo>
                  <a:lnTo>
                    <a:pt x="154" y="2001"/>
                  </a:lnTo>
                  <a:lnTo>
                    <a:pt x="154" y="2001"/>
                  </a:lnTo>
                  <a:close/>
                  <a:moveTo>
                    <a:pt x="154" y="23"/>
                  </a:moveTo>
                  <a:lnTo>
                    <a:pt x="154" y="23"/>
                  </a:lnTo>
                  <a:lnTo>
                    <a:pt x="142" y="23"/>
                  </a:lnTo>
                  <a:lnTo>
                    <a:pt x="132" y="24"/>
                  </a:lnTo>
                  <a:lnTo>
                    <a:pt x="120" y="26"/>
                  </a:lnTo>
                  <a:lnTo>
                    <a:pt x="110" y="30"/>
                  </a:lnTo>
                  <a:lnTo>
                    <a:pt x="99" y="34"/>
                  </a:lnTo>
                  <a:lnTo>
                    <a:pt x="89" y="39"/>
                  </a:lnTo>
                  <a:lnTo>
                    <a:pt x="80" y="46"/>
                  </a:lnTo>
                  <a:lnTo>
                    <a:pt x="71" y="52"/>
                  </a:lnTo>
                  <a:lnTo>
                    <a:pt x="71" y="52"/>
                  </a:lnTo>
                  <a:lnTo>
                    <a:pt x="60" y="62"/>
                  </a:lnTo>
                  <a:lnTo>
                    <a:pt x="51" y="72"/>
                  </a:lnTo>
                  <a:lnTo>
                    <a:pt x="43" y="85"/>
                  </a:lnTo>
                  <a:lnTo>
                    <a:pt x="36" y="97"/>
                  </a:lnTo>
                  <a:lnTo>
                    <a:pt x="30" y="111"/>
                  </a:lnTo>
                  <a:lnTo>
                    <a:pt x="27" y="124"/>
                  </a:lnTo>
                  <a:lnTo>
                    <a:pt x="25" y="138"/>
                  </a:lnTo>
                  <a:lnTo>
                    <a:pt x="23" y="153"/>
                  </a:lnTo>
                  <a:lnTo>
                    <a:pt x="23" y="1848"/>
                  </a:lnTo>
                  <a:lnTo>
                    <a:pt x="23" y="1848"/>
                  </a:lnTo>
                  <a:lnTo>
                    <a:pt x="25" y="1863"/>
                  </a:lnTo>
                  <a:lnTo>
                    <a:pt x="27" y="1877"/>
                  </a:lnTo>
                  <a:lnTo>
                    <a:pt x="30" y="1891"/>
                  </a:lnTo>
                  <a:lnTo>
                    <a:pt x="36" y="1904"/>
                  </a:lnTo>
                  <a:lnTo>
                    <a:pt x="43" y="1916"/>
                  </a:lnTo>
                  <a:lnTo>
                    <a:pt x="51" y="1929"/>
                  </a:lnTo>
                  <a:lnTo>
                    <a:pt x="60" y="1939"/>
                  </a:lnTo>
                  <a:lnTo>
                    <a:pt x="71" y="1948"/>
                  </a:lnTo>
                  <a:lnTo>
                    <a:pt x="71" y="1948"/>
                  </a:lnTo>
                  <a:lnTo>
                    <a:pt x="80" y="1955"/>
                  </a:lnTo>
                  <a:lnTo>
                    <a:pt x="89" y="1961"/>
                  </a:lnTo>
                  <a:lnTo>
                    <a:pt x="99" y="1967"/>
                  </a:lnTo>
                  <a:lnTo>
                    <a:pt x="110" y="1971"/>
                  </a:lnTo>
                  <a:lnTo>
                    <a:pt x="120" y="1974"/>
                  </a:lnTo>
                  <a:lnTo>
                    <a:pt x="132" y="1976"/>
                  </a:lnTo>
                  <a:lnTo>
                    <a:pt x="142" y="1978"/>
                  </a:lnTo>
                  <a:lnTo>
                    <a:pt x="154" y="1978"/>
                  </a:lnTo>
                  <a:lnTo>
                    <a:pt x="154" y="1978"/>
                  </a:lnTo>
                  <a:lnTo>
                    <a:pt x="166" y="1978"/>
                  </a:lnTo>
                  <a:lnTo>
                    <a:pt x="179" y="1976"/>
                  </a:lnTo>
                  <a:lnTo>
                    <a:pt x="179" y="1976"/>
                  </a:lnTo>
                  <a:lnTo>
                    <a:pt x="204" y="1970"/>
                  </a:lnTo>
                  <a:lnTo>
                    <a:pt x="230" y="1964"/>
                  </a:lnTo>
                  <a:lnTo>
                    <a:pt x="254" y="1957"/>
                  </a:lnTo>
                  <a:lnTo>
                    <a:pt x="279" y="1949"/>
                  </a:lnTo>
                  <a:lnTo>
                    <a:pt x="303" y="1941"/>
                  </a:lnTo>
                  <a:lnTo>
                    <a:pt x="328" y="1932"/>
                  </a:lnTo>
                  <a:lnTo>
                    <a:pt x="352" y="1922"/>
                  </a:lnTo>
                  <a:lnTo>
                    <a:pt x="376" y="1911"/>
                  </a:lnTo>
                  <a:lnTo>
                    <a:pt x="399" y="1900"/>
                  </a:lnTo>
                  <a:lnTo>
                    <a:pt x="423" y="1887"/>
                  </a:lnTo>
                  <a:lnTo>
                    <a:pt x="446" y="1875"/>
                  </a:lnTo>
                  <a:lnTo>
                    <a:pt x="468" y="1861"/>
                  </a:lnTo>
                  <a:lnTo>
                    <a:pt x="490" y="1847"/>
                  </a:lnTo>
                  <a:lnTo>
                    <a:pt x="512" y="1832"/>
                  </a:lnTo>
                  <a:lnTo>
                    <a:pt x="534" y="1816"/>
                  </a:lnTo>
                  <a:lnTo>
                    <a:pt x="554" y="1800"/>
                  </a:lnTo>
                  <a:lnTo>
                    <a:pt x="554" y="1800"/>
                  </a:lnTo>
                  <a:lnTo>
                    <a:pt x="558" y="1795"/>
                  </a:lnTo>
                  <a:lnTo>
                    <a:pt x="558" y="1795"/>
                  </a:lnTo>
                  <a:lnTo>
                    <a:pt x="567" y="1788"/>
                  </a:lnTo>
                  <a:lnTo>
                    <a:pt x="575" y="1780"/>
                  </a:lnTo>
                  <a:lnTo>
                    <a:pt x="583" y="1771"/>
                  </a:lnTo>
                  <a:lnTo>
                    <a:pt x="590" y="1762"/>
                  </a:lnTo>
                  <a:lnTo>
                    <a:pt x="597" y="1752"/>
                  </a:lnTo>
                  <a:lnTo>
                    <a:pt x="603" y="1742"/>
                  </a:lnTo>
                  <a:lnTo>
                    <a:pt x="609" y="1732"/>
                  </a:lnTo>
                  <a:lnTo>
                    <a:pt x="613" y="1721"/>
                  </a:lnTo>
                  <a:lnTo>
                    <a:pt x="613" y="1721"/>
                  </a:lnTo>
                  <a:lnTo>
                    <a:pt x="617" y="1707"/>
                  </a:lnTo>
                  <a:lnTo>
                    <a:pt x="620" y="1694"/>
                  </a:lnTo>
                  <a:lnTo>
                    <a:pt x="622" y="1680"/>
                  </a:lnTo>
                  <a:lnTo>
                    <a:pt x="624" y="1666"/>
                  </a:lnTo>
                  <a:lnTo>
                    <a:pt x="624" y="1652"/>
                  </a:lnTo>
                  <a:lnTo>
                    <a:pt x="622" y="1638"/>
                  </a:lnTo>
                  <a:lnTo>
                    <a:pt x="620" y="1625"/>
                  </a:lnTo>
                  <a:lnTo>
                    <a:pt x="617" y="1611"/>
                  </a:lnTo>
                  <a:lnTo>
                    <a:pt x="612" y="1598"/>
                  </a:lnTo>
                  <a:lnTo>
                    <a:pt x="607" y="1585"/>
                  </a:lnTo>
                  <a:lnTo>
                    <a:pt x="601" y="1573"/>
                  </a:lnTo>
                  <a:lnTo>
                    <a:pt x="594" y="1561"/>
                  </a:lnTo>
                  <a:lnTo>
                    <a:pt x="586" y="1550"/>
                  </a:lnTo>
                  <a:lnTo>
                    <a:pt x="576" y="1539"/>
                  </a:lnTo>
                  <a:lnTo>
                    <a:pt x="566" y="1529"/>
                  </a:lnTo>
                  <a:lnTo>
                    <a:pt x="554" y="1521"/>
                  </a:lnTo>
                  <a:lnTo>
                    <a:pt x="554" y="1521"/>
                  </a:lnTo>
                  <a:lnTo>
                    <a:pt x="552" y="1517"/>
                  </a:lnTo>
                  <a:lnTo>
                    <a:pt x="550" y="1513"/>
                  </a:lnTo>
                  <a:lnTo>
                    <a:pt x="550" y="1508"/>
                  </a:lnTo>
                  <a:lnTo>
                    <a:pt x="552" y="1505"/>
                  </a:lnTo>
                  <a:lnTo>
                    <a:pt x="552" y="1505"/>
                  </a:lnTo>
                  <a:lnTo>
                    <a:pt x="556" y="1501"/>
                  </a:lnTo>
                  <a:lnTo>
                    <a:pt x="560" y="1500"/>
                  </a:lnTo>
                  <a:lnTo>
                    <a:pt x="565" y="1500"/>
                  </a:lnTo>
                  <a:lnTo>
                    <a:pt x="568" y="1501"/>
                  </a:lnTo>
                  <a:lnTo>
                    <a:pt x="568" y="1501"/>
                  </a:lnTo>
                  <a:lnTo>
                    <a:pt x="576" y="1507"/>
                  </a:lnTo>
                  <a:lnTo>
                    <a:pt x="584" y="1510"/>
                  </a:lnTo>
                  <a:lnTo>
                    <a:pt x="604" y="1519"/>
                  </a:lnTo>
                  <a:lnTo>
                    <a:pt x="604" y="1519"/>
                  </a:lnTo>
                  <a:lnTo>
                    <a:pt x="612" y="1522"/>
                  </a:lnTo>
                  <a:lnTo>
                    <a:pt x="612" y="1522"/>
                  </a:lnTo>
                  <a:lnTo>
                    <a:pt x="627" y="1527"/>
                  </a:lnTo>
                  <a:lnTo>
                    <a:pt x="643" y="1530"/>
                  </a:lnTo>
                  <a:lnTo>
                    <a:pt x="658" y="1532"/>
                  </a:lnTo>
                  <a:lnTo>
                    <a:pt x="674" y="1532"/>
                  </a:lnTo>
                  <a:lnTo>
                    <a:pt x="674" y="1532"/>
                  </a:lnTo>
                  <a:lnTo>
                    <a:pt x="687" y="1532"/>
                  </a:lnTo>
                  <a:lnTo>
                    <a:pt x="698" y="1531"/>
                  </a:lnTo>
                  <a:lnTo>
                    <a:pt x="711" y="1529"/>
                  </a:lnTo>
                  <a:lnTo>
                    <a:pt x="723" y="1525"/>
                  </a:lnTo>
                  <a:lnTo>
                    <a:pt x="734" y="1522"/>
                  </a:lnTo>
                  <a:lnTo>
                    <a:pt x="746" y="1517"/>
                  </a:lnTo>
                  <a:lnTo>
                    <a:pt x="757" y="1512"/>
                  </a:lnTo>
                  <a:lnTo>
                    <a:pt x="768" y="1506"/>
                  </a:lnTo>
                  <a:lnTo>
                    <a:pt x="777" y="1499"/>
                  </a:lnTo>
                  <a:lnTo>
                    <a:pt x="787" y="1491"/>
                  </a:lnTo>
                  <a:lnTo>
                    <a:pt x="795" y="1483"/>
                  </a:lnTo>
                  <a:lnTo>
                    <a:pt x="804" y="1475"/>
                  </a:lnTo>
                  <a:lnTo>
                    <a:pt x="813" y="1464"/>
                  </a:lnTo>
                  <a:lnTo>
                    <a:pt x="819" y="1455"/>
                  </a:lnTo>
                  <a:lnTo>
                    <a:pt x="825" y="1444"/>
                  </a:lnTo>
                  <a:lnTo>
                    <a:pt x="831" y="1433"/>
                  </a:lnTo>
                  <a:lnTo>
                    <a:pt x="831" y="1433"/>
                  </a:lnTo>
                  <a:lnTo>
                    <a:pt x="837" y="1421"/>
                  </a:lnTo>
                  <a:lnTo>
                    <a:pt x="837" y="1421"/>
                  </a:lnTo>
                  <a:lnTo>
                    <a:pt x="842" y="1403"/>
                  </a:lnTo>
                  <a:lnTo>
                    <a:pt x="846" y="1387"/>
                  </a:lnTo>
                  <a:lnTo>
                    <a:pt x="848" y="1370"/>
                  </a:lnTo>
                  <a:lnTo>
                    <a:pt x="848" y="1354"/>
                  </a:lnTo>
                  <a:lnTo>
                    <a:pt x="847" y="1336"/>
                  </a:lnTo>
                  <a:lnTo>
                    <a:pt x="844" y="1319"/>
                  </a:lnTo>
                  <a:lnTo>
                    <a:pt x="839" y="1303"/>
                  </a:lnTo>
                  <a:lnTo>
                    <a:pt x="833" y="1287"/>
                  </a:lnTo>
                  <a:lnTo>
                    <a:pt x="833" y="1287"/>
                  </a:lnTo>
                  <a:lnTo>
                    <a:pt x="825" y="1272"/>
                  </a:lnTo>
                  <a:lnTo>
                    <a:pt x="816" y="1257"/>
                  </a:lnTo>
                  <a:lnTo>
                    <a:pt x="806" y="1244"/>
                  </a:lnTo>
                  <a:lnTo>
                    <a:pt x="793" y="1232"/>
                  </a:lnTo>
                  <a:lnTo>
                    <a:pt x="780" y="1221"/>
                  </a:lnTo>
                  <a:lnTo>
                    <a:pt x="766" y="1211"/>
                  </a:lnTo>
                  <a:lnTo>
                    <a:pt x="751" y="1203"/>
                  </a:lnTo>
                  <a:lnTo>
                    <a:pt x="735" y="1196"/>
                  </a:lnTo>
                  <a:lnTo>
                    <a:pt x="734" y="1196"/>
                  </a:lnTo>
                  <a:lnTo>
                    <a:pt x="734" y="1196"/>
                  </a:lnTo>
                  <a:lnTo>
                    <a:pt x="732" y="1195"/>
                  </a:lnTo>
                  <a:lnTo>
                    <a:pt x="732" y="1195"/>
                  </a:lnTo>
                  <a:lnTo>
                    <a:pt x="728" y="1192"/>
                  </a:lnTo>
                  <a:lnTo>
                    <a:pt x="726" y="1189"/>
                  </a:lnTo>
                  <a:lnTo>
                    <a:pt x="725" y="1186"/>
                  </a:lnTo>
                  <a:lnTo>
                    <a:pt x="725" y="1181"/>
                  </a:lnTo>
                  <a:lnTo>
                    <a:pt x="725" y="1181"/>
                  </a:lnTo>
                  <a:lnTo>
                    <a:pt x="727" y="1177"/>
                  </a:lnTo>
                  <a:lnTo>
                    <a:pt x="730" y="1174"/>
                  </a:lnTo>
                  <a:lnTo>
                    <a:pt x="734" y="1173"/>
                  </a:lnTo>
                  <a:lnTo>
                    <a:pt x="738" y="1173"/>
                  </a:lnTo>
                  <a:lnTo>
                    <a:pt x="738" y="1173"/>
                  </a:lnTo>
                  <a:lnTo>
                    <a:pt x="751" y="1173"/>
                  </a:lnTo>
                  <a:lnTo>
                    <a:pt x="766" y="1173"/>
                  </a:lnTo>
                  <a:lnTo>
                    <a:pt x="766" y="1173"/>
                  </a:lnTo>
                  <a:lnTo>
                    <a:pt x="781" y="1172"/>
                  </a:lnTo>
                  <a:lnTo>
                    <a:pt x="798" y="1168"/>
                  </a:lnTo>
                  <a:lnTo>
                    <a:pt x="813" y="1164"/>
                  </a:lnTo>
                  <a:lnTo>
                    <a:pt x="826" y="1158"/>
                  </a:lnTo>
                  <a:lnTo>
                    <a:pt x="840" y="1151"/>
                  </a:lnTo>
                  <a:lnTo>
                    <a:pt x="853" y="1142"/>
                  </a:lnTo>
                  <a:lnTo>
                    <a:pt x="864" y="1133"/>
                  </a:lnTo>
                  <a:lnTo>
                    <a:pt x="876" y="1122"/>
                  </a:lnTo>
                  <a:lnTo>
                    <a:pt x="886" y="1111"/>
                  </a:lnTo>
                  <a:lnTo>
                    <a:pt x="894" y="1098"/>
                  </a:lnTo>
                  <a:lnTo>
                    <a:pt x="902" y="1084"/>
                  </a:lnTo>
                  <a:lnTo>
                    <a:pt x="909" y="1070"/>
                  </a:lnTo>
                  <a:lnTo>
                    <a:pt x="914" y="1056"/>
                  </a:lnTo>
                  <a:lnTo>
                    <a:pt x="917" y="1041"/>
                  </a:lnTo>
                  <a:lnTo>
                    <a:pt x="920" y="1025"/>
                  </a:lnTo>
                  <a:lnTo>
                    <a:pt x="921" y="1009"/>
                  </a:lnTo>
                  <a:lnTo>
                    <a:pt x="921" y="1009"/>
                  </a:lnTo>
                  <a:lnTo>
                    <a:pt x="921" y="999"/>
                  </a:lnTo>
                  <a:lnTo>
                    <a:pt x="921" y="999"/>
                  </a:lnTo>
                  <a:lnTo>
                    <a:pt x="919" y="983"/>
                  </a:lnTo>
                  <a:lnTo>
                    <a:pt x="915" y="967"/>
                  </a:lnTo>
                  <a:lnTo>
                    <a:pt x="910" y="952"/>
                  </a:lnTo>
                  <a:lnTo>
                    <a:pt x="904" y="937"/>
                  </a:lnTo>
                  <a:lnTo>
                    <a:pt x="897" y="923"/>
                  </a:lnTo>
                  <a:lnTo>
                    <a:pt x="887" y="909"/>
                  </a:lnTo>
                  <a:lnTo>
                    <a:pt x="877" y="897"/>
                  </a:lnTo>
                  <a:lnTo>
                    <a:pt x="866" y="886"/>
                  </a:lnTo>
                  <a:lnTo>
                    <a:pt x="854" y="877"/>
                  </a:lnTo>
                  <a:lnTo>
                    <a:pt x="840" y="868"/>
                  </a:lnTo>
                  <a:lnTo>
                    <a:pt x="826" y="861"/>
                  </a:lnTo>
                  <a:lnTo>
                    <a:pt x="811" y="854"/>
                  </a:lnTo>
                  <a:lnTo>
                    <a:pt x="796" y="849"/>
                  </a:lnTo>
                  <a:lnTo>
                    <a:pt x="780" y="847"/>
                  </a:lnTo>
                  <a:lnTo>
                    <a:pt x="763" y="844"/>
                  </a:lnTo>
                  <a:lnTo>
                    <a:pt x="747" y="844"/>
                  </a:lnTo>
                  <a:lnTo>
                    <a:pt x="747" y="844"/>
                  </a:lnTo>
                  <a:lnTo>
                    <a:pt x="736" y="846"/>
                  </a:lnTo>
                  <a:lnTo>
                    <a:pt x="736" y="846"/>
                  </a:lnTo>
                  <a:lnTo>
                    <a:pt x="732" y="846"/>
                  </a:lnTo>
                  <a:lnTo>
                    <a:pt x="728" y="843"/>
                  </a:lnTo>
                  <a:lnTo>
                    <a:pt x="725" y="841"/>
                  </a:lnTo>
                  <a:lnTo>
                    <a:pt x="724" y="836"/>
                  </a:lnTo>
                  <a:lnTo>
                    <a:pt x="724" y="836"/>
                  </a:lnTo>
                  <a:lnTo>
                    <a:pt x="724" y="833"/>
                  </a:lnTo>
                  <a:lnTo>
                    <a:pt x="725" y="828"/>
                  </a:lnTo>
                  <a:lnTo>
                    <a:pt x="727" y="825"/>
                  </a:lnTo>
                  <a:lnTo>
                    <a:pt x="732" y="824"/>
                  </a:lnTo>
                  <a:lnTo>
                    <a:pt x="732" y="824"/>
                  </a:lnTo>
                  <a:lnTo>
                    <a:pt x="745" y="819"/>
                  </a:lnTo>
                  <a:lnTo>
                    <a:pt x="758" y="813"/>
                  </a:lnTo>
                  <a:lnTo>
                    <a:pt x="770" y="806"/>
                  </a:lnTo>
                  <a:lnTo>
                    <a:pt x="781" y="800"/>
                  </a:lnTo>
                  <a:lnTo>
                    <a:pt x="793" y="790"/>
                  </a:lnTo>
                  <a:lnTo>
                    <a:pt x="803" y="781"/>
                  </a:lnTo>
                  <a:lnTo>
                    <a:pt x="813" y="771"/>
                  </a:lnTo>
                  <a:lnTo>
                    <a:pt x="821" y="760"/>
                  </a:lnTo>
                  <a:lnTo>
                    <a:pt x="828" y="749"/>
                  </a:lnTo>
                  <a:lnTo>
                    <a:pt x="834" y="736"/>
                  </a:lnTo>
                  <a:lnTo>
                    <a:pt x="840" y="723"/>
                  </a:lnTo>
                  <a:lnTo>
                    <a:pt x="845" y="711"/>
                  </a:lnTo>
                  <a:lnTo>
                    <a:pt x="848" y="697"/>
                  </a:lnTo>
                  <a:lnTo>
                    <a:pt x="849" y="683"/>
                  </a:lnTo>
                  <a:lnTo>
                    <a:pt x="851" y="669"/>
                  </a:lnTo>
                  <a:lnTo>
                    <a:pt x="851" y="656"/>
                  </a:lnTo>
                  <a:lnTo>
                    <a:pt x="851" y="656"/>
                  </a:lnTo>
                  <a:lnTo>
                    <a:pt x="849" y="642"/>
                  </a:lnTo>
                  <a:lnTo>
                    <a:pt x="847" y="628"/>
                  </a:lnTo>
                  <a:lnTo>
                    <a:pt x="844" y="614"/>
                  </a:lnTo>
                  <a:lnTo>
                    <a:pt x="838" y="601"/>
                  </a:lnTo>
                  <a:lnTo>
                    <a:pt x="838" y="601"/>
                  </a:lnTo>
                  <a:lnTo>
                    <a:pt x="833" y="590"/>
                  </a:lnTo>
                  <a:lnTo>
                    <a:pt x="826" y="578"/>
                  </a:lnTo>
                  <a:lnTo>
                    <a:pt x="819" y="568"/>
                  </a:lnTo>
                  <a:lnTo>
                    <a:pt x="811" y="558"/>
                  </a:lnTo>
                  <a:lnTo>
                    <a:pt x="803" y="548"/>
                  </a:lnTo>
                  <a:lnTo>
                    <a:pt x="794" y="540"/>
                  </a:lnTo>
                  <a:lnTo>
                    <a:pt x="784" y="532"/>
                  </a:lnTo>
                  <a:lnTo>
                    <a:pt x="773" y="525"/>
                  </a:lnTo>
                  <a:lnTo>
                    <a:pt x="763" y="520"/>
                  </a:lnTo>
                  <a:lnTo>
                    <a:pt x="751" y="514"/>
                  </a:lnTo>
                  <a:lnTo>
                    <a:pt x="740" y="509"/>
                  </a:lnTo>
                  <a:lnTo>
                    <a:pt x="728" y="506"/>
                  </a:lnTo>
                  <a:lnTo>
                    <a:pt x="716" y="503"/>
                  </a:lnTo>
                  <a:lnTo>
                    <a:pt x="703" y="501"/>
                  </a:lnTo>
                  <a:lnTo>
                    <a:pt x="690" y="501"/>
                  </a:lnTo>
                  <a:lnTo>
                    <a:pt x="677" y="501"/>
                  </a:lnTo>
                  <a:lnTo>
                    <a:pt x="677" y="501"/>
                  </a:lnTo>
                  <a:lnTo>
                    <a:pt x="666" y="502"/>
                  </a:lnTo>
                  <a:lnTo>
                    <a:pt x="656" y="503"/>
                  </a:lnTo>
                  <a:lnTo>
                    <a:pt x="635" y="509"/>
                  </a:lnTo>
                  <a:lnTo>
                    <a:pt x="616" y="517"/>
                  </a:lnTo>
                  <a:lnTo>
                    <a:pt x="606" y="522"/>
                  </a:lnTo>
                  <a:lnTo>
                    <a:pt x="597" y="528"/>
                  </a:lnTo>
                  <a:lnTo>
                    <a:pt x="597" y="528"/>
                  </a:lnTo>
                  <a:lnTo>
                    <a:pt x="592" y="529"/>
                  </a:lnTo>
                  <a:lnTo>
                    <a:pt x="588" y="529"/>
                  </a:lnTo>
                  <a:lnTo>
                    <a:pt x="588" y="529"/>
                  </a:lnTo>
                  <a:lnTo>
                    <a:pt x="584" y="528"/>
                  </a:lnTo>
                  <a:lnTo>
                    <a:pt x="581" y="524"/>
                  </a:lnTo>
                  <a:lnTo>
                    <a:pt x="580" y="523"/>
                  </a:lnTo>
                  <a:lnTo>
                    <a:pt x="580" y="523"/>
                  </a:lnTo>
                  <a:lnTo>
                    <a:pt x="579" y="518"/>
                  </a:lnTo>
                  <a:lnTo>
                    <a:pt x="579" y="515"/>
                  </a:lnTo>
                  <a:lnTo>
                    <a:pt x="581" y="510"/>
                  </a:lnTo>
                  <a:lnTo>
                    <a:pt x="583" y="507"/>
                  </a:lnTo>
                  <a:lnTo>
                    <a:pt x="583" y="507"/>
                  </a:lnTo>
                  <a:lnTo>
                    <a:pt x="592" y="501"/>
                  </a:lnTo>
                  <a:lnTo>
                    <a:pt x="601" y="494"/>
                  </a:lnTo>
                  <a:lnTo>
                    <a:pt x="609" y="487"/>
                  </a:lnTo>
                  <a:lnTo>
                    <a:pt x="617" y="479"/>
                  </a:lnTo>
                  <a:lnTo>
                    <a:pt x="624" y="471"/>
                  </a:lnTo>
                  <a:lnTo>
                    <a:pt x="629" y="462"/>
                  </a:lnTo>
                  <a:lnTo>
                    <a:pt x="640" y="444"/>
                  </a:lnTo>
                  <a:lnTo>
                    <a:pt x="648" y="424"/>
                  </a:lnTo>
                  <a:lnTo>
                    <a:pt x="651" y="414"/>
                  </a:lnTo>
                  <a:lnTo>
                    <a:pt x="654" y="403"/>
                  </a:lnTo>
                  <a:lnTo>
                    <a:pt x="656" y="393"/>
                  </a:lnTo>
                  <a:lnTo>
                    <a:pt x="657" y="382"/>
                  </a:lnTo>
                  <a:lnTo>
                    <a:pt x="657" y="372"/>
                  </a:lnTo>
                  <a:lnTo>
                    <a:pt x="657" y="361"/>
                  </a:lnTo>
                  <a:lnTo>
                    <a:pt x="657" y="361"/>
                  </a:lnTo>
                  <a:lnTo>
                    <a:pt x="656" y="343"/>
                  </a:lnTo>
                  <a:lnTo>
                    <a:pt x="652" y="327"/>
                  </a:lnTo>
                  <a:lnTo>
                    <a:pt x="648" y="312"/>
                  </a:lnTo>
                  <a:lnTo>
                    <a:pt x="642" y="297"/>
                  </a:lnTo>
                  <a:lnTo>
                    <a:pt x="635" y="283"/>
                  </a:lnTo>
                  <a:lnTo>
                    <a:pt x="628" y="270"/>
                  </a:lnTo>
                  <a:lnTo>
                    <a:pt x="619" y="258"/>
                  </a:lnTo>
                  <a:lnTo>
                    <a:pt x="609" y="248"/>
                  </a:lnTo>
                  <a:lnTo>
                    <a:pt x="609" y="248"/>
                  </a:lnTo>
                  <a:lnTo>
                    <a:pt x="586" y="227"/>
                  </a:lnTo>
                  <a:lnTo>
                    <a:pt x="561" y="206"/>
                  </a:lnTo>
                  <a:lnTo>
                    <a:pt x="537" y="188"/>
                  </a:lnTo>
                  <a:lnTo>
                    <a:pt x="512" y="169"/>
                  </a:lnTo>
                  <a:lnTo>
                    <a:pt x="487" y="152"/>
                  </a:lnTo>
                  <a:lnTo>
                    <a:pt x="460" y="136"/>
                  </a:lnTo>
                  <a:lnTo>
                    <a:pt x="434" y="120"/>
                  </a:lnTo>
                  <a:lnTo>
                    <a:pt x="407" y="106"/>
                  </a:lnTo>
                  <a:lnTo>
                    <a:pt x="379" y="92"/>
                  </a:lnTo>
                  <a:lnTo>
                    <a:pt x="352" y="79"/>
                  </a:lnTo>
                  <a:lnTo>
                    <a:pt x="324" y="68"/>
                  </a:lnTo>
                  <a:lnTo>
                    <a:pt x="295" y="58"/>
                  </a:lnTo>
                  <a:lnTo>
                    <a:pt x="266" y="47"/>
                  </a:lnTo>
                  <a:lnTo>
                    <a:pt x="238" y="39"/>
                  </a:lnTo>
                  <a:lnTo>
                    <a:pt x="209" y="31"/>
                  </a:lnTo>
                  <a:lnTo>
                    <a:pt x="179" y="25"/>
                  </a:lnTo>
                  <a:lnTo>
                    <a:pt x="179" y="25"/>
                  </a:lnTo>
                  <a:lnTo>
                    <a:pt x="166" y="23"/>
                  </a:lnTo>
                  <a:lnTo>
                    <a:pt x="154" y="23"/>
                  </a:lnTo>
                  <a:lnTo>
                    <a:pt x="154"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Freeform 144"/>
            <p:cNvSpPr>
              <a:spLocks/>
            </p:cNvSpPr>
            <p:nvPr/>
          </p:nvSpPr>
          <p:spPr bwMode="auto">
            <a:xfrm>
              <a:off x="4706938" y="3608436"/>
              <a:ext cx="163513" cy="73025"/>
            </a:xfrm>
            <a:custGeom>
              <a:avLst/>
              <a:gdLst>
                <a:gd name="T0" fmla="*/ 196 w 208"/>
                <a:gd name="T1" fmla="*/ 92 h 92"/>
                <a:gd name="T2" fmla="*/ 196 w 208"/>
                <a:gd name="T3" fmla="*/ 92 h 92"/>
                <a:gd name="T4" fmla="*/ 193 w 208"/>
                <a:gd name="T5" fmla="*/ 92 h 92"/>
                <a:gd name="T6" fmla="*/ 190 w 208"/>
                <a:gd name="T7" fmla="*/ 90 h 92"/>
                <a:gd name="T8" fmla="*/ 188 w 208"/>
                <a:gd name="T9" fmla="*/ 89 h 92"/>
                <a:gd name="T10" fmla="*/ 186 w 208"/>
                <a:gd name="T11" fmla="*/ 85 h 92"/>
                <a:gd name="T12" fmla="*/ 186 w 208"/>
                <a:gd name="T13" fmla="*/ 85 h 92"/>
                <a:gd name="T14" fmla="*/ 184 w 208"/>
                <a:gd name="T15" fmla="*/ 81 h 92"/>
                <a:gd name="T16" fmla="*/ 178 w 208"/>
                <a:gd name="T17" fmla="*/ 71 h 92"/>
                <a:gd name="T18" fmla="*/ 172 w 208"/>
                <a:gd name="T19" fmla="*/ 64 h 92"/>
                <a:gd name="T20" fmla="*/ 166 w 208"/>
                <a:gd name="T21" fmla="*/ 59 h 92"/>
                <a:gd name="T22" fmla="*/ 158 w 208"/>
                <a:gd name="T23" fmla="*/ 52 h 92"/>
                <a:gd name="T24" fmla="*/ 150 w 208"/>
                <a:gd name="T25" fmla="*/ 45 h 92"/>
                <a:gd name="T26" fmla="*/ 139 w 208"/>
                <a:gd name="T27" fmla="*/ 39 h 92"/>
                <a:gd name="T28" fmla="*/ 127 w 208"/>
                <a:gd name="T29" fmla="*/ 33 h 92"/>
                <a:gd name="T30" fmla="*/ 113 w 208"/>
                <a:gd name="T31" fmla="*/ 29 h 92"/>
                <a:gd name="T32" fmla="*/ 97 w 208"/>
                <a:gd name="T33" fmla="*/ 25 h 92"/>
                <a:gd name="T34" fmla="*/ 80 w 208"/>
                <a:gd name="T35" fmla="*/ 23 h 92"/>
                <a:gd name="T36" fmla="*/ 60 w 208"/>
                <a:gd name="T37" fmla="*/ 23 h 92"/>
                <a:gd name="T38" fmla="*/ 38 w 208"/>
                <a:gd name="T39" fmla="*/ 25 h 92"/>
                <a:gd name="T40" fmla="*/ 14 w 208"/>
                <a:gd name="T41" fmla="*/ 29 h 92"/>
                <a:gd name="T42" fmla="*/ 14 w 208"/>
                <a:gd name="T43" fmla="*/ 29 h 92"/>
                <a:gd name="T44" fmla="*/ 10 w 208"/>
                <a:gd name="T45" fmla="*/ 29 h 92"/>
                <a:gd name="T46" fmla="*/ 5 w 208"/>
                <a:gd name="T47" fmla="*/ 28 h 92"/>
                <a:gd name="T48" fmla="*/ 3 w 208"/>
                <a:gd name="T49" fmla="*/ 24 h 92"/>
                <a:gd name="T50" fmla="*/ 0 w 208"/>
                <a:gd name="T51" fmla="*/ 19 h 92"/>
                <a:gd name="T52" fmla="*/ 0 w 208"/>
                <a:gd name="T53" fmla="*/ 19 h 92"/>
                <a:gd name="T54" fmla="*/ 0 w 208"/>
                <a:gd name="T55" fmla="*/ 16 h 92"/>
                <a:gd name="T56" fmla="*/ 1 w 208"/>
                <a:gd name="T57" fmla="*/ 11 h 92"/>
                <a:gd name="T58" fmla="*/ 5 w 208"/>
                <a:gd name="T59" fmla="*/ 8 h 92"/>
                <a:gd name="T60" fmla="*/ 10 w 208"/>
                <a:gd name="T61" fmla="*/ 7 h 92"/>
                <a:gd name="T62" fmla="*/ 10 w 208"/>
                <a:gd name="T63" fmla="*/ 7 h 92"/>
                <a:gd name="T64" fmla="*/ 37 w 208"/>
                <a:gd name="T65" fmla="*/ 2 h 92"/>
                <a:gd name="T66" fmla="*/ 61 w 208"/>
                <a:gd name="T67" fmla="*/ 0 h 92"/>
                <a:gd name="T68" fmla="*/ 84 w 208"/>
                <a:gd name="T69" fmla="*/ 1 h 92"/>
                <a:gd name="T70" fmla="*/ 105 w 208"/>
                <a:gd name="T71" fmla="*/ 3 h 92"/>
                <a:gd name="T72" fmla="*/ 124 w 208"/>
                <a:gd name="T73" fmla="*/ 8 h 92"/>
                <a:gd name="T74" fmla="*/ 140 w 208"/>
                <a:gd name="T75" fmla="*/ 14 h 92"/>
                <a:gd name="T76" fmla="*/ 154 w 208"/>
                <a:gd name="T77" fmla="*/ 21 h 92"/>
                <a:gd name="T78" fmla="*/ 165 w 208"/>
                <a:gd name="T79" fmla="*/ 29 h 92"/>
                <a:gd name="T80" fmla="*/ 177 w 208"/>
                <a:gd name="T81" fmla="*/ 37 h 92"/>
                <a:gd name="T82" fmla="*/ 185 w 208"/>
                <a:gd name="T83" fmla="*/ 45 h 92"/>
                <a:gd name="T84" fmla="*/ 192 w 208"/>
                <a:gd name="T85" fmla="*/ 53 h 92"/>
                <a:gd name="T86" fmla="*/ 197 w 208"/>
                <a:gd name="T87" fmla="*/ 60 h 92"/>
                <a:gd name="T88" fmla="*/ 204 w 208"/>
                <a:gd name="T89" fmla="*/ 71 h 92"/>
                <a:gd name="T90" fmla="*/ 208 w 208"/>
                <a:gd name="T91" fmla="*/ 76 h 92"/>
                <a:gd name="T92" fmla="*/ 208 w 208"/>
                <a:gd name="T93" fmla="*/ 76 h 92"/>
                <a:gd name="T94" fmla="*/ 208 w 208"/>
                <a:gd name="T95" fmla="*/ 81 h 92"/>
                <a:gd name="T96" fmla="*/ 208 w 208"/>
                <a:gd name="T97" fmla="*/ 85 h 92"/>
                <a:gd name="T98" fmla="*/ 204 w 208"/>
                <a:gd name="T99" fmla="*/ 89 h 92"/>
                <a:gd name="T100" fmla="*/ 201 w 208"/>
                <a:gd name="T101" fmla="*/ 91 h 92"/>
                <a:gd name="T102" fmla="*/ 201 w 208"/>
                <a:gd name="T103" fmla="*/ 91 h 92"/>
                <a:gd name="T104" fmla="*/ 196 w 208"/>
                <a:gd name="T105" fmla="*/ 92 h 92"/>
                <a:gd name="T106" fmla="*/ 196 w 208"/>
                <a:gd name="T107"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8" h="92">
                  <a:moveTo>
                    <a:pt x="196" y="92"/>
                  </a:moveTo>
                  <a:lnTo>
                    <a:pt x="196" y="92"/>
                  </a:lnTo>
                  <a:lnTo>
                    <a:pt x="193" y="92"/>
                  </a:lnTo>
                  <a:lnTo>
                    <a:pt x="190" y="90"/>
                  </a:lnTo>
                  <a:lnTo>
                    <a:pt x="188" y="89"/>
                  </a:lnTo>
                  <a:lnTo>
                    <a:pt x="186" y="85"/>
                  </a:lnTo>
                  <a:lnTo>
                    <a:pt x="186" y="85"/>
                  </a:lnTo>
                  <a:lnTo>
                    <a:pt x="184" y="81"/>
                  </a:lnTo>
                  <a:lnTo>
                    <a:pt x="178" y="71"/>
                  </a:lnTo>
                  <a:lnTo>
                    <a:pt x="172" y="64"/>
                  </a:lnTo>
                  <a:lnTo>
                    <a:pt x="166" y="59"/>
                  </a:lnTo>
                  <a:lnTo>
                    <a:pt x="158" y="52"/>
                  </a:lnTo>
                  <a:lnTo>
                    <a:pt x="150" y="45"/>
                  </a:lnTo>
                  <a:lnTo>
                    <a:pt x="139" y="39"/>
                  </a:lnTo>
                  <a:lnTo>
                    <a:pt x="127" y="33"/>
                  </a:lnTo>
                  <a:lnTo>
                    <a:pt x="113" y="29"/>
                  </a:lnTo>
                  <a:lnTo>
                    <a:pt x="97" y="25"/>
                  </a:lnTo>
                  <a:lnTo>
                    <a:pt x="80" y="23"/>
                  </a:lnTo>
                  <a:lnTo>
                    <a:pt x="60" y="23"/>
                  </a:lnTo>
                  <a:lnTo>
                    <a:pt x="38" y="25"/>
                  </a:lnTo>
                  <a:lnTo>
                    <a:pt x="14" y="29"/>
                  </a:lnTo>
                  <a:lnTo>
                    <a:pt x="14" y="29"/>
                  </a:lnTo>
                  <a:lnTo>
                    <a:pt x="10" y="29"/>
                  </a:lnTo>
                  <a:lnTo>
                    <a:pt x="5" y="28"/>
                  </a:lnTo>
                  <a:lnTo>
                    <a:pt x="3" y="24"/>
                  </a:lnTo>
                  <a:lnTo>
                    <a:pt x="0" y="19"/>
                  </a:lnTo>
                  <a:lnTo>
                    <a:pt x="0" y="19"/>
                  </a:lnTo>
                  <a:lnTo>
                    <a:pt x="0" y="16"/>
                  </a:lnTo>
                  <a:lnTo>
                    <a:pt x="1" y="11"/>
                  </a:lnTo>
                  <a:lnTo>
                    <a:pt x="5" y="8"/>
                  </a:lnTo>
                  <a:lnTo>
                    <a:pt x="10" y="7"/>
                  </a:lnTo>
                  <a:lnTo>
                    <a:pt x="10" y="7"/>
                  </a:lnTo>
                  <a:lnTo>
                    <a:pt x="37" y="2"/>
                  </a:lnTo>
                  <a:lnTo>
                    <a:pt x="61" y="0"/>
                  </a:lnTo>
                  <a:lnTo>
                    <a:pt x="84" y="1"/>
                  </a:lnTo>
                  <a:lnTo>
                    <a:pt x="105" y="3"/>
                  </a:lnTo>
                  <a:lnTo>
                    <a:pt x="124" y="8"/>
                  </a:lnTo>
                  <a:lnTo>
                    <a:pt x="140" y="14"/>
                  </a:lnTo>
                  <a:lnTo>
                    <a:pt x="154" y="21"/>
                  </a:lnTo>
                  <a:lnTo>
                    <a:pt x="165" y="29"/>
                  </a:lnTo>
                  <a:lnTo>
                    <a:pt x="177" y="37"/>
                  </a:lnTo>
                  <a:lnTo>
                    <a:pt x="185" y="45"/>
                  </a:lnTo>
                  <a:lnTo>
                    <a:pt x="192" y="53"/>
                  </a:lnTo>
                  <a:lnTo>
                    <a:pt x="197" y="60"/>
                  </a:lnTo>
                  <a:lnTo>
                    <a:pt x="204" y="71"/>
                  </a:lnTo>
                  <a:lnTo>
                    <a:pt x="208" y="76"/>
                  </a:lnTo>
                  <a:lnTo>
                    <a:pt x="208" y="76"/>
                  </a:lnTo>
                  <a:lnTo>
                    <a:pt x="208" y="81"/>
                  </a:lnTo>
                  <a:lnTo>
                    <a:pt x="208" y="85"/>
                  </a:lnTo>
                  <a:lnTo>
                    <a:pt x="204" y="89"/>
                  </a:lnTo>
                  <a:lnTo>
                    <a:pt x="201" y="91"/>
                  </a:lnTo>
                  <a:lnTo>
                    <a:pt x="201" y="91"/>
                  </a:lnTo>
                  <a:lnTo>
                    <a:pt x="196" y="92"/>
                  </a:lnTo>
                  <a:lnTo>
                    <a:pt x="196" y="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145"/>
            <p:cNvSpPr>
              <a:spLocks/>
            </p:cNvSpPr>
            <p:nvPr/>
          </p:nvSpPr>
          <p:spPr bwMode="auto">
            <a:xfrm>
              <a:off x="4808538" y="3459211"/>
              <a:ext cx="88900" cy="222250"/>
            </a:xfrm>
            <a:custGeom>
              <a:avLst/>
              <a:gdLst>
                <a:gd name="T0" fmla="*/ 68 w 113"/>
                <a:gd name="T1" fmla="*/ 280 h 280"/>
                <a:gd name="T2" fmla="*/ 62 w 113"/>
                <a:gd name="T3" fmla="*/ 279 h 280"/>
                <a:gd name="T4" fmla="*/ 59 w 113"/>
                <a:gd name="T5" fmla="*/ 274 h 280"/>
                <a:gd name="T6" fmla="*/ 54 w 113"/>
                <a:gd name="T7" fmla="*/ 266 h 280"/>
                <a:gd name="T8" fmla="*/ 31 w 113"/>
                <a:gd name="T9" fmla="*/ 220 h 280"/>
                <a:gd name="T10" fmla="*/ 13 w 113"/>
                <a:gd name="T11" fmla="*/ 169 h 280"/>
                <a:gd name="T12" fmla="*/ 4 w 113"/>
                <a:gd name="T13" fmla="*/ 133 h 280"/>
                <a:gd name="T14" fmla="*/ 0 w 113"/>
                <a:gd name="T15" fmla="*/ 96 h 280"/>
                <a:gd name="T16" fmla="*/ 6 w 113"/>
                <a:gd name="T17" fmla="*/ 61 h 280"/>
                <a:gd name="T18" fmla="*/ 12 w 113"/>
                <a:gd name="T19" fmla="*/ 46 h 280"/>
                <a:gd name="T20" fmla="*/ 19 w 113"/>
                <a:gd name="T21" fmla="*/ 36 h 280"/>
                <a:gd name="T22" fmla="*/ 36 w 113"/>
                <a:gd name="T23" fmla="*/ 20 h 280"/>
                <a:gd name="T24" fmla="*/ 58 w 113"/>
                <a:gd name="T25" fmla="*/ 7 h 280"/>
                <a:gd name="T26" fmla="*/ 85 w 113"/>
                <a:gd name="T27" fmla="*/ 1 h 280"/>
                <a:gd name="T28" fmla="*/ 102 w 113"/>
                <a:gd name="T29" fmla="*/ 0 h 280"/>
                <a:gd name="T30" fmla="*/ 110 w 113"/>
                <a:gd name="T31" fmla="*/ 2 h 280"/>
                <a:gd name="T32" fmla="*/ 113 w 113"/>
                <a:gd name="T33" fmla="*/ 10 h 280"/>
                <a:gd name="T34" fmla="*/ 113 w 113"/>
                <a:gd name="T35" fmla="*/ 15 h 280"/>
                <a:gd name="T36" fmla="*/ 107 w 113"/>
                <a:gd name="T37" fmla="*/ 22 h 280"/>
                <a:gd name="T38" fmla="*/ 103 w 113"/>
                <a:gd name="T39" fmla="*/ 23 h 280"/>
                <a:gd name="T40" fmla="*/ 79 w 113"/>
                <a:gd name="T41" fmla="*/ 25 h 280"/>
                <a:gd name="T42" fmla="*/ 58 w 113"/>
                <a:gd name="T43" fmla="*/ 32 h 280"/>
                <a:gd name="T44" fmla="*/ 43 w 113"/>
                <a:gd name="T45" fmla="*/ 43 h 280"/>
                <a:gd name="T46" fmla="*/ 32 w 113"/>
                <a:gd name="T47" fmla="*/ 57 h 280"/>
                <a:gd name="T48" fmla="*/ 29 w 113"/>
                <a:gd name="T49" fmla="*/ 63 h 280"/>
                <a:gd name="T50" fmla="*/ 24 w 113"/>
                <a:gd name="T51" fmla="*/ 84 h 280"/>
                <a:gd name="T52" fmla="*/ 24 w 113"/>
                <a:gd name="T53" fmla="*/ 116 h 280"/>
                <a:gd name="T54" fmla="*/ 31 w 113"/>
                <a:gd name="T55" fmla="*/ 151 h 280"/>
                <a:gd name="T56" fmla="*/ 42 w 113"/>
                <a:gd name="T57" fmla="*/ 184 h 280"/>
                <a:gd name="T58" fmla="*/ 66 w 113"/>
                <a:gd name="T59" fmla="*/ 240 h 280"/>
                <a:gd name="T60" fmla="*/ 79 w 113"/>
                <a:gd name="T61" fmla="*/ 263 h 280"/>
                <a:gd name="T62" fmla="*/ 80 w 113"/>
                <a:gd name="T63" fmla="*/ 272 h 280"/>
                <a:gd name="T64" fmla="*/ 74 w 113"/>
                <a:gd name="T65" fmla="*/ 279 h 280"/>
                <a:gd name="T66" fmla="*/ 72 w 113"/>
                <a:gd name="T67" fmla="*/ 280 h 280"/>
                <a:gd name="T68" fmla="*/ 68 w 113"/>
                <a:gd name="T6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3" h="280">
                  <a:moveTo>
                    <a:pt x="68" y="280"/>
                  </a:moveTo>
                  <a:lnTo>
                    <a:pt x="68" y="280"/>
                  </a:lnTo>
                  <a:lnTo>
                    <a:pt x="66" y="280"/>
                  </a:lnTo>
                  <a:lnTo>
                    <a:pt x="62" y="279"/>
                  </a:lnTo>
                  <a:lnTo>
                    <a:pt x="60" y="277"/>
                  </a:lnTo>
                  <a:lnTo>
                    <a:pt x="59" y="274"/>
                  </a:lnTo>
                  <a:lnTo>
                    <a:pt x="59" y="274"/>
                  </a:lnTo>
                  <a:lnTo>
                    <a:pt x="54" y="266"/>
                  </a:lnTo>
                  <a:lnTo>
                    <a:pt x="44" y="247"/>
                  </a:lnTo>
                  <a:lnTo>
                    <a:pt x="31" y="220"/>
                  </a:lnTo>
                  <a:lnTo>
                    <a:pt x="19" y="187"/>
                  </a:lnTo>
                  <a:lnTo>
                    <a:pt x="13" y="169"/>
                  </a:lnTo>
                  <a:lnTo>
                    <a:pt x="7" y="151"/>
                  </a:lnTo>
                  <a:lnTo>
                    <a:pt x="4" y="133"/>
                  </a:lnTo>
                  <a:lnTo>
                    <a:pt x="1" y="113"/>
                  </a:lnTo>
                  <a:lnTo>
                    <a:pt x="0" y="96"/>
                  </a:lnTo>
                  <a:lnTo>
                    <a:pt x="1" y="77"/>
                  </a:lnTo>
                  <a:lnTo>
                    <a:pt x="6" y="61"/>
                  </a:lnTo>
                  <a:lnTo>
                    <a:pt x="8" y="53"/>
                  </a:lnTo>
                  <a:lnTo>
                    <a:pt x="12" y="46"/>
                  </a:lnTo>
                  <a:lnTo>
                    <a:pt x="12" y="46"/>
                  </a:lnTo>
                  <a:lnTo>
                    <a:pt x="19" y="36"/>
                  </a:lnTo>
                  <a:lnTo>
                    <a:pt x="27" y="27"/>
                  </a:lnTo>
                  <a:lnTo>
                    <a:pt x="36" y="20"/>
                  </a:lnTo>
                  <a:lnTo>
                    <a:pt x="46" y="13"/>
                  </a:lnTo>
                  <a:lnTo>
                    <a:pt x="58" y="7"/>
                  </a:lnTo>
                  <a:lnTo>
                    <a:pt x="70" y="4"/>
                  </a:lnTo>
                  <a:lnTo>
                    <a:pt x="85" y="1"/>
                  </a:lnTo>
                  <a:lnTo>
                    <a:pt x="102" y="0"/>
                  </a:lnTo>
                  <a:lnTo>
                    <a:pt x="102" y="0"/>
                  </a:lnTo>
                  <a:lnTo>
                    <a:pt x="106" y="0"/>
                  </a:lnTo>
                  <a:lnTo>
                    <a:pt x="110" y="2"/>
                  </a:lnTo>
                  <a:lnTo>
                    <a:pt x="112" y="6"/>
                  </a:lnTo>
                  <a:lnTo>
                    <a:pt x="113" y="10"/>
                  </a:lnTo>
                  <a:lnTo>
                    <a:pt x="113" y="10"/>
                  </a:lnTo>
                  <a:lnTo>
                    <a:pt x="113" y="15"/>
                  </a:lnTo>
                  <a:lnTo>
                    <a:pt x="111" y="19"/>
                  </a:lnTo>
                  <a:lnTo>
                    <a:pt x="107" y="22"/>
                  </a:lnTo>
                  <a:lnTo>
                    <a:pt x="103" y="23"/>
                  </a:lnTo>
                  <a:lnTo>
                    <a:pt x="103" y="23"/>
                  </a:lnTo>
                  <a:lnTo>
                    <a:pt x="90" y="23"/>
                  </a:lnTo>
                  <a:lnTo>
                    <a:pt x="79" y="25"/>
                  </a:lnTo>
                  <a:lnTo>
                    <a:pt x="67" y="29"/>
                  </a:lnTo>
                  <a:lnTo>
                    <a:pt x="58" y="32"/>
                  </a:lnTo>
                  <a:lnTo>
                    <a:pt x="50" y="37"/>
                  </a:lnTo>
                  <a:lnTo>
                    <a:pt x="43" y="43"/>
                  </a:lnTo>
                  <a:lnTo>
                    <a:pt x="37" y="50"/>
                  </a:lnTo>
                  <a:lnTo>
                    <a:pt x="32" y="57"/>
                  </a:lnTo>
                  <a:lnTo>
                    <a:pt x="32" y="57"/>
                  </a:lnTo>
                  <a:lnTo>
                    <a:pt x="29" y="63"/>
                  </a:lnTo>
                  <a:lnTo>
                    <a:pt x="27" y="70"/>
                  </a:lnTo>
                  <a:lnTo>
                    <a:pt x="24" y="84"/>
                  </a:lnTo>
                  <a:lnTo>
                    <a:pt x="23" y="100"/>
                  </a:lnTo>
                  <a:lnTo>
                    <a:pt x="24" y="116"/>
                  </a:lnTo>
                  <a:lnTo>
                    <a:pt x="27" y="134"/>
                  </a:lnTo>
                  <a:lnTo>
                    <a:pt x="31" y="151"/>
                  </a:lnTo>
                  <a:lnTo>
                    <a:pt x="36" y="167"/>
                  </a:lnTo>
                  <a:lnTo>
                    <a:pt x="42" y="184"/>
                  </a:lnTo>
                  <a:lnTo>
                    <a:pt x="54" y="214"/>
                  </a:lnTo>
                  <a:lnTo>
                    <a:pt x="66" y="240"/>
                  </a:lnTo>
                  <a:lnTo>
                    <a:pt x="79" y="263"/>
                  </a:lnTo>
                  <a:lnTo>
                    <a:pt x="79" y="263"/>
                  </a:lnTo>
                  <a:lnTo>
                    <a:pt x="80" y="267"/>
                  </a:lnTo>
                  <a:lnTo>
                    <a:pt x="80" y="272"/>
                  </a:lnTo>
                  <a:lnTo>
                    <a:pt x="77" y="275"/>
                  </a:lnTo>
                  <a:lnTo>
                    <a:pt x="74" y="279"/>
                  </a:lnTo>
                  <a:lnTo>
                    <a:pt x="74" y="279"/>
                  </a:lnTo>
                  <a:lnTo>
                    <a:pt x="72" y="280"/>
                  </a:lnTo>
                  <a:lnTo>
                    <a:pt x="68" y="280"/>
                  </a:lnTo>
                  <a:lnTo>
                    <a:pt x="68" y="2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146"/>
            <p:cNvSpPr>
              <a:spLocks/>
            </p:cNvSpPr>
            <p:nvPr/>
          </p:nvSpPr>
          <p:spPr bwMode="auto">
            <a:xfrm>
              <a:off x="4630738" y="2882949"/>
              <a:ext cx="192088" cy="88900"/>
            </a:xfrm>
            <a:custGeom>
              <a:avLst/>
              <a:gdLst>
                <a:gd name="T0" fmla="*/ 78 w 243"/>
                <a:gd name="T1" fmla="*/ 112 h 112"/>
                <a:gd name="T2" fmla="*/ 78 w 243"/>
                <a:gd name="T3" fmla="*/ 112 h 112"/>
                <a:gd name="T4" fmla="*/ 50 w 243"/>
                <a:gd name="T5" fmla="*/ 111 h 112"/>
                <a:gd name="T6" fmla="*/ 29 w 243"/>
                <a:gd name="T7" fmla="*/ 108 h 112"/>
                <a:gd name="T8" fmla="*/ 9 w 243"/>
                <a:gd name="T9" fmla="*/ 105 h 112"/>
                <a:gd name="T10" fmla="*/ 9 w 243"/>
                <a:gd name="T11" fmla="*/ 105 h 112"/>
                <a:gd name="T12" fmla="*/ 4 w 243"/>
                <a:gd name="T13" fmla="*/ 103 h 112"/>
                <a:gd name="T14" fmla="*/ 2 w 243"/>
                <a:gd name="T15" fmla="*/ 99 h 112"/>
                <a:gd name="T16" fmla="*/ 0 w 243"/>
                <a:gd name="T17" fmla="*/ 96 h 112"/>
                <a:gd name="T18" fmla="*/ 1 w 243"/>
                <a:gd name="T19" fmla="*/ 91 h 112"/>
                <a:gd name="T20" fmla="*/ 1 w 243"/>
                <a:gd name="T21" fmla="*/ 91 h 112"/>
                <a:gd name="T22" fmla="*/ 2 w 243"/>
                <a:gd name="T23" fmla="*/ 87 h 112"/>
                <a:gd name="T24" fmla="*/ 5 w 243"/>
                <a:gd name="T25" fmla="*/ 84 h 112"/>
                <a:gd name="T26" fmla="*/ 10 w 243"/>
                <a:gd name="T27" fmla="*/ 82 h 112"/>
                <a:gd name="T28" fmla="*/ 15 w 243"/>
                <a:gd name="T29" fmla="*/ 82 h 112"/>
                <a:gd name="T30" fmla="*/ 15 w 243"/>
                <a:gd name="T31" fmla="*/ 82 h 112"/>
                <a:gd name="T32" fmla="*/ 24 w 243"/>
                <a:gd name="T33" fmla="*/ 84 h 112"/>
                <a:gd name="T34" fmla="*/ 44 w 243"/>
                <a:gd name="T35" fmla="*/ 88 h 112"/>
                <a:gd name="T36" fmla="*/ 57 w 243"/>
                <a:gd name="T37" fmla="*/ 89 h 112"/>
                <a:gd name="T38" fmla="*/ 71 w 243"/>
                <a:gd name="T39" fmla="*/ 90 h 112"/>
                <a:gd name="T40" fmla="*/ 87 w 243"/>
                <a:gd name="T41" fmla="*/ 90 h 112"/>
                <a:gd name="T42" fmla="*/ 105 w 243"/>
                <a:gd name="T43" fmla="*/ 89 h 112"/>
                <a:gd name="T44" fmla="*/ 122 w 243"/>
                <a:gd name="T45" fmla="*/ 87 h 112"/>
                <a:gd name="T46" fmla="*/ 139 w 243"/>
                <a:gd name="T47" fmla="*/ 82 h 112"/>
                <a:gd name="T48" fmla="*/ 155 w 243"/>
                <a:gd name="T49" fmla="*/ 76 h 112"/>
                <a:gd name="T50" fmla="*/ 171 w 243"/>
                <a:gd name="T51" fmla="*/ 68 h 112"/>
                <a:gd name="T52" fmla="*/ 179 w 243"/>
                <a:gd name="T53" fmla="*/ 62 h 112"/>
                <a:gd name="T54" fmla="*/ 186 w 243"/>
                <a:gd name="T55" fmla="*/ 58 h 112"/>
                <a:gd name="T56" fmla="*/ 193 w 243"/>
                <a:gd name="T57" fmla="*/ 51 h 112"/>
                <a:gd name="T58" fmla="*/ 200 w 243"/>
                <a:gd name="T59" fmla="*/ 44 h 112"/>
                <a:gd name="T60" fmla="*/ 206 w 243"/>
                <a:gd name="T61" fmla="*/ 36 h 112"/>
                <a:gd name="T62" fmla="*/ 212 w 243"/>
                <a:gd name="T63" fmla="*/ 28 h 112"/>
                <a:gd name="T64" fmla="*/ 216 w 243"/>
                <a:gd name="T65" fmla="*/ 19 h 112"/>
                <a:gd name="T66" fmla="*/ 221 w 243"/>
                <a:gd name="T67" fmla="*/ 8 h 112"/>
                <a:gd name="T68" fmla="*/ 221 w 243"/>
                <a:gd name="T69" fmla="*/ 8 h 112"/>
                <a:gd name="T70" fmla="*/ 223 w 243"/>
                <a:gd name="T71" fmla="*/ 4 h 112"/>
                <a:gd name="T72" fmla="*/ 227 w 243"/>
                <a:gd name="T73" fmla="*/ 1 h 112"/>
                <a:gd name="T74" fmla="*/ 231 w 243"/>
                <a:gd name="T75" fmla="*/ 0 h 112"/>
                <a:gd name="T76" fmla="*/ 235 w 243"/>
                <a:gd name="T77" fmla="*/ 1 h 112"/>
                <a:gd name="T78" fmla="*/ 235 w 243"/>
                <a:gd name="T79" fmla="*/ 1 h 112"/>
                <a:gd name="T80" fmla="*/ 239 w 243"/>
                <a:gd name="T81" fmla="*/ 4 h 112"/>
                <a:gd name="T82" fmla="*/ 242 w 243"/>
                <a:gd name="T83" fmla="*/ 7 h 112"/>
                <a:gd name="T84" fmla="*/ 243 w 243"/>
                <a:gd name="T85" fmla="*/ 12 h 112"/>
                <a:gd name="T86" fmla="*/ 242 w 243"/>
                <a:gd name="T87" fmla="*/ 16 h 112"/>
                <a:gd name="T88" fmla="*/ 242 w 243"/>
                <a:gd name="T89" fmla="*/ 16 h 112"/>
                <a:gd name="T90" fmla="*/ 236 w 243"/>
                <a:gd name="T91" fmla="*/ 30 h 112"/>
                <a:gd name="T92" fmla="*/ 229 w 243"/>
                <a:gd name="T93" fmla="*/ 43 h 112"/>
                <a:gd name="T94" fmla="*/ 221 w 243"/>
                <a:gd name="T95" fmla="*/ 54 h 112"/>
                <a:gd name="T96" fmla="*/ 212 w 243"/>
                <a:gd name="T97" fmla="*/ 65 h 112"/>
                <a:gd name="T98" fmla="*/ 202 w 243"/>
                <a:gd name="T99" fmla="*/ 74 h 112"/>
                <a:gd name="T100" fmla="*/ 192 w 243"/>
                <a:gd name="T101" fmla="*/ 82 h 112"/>
                <a:gd name="T102" fmla="*/ 182 w 243"/>
                <a:gd name="T103" fmla="*/ 89 h 112"/>
                <a:gd name="T104" fmla="*/ 170 w 243"/>
                <a:gd name="T105" fmla="*/ 94 h 112"/>
                <a:gd name="T106" fmla="*/ 159 w 243"/>
                <a:gd name="T107" fmla="*/ 99 h 112"/>
                <a:gd name="T108" fmla="*/ 147 w 243"/>
                <a:gd name="T109" fmla="*/ 103 h 112"/>
                <a:gd name="T110" fmla="*/ 136 w 243"/>
                <a:gd name="T111" fmla="*/ 106 h 112"/>
                <a:gd name="T112" fmla="*/ 123 w 243"/>
                <a:gd name="T113" fmla="*/ 108 h 112"/>
                <a:gd name="T114" fmla="*/ 100 w 243"/>
                <a:gd name="T115" fmla="*/ 111 h 112"/>
                <a:gd name="T116" fmla="*/ 78 w 243"/>
                <a:gd name="T117" fmla="*/ 112 h 112"/>
                <a:gd name="T118" fmla="*/ 78 w 243"/>
                <a:gd name="T119"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3" h="112">
                  <a:moveTo>
                    <a:pt x="78" y="112"/>
                  </a:moveTo>
                  <a:lnTo>
                    <a:pt x="78" y="112"/>
                  </a:lnTo>
                  <a:lnTo>
                    <a:pt x="50" y="111"/>
                  </a:lnTo>
                  <a:lnTo>
                    <a:pt x="29" y="108"/>
                  </a:lnTo>
                  <a:lnTo>
                    <a:pt x="9" y="105"/>
                  </a:lnTo>
                  <a:lnTo>
                    <a:pt x="9" y="105"/>
                  </a:lnTo>
                  <a:lnTo>
                    <a:pt x="4" y="103"/>
                  </a:lnTo>
                  <a:lnTo>
                    <a:pt x="2" y="99"/>
                  </a:lnTo>
                  <a:lnTo>
                    <a:pt x="0" y="96"/>
                  </a:lnTo>
                  <a:lnTo>
                    <a:pt x="1" y="91"/>
                  </a:lnTo>
                  <a:lnTo>
                    <a:pt x="1" y="91"/>
                  </a:lnTo>
                  <a:lnTo>
                    <a:pt x="2" y="87"/>
                  </a:lnTo>
                  <a:lnTo>
                    <a:pt x="5" y="84"/>
                  </a:lnTo>
                  <a:lnTo>
                    <a:pt x="10" y="82"/>
                  </a:lnTo>
                  <a:lnTo>
                    <a:pt x="15" y="82"/>
                  </a:lnTo>
                  <a:lnTo>
                    <a:pt x="15" y="82"/>
                  </a:lnTo>
                  <a:lnTo>
                    <a:pt x="24" y="84"/>
                  </a:lnTo>
                  <a:lnTo>
                    <a:pt x="44" y="88"/>
                  </a:lnTo>
                  <a:lnTo>
                    <a:pt x="57" y="89"/>
                  </a:lnTo>
                  <a:lnTo>
                    <a:pt x="71" y="90"/>
                  </a:lnTo>
                  <a:lnTo>
                    <a:pt x="87" y="90"/>
                  </a:lnTo>
                  <a:lnTo>
                    <a:pt x="105" y="89"/>
                  </a:lnTo>
                  <a:lnTo>
                    <a:pt x="122" y="87"/>
                  </a:lnTo>
                  <a:lnTo>
                    <a:pt x="139" y="82"/>
                  </a:lnTo>
                  <a:lnTo>
                    <a:pt x="155" y="76"/>
                  </a:lnTo>
                  <a:lnTo>
                    <a:pt x="171" y="68"/>
                  </a:lnTo>
                  <a:lnTo>
                    <a:pt x="179" y="62"/>
                  </a:lnTo>
                  <a:lnTo>
                    <a:pt x="186" y="58"/>
                  </a:lnTo>
                  <a:lnTo>
                    <a:pt x="193" y="51"/>
                  </a:lnTo>
                  <a:lnTo>
                    <a:pt x="200" y="44"/>
                  </a:lnTo>
                  <a:lnTo>
                    <a:pt x="206" y="36"/>
                  </a:lnTo>
                  <a:lnTo>
                    <a:pt x="212" y="28"/>
                  </a:lnTo>
                  <a:lnTo>
                    <a:pt x="216" y="19"/>
                  </a:lnTo>
                  <a:lnTo>
                    <a:pt x="221" y="8"/>
                  </a:lnTo>
                  <a:lnTo>
                    <a:pt x="221" y="8"/>
                  </a:lnTo>
                  <a:lnTo>
                    <a:pt x="223" y="4"/>
                  </a:lnTo>
                  <a:lnTo>
                    <a:pt x="227" y="1"/>
                  </a:lnTo>
                  <a:lnTo>
                    <a:pt x="231" y="0"/>
                  </a:lnTo>
                  <a:lnTo>
                    <a:pt x="235" y="1"/>
                  </a:lnTo>
                  <a:lnTo>
                    <a:pt x="235" y="1"/>
                  </a:lnTo>
                  <a:lnTo>
                    <a:pt x="239" y="4"/>
                  </a:lnTo>
                  <a:lnTo>
                    <a:pt x="242" y="7"/>
                  </a:lnTo>
                  <a:lnTo>
                    <a:pt x="243" y="12"/>
                  </a:lnTo>
                  <a:lnTo>
                    <a:pt x="242" y="16"/>
                  </a:lnTo>
                  <a:lnTo>
                    <a:pt x="242" y="16"/>
                  </a:lnTo>
                  <a:lnTo>
                    <a:pt x="236" y="30"/>
                  </a:lnTo>
                  <a:lnTo>
                    <a:pt x="229" y="43"/>
                  </a:lnTo>
                  <a:lnTo>
                    <a:pt x="221" y="54"/>
                  </a:lnTo>
                  <a:lnTo>
                    <a:pt x="212" y="65"/>
                  </a:lnTo>
                  <a:lnTo>
                    <a:pt x="202" y="74"/>
                  </a:lnTo>
                  <a:lnTo>
                    <a:pt x="192" y="82"/>
                  </a:lnTo>
                  <a:lnTo>
                    <a:pt x="182" y="89"/>
                  </a:lnTo>
                  <a:lnTo>
                    <a:pt x="170" y="94"/>
                  </a:lnTo>
                  <a:lnTo>
                    <a:pt x="159" y="99"/>
                  </a:lnTo>
                  <a:lnTo>
                    <a:pt x="147" y="103"/>
                  </a:lnTo>
                  <a:lnTo>
                    <a:pt x="136" y="106"/>
                  </a:lnTo>
                  <a:lnTo>
                    <a:pt x="123" y="108"/>
                  </a:lnTo>
                  <a:lnTo>
                    <a:pt x="100" y="111"/>
                  </a:lnTo>
                  <a:lnTo>
                    <a:pt x="78" y="112"/>
                  </a:lnTo>
                  <a:lnTo>
                    <a:pt x="78"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147"/>
            <p:cNvSpPr>
              <a:spLocks/>
            </p:cNvSpPr>
            <p:nvPr/>
          </p:nvSpPr>
          <p:spPr bwMode="auto">
            <a:xfrm>
              <a:off x="4630738" y="2948036"/>
              <a:ext cx="63500" cy="227013"/>
            </a:xfrm>
            <a:custGeom>
              <a:avLst/>
              <a:gdLst>
                <a:gd name="T0" fmla="*/ 11 w 79"/>
                <a:gd name="T1" fmla="*/ 287 h 287"/>
                <a:gd name="T2" fmla="*/ 3 w 79"/>
                <a:gd name="T3" fmla="*/ 283 h 287"/>
                <a:gd name="T4" fmla="*/ 1 w 79"/>
                <a:gd name="T5" fmla="*/ 280 h 287"/>
                <a:gd name="T6" fmla="*/ 1 w 79"/>
                <a:gd name="T7" fmla="*/ 271 h 287"/>
                <a:gd name="T8" fmla="*/ 3 w 79"/>
                <a:gd name="T9" fmla="*/ 267 h 287"/>
                <a:gd name="T10" fmla="*/ 20 w 79"/>
                <a:gd name="T11" fmla="*/ 248 h 287"/>
                <a:gd name="T12" fmla="*/ 34 w 79"/>
                <a:gd name="T13" fmla="*/ 228 h 287"/>
                <a:gd name="T14" fmla="*/ 45 w 79"/>
                <a:gd name="T15" fmla="*/ 209 h 287"/>
                <a:gd name="T16" fmla="*/ 52 w 79"/>
                <a:gd name="T17" fmla="*/ 188 h 287"/>
                <a:gd name="T18" fmla="*/ 56 w 79"/>
                <a:gd name="T19" fmla="*/ 166 h 287"/>
                <a:gd name="T20" fmla="*/ 56 w 79"/>
                <a:gd name="T21" fmla="*/ 144 h 287"/>
                <a:gd name="T22" fmla="*/ 54 w 79"/>
                <a:gd name="T23" fmla="*/ 122 h 287"/>
                <a:gd name="T24" fmla="*/ 48 w 79"/>
                <a:gd name="T25" fmla="*/ 99 h 287"/>
                <a:gd name="T26" fmla="*/ 42 w 79"/>
                <a:gd name="T27" fmla="*/ 82 h 287"/>
                <a:gd name="T28" fmla="*/ 27 w 79"/>
                <a:gd name="T29" fmla="*/ 53 h 287"/>
                <a:gd name="T30" fmla="*/ 9 w 79"/>
                <a:gd name="T31" fmla="*/ 25 h 287"/>
                <a:gd name="T32" fmla="*/ 3 w 79"/>
                <a:gd name="T33" fmla="*/ 20 h 287"/>
                <a:gd name="T34" fmla="*/ 0 w 79"/>
                <a:gd name="T35" fmla="*/ 12 h 287"/>
                <a:gd name="T36" fmla="*/ 4 w 79"/>
                <a:gd name="T37" fmla="*/ 3 h 287"/>
                <a:gd name="T38" fmla="*/ 8 w 79"/>
                <a:gd name="T39" fmla="*/ 1 h 287"/>
                <a:gd name="T40" fmla="*/ 16 w 79"/>
                <a:gd name="T41" fmla="*/ 1 h 287"/>
                <a:gd name="T42" fmla="*/ 20 w 79"/>
                <a:gd name="T43" fmla="*/ 3 h 287"/>
                <a:gd name="T44" fmla="*/ 39 w 79"/>
                <a:gd name="T45" fmla="*/ 29 h 287"/>
                <a:gd name="T46" fmla="*/ 56 w 79"/>
                <a:gd name="T47" fmla="*/ 58 h 287"/>
                <a:gd name="T48" fmla="*/ 70 w 79"/>
                <a:gd name="T49" fmla="*/ 93 h 287"/>
                <a:gd name="T50" fmla="*/ 79 w 79"/>
                <a:gd name="T51" fmla="*/ 136 h 287"/>
                <a:gd name="T52" fmla="*/ 79 w 79"/>
                <a:gd name="T53" fmla="*/ 159 h 287"/>
                <a:gd name="T54" fmla="*/ 77 w 79"/>
                <a:gd name="T55" fmla="*/ 183 h 287"/>
                <a:gd name="T56" fmla="*/ 70 w 79"/>
                <a:gd name="T57" fmla="*/ 207 h 287"/>
                <a:gd name="T58" fmla="*/ 58 w 79"/>
                <a:gd name="T59" fmla="*/ 233 h 287"/>
                <a:gd name="T60" fmla="*/ 42 w 79"/>
                <a:gd name="T61" fmla="*/ 258 h 287"/>
                <a:gd name="T62" fmla="*/ 19 w 79"/>
                <a:gd name="T63" fmla="*/ 283 h 287"/>
                <a:gd name="T64" fmla="*/ 16 w 79"/>
                <a:gd name="T65" fmla="*/ 286 h 287"/>
                <a:gd name="T66" fmla="*/ 11 w 79"/>
                <a:gd name="T67" fmla="*/ 28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9" h="287">
                  <a:moveTo>
                    <a:pt x="11" y="287"/>
                  </a:moveTo>
                  <a:lnTo>
                    <a:pt x="11" y="287"/>
                  </a:lnTo>
                  <a:lnTo>
                    <a:pt x="8" y="286"/>
                  </a:lnTo>
                  <a:lnTo>
                    <a:pt x="3" y="283"/>
                  </a:lnTo>
                  <a:lnTo>
                    <a:pt x="3" y="283"/>
                  </a:lnTo>
                  <a:lnTo>
                    <a:pt x="1" y="280"/>
                  </a:lnTo>
                  <a:lnTo>
                    <a:pt x="0" y="275"/>
                  </a:lnTo>
                  <a:lnTo>
                    <a:pt x="1" y="271"/>
                  </a:lnTo>
                  <a:lnTo>
                    <a:pt x="3" y="267"/>
                  </a:lnTo>
                  <a:lnTo>
                    <a:pt x="3" y="267"/>
                  </a:lnTo>
                  <a:lnTo>
                    <a:pt x="12" y="258"/>
                  </a:lnTo>
                  <a:lnTo>
                    <a:pt x="20" y="248"/>
                  </a:lnTo>
                  <a:lnTo>
                    <a:pt x="27" y="239"/>
                  </a:lnTo>
                  <a:lnTo>
                    <a:pt x="34" y="228"/>
                  </a:lnTo>
                  <a:lnTo>
                    <a:pt x="40" y="219"/>
                  </a:lnTo>
                  <a:lnTo>
                    <a:pt x="45" y="209"/>
                  </a:lnTo>
                  <a:lnTo>
                    <a:pt x="49" y="198"/>
                  </a:lnTo>
                  <a:lnTo>
                    <a:pt x="52" y="188"/>
                  </a:lnTo>
                  <a:lnTo>
                    <a:pt x="54" y="176"/>
                  </a:lnTo>
                  <a:lnTo>
                    <a:pt x="56" y="166"/>
                  </a:lnTo>
                  <a:lnTo>
                    <a:pt x="56" y="156"/>
                  </a:lnTo>
                  <a:lnTo>
                    <a:pt x="56" y="144"/>
                  </a:lnTo>
                  <a:lnTo>
                    <a:pt x="56" y="132"/>
                  </a:lnTo>
                  <a:lnTo>
                    <a:pt x="54" y="122"/>
                  </a:lnTo>
                  <a:lnTo>
                    <a:pt x="52" y="111"/>
                  </a:lnTo>
                  <a:lnTo>
                    <a:pt x="48" y="99"/>
                  </a:lnTo>
                  <a:lnTo>
                    <a:pt x="48" y="99"/>
                  </a:lnTo>
                  <a:lnTo>
                    <a:pt x="42" y="82"/>
                  </a:lnTo>
                  <a:lnTo>
                    <a:pt x="35" y="67"/>
                  </a:lnTo>
                  <a:lnTo>
                    <a:pt x="27" y="53"/>
                  </a:lnTo>
                  <a:lnTo>
                    <a:pt x="20" y="41"/>
                  </a:lnTo>
                  <a:lnTo>
                    <a:pt x="9" y="25"/>
                  </a:lnTo>
                  <a:lnTo>
                    <a:pt x="3" y="20"/>
                  </a:lnTo>
                  <a:lnTo>
                    <a:pt x="3" y="20"/>
                  </a:lnTo>
                  <a:lnTo>
                    <a:pt x="1" y="16"/>
                  </a:lnTo>
                  <a:lnTo>
                    <a:pt x="0" y="12"/>
                  </a:lnTo>
                  <a:lnTo>
                    <a:pt x="1" y="7"/>
                  </a:lnTo>
                  <a:lnTo>
                    <a:pt x="4" y="3"/>
                  </a:lnTo>
                  <a:lnTo>
                    <a:pt x="4" y="3"/>
                  </a:lnTo>
                  <a:lnTo>
                    <a:pt x="8" y="1"/>
                  </a:lnTo>
                  <a:lnTo>
                    <a:pt x="12" y="0"/>
                  </a:lnTo>
                  <a:lnTo>
                    <a:pt x="16" y="1"/>
                  </a:lnTo>
                  <a:lnTo>
                    <a:pt x="20" y="3"/>
                  </a:lnTo>
                  <a:lnTo>
                    <a:pt x="20" y="3"/>
                  </a:lnTo>
                  <a:lnTo>
                    <a:pt x="26" y="10"/>
                  </a:lnTo>
                  <a:lnTo>
                    <a:pt x="39" y="29"/>
                  </a:lnTo>
                  <a:lnTo>
                    <a:pt x="47" y="41"/>
                  </a:lnTo>
                  <a:lnTo>
                    <a:pt x="56" y="58"/>
                  </a:lnTo>
                  <a:lnTo>
                    <a:pt x="64" y="75"/>
                  </a:lnTo>
                  <a:lnTo>
                    <a:pt x="70" y="93"/>
                  </a:lnTo>
                  <a:lnTo>
                    <a:pt x="76" y="114"/>
                  </a:lnTo>
                  <a:lnTo>
                    <a:pt x="79" y="136"/>
                  </a:lnTo>
                  <a:lnTo>
                    <a:pt x="79" y="147"/>
                  </a:lnTo>
                  <a:lnTo>
                    <a:pt x="79" y="159"/>
                  </a:lnTo>
                  <a:lnTo>
                    <a:pt x="78" y="171"/>
                  </a:lnTo>
                  <a:lnTo>
                    <a:pt x="77" y="183"/>
                  </a:lnTo>
                  <a:lnTo>
                    <a:pt x="73" y="195"/>
                  </a:lnTo>
                  <a:lnTo>
                    <a:pt x="70" y="207"/>
                  </a:lnTo>
                  <a:lnTo>
                    <a:pt x="64" y="220"/>
                  </a:lnTo>
                  <a:lnTo>
                    <a:pt x="58" y="233"/>
                  </a:lnTo>
                  <a:lnTo>
                    <a:pt x="50" y="245"/>
                  </a:lnTo>
                  <a:lnTo>
                    <a:pt x="42" y="258"/>
                  </a:lnTo>
                  <a:lnTo>
                    <a:pt x="32" y="271"/>
                  </a:lnTo>
                  <a:lnTo>
                    <a:pt x="19" y="283"/>
                  </a:lnTo>
                  <a:lnTo>
                    <a:pt x="19" y="283"/>
                  </a:lnTo>
                  <a:lnTo>
                    <a:pt x="16" y="286"/>
                  </a:lnTo>
                  <a:lnTo>
                    <a:pt x="11" y="287"/>
                  </a:lnTo>
                  <a:lnTo>
                    <a:pt x="11" y="2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148"/>
            <p:cNvSpPr>
              <a:spLocks/>
            </p:cNvSpPr>
            <p:nvPr/>
          </p:nvSpPr>
          <p:spPr bwMode="auto">
            <a:xfrm>
              <a:off x="4725988" y="2241599"/>
              <a:ext cx="103188" cy="133350"/>
            </a:xfrm>
            <a:custGeom>
              <a:avLst/>
              <a:gdLst>
                <a:gd name="T0" fmla="*/ 36 w 130"/>
                <a:gd name="T1" fmla="*/ 168 h 168"/>
                <a:gd name="T2" fmla="*/ 31 w 130"/>
                <a:gd name="T3" fmla="*/ 165 h 168"/>
                <a:gd name="T4" fmla="*/ 26 w 130"/>
                <a:gd name="T5" fmla="*/ 162 h 168"/>
                <a:gd name="T6" fmla="*/ 18 w 130"/>
                <a:gd name="T7" fmla="*/ 146 h 168"/>
                <a:gd name="T8" fmla="*/ 5 w 130"/>
                <a:gd name="T9" fmla="*/ 110 h 168"/>
                <a:gd name="T10" fmla="*/ 0 w 130"/>
                <a:gd name="T11" fmla="*/ 79 h 168"/>
                <a:gd name="T12" fmla="*/ 0 w 130"/>
                <a:gd name="T13" fmla="*/ 57 h 168"/>
                <a:gd name="T14" fmla="*/ 5 w 130"/>
                <a:gd name="T15" fmla="*/ 36 h 168"/>
                <a:gd name="T16" fmla="*/ 11 w 130"/>
                <a:gd name="T17" fmla="*/ 28 h 168"/>
                <a:gd name="T18" fmla="*/ 28 w 130"/>
                <a:gd name="T19" fmla="*/ 12 h 168"/>
                <a:gd name="T20" fmla="*/ 53 w 130"/>
                <a:gd name="T21" fmla="*/ 3 h 168"/>
                <a:gd name="T22" fmla="*/ 82 w 130"/>
                <a:gd name="T23" fmla="*/ 0 h 168"/>
                <a:gd name="T24" fmla="*/ 120 w 130"/>
                <a:gd name="T25" fmla="*/ 4 h 168"/>
                <a:gd name="T26" fmla="*/ 125 w 130"/>
                <a:gd name="T27" fmla="*/ 6 h 168"/>
                <a:gd name="T28" fmla="*/ 130 w 130"/>
                <a:gd name="T29" fmla="*/ 13 h 168"/>
                <a:gd name="T30" fmla="*/ 130 w 130"/>
                <a:gd name="T31" fmla="*/ 18 h 168"/>
                <a:gd name="T32" fmla="*/ 125 w 130"/>
                <a:gd name="T33" fmla="*/ 25 h 168"/>
                <a:gd name="T34" fmla="*/ 117 w 130"/>
                <a:gd name="T35" fmla="*/ 27 h 168"/>
                <a:gd name="T36" fmla="*/ 92 w 130"/>
                <a:gd name="T37" fmla="*/ 24 h 168"/>
                <a:gd name="T38" fmla="*/ 68 w 130"/>
                <a:gd name="T39" fmla="*/ 24 h 168"/>
                <a:gd name="T40" fmla="*/ 46 w 130"/>
                <a:gd name="T41" fmla="*/ 29 h 168"/>
                <a:gd name="T42" fmla="*/ 33 w 130"/>
                <a:gd name="T43" fmla="*/ 37 h 168"/>
                <a:gd name="T44" fmla="*/ 29 w 130"/>
                <a:gd name="T45" fmla="*/ 41 h 168"/>
                <a:gd name="T46" fmla="*/ 24 w 130"/>
                <a:gd name="T47" fmla="*/ 53 h 168"/>
                <a:gd name="T48" fmla="*/ 23 w 130"/>
                <a:gd name="T49" fmla="*/ 67 h 168"/>
                <a:gd name="T50" fmla="*/ 26 w 130"/>
                <a:gd name="T51" fmla="*/ 98 h 168"/>
                <a:gd name="T52" fmla="*/ 36 w 130"/>
                <a:gd name="T53" fmla="*/ 128 h 168"/>
                <a:gd name="T54" fmla="*/ 47 w 130"/>
                <a:gd name="T55" fmla="*/ 150 h 168"/>
                <a:gd name="T56" fmla="*/ 48 w 130"/>
                <a:gd name="T57" fmla="*/ 155 h 168"/>
                <a:gd name="T58" fmla="*/ 46 w 130"/>
                <a:gd name="T59" fmla="*/ 163 h 168"/>
                <a:gd name="T60" fmla="*/ 42 w 130"/>
                <a:gd name="T61" fmla="*/ 165 h 168"/>
                <a:gd name="T62" fmla="*/ 36 w 130"/>
                <a:gd name="T6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 h="168">
                  <a:moveTo>
                    <a:pt x="36" y="168"/>
                  </a:moveTo>
                  <a:lnTo>
                    <a:pt x="36" y="168"/>
                  </a:lnTo>
                  <a:lnTo>
                    <a:pt x="33" y="166"/>
                  </a:lnTo>
                  <a:lnTo>
                    <a:pt x="31" y="165"/>
                  </a:lnTo>
                  <a:lnTo>
                    <a:pt x="28" y="164"/>
                  </a:lnTo>
                  <a:lnTo>
                    <a:pt x="26" y="162"/>
                  </a:lnTo>
                  <a:lnTo>
                    <a:pt x="26" y="162"/>
                  </a:lnTo>
                  <a:lnTo>
                    <a:pt x="18" y="146"/>
                  </a:lnTo>
                  <a:lnTo>
                    <a:pt x="12" y="130"/>
                  </a:lnTo>
                  <a:lnTo>
                    <a:pt x="5" y="110"/>
                  </a:lnTo>
                  <a:lnTo>
                    <a:pt x="1" y="89"/>
                  </a:lnTo>
                  <a:lnTo>
                    <a:pt x="0" y="79"/>
                  </a:lnTo>
                  <a:lnTo>
                    <a:pt x="0" y="67"/>
                  </a:lnTo>
                  <a:lnTo>
                    <a:pt x="0" y="57"/>
                  </a:lnTo>
                  <a:lnTo>
                    <a:pt x="2" y="47"/>
                  </a:lnTo>
                  <a:lnTo>
                    <a:pt x="5" y="36"/>
                  </a:lnTo>
                  <a:lnTo>
                    <a:pt x="11" y="28"/>
                  </a:lnTo>
                  <a:lnTo>
                    <a:pt x="11" y="28"/>
                  </a:lnTo>
                  <a:lnTo>
                    <a:pt x="19" y="19"/>
                  </a:lnTo>
                  <a:lnTo>
                    <a:pt x="28" y="12"/>
                  </a:lnTo>
                  <a:lnTo>
                    <a:pt x="39" y="6"/>
                  </a:lnTo>
                  <a:lnTo>
                    <a:pt x="53" y="3"/>
                  </a:lnTo>
                  <a:lnTo>
                    <a:pt x="66" y="0"/>
                  </a:lnTo>
                  <a:lnTo>
                    <a:pt x="82" y="0"/>
                  </a:lnTo>
                  <a:lnTo>
                    <a:pt x="101" y="2"/>
                  </a:lnTo>
                  <a:lnTo>
                    <a:pt x="120" y="4"/>
                  </a:lnTo>
                  <a:lnTo>
                    <a:pt x="120" y="4"/>
                  </a:lnTo>
                  <a:lnTo>
                    <a:pt x="125" y="6"/>
                  </a:lnTo>
                  <a:lnTo>
                    <a:pt x="129" y="10"/>
                  </a:lnTo>
                  <a:lnTo>
                    <a:pt x="130" y="13"/>
                  </a:lnTo>
                  <a:lnTo>
                    <a:pt x="130" y="18"/>
                  </a:lnTo>
                  <a:lnTo>
                    <a:pt x="130" y="18"/>
                  </a:lnTo>
                  <a:lnTo>
                    <a:pt x="129" y="22"/>
                  </a:lnTo>
                  <a:lnTo>
                    <a:pt x="125" y="25"/>
                  </a:lnTo>
                  <a:lnTo>
                    <a:pt x="122" y="27"/>
                  </a:lnTo>
                  <a:lnTo>
                    <a:pt x="117" y="27"/>
                  </a:lnTo>
                  <a:lnTo>
                    <a:pt x="117" y="27"/>
                  </a:lnTo>
                  <a:lnTo>
                    <a:pt x="92" y="24"/>
                  </a:lnTo>
                  <a:lnTo>
                    <a:pt x="79" y="24"/>
                  </a:lnTo>
                  <a:lnTo>
                    <a:pt x="68" y="24"/>
                  </a:lnTo>
                  <a:lnTo>
                    <a:pt x="56" y="26"/>
                  </a:lnTo>
                  <a:lnTo>
                    <a:pt x="46" y="29"/>
                  </a:lnTo>
                  <a:lnTo>
                    <a:pt x="36" y="34"/>
                  </a:lnTo>
                  <a:lnTo>
                    <a:pt x="33" y="37"/>
                  </a:lnTo>
                  <a:lnTo>
                    <a:pt x="29" y="41"/>
                  </a:lnTo>
                  <a:lnTo>
                    <a:pt x="29" y="41"/>
                  </a:lnTo>
                  <a:lnTo>
                    <a:pt x="26" y="47"/>
                  </a:lnTo>
                  <a:lnTo>
                    <a:pt x="24" y="53"/>
                  </a:lnTo>
                  <a:lnTo>
                    <a:pt x="23" y="60"/>
                  </a:lnTo>
                  <a:lnTo>
                    <a:pt x="23" y="67"/>
                  </a:lnTo>
                  <a:lnTo>
                    <a:pt x="23" y="82"/>
                  </a:lnTo>
                  <a:lnTo>
                    <a:pt x="26" y="98"/>
                  </a:lnTo>
                  <a:lnTo>
                    <a:pt x="31" y="113"/>
                  </a:lnTo>
                  <a:lnTo>
                    <a:pt x="36" y="128"/>
                  </a:lnTo>
                  <a:lnTo>
                    <a:pt x="41" y="141"/>
                  </a:lnTo>
                  <a:lnTo>
                    <a:pt x="47" y="150"/>
                  </a:lnTo>
                  <a:lnTo>
                    <a:pt x="47" y="150"/>
                  </a:lnTo>
                  <a:lnTo>
                    <a:pt x="48" y="155"/>
                  </a:lnTo>
                  <a:lnTo>
                    <a:pt x="47" y="158"/>
                  </a:lnTo>
                  <a:lnTo>
                    <a:pt x="46" y="163"/>
                  </a:lnTo>
                  <a:lnTo>
                    <a:pt x="42" y="165"/>
                  </a:lnTo>
                  <a:lnTo>
                    <a:pt x="42" y="165"/>
                  </a:lnTo>
                  <a:lnTo>
                    <a:pt x="39" y="166"/>
                  </a:lnTo>
                  <a:lnTo>
                    <a:pt x="36" y="168"/>
                  </a:lnTo>
                  <a:lnTo>
                    <a:pt x="36" y="1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149"/>
            <p:cNvSpPr>
              <a:spLocks/>
            </p:cNvSpPr>
            <p:nvPr/>
          </p:nvSpPr>
          <p:spPr bwMode="auto">
            <a:xfrm>
              <a:off x="4587875" y="2462261"/>
              <a:ext cx="244475" cy="131763"/>
            </a:xfrm>
            <a:custGeom>
              <a:avLst/>
              <a:gdLst>
                <a:gd name="T0" fmla="*/ 259 w 307"/>
                <a:gd name="T1" fmla="*/ 167 h 167"/>
                <a:gd name="T2" fmla="*/ 254 w 307"/>
                <a:gd name="T3" fmla="*/ 166 h 167"/>
                <a:gd name="T4" fmla="*/ 249 w 307"/>
                <a:gd name="T5" fmla="*/ 159 h 167"/>
                <a:gd name="T6" fmla="*/ 249 w 307"/>
                <a:gd name="T7" fmla="*/ 151 h 167"/>
                <a:gd name="T8" fmla="*/ 266 w 307"/>
                <a:gd name="T9" fmla="*/ 118 h 167"/>
                <a:gd name="T10" fmla="*/ 277 w 307"/>
                <a:gd name="T11" fmla="*/ 90 h 167"/>
                <a:gd name="T12" fmla="*/ 283 w 307"/>
                <a:gd name="T13" fmla="*/ 68 h 167"/>
                <a:gd name="T14" fmla="*/ 282 w 307"/>
                <a:gd name="T15" fmla="*/ 55 h 167"/>
                <a:gd name="T16" fmla="*/ 281 w 307"/>
                <a:gd name="T17" fmla="*/ 52 h 167"/>
                <a:gd name="T18" fmla="*/ 270 w 307"/>
                <a:gd name="T19" fmla="*/ 42 h 167"/>
                <a:gd name="T20" fmla="*/ 253 w 307"/>
                <a:gd name="T21" fmla="*/ 33 h 167"/>
                <a:gd name="T22" fmla="*/ 226 w 307"/>
                <a:gd name="T23" fmla="*/ 28 h 167"/>
                <a:gd name="T24" fmla="*/ 191 w 307"/>
                <a:gd name="T25" fmla="*/ 24 h 167"/>
                <a:gd name="T26" fmla="*/ 162 w 307"/>
                <a:gd name="T27" fmla="*/ 23 h 167"/>
                <a:gd name="T28" fmla="*/ 114 w 307"/>
                <a:gd name="T29" fmla="*/ 25 h 167"/>
                <a:gd name="T30" fmla="*/ 72 w 307"/>
                <a:gd name="T31" fmla="*/ 35 h 167"/>
                <a:gd name="T32" fmla="*/ 35 w 307"/>
                <a:gd name="T33" fmla="*/ 51 h 167"/>
                <a:gd name="T34" fmla="*/ 18 w 307"/>
                <a:gd name="T35" fmla="*/ 62 h 167"/>
                <a:gd name="T36" fmla="*/ 10 w 307"/>
                <a:gd name="T37" fmla="*/ 65 h 167"/>
                <a:gd name="T38" fmla="*/ 2 w 307"/>
                <a:gd name="T39" fmla="*/ 60 h 167"/>
                <a:gd name="T40" fmla="*/ 0 w 307"/>
                <a:gd name="T41" fmla="*/ 56 h 167"/>
                <a:gd name="T42" fmla="*/ 2 w 307"/>
                <a:gd name="T43" fmla="*/ 47 h 167"/>
                <a:gd name="T44" fmla="*/ 4 w 307"/>
                <a:gd name="T45" fmla="*/ 44 h 167"/>
                <a:gd name="T46" fmla="*/ 44 w 307"/>
                <a:gd name="T47" fmla="*/ 21 h 167"/>
                <a:gd name="T48" fmla="*/ 86 w 307"/>
                <a:gd name="T49" fmla="*/ 7 h 167"/>
                <a:gd name="T50" fmla="*/ 135 w 307"/>
                <a:gd name="T51" fmla="*/ 0 h 167"/>
                <a:gd name="T52" fmla="*/ 192 w 307"/>
                <a:gd name="T53" fmla="*/ 1 h 167"/>
                <a:gd name="T54" fmla="*/ 215 w 307"/>
                <a:gd name="T55" fmla="*/ 3 h 167"/>
                <a:gd name="T56" fmla="*/ 252 w 307"/>
                <a:gd name="T57" fmla="*/ 10 h 167"/>
                <a:gd name="T58" fmla="*/ 279 w 307"/>
                <a:gd name="T59" fmla="*/ 20 h 167"/>
                <a:gd name="T60" fmla="*/ 296 w 307"/>
                <a:gd name="T61" fmla="*/ 32 h 167"/>
                <a:gd name="T62" fmla="*/ 302 w 307"/>
                <a:gd name="T63" fmla="*/ 40 h 167"/>
                <a:gd name="T64" fmla="*/ 305 w 307"/>
                <a:gd name="T65" fmla="*/ 51 h 167"/>
                <a:gd name="T66" fmla="*/ 307 w 307"/>
                <a:gd name="T67" fmla="*/ 63 h 167"/>
                <a:gd name="T68" fmla="*/ 302 w 307"/>
                <a:gd name="T69" fmla="*/ 90 h 167"/>
                <a:gd name="T70" fmla="*/ 289 w 307"/>
                <a:gd name="T71" fmla="*/ 122 h 167"/>
                <a:gd name="T72" fmla="*/ 269 w 307"/>
                <a:gd name="T73" fmla="*/ 161 h 167"/>
                <a:gd name="T74" fmla="*/ 265 w 307"/>
                <a:gd name="T75" fmla="*/ 166 h 167"/>
                <a:gd name="T76" fmla="*/ 259 w 307"/>
                <a:gd name="T77"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7" h="167">
                  <a:moveTo>
                    <a:pt x="259" y="167"/>
                  </a:moveTo>
                  <a:lnTo>
                    <a:pt x="259" y="167"/>
                  </a:lnTo>
                  <a:lnTo>
                    <a:pt x="254" y="166"/>
                  </a:lnTo>
                  <a:lnTo>
                    <a:pt x="254" y="166"/>
                  </a:lnTo>
                  <a:lnTo>
                    <a:pt x="251" y="164"/>
                  </a:lnTo>
                  <a:lnTo>
                    <a:pt x="249" y="159"/>
                  </a:lnTo>
                  <a:lnTo>
                    <a:pt x="247" y="156"/>
                  </a:lnTo>
                  <a:lnTo>
                    <a:pt x="249" y="151"/>
                  </a:lnTo>
                  <a:lnTo>
                    <a:pt x="249" y="151"/>
                  </a:lnTo>
                  <a:lnTo>
                    <a:pt x="266" y="118"/>
                  </a:lnTo>
                  <a:lnTo>
                    <a:pt x="273" y="103"/>
                  </a:lnTo>
                  <a:lnTo>
                    <a:pt x="277" y="90"/>
                  </a:lnTo>
                  <a:lnTo>
                    <a:pt x="282" y="78"/>
                  </a:lnTo>
                  <a:lnTo>
                    <a:pt x="283" y="68"/>
                  </a:lnTo>
                  <a:lnTo>
                    <a:pt x="283" y="59"/>
                  </a:lnTo>
                  <a:lnTo>
                    <a:pt x="282" y="55"/>
                  </a:lnTo>
                  <a:lnTo>
                    <a:pt x="281" y="52"/>
                  </a:lnTo>
                  <a:lnTo>
                    <a:pt x="281" y="52"/>
                  </a:lnTo>
                  <a:lnTo>
                    <a:pt x="277" y="46"/>
                  </a:lnTo>
                  <a:lnTo>
                    <a:pt x="270" y="42"/>
                  </a:lnTo>
                  <a:lnTo>
                    <a:pt x="262" y="38"/>
                  </a:lnTo>
                  <a:lnTo>
                    <a:pt x="253" y="33"/>
                  </a:lnTo>
                  <a:lnTo>
                    <a:pt x="241" y="31"/>
                  </a:lnTo>
                  <a:lnTo>
                    <a:pt x="226" y="28"/>
                  </a:lnTo>
                  <a:lnTo>
                    <a:pt x="209" y="27"/>
                  </a:lnTo>
                  <a:lnTo>
                    <a:pt x="191" y="24"/>
                  </a:lnTo>
                  <a:lnTo>
                    <a:pt x="191" y="24"/>
                  </a:lnTo>
                  <a:lnTo>
                    <a:pt x="162" y="23"/>
                  </a:lnTo>
                  <a:lnTo>
                    <a:pt x="137" y="23"/>
                  </a:lnTo>
                  <a:lnTo>
                    <a:pt x="114" y="25"/>
                  </a:lnTo>
                  <a:lnTo>
                    <a:pt x="92" y="29"/>
                  </a:lnTo>
                  <a:lnTo>
                    <a:pt x="72" y="35"/>
                  </a:lnTo>
                  <a:lnTo>
                    <a:pt x="53" y="42"/>
                  </a:lnTo>
                  <a:lnTo>
                    <a:pt x="35" y="51"/>
                  </a:lnTo>
                  <a:lnTo>
                    <a:pt x="18" y="62"/>
                  </a:lnTo>
                  <a:lnTo>
                    <a:pt x="18" y="62"/>
                  </a:lnTo>
                  <a:lnTo>
                    <a:pt x="15" y="65"/>
                  </a:lnTo>
                  <a:lnTo>
                    <a:pt x="10" y="65"/>
                  </a:lnTo>
                  <a:lnTo>
                    <a:pt x="5" y="63"/>
                  </a:lnTo>
                  <a:lnTo>
                    <a:pt x="2" y="60"/>
                  </a:lnTo>
                  <a:lnTo>
                    <a:pt x="2" y="60"/>
                  </a:lnTo>
                  <a:lnTo>
                    <a:pt x="0" y="56"/>
                  </a:lnTo>
                  <a:lnTo>
                    <a:pt x="0" y="52"/>
                  </a:lnTo>
                  <a:lnTo>
                    <a:pt x="2" y="47"/>
                  </a:lnTo>
                  <a:lnTo>
                    <a:pt x="4" y="44"/>
                  </a:lnTo>
                  <a:lnTo>
                    <a:pt x="4" y="44"/>
                  </a:lnTo>
                  <a:lnTo>
                    <a:pt x="24" y="31"/>
                  </a:lnTo>
                  <a:lnTo>
                    <a:pt x="44" y="21"/>
                  </a:lnTo>
                  <a:lnTo>
                    <a:pt x="64" y="13"/>
                  </a:lnTo>
                  <a:lnTo>
                    <a:pt x="86" y="7"/>
                  </a:lnTo>
                  <a:lnTo>
                    <a:pt x="109" y="2"/>
                  </a:lnTo>
                  <a:lnTo>
                    <a:pt x="135" y="0"/>
                  </a:lnTo>
                  <a:lnTo>
                    <a:pt x="162" y="0"/>
                  </a:lnTo>
                  <a:lnTo>
                    <a:pt x="192" y="1"/>
                  </a:lnTo>
                  <a:lnTo>
                    <a:pt x="192" y="1"/>
                  </a:lnTo>
                  <a:lnTo>
                    <a:pt x="215" y="3"/>
                  </a:lnTo>
                  <a:lnTo>
                    <a:pt x="235" y="6"/>
                  </a:lnTo>
                  <a:lnTo>
                    <a:pt x="252" y="10"/>
                  </a:lnTo>
                  <a:lnTo>
                    <a:pt x="266" y="14"/>
                  </a:lnTo>
                  <a:lnTo>
                    <a:pt x="279" y="20"/>
                  </a:lnTo>
                  <a:lnTo>
                    <a:pt x="288" y="25"/>
                  </a:lnTo>
                  <a:lnTo>
                    <a:pt x="296" y="32"/>
                  </a:lnTo>
                  <a:lnTo>
                    <a:pt x="302" y="40"/>
                  </a:lnTo>
                  <a:lnTo>
                    <a:pt x="302" y="40"/>
                  </a:lnTo>
                  <a:lnTo>
                    <a:pt x="304" y="45"/>
                  </a:lnTo>
                  <a:lnTo>
                    <a:pt x="305" y="51"/>
                  </a:lnTo>
                  <a:lnTo>
                    <a:pt x="306" y="56"/>
                  </a:lnTo>
                  <a:lnTo>
                    <a:pt x="307" y="63"/>
                  </a:lnTo>
                  <a:lnTo>
                    <a:pt x="305" y="76"/>
                  </a:lnTo>
                  <a:lnTo>
                    <a:pt x="302" y="90"/>
                  </a:lnTo>
                  <a:lnTo>
                    <a:pt x="296" y="106"/>
                  </a:lnTo>
                  <a:lnTo>
                    <a:pt x="289" y="122"/>
                  </a:lnTo>
                  <a:lnTo>
                    <a:pt x="269" y="161"/>
                  </a:lnTo>
                  <a:lnTo>
                    <a:pt x="269" y="161"/>
                  </a:lnTo>
                  <a:lnTo>
                    <a:pt x="268" y="164"/>
                  </a:lnTo>
                  <a:lnTo>
                    <a:pt x="265" y="166"/>
                  </a:lnTo>
                  <a:lnTo>
                    <a:pt x="262" y="167"/>
                  </a:lnTo>
                  <a:lnTo>
                    <a:pt x="259" y="167"/>
                  </a:lnTo>
                  <a:lnTo>
                    <a:pt x="259" y="1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Line 150"/>
            <p:cNvSpPr>
              <a:spLocks noChangeShapeType="1"/>
            </p:cNvSpPr>
            <p:nvPr/>
          </p:nvSpPr>
          <p:spPr bwMode="auto">
            <a:xfrm>
              <a:off x="4870450" y="258449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 name="Line 151"/>
            <p:cNvSpPr>
              <a:spLocks noChangeShapeType="1"/>
            </p:cNvSpPr>
            <p:nvPr/>
          </p:nvSpPr>
          <p:spPr bwMode="auto">
            <a:xfrm>
              <a:off x="5049838" y="254481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1" name="Freeform 152"/>
            <p:cNvSpPr>
              <a:spLocks/>
            </p:cNvSpPr>
            <p:nvPr/>
          </p:nvSpPr>
          <p:spPr bwMode="auto">
            <a:xfrm>
              <a:off x="4659313" y="2697211"/>
              <a:ext cx="134938" cy="128588"/>
            </a:xfrm>
            <a:custGeom>
              <a:avLst/>
              <a:gdLst>
                <a:gd name="T0" fmla="*/ 157 w 169"/>
                <a:gd name="T1" fmla="*/ 163 h 163"/>
                <a:gd name="T2" fmla="*/ 157 w 169"/>
                <a:gd name="T3" fmla="*/ 163 h 163"/>
                <a:gd name="T4" fmla="*/ 156 w 169"/>
                <a:gd name="T5" fmla="*/ 163 h 163"/>
                <a:gd name="T6" fmla="*/ 156 w 169"/>
                <a:gd name="T7" fmla="*/ 163 h 163"/>
                <a:gd name="T8" fmla="*/ 152 w 169"/>
                <a:gd name="T9" fmla="*/ 161 h 163"/>
                <a:gd name="T10" fmla="*/ 148 w 169"/>
                <a:gd name="T11" fmla="*/ 158 h 163"/>
                <a:gd name="T12" fmla="*/ 146 w 169"/>
                <a:gd name="T13" fmla="*/ 155 h 163"/>
                <a:gd name="T14" fmla="*/ 146 w 169"/>
                <a:gd name="T15" fmla="*/ 150 h 163"/>
                <a:gd name="T16" fmla="*/ 146 w 169"/>
                <a:gd name="T17" fmla="*/ 150 h 163"/>
                <a:gd name="T18" fmla="*/ 146 w 169"/>
                <a:gd name="T19" fmla="*/ 141 h 163"/>
                <a:gd name="T20" fmla="*/ 145 w 169"/>
                <a:gd name="T21" fmla="*/ 131 h 163"/>
                <a:gd name="T22" fmla="*/ 142 w 169"/>
                <a:gd name="T23" fmla="*/ 119 h 163"/>
                <a:gd name="T24" fmla="*/ 139 w 169"/>
                <a:gd name="T25" fmla="*/ 105 h 163"/>
                <a:gd name="T26" fmla="*/ 134 w 169"/>
                <a:gd name="T27" fmla="*/ 91 h 163"/>
                <a:gd name="T28" fmla="*/ 126 w 169"/>
                <a:gd name="T29" fmla="*/ 76 h 163"/>
                <a:gd name="T30" fmla="*/ 121 w 169"/>
                <a:gd name="T31" fmla="*/ 69 h 163"/>
                <a:gd name="T32" fmla="*/ 115 w 169"/>
                <a:gd name="T33" fmla="*/ 61 h 163"/>
                <a:gd name="T34" fmla="*/ 115 w 169"/>
                <a:gd name="T35" fmla="*/ 61 h 163"/>
                <a:gd name="T36" fmla="*/ 106 w 169"/>
                <a:gd name="T37" fmla="*/ 53 h 163"/>
                <a:gd name="T38" fmla="*/ 95 w 169"/>
                <a:gd name="T39" fmla="*/ 45 h 163"/>
                <a:gd name="T40" fmla="*/ 84 w 169"/>
                <a:gd name="T41" fmla="*/ 39 h 163"/>
                <a:gd name="T42" fmla="*/ 72 w 169"/>
                <a:gd name="T43" fmla="*/ 34 h 163"/>
                <a:gd name="T44" fmla="*/ 58 w 169"/>
                <a:gd name="T45" fmla="*/ 29 h 163"/>
                <a:gd name="T46" fmla="*/ 43 w 169"/>
                <a:gd name="T47" fmla="*/ 27 h 163"/>
                <a:gd name="T48" fmla="*/ 28 w 169"/>
                <a:gd name="T49" fmla="*/ 24 h 163"/>
                <a:gd name="T50" fmla="*/ 11 w 169"/>
                <a:gd name="T51" fmla="*/ 23 h 163"/>
                <a:gd name="T52" fmla="*/ 11 w 169"/>
                <a:gd name="T53" fmla="*/ 23 h 163"/>
                <a:gd name="T54" fmla="*/ 7 w 169"/>
                <a:gd name="T55" fmla="*/ 22 h 163"/>
                <a:gd name="T56" fmla="*/ 3 w 169"/>
                <a:gd name="T57" fmla="*/ 20 h 163"/>
                <a:gd name="T58" fmla="*/ 1 w 169"/>
                <a:gd name="T59" fmla="*/ 16 h 163"/>
                <a:gd name="T60" fmla="*/ 0 w 169"/>
                <a:gd name="T61" fmla="*/ 12 h 163"/>
                <a:gd name="T62" fmla="*/ 0 w 169"/>
                <a:gd name="T63" fmla="*/ 12 h 163"/>
                <a:gd name="T64" fmla="*/ 1 w 169"/>
                <a:gd name="T65" fmla="*/ 7 h 163"/>
                <a:gd name="T66" fmla="*/ 4 w 169"/>
                <a:gd name="T67" fmla="*/ 4 h 163"/>
                <a:gd name="T68" fmla="*/ 8 w 169"/>
                <a:gd name="T69" fmla="*/ 1 h 163"/>
                <a:gd name="T70" fmla="*/ 12 w 169"/>
                <a:gd name="T71" fmla="*/ 0 h 163"/>
                <a:gd name="T72" fmla="*/ 12 w 169"/>
                <a:gd name="T73" fmla="*/ 0 h 163"/>
                <a:gd name="T74" fmla="*/ 31 w 169"/>
                <a:gd name="T75" fmla="*/ 1 h 163"/>
                <a:gd name="T76" fmla="*/ 49 w 169"/>
                <a:gd name="T77" fmla="*/ 4 h 163"/>
                <a:gd name="T78" fmla="*/ 65 w 169"/>
                <a:gd name="T79" fmla="*/ 7 h 163"/>
                <a:gd name="T80" fmla="*/ 81 w 169"/>
                <a:gd name="T81" fmla="*/ 13 h 163"/>
                <a:gd name="T82" fmla="*/ 95 w 169"/>
                <a:gd name="T83" fmla="*/ 19 h 163"/>
                <a:gd name="T84" fmla="*/ 109 w 169"/>
                <a:gd name="T85" fmla="*/ 27 h 163"/>
                <a:gd name="T86" fmla="*/ 121 w 169"/>
                <a:gd name="T87" fmla="*/ 36 h 163"/>
                <a:gd name="T88" fmla="*/ 132 w 169"/>
                <a:gd name="T89" fmla="*/ 46 h 163"/>
                <a:gd name="T90" fmla="*/ 132 w 169"/>
                <a:gd name="T91" fmla="*/ 46 h 163"/>
                <a:gd name="T92" fmla="*/ 139 w 169"/>
                <a:gd name="T93" fmla="*/ 54 h 163"/>
                <a:gd name="T94" fmla="*/ 145 w 169"/>
                <a:gd name="T95" fmla="*/ 64 h 163"/>
                <a:gd name="T96" fmla="*/ 151 w 169"/>
                <a:gd name="T97" fmla="*/ 72 h 163"/>
                <a:gd name="T98" fmla="*/ 155 w 169"/>
                <a:gd name="T99" fmla="*/ 81 h 163"/>
                <a:gd name="T100" fmla="*/ 161 w 169"/>
                <a:gd name="T101" fmla="*/ 98 h 163"/>
                <a:gd name="T102" fmla="*/ 165 w 169"/>
                <a:gd name="T103" fmla="*/ 114 h 163"/>
                <a:gd name="T104" fmla="*/ 168 w 169"/>
                <a:gd name="T105" fmla="*/ 129 h 163"/>
                <a:gd name="T106" fmla="*/ 169 w 169"/>
                <a:gd name="T107" fmla="*/ 141 h 163"/>
                <a:gd name="T108" fmla="*/ 169 w 169"/>
                <a:gd name="T109" fmla="*/ 151 h 163"/>
                <a:gd name="T110" fmla="*/ 169 w 169"/>
                <a:gd name="T111" fmla="*/ 151 h 163"/>
                <a:gd name="T112" fmla="*/ 168 w 169"/>
                <a:gd name="T113" fmla="*/ 156 h 163"/>
                <a:gd name="T114" fmla="*/ 165 w 169"/>
                <a:gd name="T115" fmla="*/ 159 h 163"/>
                <a:gd name="T116" fmla="*/ 162 w 169"/>
                <a:gd name="T117" fmla="*/ 161 h 163"/>
                <a:gd name="T118" fmla="*/ 157 w 169"/>
                <a:gd name="T119" fmla="*/ 163 h 163"/>
                <a:gd name="T120" fmla="*/ 157 w 169"/>
                <a:gd name="T121"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9" h="163">
                  <a:moveTo>
                    <a:pt x="157" y="163"/>
                  </a:moveTo>
                  <a:lnTo>
                    <a:pt x="157" y="163"/>
                  </a:lnTo>
                  <a:lnTo>
                    <a:pt x="156" y="163"/>
                  </a:lnTo>
                  <a:lnTo>
                    <a:pt x="156" y="163"/>
                  </a:lnTo>
                  <a:lnTo>
                    <a:pt x="152" y="161"/>
                  </a:lnTo>
                  <a:lnTo>
                    <a:pt x="148" y="158"/>
                  </a:lnTo>
                  <a:lnTo>
                    <a:pt x="146" y="155"/>
                  </a:lnTo>
                  <a:lnTo>
                    <a:pt x="146" y="150"/>
                  </a:lnTo>
                  <a:lnTo>
                    <a:pt x="146" y="150"/>
                  </a:lnTo>
                  <a:lnTo>
                    <a:pt x="146" y="141"/>
                  </a:lnTo>
                  <a:lnTo>
                    <a:pt x="145" y="131"/>
                  </a:lnTo>
                  <a:lnTo>
                    <a:pt x="142" y="119"/>
                  </a:lnTo>
                  <a:lnTo>
                    <a:pt x="139" y="105"/>
                  </a:lnTo>
                  <a:lnTo>
                    <a:pt x="134" y="91"/>
                  </a:lnTo>
                  <a:lnTo>
                    <a:pt x="126" y="76"/>
                  </a:lnTo>
                  <a:lnTo>
                    <a:pt x="121" y="69"/>
                  </a:lnTo>
                  <a:lnTo>
                    <a:pt x="115" y="61"/>
                  </a:lnTo>
                  <a:lnTo>
                    <a:pt x="115" y="61"/>
                  </a:lnTo>
                  <a:lnTo>
                    <a:pt x="106" y="53"/>
                  </a:lnTo>
                  <a:lnTo>
                    <a:pt x="95" y="45"/>
                  </a:lnTo>
                  <a:lnTo>
                    <a:pt x="84" y="39"/>
                  </a:lnTo>
                  <a:lnTo>
                    <a:pt x="72" y="34"/>
                  </a:lnTo>
                  <a:lnTo>
                    <a:pt x="58" y="29"/>
                  </a:lnTo>
                  <a:lnTo>
                    <a:pt x="43" y="27"/>
                  </a:lnTo>
                  <a:lnTo>
                    <a:pt x="28" y="24"/>
                  </a:lnTo>
                  <a:lnTo>
                    <a:pt x="11" y="23"/>
                  </a:lnTo>
                  <a:lnTo>
                    <a:pt x="11" y="23"/>
                  </a:lnTo>
                  <a:lnTo>
                    <a:pt x="7" y="22"/>
                  </a:lnTo>
                  <a:lnTo>
                    <a:pt x="3" y="20"/>
                  </a:lnTo>
                  <a:lnTo>
                    <a:pt x="1" y="16"/>
                  </a:lnTo>
                  <a:lnTo>
                    <a:pt x="0" y="12"/>
                  </a:lnTo>
                  <a:lnTo>
                    <a:pt x="0" y="12"/>
                  </a:lnTo>
                  <a:lnTo>
                    <a:pt x="1" y="7"/>
                  </a:lnTo>
                  <a:lnTo>
                    <a:pt x="4" y="4"/>
                  </a:lnTo>
                  <a:lnTo>
                    <a:pt x="8" y="1"/>
                  </a:lnTo>
                  <a:lnTo>
                    <a:pt x="12" y="0"/>
                  </a:lnTo>
                  <a:lnTo>
                    <a:pt x="12" y="0"/>
                  </a:lnTo>
                  <a:lnTo>
                    <a:pt x="31" y="1"/>
                  </a:lnTo>
                  <a:lnTo>
                    <a:pt x="49" y="4"/>
                  </a:lnTo>
                  <a:lnTo>
                    <a:pt x="65" y="7"/>
                  </a:lnTo>
                  <a:lnTo>
                    <a:pt x="81" y="13"/>
                  </a:lnTo>
                  <a:lnTo>
                    <a:pt x="95" y="19"/>
                  </a:lnTo>
                  <a:lnTo>
                    <a:pt x="109" y="27"/>
                  </a:lnTo>
                  <a:lnTo>
                    <a:pt x="121" y="36"/>
                  </a:lnTo>
                  <a:lnTo>
                    <a:pt x="132" y="46"/>
                  </a:lnTo>
                  <a:lnTo>
                    <a:pt x="132" y="46"/>
                  </a:lnTo>
                  <a:lnTo>
                    <a:pt x="139" y="54"/>
                  </a:lnTo>
                  <a:lnTo>
                    <a:pt x="145" y="64"/>
                  </a:lnTo>
                  <a:lnTo>
                    <a:pt x="151" y="72"/>
                  </a:lnTo>
                  <a:lnTo>
                    <a:pt x="155" y="81"/>
                  </a:lnTo>
                  <a:lnTo>
                    <a:pt x="161" y="98"/>
                  </a:lnTo>
                  <a:lnTo>
                    <a:pt x="165" y="114"/>
                  </a:lnTo>
                  <a:lnTo>
                    <a:pt x="168" y="129"/>
                  </a:lnTo>
                  <a:lnTo>
                    <a:pt x="169" y="141"/>
                  </a:lnTo>
                  <a:lnTo>
                    <a:pt x="169" y="151"/>
                  </a:lnTo>
                  <a:lnTo>
                    <a:pt x="169" y="151"/>
                  </a:lnTo>
                  <a:lnTo>
                    <a:pt x="168" y="156"/>
                  </a:lnTo>
                  <a:lnTo>
                    <a:pt x="165" y="159"/>
                  </a:lnTo>
                  <a:lnTo>
                    <a:pt x="162" y="161"/>
                  </a:lnTo>
                  <a:lnTo>
                    <a:pt x="157" y="163"/>
                  </a:lnTo>
                  <a:lnTo>
                    <a:pt x="157" y="1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153"/>
            <p:cNvSpPr>
              <a:spLocks/>
            </p:cNvSpPr>
            <p:nvPr/>
          </p:nvSpPr>
          <p:spPr bwMode="auto">
            <a:xfrm>
              <a:off x="4587875" y="3321099"/>
              <a:ext cx="173038" cy="104775"/>
            </a:xfrm>
            <a:custGeom>
              <a:avLst/>
              <a:gdLst>
                <a:gd name="T0" fmla="*/ 82 w 217"/>
                <a:gd name="T1" fmla="*/ 133 h 133"/>
                <a:gd name="T2" fmla="*/ 47 w 217"/>
                <a:gd name="T3" fmla="*/ 131 h 133"/>
                <a:gd name="T4" fmla="*/ 10 w 217"/>
                <a:gd name="T5" fmla="*/ 127 h 133"/>
                <a:gd name="T6" fmla="*/ 2 w 217"/>
                <a:gd name="T7" fmla="*/ 122 h 133"/>
                <a:gd name="T8" fmla="*/ 0 w 217"/>
                <a:gd name="T9" fmla="*/ 113 h 133"/>
                <a:gd name="T10" fmla="*/ 2 w 217"/>
                <a:gd name="T11" fmla="*/ 108 h 133"/>
                <a:gd name="T12" fmla="*/ 9 w 217"/>
                <a:gd name="T13" fmla="*/ 104 h 133"/>
                <a:gd name="T14" fmla="*/ 14 w 217"/>
                <a:gd name="T15" fmla="*/ 104 h 133"/>
                <a:gd name="T16" fmla="*/ 70 w 217"/>
                <a:gd name="T17" fmla="*/ 110 h 133"/>
                <a:gd name="T18" fmla="*/ 116 w 217"/>
                <a:gd name="T19" fmla="*/ 107 h 133"/>
                <a:gd name="T20" fmla="*/ 153 w 217"/>
                <a:gd name="T21" fmla="*/ 97 h 133"/>
                <a:gd name="T22" fmla="*/ 167 w 217"/>
                <a:gd name="T23" fmla="*/ 89 h 133"/>
                <a:gd name="T24" fmla="*/ 177 w 217"/>
                <a:gd name="T25" fmla="*/ 80 h 133"/>
                <a:gd name="T26" fmla="*/ 182 w 217"/>
                <a:gd name="T27" fmla="*/ 74 h 133"/>
                <a:gd name="T28" fmla="*/ 190 w 217"/>
                <a:gd name="T29" fmla="*/ 58 h 133"/>
                <a:gd name="T30" fmla="*/ 194 w 217"/>
                <a:gd name="T31" fmla="*/ 37 h 133"/>
                <a:gd name="T32" fmla="*/ 193 w 217"/>
                <a:gd name="T33" fmla="*/ 21 h 133"/>
                <a:gd name="T34" fmla="*/ 192 w 217"/>
                <a:gd name="T35" fmla="*/ 15 h 133"/>
                <a:gd name="T36" fmla="*/ 193 w 217"/>
                <a:gd name="T37" fmla="*/ 6 h 133"/>
                <a:gd name="T38" fmla="*/ 200 w 217"/>
                <a:gd name="T39" fmla="*/ 0 h 133"/>
                <a:gd name="T40" fmla="*/ 205 w 217"/>
                <a:gd name="T41" fmla="*/ 0 h 133"/>
                <a:gd name="T42" fmla="*/ 212 w 217"/>
                <a:gd name="T43" fmla="*/ 5 h 133"/>
                <a:gd name="T44" fmla="*/ 214 w 217"/>
                <a:gd name="T45" fmla="*/ 8 h 133"/>
                <a:gd name="T46" fmla="*/ 217 w 217"/>
                <a:gd name="T47" fmla="*/ 27 h 133"/>
                <a:gd name="T48" fmla="*/ 215 w 217"/>
                <a:gd name="T49" fmla="*/ 52 h 133"/>
                <a:gd name="T50" fmla="*/ 209 w 217"/>
                <a:gd name="T51" fmla="*/ 73 h 133"/>
                <a:gd name="T52" fmla="*/ 200 w 217"/>
                <a:gd name="T53" fmla="*/ 88 h 133"/>
                <a:gd name="T54" fmla="*/ 194 w 217"/>
                <a:gd name="T55" fmla="*/ 95 h 133"/>
                <a:gd name="T56" fmla="*/ 175 w 217"/>
                <a:gd name="T57" fmla="*/ 111 h 133"/>
                <a:gd name="T58" fmla="*/ 149 w 217"/>
                <a:gd name="T59" fmla="*/ 123 h 133"/>
                <a:gd name="T60" fmla="*/ 118 w 217"/>
                <a:gd name="T61" fmla="*/ 130 h 133"/>
                <a:gd name="T62" fmla="*/ 82 w 217"/>
                <a:gd name="T63"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7" h="133">
                  <a:moveTo>
                    <a:pt x="82" y="133"/>
                  </a:moveTo>
                  <a:lnTo>
                    <a:pt x="82" y="133"/>
                  </a:lnTo>
                  <a:lnTo>
                    <a:pt x="64" y="133"/>
                  </a:lnTo>
                  <a:lnTo>
                    <a:pt x="47" y="131"/>
                  </a:lnTo>
                  <a:lnTo>
                    <a:pt x="10" y="127"/>
                  </a:lnTo>
                  <a:lnTo>
                    <a:pt x="10" y="127"/>
                  </a:lnTo>
                  <a:lnTo>
                    <a:pt x="5" y="125"/>
                  </a:lnTo>
                  <a:lnTo>
                    <a:pt x="2" y="122"/>
                  </a:lnTo>
                  <a:lnTo>
                    <a:pt x="0" y="118"/>
                  </a:lnTo>
                  <a:lnTo>
                    <a:pt x="0" y="113"/>
                  </a:lnTo>
                  <a:lnTo>
                    <a:pt x="0" y="113"/>
                  </a:lnTo>
                  <a:lnTo>
                    <a:pt x="2" y="108"/>
                  </a:lnTo>
                  <a:lnTo>
                    <a:pt x="4" y="106"/>
                  </a:lnTo>
                  <a:lnTo>
                    <a:pt x="9" y="104"/>
                  </a:lnTo>
                  <a:lnTo>
                    <a:pt x="14" y="104"/>
                  </a:lnTo>
                  <a:lnTo>
                    <a:pt x="14" y="104"/>
                  </a:lnTo>
                  <a:lnTo>
                    <a:pt x="42" y="107"/>
                  </a:lnTo>
                  <a:lnTo>
                    <a:pt x="70" y="110"/>
                  </a:lnTo>
                  <a:lnTo>
                    <a:pt x="94" y="110"/>
                  </a:lnTo>
                  <a:lnTo>
                    <a:pt x="116" y="107"/>
                  </a:lnTo>
                  <a:lnTo>
                    <a:pt x="136" y="103"/>
                  </a:lnTo>
                  <a:lnTo>
                    <a:pt x="153" y="97"/>
                  </a:lnTo>
                  <a:lnTo>
                    <a:pt x="160" y="93"/>
                  </a:lnTo>
                  <a:lnTo>
                    <a:pt x="167" y="89"/>
                  </a:lnTo>
                  <a:lnTo>
                    <a:pt x="173" y="84"/>
                  </a:lnTo>
                  <a:lnTo>
                    <a:pt x="177" y="80"/>
                  </a:lnTo>
                  <a:lnTo>
                    <a:pt x="177" y="80"/>
                  </a:lnTo>
                  <a:lnTo>
                    <a:pt x="182" y="74"/>
                  </a:lnTo>
                  <a:lnTo>
                    <a:pt x="185" y="69"/>
                  </a:lnTo>
                  <a:lnTo>
                    <a:pt x="190" y="58"/>
                  </a:lnTo>
                  <a:lnTo>
                    <a:pt x="193" y="47"/>
                  </a:lnTo>
                  <a:lnTo>
                    <a:pt x="194" y="37"/>
                  </a:lnTo>
                  <a:lnTo>
                    <a:pt x="194" y="28"/>
                  </a:lnTo>
                  <a:lnTo>
                    <a:pt x="193" y="21"/>
                  </a:lnTo>
                  <a:lnTo>
                    <a:pt x="192" y="15"/>
                  </a:lnTo>
                  <a:lnTo>
                    <a:pt x="192" y="15"/>
                  </a:lnTo>
                  <a:lnTo>
                    <a:pt x="192" y="10"/>
                  </a:lnTo>
                  <a:lnTo>
                    <a:pt x="193" y="6"/>
                  </a:lnTo>
                  <a:lnTo>
                    <a:pt x="196" y="2"/>
                  </a:lnTo>
                  <a:lnTo>
                    <a:pt x="200" y="0"/>
                  </a:lnTo>
                  <a:lnTo>
                    <a:pt x="200" y="0"/>
                  </a:lnTo>
                  <a:lnTo>
                    <a:pt x="205" y="0"/>
                  </a:lnTo>
                  <a:lnTo>
                    <a:pt x="209" y="1"/>
                  </a:lnTo>
                  <a:lnTo>
                    <a:pt x="212" y="5"/>
                  </a:lnTo>
                  <a:lnTo>
                    <a:pt x="214" y="8"/>
                  </a:lnTo>
                  <a:lnTo>
                    <a:pt x="214" y="8"/>
                  </a:lnTo>
                  <a:lnTo>
                    <a:pt x="216" y="17"/>
                  </a:lnTo>
                  <a:lnTo>
                    <a:pt x="217" y="27"/>
                  </a:lnTo>
                  <a:lnTo>
                    <a:pt x="217" y="38"/>
                  </a:lnTo>
                  <a:lnTo>
                    <a:pt x="215" y="52"/>
                  </a:lnTo>
                  <a:lnTo>
                    <a:pt x="212" y="66"/>
                  </a:lnTo>
                  <a:lnTo>
                    <a:pt x="209" y="73"/>
                  </a:lnTo>
                  <a:lnTo>
                    <a:pt x="205" y="81"/>
                  </a:lnTo>
                  <a:lnTo>
                    <a:pt x="200" y="88"/>
                  </a:lnTo>
                  <a:lnTo>
                    <a:pt x="194" y="95"/>
                  </a:lnTo>
                  <a:lnTo>
                    <a:pt x="194" y="95"/>
                  </a:lnTo>
                  <a:lnTo>
                    <a:pt x="185" y="104"/>
                  </a:lnTo>
                  <a:lnTo>
                    <a:pt x="175" y="111"/>
                  </a:lnTo>
                  <a:lnTo>
                    <a:pt x="163" y="118"/>
                  </a:lnTo>
                  <a:lnTo>
                    <a:pt x="149" y="123"/>
                  </a:lnTo>
                  <a:lnTo>
                    <a:pt x="135" y="127"/>
                  </a:lnTo>
                  <a:lnTo>
                    <a:pt x="118" y="130"/>
                  </a:lnTo>
                  <a:lnTo>
                    <a:pt x="100" y="133"/>
                  </a:lnTo>
                  <a:lnTo>
                    <a:pt x="82" y="133"/>
                  </a:lnTo>
                  <a:lnTo>
                    <a:pt x="82"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154"/>
            <p:cNvSpPr>
              <a:spLocks/>
            </p:cNvSpPr>
            <p:nvPr/>
          </p:nvSpPr>
          <p:spPr bwMode="auto">
            <a:xfrm>
              <a:off x="4876800" y="2309861"/>
              <a:ext cx="180975" cy="153988"/>
            </a:xfrm>
            <a:custGeom>
              <a:avLst/>
              <a:gdLst>
                <a:gd name="T0" fmla="*/ 30 w 228"/>
                <a:gd name="T1" fmla="*/ 193 h 193"/>
                <a:gd name="T2" fmla="*/ 22 w 228"/>
                <a:gd name="T3" fmla="*/ 191 h 193"/>
                <a:gd name="T4" fmla="*/ 19 w 228"/>
                <a:gd name="T5" fmla="*/ 189 h 193"/>
                <a:gd name="T6" fmla="*/ 7 w 228"/>
                <a:gd name="T7" fmla="*/ 166 h 193"/>
                <a:gd name="T8" fmla="*/ 1 w 228"/>
                <a:gd name="T9" fmla="*/ 144 h 193"/>
                <a:gd name="T10" fmla="*/ 1 w 228"/>
                <a:gd name="T11" fmla="*/ 123 h 193"/>
                <a:gd name="T12" fmla="*/ 7 w 228"/>
                <a:gd name="T13" fmla="*/ 102 h 193"/>
                <a:gd name="T14" fmla="*/ 10 w 228"/>
                <a:gd name="T15" fmla="*/ 96 h 193"/>
                <a:gd name="T16" fmla="*/ 25 w 228"/>
                <a:gd name="T17" fmla="*/ 76 h 193"/>
                <a:gd name="T18" fmla="*/ 53 w 228"/>
                <a:gd name="T19" fmla="*/ 54 h 193"/>
                <a:gd name="T20" fmla="*/ 86 w 228"/>
                <a:gd name="T21" fmla="*/ 37 h 193"/>
                <a:gd name="T22" fmla="*/ 121 w 228"/>
                <a:gd name="T23" fmla="*/ 23 h 193"/>
                <a:gd name="T24" fmla="*/ 184 w 228"/>
                <a:gd name="T25" fmla="*/ 6 h 193"/>
                <a:gd name="T26" fmla="*/ 215 w 228"/>
                <a:gd name="T27" fmla="*/ 0 h 193"/>
                <a:gd name="T28" fmla="*/ 220 w 228"/>
                <a:gd name="T29" fmla="*/ 0 h 193"/>
                <a:gd name="T30" fmla="*/ 227 w 228"/>
                <a:gd name="T31" fmla="*/ 6 h 193"/>
                <a:gd name="T32" fmla="*/ 228 w 228"/>
                <a:gd name="T33" fmla="*/ 10 h 193"/>
                <a:gd name="T34" fmla="*/ 226 w 228"/>
                <a:gd name="T35" fmla="*/ 18 h 193"/>
                <a:gd name="T36" fmla="*/ 219 w 228"/>
                <a:gd name="T37" fmla="*/ 23 h 193"/>
                <a:gd name="T38" fmla="*/ 198 w 228"/>
                <a:gd name="T39" fmla="*/ 26 h 193"/>
                <a:gd name="T40" fmla="*/ 145 w 228"/>
                <a:gd name="T41" fmla="*/ 39 h 193"/>
                <a:gd name="T42" fmla="*/ 101 w 228"/>
                <a:gd name="T43" fmla="*/ 55 h 193"/>
                <a:gd name="T44" fmla="*/ 73 w 228"/>
                <a:gd name="T45" fmla="*/ 68 h 193"/>
                <a:gd name="T46" fmla="*/ 50 w 228"/>
                <a:gd name="T47" fmla="*/ 84 h 193"/>
                <a:gd name="T48" fmla="*/ 33 w 228"/>
                <a:gd name="T49" fmla="*/ 102 h 193"/>
                <a:gd name="T50" fmla="*/ 27 w 228"/>
                <a:gd name="T51" fmla="*/ 112 h 193"/>
                <a:gd name="T52" fmla="*/ 23 w 228"/>
                <a:gd name="T53" fmla="*/ 127 h 193"/>
                <a:gd name="T54" fmla="*/ 24 w 228"/>
                <a:gd name="T55" fmla="*/ 142 h 193"/>
                <a:gd name="T56" fmla="*/ 29 w 228"/>
                <a:gd name="T57" fmla="*/ 159 h 193"/>
                <a:gd name="T58" fmla="*/ 39 w 228"/>
                <a:gd name="T59" fmla="*/ 176 h 193"/>
                <a:gd name="T60" fmla="*/ 40 w 228"/>
                <a:gd name="T61" fmla="*/ 180 h 193"/>
                <a:gd name="T62" fmla="*/ 39 w 228"/>
                <a:gd name="T63" fmla="*/ 189 h 193"/>
                <a:gd name="T64" fmla="*/ 35 w 228"/>
                <a:gd name="T65" fmla="*/ 192 h 193"/>
                <a:gd name="T66" fmla="*/ 30 w 228"/>
                <a:gd name="T67"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8" h="193">
                  <a:moveTo>
                    <a:pt x="30" y="193"/>
                  </a:moveTo>
                  <a:lnTo>
                    <a:pt x="30" y="193"/>
                  </a:lnTo>
                  <a:lnTo>
                    <a:pt x="24" y="192"/>
                  </a:lnTo>
                  <a:lnTo>
                    <a:pt x="22" y="191"/>
                  </a:lnTo>
                  <a:lnTo>
                    <a:pt x="19" y="189"/>
                  </a:lnTo>
                  <a:lnTo>
                    <a:pt x="19" y="189"/>
                  </a:lnTo>
                  <a:lnTo>
                    <a:pt x="12" y="177"/>
                  </a:lnTo>
                  <a:lnTo>
                    <a:pt x="7" y="166"/>
                  </a:lnTo>
                  <a:lnTo>
                    <a:pt x="3" y="155"/>
                  </a:lnTo>
                  <a:lnTo>
                    <a:pt x="1" y="144"/>
                  </a:lnTo>
                  <a:lnTo>
                    <a:pt x="0" y="134"/>
                  </a:lnTo>
                  <a:lnTo>
                    <a:pt x="1" y="123"/>
                  </a:lnTo>
                  <a:lnTo>
                    <a:pt x="2" y="113"/>
                  </a:lnTo>
                  <a:lnTo>
                    <a:pt x="7" y="102"/>
                  </a:lnTo>
                  <a:lnTo>
                    <a:pt x="7" y="102"/>
                  </a:lnTo>
                  <a:lnTo>
                    <a:pt x="10" y="96"/>
                  </a:lnTo>
                  <a:lnTo>
                    <a:pt x="14" y="89"/>
                  </a:lnTo>
                  <a:lnTo>
                    <a:pt x="25" y="76"/>
                  </a:lnTo>
                  <a:lnTo>
                    <a:pt x="38" y="64"/>
                  </a:lnTo>
                  <a:lnTo>
                    <a:pt x="53" y="54"/>
                  </a:lnTo>
                  <a:lnTo>
                    <a:pt x="69" y="45"/>
                  </a:lnTo>
                  <a:lnTo>
                    <a:pt x="86" y="37"/>
                  </a:lnTo>
                  <a:lnTo>
                    <a:pt x="103" y="29"/>
                  </a:lnTo>
                  <a:lnTo>
                    <a:pt x="121" y="23"/>
                  </a:lnTo>
                  <a:lnTo>
                    <a:pt x="155" y="13"/>
                  </a:lnTo>
                  <a:lnTo>
                    <a:pt x="184" y="6"/>
                  </a:lnTo>
                  <a:lnTo>
                    <a:pt x="206" y="1"/>
                  </a:lnTo>
                  <a:lnTo>
                    <a:pt x="215" y="0"/>
                  </a:lnTo>
                  <a:lnTo>
                    <a:pt x="215" y="0"/>
                  </a:lnTo>
                  <a:lnTo>
                    <a:pt x="220" y="0"/>
                  </a:lnTo>
                  <a:lnTo>
                    <a:pt x="223" y="2"/>
                  </a:lnTo>
                  <a:lnTo>
                    <a:pt x="227" y="6"/>
                  </a:lnTo>
                  <a:lnTo>
                    <a:pt x="228" y="10"/>
                  </a:lnTo>
                  <a:lnTo>
                    <a:pt x="228" y="10"/>
                  </a:lnTo>
                  <a:lnTo>
                    <a:pt x="228" y="15"/>
                  </a:lnTo>
                  <a:lnTo>
                    <a:pt x="226" y="18"/>
                  </a:lnTo>
                  <a:lnTo>
                    <a:pt x="223" y="22"/>
                  </a:lnTo>
                  <a:lnTo>
                    <a:pt x="219" y="23"/>
                  </a:lnTo>
                  <a:lnTo>
                    <a:pt x="219" y="23"/>
                  </a:lnTo>
                  <a:lnTo>
                    <a:pt x="198" y="26"/>
                  </a:lnTo>
                  <a:lnTo>
                    <a:pt x="173" y="32"/>
                  </a:lnTo>
                  <a:lnTo>
                    <a:pt x="145" y="39"/>
                  </a:lnTo>
                  <a:lnTo>
                    <a:pt x="115" y="49"/>
                  </a:lnTo>
                  <a:lnTo>
                    <a:pt x="101" y="55"/>
                  </a:lnTo>
                  <a:lnTo>
                    <a:pt x="86" y="61"/>
                  </a:lnTo>
                  <a:lnTo>
                    <a:pt x="73" y="68"/>
                  </a:lnTo>
                  <a:lnTo>
                    <a:pt x="61" y="76"/>
                  </a:lnTo>
                  <a:lnTo>
                    <a:pt x="50" y="84"/>
                  </a:lnTo>
                  <a:lnTo>
                    <a:pt x="40" y="93"/>
                  </a:lnTo>
                  <a:lnTo>
                    <a:pt x="33" y="102"/>
                  </a:lnTo>
                  <a:lnTo>
                    <a:pt x="27" y="112"/>
                  </a:lnTo>
                  <a:lnTo>
                    <a:pt x="27" y="112"/>
                  </a:lnTo>
                  <a:lnTo>
                    <a:pt x="25" y="119"/>
                  </a:lnTo>
                  <a:lnTo>
                    <a:pt x="23" y="127"/>
                  </a:lnTo>
                  <a:lnTo>
                    <a:pt x="23" y="135"/>
                  </a:lnTo>
                  <a:lnTo>
                    <a:pt x="24" y="142"/>
                  </a:lnTo>
                  <a:lnTo>
                    <a:pt x="26" y="150"/>
                  </a:lnTo>
                  <a:lnTo>
                    <a:pt x="29" y="159"/>
                  </a:lnTo>
                  <a:lnTo>
                    <a:pt x="33" y="167"/>
                  </a:lnTo>
                  <a:lnTo>
                    <a:pt x="39" y="176"/>
                  </a:lnTo>
                  <a:lnTo>
                    <a:pt x="39" y="176"/>
                  </a:lnTo>
                  <a:lnTo>
                    <a:pt x="40" y="180"/>
                  </a:lnTo>
                  <a:lnTo>
                    <a:pt x="40" y="184"/>
                  </a:lnTo>
                  <a:lnTo>
                    <a:pt x="39" y="189"/>
                  </a:lnTo>
                  <a:lnTo>
                    <a:pt x="35" y="192"/>
                  </a:lnTo>
                  <a:lnTo>
                    <a:pt x="35" y="192"/>
                  </a:lnTo>
                  <a:lnTo>
                    <a:pt x="32" y="193"/>
                  </a:lnTo>
                  <a:lnTo>
                    <a:pt x="30" y="193"/>
                  </a:lnTo>
                  <a:lnTo>
                    <a:pt x="30" y="1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155"/>
            <p:cNvSpPr>
              <a:spLocks/>
            </p:cNvSpPr>
            <p:nvPr/>
          </p:nvSpPr>
          <p:spPr bwMode="auto">
            <a:xfrm>
              <a:off x="4929188" y="2543224"/>
              <a:ext cx="128588" cy="133350"/>
            </a:xfrm>
            <a:custGeom>
              <a:avLst/>
              <a:gdLst>
                <a:gd name="T0" fmla="*/ 23 w 162"/>
                <a:gd name="T1" fmla="*/ 167 h 167"/>
                <a:gd name="T2" fmla="*/ 23 w 162"/>
                <a:gd name="T3" fmla="*/ 167 h 167"/>
                <a:gd name="T4" fmla="*/ 18 w 162"/>
                <a:gd name="T5" fmla="*/ 164 h 167"/>
                <a:gd name="T6" fmla="*/ 15 w 162"/>
                <a:gd name="T7" fmla="*/ 163 h 167"/>
                <a:gd name="T8" fmla="*/ 14 w 162"/>
                <a:gd name="T9" fmla="*/ 161 h 167"/>
                <a:gd name="T10" fmla="*/ 14 w 162"/>
                <a:gd name="T11" fmla="*/ 161 h 167"/>
                <a:gd name="T12" fmla="*/ 10 w 162"/>
                <a:gd name="T13" fmla="*/ 154 h 167"/>
                <a:gd name="T14" fmla="*/ 5 w 162"/>
                <a:gd name="T15" fmla="*/ 146 h 167"/>
                <a:gd name="T16" fmla="*/ 3 w 162"/>
                <a:gd name="T17" fmla="*/ 139 h 167"/>
                <a:gd name="T18" fmla="*/ 2 w 162"/>
                <a:gd name="T19" fmla="*/ 131 h 167"/>
                <a:gd name="T20" fmla="*/ 0 w 162"/>
                <a:gd name="T21" fmla="*/ 124 h 167"/>
                <a:gd name="T22" fmla="*/ 0 w 162"/>
                <a:gd name="T23" fmla="*/ 116 h 167"/>
                <a:gd name="T24" fmla="*/ 2 w 162"/>
                <a:gd name="T25" fmla="*/ 109 h 167"/>
                <a:gd name="T26" fmla="*/ 4 w 162"/>
                <a:gd name="T27" fmla="*/ 101 h 167"/>
                <a:gd name="T28" fmla="*/ 4 w 162"/>
                <a:gd name="T29" fmla="*/ 101 h 167"/>
                <a:gd name="T30" fmla="*/ 10 w 162"/>
                <a:gd name="T31" fmla="*/ 90 h 167"/>
                <a:gd name="T32" fmla="*/ 17 w 162"/>
                <a:gd name="T33" fmla="*/ 79 h 167"/>
                <a:gd name="T34" fmla="*/ 25 w 162"/>
                <a:gd name="T35" fmla="*/ 69 h 167"/>
                <a:gd name="T36" fmla="*/ 35 w 162"/>
                <a:gd name="T37" fmla="*/ 60 h 167"/>
                <a:gd name="T38" fmla="*/ 45 w 162"/>
                <a:gd name="T39" fmla="*/ 50 h 167"/>
                <a:gd name="T40" fmla="*/ 58 w 162"/>
                <a:gd name="T41" fmla="*/ 42 h 167"/>
                <a:gd name="T42" fmla="*/ 70 w 162"/>
                <a:gd name="T43" fmla="*/ 35 h 167"/>
                <a:gd name="T44" fmla="*/ 82 w 162"/>
                <a:gd name="T45" fmla="*/ 29 h 167"/>
                <a:gd name="T46" fmla="*/ 105 w 162"/>
                <a:gd name="T47" fmla="*/ 17 h 167"/>
                <a:gd name="T48" fmla="*/ 126 w 162"/>
                <a:gd name="T49" fmla="*/ 8 h 167"/>
                <a:gd name="T50" fmla="*/ 147 w 162"/>
                <a:gd name="T51" fmla="*/ 1 h 167"/>
                <a:gd name="T52" fmla="*/ 147 w 162"/>
                <a:gd name="T53" fmla="*/ 1 h 167"/>
                <a:gd name="T54" fmla="*/ 151 w 162"/>
                <a:gd name="T55" fmla="*/ 0 h 167"/>
                <a:gd name="T56" fmla="*/ 156 w 162"/>
                <a:gd name="T57" fmla="*/ 2 h 167"/>
                <a:gd name="T58" fmla="*/ 159 w 162"/>
                <a:gd name="T59" fmla="*/ 4 h 167"/>
                <a:gd name="T60" fmla="*/ 162 w 162"/>
                <a:gd name="T61" fmla="*/ 8 h 167"/>
                <a:gd name="T62" fmla="*/ 162 w 162"/>
                <a:gd name="T63" fmla="*/ 8 h 167"/>
                <a:gd name="T64" fmla="*/ 162 w 162"/>
                <a:gd name="T65" fmla="*/ 12 h 167"/>
                <a:gd name="T66" fmla="*/ 161 w 162"/>
                <a:gd name="T67" fmla="*/ 17 h 167"/>
                <a:gd name="T68" fmla="*/ 158 w 162"/>
                <a:gd name="T69" fmla="*/ 20 h 167"/>
                <a:gd name="T70" fmla="*/ 154 w 162"/>
                <a:gd name="T71" fmla="*/ 23 h 167"/>
                <a:gd name="T72" fmla="*/ 154 w 162"/>
                <a:gd name="T73" fmla="*/ 23 h 167"/>
                <a:gd name="T74" fmla="*/ 140 w 162"/>
                <a:gd name="T75" fmla="*/ 27 h 167"/>
                <a:gd name="T76" fmla="*/ 123 w 162"/>
                <a:gd name="T77" fmla="*/ 34 h 167"/>
                <a:gd name="T78" fmla="*/ 104 w 162"/>
                <a:gd name="T79" fmla="*/ 44 h 167"/>
                <a:gd name="T80" fmla="*/ 83 w 162"/>
                <a:gd name="T81" fmla="*/ 54 h 167"/>
                <a:gd name="T82" fmla="*/ 65 w 162"/>
                <a:gd name="T83" fmla="*/ 65 h 167"/>
                <a:gd name="T84" fmla="*/ 56 w 162"/>
                <a:gd name="T85" fmla="*/ 72 h 167"/>
                <a:gd name="T86" fmla="*/ 48 w 162"/>
                <a:gd name="T87" fmla="*/ 79 h 167"/>
                <a:gd name="T88" fmla="*/ 41 w 162"/>
                <a:gd name="T89" fmla="*/ 86 h 167"/>
                <a:gd name="T90" fmla="*/ 34 w 162"/>
                <a:gd name="T91" fmla="*/ 93 h 167"/>
                <a:gd name="T92" fmla="*/ 29 w 162"/>
                <a:gd name="T93" fmla="*/ 101 h 167"/>
                <a:gd name="T94" fmla="*/ 26 w 162"/>
                <a:gd name="T95" fmla="*/ 109 h 167"/>
                <a:gd name="T96" fmla="*/ 26 w 162"/>
                <a:gd name="T97" fmla="*/ 109 h 167"/>
                <a:gd name="T98" fmla="*/ 23 w 162"/>
                <a:gd name="T99" fmla="*/ 118 h 167"/>
                <a:gd name="T100" fmla="*/ 25 w 162"/>
                <a:gd name="T101" fmla="*/ 129 h 167"/>
                <a:gd name="T102" fmla="*/ 27 w 162"/>
                <a:gd name="T103" fmla="*/ 138 h 167"/>
                <a:gd name="T104" fmla="*/ 33 w 162"/>
                <a:gd name="T105" fmla="*/ 148 h 167"/>
                <a:gd name="T106" fmla="*/ 33 w 162"/>
                <a:gd name="T107" fmla="*/ 148 h 167"/>
                <a:gd name="T108" fmla="*/ 35 w 162"/>
                <a:gd name="T109" fmla="*/ 153 h 167"/>
                <a:gd name="T110" fmla="*/ 35 w 162"/>
                <a:gd name="T111" fmla="*/ 156 h 167"/>
                <a:gd name="T112" fmla="*/ 33 w 162"/>
                <a:gd name="T113" fmla="*/ 161 h 167"/>
                <a:gd name="T114" fmla="*/ 30 w 162"/>
                <a:gd name="T115" fmla="*/ 164 h 167"/>
                <a:gd name="T116" fmla="*/ 30 w 162"/>
                <a:gd name="T117" fmla="*/ 164 h 167"/>
                <a:gd name="T118" fmla="*/ 27 w 162"/>
                <a:gd name="T119" fmla="*/ 166 h 167"/>
                <a:gd name="T120" fmla="*/ 23 w 162"/>
                <a:gd name="T121" fmla="*/ 167 h 167"/>
                <a:gd name="T122" fmla="*/ 23 w 162"/>
                <a:gd name="T123"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2" h="167">
                  <a:moveTo>
                    <a:pt x="23" y="167"/>
                  </a:moveTo>
                  <a:lnTo>
                    <a:pt x="23" y="167"/>
                  </a:lnTo>
                  <a:lnTo>
                    <a:pt x="18" y="164"/>
                  </a:lnTo>
                  <a:lnTo>
                    <a:pt x="15" y="163"/>
                  </a:lnTo>
                  <a:lnTo>
                    <a:pt x="14" y="161"/>
                  </a:lnTo>
                  <a:lnTo>
                    <a:pt x="14" y="161"/>
                  </a:lnTo>
                  <a:lnTo>
                    <a:pt x="10" y="154"/>
                  </a:lnTo>
                  <a:lnTo>
                    <a:pt x="5" y="146"/>
                  </a:lnTo>
                  <a:lnTo>
                    <a:pt x="3" y="139"/>
                  </a:lnTo>
                  <a:lnTo>
                    <a:pt x="2" y="131"/>
                  </a:lnTo>
                  <a:lnTo>
                    <a:pt x="0" y="124"/>
                  </a:lnTo>
                  <a:lnTo>
                    <a:pt x="0" y="116"/>
                  </a:lnTo>
                  <a:lnTo>
                    <a:pt x="2" y="109"/>
                  </a:lnTo>
                  <a:lnTo>
                    <a:pt x="4" y="101"/>
                  </a:lnTo>
                  <a:lnTo>
                    <a:pt x="4" y="101"/>
                  </a:lnTo>
                  <a:lnTo>
                    <a:pt x="10" y="90"/>
                  </a:lnTo>
                  <a:lnTo>
                    <a:pt x="17" y="79"/>
                  </a:lnTo>
                  <a:lnTo>
                    <a:pt x="25" y="69"/>
                  </a:lnTo>
                  <a:lnTo>
                    <a:pt x="35" y="60"/>
                  </a:lnTo>
                  <a:lnTo>
                    <a:pt x="45" y="50"/>
                  </a:lnTo>
                  <a:lnTo>
                    <a:pt x="58" y="42"/>
                  </a:lnTo>
                  <a:lnTo>
                    <a:pt x="70" y="35"/>
                  </a:lnTo>
                  <a:lnTo>
                    <a:pt x="82" y="29"/>
                  </a:lnTo>
                  <a:lnTo>
                    <a:pt x="105" y="17"/>
                  </a:lnTo>
                  <a:lnTo>
                    <a:pt x="126" y="8"/>
                  </a:lnTo>
                  <a:lnTo>
                    <a:pt x="147" y="1"/>
                  </a:lnTo>
                  <a:lnTo>
                    <a:pt x="147" y="1"/>
                  </a:lnTo>
                  <a:lnTo>
                    <a:pt x="151" y="0"/>
                  </a:lnTo>
                  <a:lnTo>
                    <a:pt x="156" y="2"/>
                  </a:lnTo>
                  <a:lnTo>
                    <a:pt x="159" y="4"/>
                  </a:lnTo>
                  <a:lnTo>
                    <a:pt x="162" y="8"/>
                  </a:lnTo>
                  <a:lnTo>
                    <a:pt x="162" y="8"/>
                  </a:lnTo>
                  <a:lnTo>
                    <a:pt x="162" y="12"/>
                  </a:lnTo>
                  <a:lnTo>
                    <a:pt x="161" y="17"/>
                  </a:lnTo>
                  <a:lnTo>
                    <a:pt x="158" y="20"/>
                  </a:lnTo>
                  <a:lnTo>
                    <a:pt x="154" y="23"/>
                  </a:lnTo>
                  <a:lnTo>
                    <a:pt x="154" y="23"/>
                  </a:lnTo>
                  <a:lnTo>
                    <a:pt x="140" y="27"/>
                  </a:lnTo>
                  <a:lnTo>
                    <a:pt x="123" y="34"/>
                  </a:lnTo>
                  <a:lnTo>
                    <a:pt x="104" y="44"/>
                  </a:lnTo>
                  <a:lnTo>
                    <a:pt x="83" y="54"/>
                  </a:lnTo>
                  <a:lnTo>
                    <a:pt x="65" y="65"/>
                  </a:lnTo>
                  <a:lnTo>
                    <a:pt x="56" y="72"/>
                  </a:lnTo>
                  <a:lnTo>
                    <a:pt x="48" y="79"/>
                  </a:lnTo>
                  <a:lnTo>
                    <a:pt x="41" y="86"/>
                  </a:lnTo>
                  <a:lnTo>
                    <a:pt x="34" y="93"/>
                  </a:lnTo>
                  <a:lnTo>
                    <a:pt x="29" y="101"/>
                  </a:lnTo>
                  <a:lnTo>
                    <a:pt x="26" y="109"/>
                  </a:lnTo>
                  <a:lnTo>
                    <a:pt x="26" y="109"/>
                  </a:lnTo>
                  <a:lnTo>
                    <a:pt x="23" y="118"/>
                  </a:lnTo>
                  <a:lnTo>
                    <a:pt x="25" y="129"/>
                  </a:lnTo>
                  <a:lnTo>
                    <a:pt x="27" y="138"/>
                  </a:lnTo>
                  <a:lnTo>
                    <a:pt x="33" y="148"/>
                  </a:lnTo>
                  <a:lnTo>
                    <a:pt x="33" y="148"/>
                  </a:lnTo>
                  <a:lnTo>
                    <a:pt x="35" y="153"/>
                  </a:lnTo>
                  <a:lnTo>
                    <a:pt x="35" y="156"/>
                  </a:lnTo>
                  <a:lnTo>
                    <a:pt x="33" y="161"/>
                  </a:lnTo>
                  <a:lnTo>
                    <a:pt x="30" y="164"/>
                  </a:lnTo>
                  <a:lnTo>
                    <a:pt x="30" y="164"/>
                  </a:lnTo>
                  <a:lnTo>
                    <a:pt x="27" y="166"/>
                  </a:lnTo>
                  <a:lnTo>
                    <a:pt x="23" y="167"/>
                  </a:lnTo>
                  <a:lnTo>
                    <a:pt x="23" y="1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156"/>
            <p:cNvSpPr>
              <a:spLocks/>
            </p:cNvSpPr>
            <p:nvPr/>
          </p:nvSpPr>
          <p:spPr bwMode="auto">
            <a:xfrm>
              <a:off x="4697413" y="3186161"/>
              <a:ext cx="258763" cy="100013"/>
            </a:xfrm>
            <a:custGeom>
              <a:avLst/>
              <a:gdLst>
                <a:gd name="T0" fmla="*/ 294 w 326"/>
                <a:gd name="T1" fmla="*/ 126 h 126"/>
                <a:gd name="T2" fmla="*/ 273 w 326"/>
                <a:gd name="T3" fmla="*/ 124 h 126"/>
                <a:gd name="T4" fmla="*/ 248 w 326"/>
                <a:gd name="T5" fmla="*/ 117 h 126"/>
                <a:gd name="T6" fmla="*/ 244 w 326"/>
                <a:gd name="T7" fmla="*/ 115 h 126"/>
                <a:gd name="T8" fmla="*/ 241 w 326"/>
                <a:gd name="T9" fmla="*/ 107 h 126"/>
                <a:gd name="T10" fmla="*/ 241 w 326"/>
                <a:gd name="T11" fmla="*/ 102 h 126"/>
                <a:gd name="T12" fmla="*/ 247 w 326"/>
                <a:gd name="T13" fmla="*/ 95 h 126"/>
                <a:gd name="T14" fmla="*/ 256 w 326"/>
                <a:gd name="T15" fmla="*/ 95 h 126"/>
                <a:gd name="T16" fmla="*/ 267 w 326"/>
                <a:gd name="T17" fmla="*/ 99 h 126"/>
                <a:gd name="T18" fmla="*/ 291 w 326"/>
                <a:gd name="T19" fmla="*/ 103 h 126"/>
                <a:gd name="T20" fmla="*/ 303 w 326"/>
                <a:gd name="T21" fmla="*/ 102 h 126"/>
                <a:gd name="T22" fmla="*/ 303 w 326"/>
                <a:gd name="T23" fmla="*/ 99 h 126"/>
                <a:gd name="T24" fmla="*/ 293 w 326"/>
                <a:gd name="T25" fmla="*/ 81 h 126"/>
                <a:gd name="T26" fmla="*/ 280 w 326"/>
                <a:gd name="T27" fmla="*/ 70 h 126"/>
                <a:gd name="T28" fmla="*/ 261 w 326"/>
                <a:gd name="T29" fmla="*/ 56 h 126"/>
                <a:gd name="T30" fmla="*/ 237 w 326"/>
                <a:gd name="T31" fmla="*/ 43 h 126"/>
                <a:gd name="T32" fmla="*/ 208 w 326"/>
                <a:gd name="T33" fmla="*/ 32 h 126"/>
                <a:gd name="T34" fmla="*/ 176 w 326"/>
                <a:gd name="T35" fmla="*/ 25 h 126"/>
                <a:gd name="T36" fmla="*/ 141 w 326"/>
                <a:gd name="T37" fmla="*/ 21 h 126"/>
                <a:gd name="T38" fmla="*/ 101 w 326"/>
                <a:gd name="T39" fmla="*/ 26 h 126"/>
                <a:gd name="T40" fmla="*/ 60 w 326"/>
                <a:gd name="T41" fmla="*/ 38 h 126"/>
                <a:gd name="T42" fmla="*/ 17 w 326"/>
                <a:gd name="T43" fmla="*/ 58 h 126"/>
                <a:gd name="T44" fmla="*/ 13 w 326"/>
                <a:gd name="T45" fmla="*/ 59 h 126"/>
                <a:gd name="T46" fmla="*/ 5 w 326"/>
                <a:gd name="T47" fmla="*/ 58 h 126"/>
                <a:gd name="T48" fmla="*/ 1 w 326"/>
                <a:gd name="T49" fmla="*/ 55 h 126"/>
                <a:gd name="T50" fmla="*/ 0 w 326"/>
                <a:gd name="T51" fmla="*/ 46 h 126"/>
                <a:gd name="T52" fmla="*/ 6 w 326"/>
                <a:gd name="T53" fmla="*/ 39 h 126"/>
                <a:gd name="T54" fmla="*/ 30 w 326"/>
                <a:gd name="T55" fmla="*/ 26 h 126"/>
                <a:gd name="T56" fmla="*/ 77 w 326"/>
                <a:gd name="T57" fmla="*/ 9 h 126"/>
                <a:gd name="T58" fmla="*/ 122 w 326"/>
                <a:gd name="T59" fmla="*/ 1 h 126"/>
                <a:gd name="T60" fmla="*/ 165 w 326"/>
                <a:gd name="T61" fmla="*/ 1 h 126"/>
                <a:gd name="T62" fmla="*/ 205 w 326"/>
                <a:gd name="T63" fmla="*/ 8 h 126"/>
                <a:gd name="T64" fmla="*/ 241 w 326"/>
                <a:gd name="T65" fmla="*/ 19 h 126"/>
                <a:gd name="T66" fmla="*/ 271 w 326"/>
                <a:gd name="T67" fmla="*/ 35 h 126"/>
                <a:gd name="T68" fmla="*/ 295 w 326"/>
                <a:gd name="T69" fmla="*/ 53 h 126"/>
                <a:gd name="T70" fmla="*/ 305 w 326"/>
                <a:gd name="T71" fmla="*/ 62 h 126"/>
                <a:gd name="T72" fmla="*/ 317 w 326"/>
                <a:gd name="T73" fmla="*/ 77 h 126"/>
                <a:gd name="T74" fmla="*/ 324 w 326"/>
                <a:gd name="T75" fmla="*/ 91 h 126"/>
                <a:gd name="T76" fmla="*/ 326 w 326"/>
                <a:gd name="T77" fmla="*/ 103 h 126"/>
                <a:gd name="T78" fmla="*/ 323 w 326"/>
                <a:gd name="T79" fmla="*/ 115 h 126"/>
                <a:gd name="T80" fmla="*/ 318 w 326"/>
                <a:gd name="T81" fmla="*/ 119 h 126"/>
                <a:gd name="T82" fmla="*/ 303 w 326"/>
                <a:gd name="T83" fmla="*/ 126 h 126"/>
                <a:gd name="T84" fmla="*/ 294 w 326"/>
                <a:gd name="T85"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6" h="126">
                  <a:moveTo>
                    <a:pt x="294" y="126"/>
                  </a:moveTo>
                  <a:lnTo>
                    <a:pt x="294" y="126"/>
                  </a:lnTo>
                  <a:lnTo>
                    <a:pt x="285" y="126"/>
                  </a:lnTo>
                  <a:lnTo>
                    <a:pt x="273" y="124"/>
                  </a:lnTo>
                  <a:lnTo>
                    <a:pt x="261" y="121"/>
                  </a:lnTo>
                  <a:lnTo>
                    <a:pt x="248" y="117"/>
                  </a:lnTo>
                  <a:lnTo>
                    <a:pt x="248" y="117"/>
                  </a:lnTo>
                  <a:lnTo>
                    <a:pt x="244" y="115"/>
                  </a:lnTo>
                  <a:lnTo>
                    <a:pt x="242" y="111"/>
                  </a:lnTo>
                  <a:lnTo>
                    <a:pt x="241" y="107"/>
                  </a:lnTo>
                  <a:lnTo>
                    <a:pt x="241" y="102"/>
                  </a:lnTo>
                  <a:lnTo>
                    <a:pt x="241" y="102"/>
                  </a:lnTo>
                  <a:lnTo>
                    <a:pt x="243" y="98"/>
                  </a:lnTo>
                  <a:lnTo>
                    <a:pt x="247" y="95"/>
                  </a:lnTo>
                  <a:lnTo>
                    <a:pt x="251" y="94"/>
                  </a:lnTo>
                  <a:lnTo>
                    <a:pt x="256" y="95"/>
                  </a:lnTo>
                  <a:lnTo>
                    <a:pt x="256" y="95"/>
                  </a:lnTo>
                  <a:lnTo>
                    <a:pt x="267" y="99"/>
                  </a:lnTo>
                  <a:lnTo>
                    <a:pt x="278" y="101"/>
                  </a:lnTo>
                  <a:lnTo>
                    <a:pt x="291" y="103"/>
                  </a:lnTo>
                  <a:lnTo>
                    <a:pt x="299" y="103"/>
                  </a:lnTo>
                  <a:lnTo>
                    <a:pt x="303" y="102"/>
                  </a:lnTo>
                  <a:lnTo>
                    <a:pt x="303" y="102"/>
                  </a:lnTo>
                  <a:lnTo>
                    <a:pt x="303" y="99"/>
                  </a:lnTo>
                  <a:lnTo>
                    <a:pt x="299" y="92"/>
                  </a:lnTo>
                  <a:lnTo>
                    <a:pt x="293" y="81"/>
                  </a:lnTo>
                  <a:lnTo>
                    <a:pt x="280" y="70"/>
                  </a:lnTo>
                  <a:lnTo>
                    <a:pt x="280" y="70"/>
                  </a:lnTo>
                  <a:lnTo>
                    <a:pt x="272" y="63"/>
                  </a:lnTo>
                  <a:lnTo>
                    <a:pt x="261" y="56"/>
                  </a:lnTo>
                  <a:lnTo>
                    <a:pt x="250" y="49"/>
                  </a:lnTo>
                  <a:lnTo>
                    <a:pt x="237" y="43"/>
                  </a:lnTo>
                  <a:lnTo>
                    <a:pt x="223" y="38"/>
                  </a:lnTo>
                  <a:lnTo>
                    <a:pt x="208" y="32"/>
                  </a:lnTo>
                  <a:lnTo>
                    <a:pt x="194" y="27"/>
                  </a:lnTo>
                  <a:lnTo>
                    <a:pt x="176" y="25"/>
                  </a:lnTo>
                  <a:lnTo>
                    <a:pt x="159" y="23"/>
                  </a:lnTo>
                  <a:lnTo>
                    <a:pt x="141" y="21"/>
                  </a:lnTo>
                  <a:lnTo>
                    <a:pt x="121" y="23"/>
                  </a:lnTo>
                  <a:lnTo>
                    <a:pt x="101" y="26"/>
                  </a:lnTo>
                  <a:lnTo>
                    <a:pt x="81" y="31"/>
                  </a:lnTo>
                  <a:lnTo>
                    <a:pt x="60" y="38"/>
                  </a:lnTo>
                  <a:lnTo>
                    <a:pt x="39" y="47"/>
                  </a:lnTo>
                  <a:lnTo>
                    <a:pt x="17" y="58"/>
                  </a:lnTo>
                  <a:lnTo>
                    <a:pt x="17" y="58"/>
                  </a:lnTo>
                  <a:lnTo>
                    <a:pt x="13" y="59"/>
                  </a:lnTo>
                  <a:lnTo>
                    <a:pt x="8" y="59"/>
                  </a:lnTo>
                  <a:lnTo>
                    <a:pt x="5" y="58"/>
                  </a:lnTo>
                  <a:lnTo>
                    <a:pt x="1" y="55"/>
                  </a:lnTo>
                  <a:lnTo>
                    <a:pt x="1" y="55"/>
                  </a:lnTo>
                  <a:lnTo>
                    <a:pt x="0" y="50"/>
                  </a:lnTo>
                  <a:lnTo>
                    <a:pt x="0" y="46"/>
                  </a:lnTo>
                  <a:lnTo>
                    <a:pt x="2" y="42"/>
                  </a:lnTo>
                  <a:lnTo>
                    <a:pt x="6" y="39"/>
                  </a:lnTo>
                  <a:lnTo>
                    <a:pt x="6" y="39"/>
                  </a:lnTo>
                  <a:lnTo>
                    <a:pt x="30" y="26"/>
                  </a:lnTo>
                  <a:lnTo>
                    <a:pt x="53" y="16"/>
                  </a:lnTo>
                  <a:lnTo>
                    <a:pt x="77" y="9"/>
                  </a:lnTo>
                  <a:lnTo>
                    <a:pt x="100" y="3"/>
                  </a:lnTo>
                  <a:lnTo>
                    <a:pt x="122" y="1"/>
                  </a:lnTo>
                  <a:lnTo>
                    <a:pt x="144" y="0"/>
                  </a:lnTo>
                  <a:lnTo>
                    <a:pt x="165" y="1"/>
                  </a:lnTo>
                  <a:lnTo>
                    <a:pt x="185" y="3"/>
                  </a:lnTo>
                  <a:lnTo>
                    <a:pt x="205" y="8"/>
                  </a:lnTo>
                  <a:lnTo>
                    <a:pt x="223" y="12"/>
                  </a:lnTo>
                  <a:lnTo>
                    <a:pt x="241" y="19"/>
                  </a:lnTo>
                  <a:lnTo>
                    <a:pt x="256" y="26"/>
                  </a:lnTo>
                  <a:lnTo>
                    <a:pt x="271" y="35"/>
                  </a:lnTo>
                  <a:lnTo>
                    <a:pt x="283" y="43"/>
                  </a:lnTo>
                  <a:lnTo>
                    <a:pt x="295" y="53"/>
                  </a:lnTo>
                  <a:lnTo>
                    <a:pt x="305" y="62"/>
                  </a:lnTo>
                  <a:lnTo>
                    <a:pt x="305" y="62"/>
                  </a:lnTo>
                  <a:lnTo>
                    <a:pt x="312" y="70"/>
                  </a:lnTo>
                  <a:lnTo>
                    <a:pt x="317" y="77"/>
                  </a:lnTo>
                  <a:lnTo>
                    <a:pt x="321" y="84"/>
                  </a:lnTo>
                  <a:lnTo>
                    <a:pt x="324" y="91"/>
                  </a:lnTo>
                  <a:lnTo>
                    <a:pt x="326" y="98"/>
                  </a:lnTo>
                  <a:lnTo>
                    <a:pt x="326" y="103"/>
                  </a:lnTo>
                  <a:lnTo>
                    <a:pt x="325" y="109"/>
                  </a:lnTo>
                  <a:lnTo>
                    <a:pt x="323" y="115"/>
                  </a:lnTo>
                  <a:lnTo>
                    <a:pt x="323" y="115"/>
                  </a:lnTo>
                  <a:lnTo>
                    <a:pt x="318" y="119"/>
                  </a:lnTo>
                  <a:lnTo>
                    <a:pt x="311" y="124"/>
                  </a:lnTo>
                  <a:lnTo>
                    <a:pt x="303" y="126"/>
                  </a:lnTo>
                  <a:lnTo>
                    <a:pt x="294" y="126"/>
                  </a:lnTo>
                  <a:lnTo>
                    <a:pt x="294"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Line 157"/>
            <p:cNvSpPr>
              <a:spLocks noChangeShapeType="1"/>
            </p:cNvSpPr>
            <p:nvPr/>
          </p:nvSpPr>
          <p:spPr bwMode="auto">
            <a:xfrm>
              <a:off x="5094288" y="321156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 name="Line 158"/>
            <p:cNvSpPr>
              <a:spLocks noChangeShapeType="1"/>
            </p:cNvSpPr>
            <p:nvPr/>
          </p:nvSpPr>
          <p:spPr bwMode="auto">
            <a:xfrm>
              <a:off x="4926013" y="344809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 name="Freeform 159"/>
            <p:cNvSpPr>
              <a:spLocks/>
            </p:cNvSpPr>
            <p:nvPr/>
          </p:nvSpPr>
          <p:spPr bwMode="auto">
            <a:xfrm>
              <a:off x="4884738" y="3060749"/>
              <a:ext cx="212725" cy="149225"/>
            </a:xfrm>
            <a:custGeom>
              <a:avLst/>
              <a:gdLst>
                <a:gd name="T0" fmla="*/ 241 w 268"/>
                <a:gd name="T1" fmla="*/ 187 h 187"/>
                <a:gd name="T2" fmla="*/ 221 w 268"/>
                <a:gd name="T3" fmla="*/ 185 h 187"/>
                <a:gd name="T4" fmla="*/ 205 w 268"/>
                <a:gd name="T5" fmla="*/ 180 h 187"/>
                <a:gd name="T6" fmla="*/ 191 w 268"/>
                <a:gd name="T7" fmla="*/ 170 h 187"/>
                <a:gd name="T8" fmla="*/ 180 w 268"/>
                <a:gd name="T9" fmla="*/ 159 h 187"/>
                <a:gd name="T10" fmla="*/ 162 w 268"/>
                <a:gd name="T11" fmla="*/ 130 h 187"/>
                <a:gd name="T12" fmla="*/ 149 w 268"/>
                <a:gd name="T13" fmla="*/ 99 h 187"/>
                <a:gd name="T14" fmla="*/ 141 w 268"/>
                <a:gd name="T15" fmla="*/ 79 h 187"/>
                <a:gd name="T16" fmla="*/ 126 w 268"/>
                <a:gd name="T17" fmla="*/ 53 h 187"/>
                <a:gd name="T18" fmla="*/ 114 w 268"/>
                <a:gd name="T19" fmla="*/ 39 h 187"/>
                <a:gd name="T20" fmla="*/ 100 w 268"/>
                <a:gd name="T21" fmla="*/ 29 h 187"/>
                <a:gd name="T22" fmla="*/ 83 w 268"/>
                <a:gd name="T23" fmla="*/ 23 h 187"/>
                <a:gd name="T24" fmla="*/ 60 w 268"/>
                <a:gd name="T25" fmla="*/ 24 h 187"/>
                <a:gd name="T26" fmla="*/ 32 w 268"/>
                <a:gd name="T27" fmla="*/ 30 h 187"/>
                <a:gd name="T28" fmla="*/ 16 w 268"/>
                <a:gd name="T29" fmla="*/ 36 h 187"/>
                <a:gd name="T30" fmla="*/ 7 w 268"/>
                <a:gd name="T31" fmla="*/ 36 h 187"/>
                <a:gd name="T32" fmla="*/ 1 w 268"/>
                <a:gd name="T33" fmla="*/ 30 h 187"/>
                <a:gd name="T34" fmla="*/ 0 w 268"/>
                <a:gd name="T35" fmla="*/ 25 h 187"/>
                <a:gd name="T36" fmla="*/ 3 w 268"/>
                <a:gd name="T37" fmla="*/ 17 h 187"/>
                <a:gd name="T38" fmla="*/ 7 w 268"/>
                <a:gd name="T39" fmla="*/ 15 h 187"/>
                <a:gd name="T40" fmla="*/ 46 w 268"/>
                <a:gd name="T41" fmla="*/ 2 h 187"/>
                <a:gd name="T42" fmla="*/ 77 w 268"/>
                <a:gd name="T43" fmla="*/ 0 h 187"/>
                <a:gd name="T44" fmla="*/ 103 w 268"/>
                <a:gd name="T45" fmla="*/ 4 h 187"/>
                <a:gd name="T46" fmla="*/ 122 w 268"/>
                <a:gd name="T47" fmla="*/ 16 h 187"/>
                <a:gd name="T48" fmla="*/ 138 w 268"/>
                <a:gd name="T49" fmla="*/ 31 h 187"/>
                <a:gd name="T50" fmla="*/ 151 w 268"/>
                <a:gd name="T51" fmla="*/ 49 h 187"/>
                <a:gd name="T52" fmla="*/ 169 w 268"/>
                <a:gd name="T53" fmla="*/ 91 h 187"/>
                <a:gd name="T54" fmla="*/ 177 w 268"/>
                <a:gd name="T55" fmla="*/ 108 h 187"/>
                <a:gd name="T56" fmla="*/ 192 w 268"/>
                <a:gd name="T57" fmla="*/ 137 h 187"/>
                <a:gd name="T58" fmla="*/ 206 w 268"/>
                <a:gd name="T59" fmla="*/ 153 h 187"/>
                <a:gd name="T60" fmla="*/ 218 w 268"/>
                <a:gd name="T61" fmla="*/ 160 h 187"/>
                <a:gd name="T62" fmla="*/ 230 w 268"/>
                <a:gd name="T63" fmla="*/ 163 h 187"/>
                <a:gd name="T64" fmla="*/ 247 w 268"/>
                <a:gd name="T65" fmla="*/ 163 h 187"/>
                <a:gd name="T66" fmla="*/ 255 w 268"/>
                <a:gd name="T67" fmla="*/ 162 h 187"/>
                <a:gd name="T68" fmla="*/ 264 w 268"/>
                <a:gd name="T69" fmla="*/ 165 h 187"/>
                <a:gd name="T70" fmla="*/ 268 w 268"/>
                <a:gd name="T71" fmla="*/ 173 h 187"/>
                <a:gd name="T72" fmla="*/ 268 w 268"/>
                <a:gd name="T73" fmla="*/ 177 h 187"/>
                <a:gd name="T74" fmla="*/ 263 w 268"/>
                <a:gd name="T75" fmla="*/ 184 h 187"/>
                <a:gd name="T76" fmla="*/ 258 w 268"/>
                <a:gd name="T77" fmla="*/ 185 h 187"/>
                <a:gd name="T78" fmla="*/ 241 w 268"/>
                <a:gd name="T7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8" h="187">
                  <a:moveTo>
                    <a:pt x="241" y="187"/>
                  </a:moveTo>
                  <a:lnTo>
                    <a:pt x="241" y="187"/>
                  </a:lnTo>
                  <a:lnTo>
                    <a:pt x="230" y="187"/>
                  </a:lnTo>
                  <a:lnTo>
                    <a:pt x="221" y="185"/>
                  </a:lnTo>
                  <a:lnTo>
                    <a:pt x="213" y="182"/>
                  </a:lnTo>
                  <a:lnTo>
                    <a:pt x="205" y="180"/>
                  </a:lnTo>
                  <a:lnTo>
                    <a:pt x="198" y="175"/>
                  </a:lnTo>
                  <a:lnTo>
                    <a:pt x="191" y="170"/>
                  </a:lnTo>
                  <a:lnTo>
                    <a:pt x="185" y="165"/>
                  </a:lnTo>
                  <a:lnTo>
                    <a:pt x="180" y="159"/>
                  </a:lnTo>
                  <a:lnTo>
                    <a:pt x="170" y="145"/>
                  </a:lnTo>
                  <a:lnTo>
                    <a:pt x="162" y="130"/>
                  </a:lnTo>
                  <a:lnTo>
                    <a:pt x="156" y="115"/>
                  </a:lnTo>
                  <a:lnTo>
                    <a:pt x="149" y="99"/>
                  </a:lnTo>
                  <a:lnTo>
                    <a:pt x="149" y="99"/>
                  </a:lnTo>
                  <a:lnTo>
                    <a:pt x="141" y="79"/>
                  </a:lnTo>
                  <a:lnTo>
                    <a:pt x="131" y="61"/>
                  </a:lnTo>
                  <a:lnTo>
                    <a:pt x="126" y="53"/>
                  </a:lnTo>
                  <a:lnTo>
                    <a:pt x="121" y="45"/>
                  </a:lnTo>
                  <a:lnTo>
                    <a:pt x="114" y="39"/>
                  </a:lnTo>
                  <a:lnTo>
                    <a:pt x="108" y="33"/>
                  </a:lnTo>
                  <a:lnTo>
                    <a:pt x="100" y="29"/>
                  </a:lnTo>
                  <a:lnTo>
                    <a:pt x="92" y="25"/>
                  </a:lnTo>
                  <a:lnTo>
                    <a:pt x="83" y="23"/>
                  </a:lnTo>
                  <a:lnTo>
                    <a:pt x="71" y="23"/>
                  </a:lnTo>
                  <a:lnTo>
                    <a:pt x="60" y="24"/>
                  </a:lnTo>
                  <a:lnTo>
                    <a:pt x="47" y="26"/>
                  </a:lnTo>
                  <a:lnTo>
                    <a:pt x="32" y="30"/>
                  </a:lnTo>
                  <a:lnTo>
                    <a:pt x="16" y="36"/>
                  </a:lnTo>
                  <a:lnTo>
                    <a:pt x="16" y="36"/>
                  </a:lnTo>
                  <a:lnTo>
                    <a:pt x="12" y="37"/>
                  </a:lnTo>
                  <a:lnTo>
                    <a:pt x="7" y="36"/>
                  </a:lnTo>
                  <a:lnTo>
                    <a:pt x="3" y="33"/>
                  </a:lnTo>
                  <a:lnTo>
                    <a:pt x="1" y="30"/>
                  </a:lnTo>
                  <a:lnTo>
                    <a:pt x="1" y="30"/>
                  </a:lnTo>
                  <a:lnTo>
                    <a:pt x="0" y="25"/>
                  </a:lnTo>
                  <a:lnTo>
                    <a:pt x="1" y="21"/>
                  </a:lnTo>
                  <a:lnTo>
                    <a:pt x="3" y="17"/>
                  </a:lnTo>
                  <a:lnTo>
                    <a:pt x="7" y="15"/>
                  </a:lnTo>
                  <a:lnTo>
                    <a:pt x="7" y="15"/>
                  </a:lnTo>
                  <a:lnTo>
                    <a:pt x="28" y="8"/>
                  </a:lnTo>
                  <a:lnTo>
                    <a:pt x="46" y="2"/>
                  </a:lnTo>
                  <a:lnTo>
                    <a:pt x="62" y="0"/>
                  </a:lnTo>
                  <a:lnTo>
                    <a:pt x="77" y="0"/>
                  </a:lnTo>
                  <a:lnTo>
                    <a:pt x="91" y="1"/>
                  </a:lnTo>
                  <a:lnTo>
                    <a:pt x="103" y="4"/>
                  </a:lnTo>
                  <a:lnTo>
                    <a:pt x="113" y="9"/>
                  </a:lnTo>
                  <a:lnTo>
                    <a:pt x="122" y="16"/>
                  </a:lnTo>
                  <a:lnTo>
                    <a:pt x="131" y="23"/>
                  </a:lnTo>
                  <a:lnTo>
                    <a:pt x="138" y="31"/>
                  </a:lnTo>
                  <a:lnTo>
                    <a:pt x="145" y="40"/>
                  </a:lnTo>
                  <a:lnTo>
                    <a:pt x="151" y="49"/>
                  </a:lnTo>
                  <a:lnTo>
                    <a:pt x="161" y="70"/>
                  </a:lnTo>
                  <a:lnTo>
                    <a:pt x="169" y="91"/>
                  </a:lnTo>
                  <a:lnTo>
                    <a:pt x="169" y="91"/>
                  </a:lnTo>
                  <a:lnTo>
                    <a:pt x="177" y="108"/>
                  </a:lnTo>
                  <a:lnTo>
                    <a:pt x="184" y="124"/>
                  </a:lnTo>
                  <a:lnTo>
                    <a:pt x="192" y="137"/>
                  </a:lnTo>
                  <a:lnTo>
                    <a:pt x="202" y="149"/>
                  </a:lnTo>
                  <a:lnTo>
                    <a:pt x="206" y="153"/>
                  </a:lnTo>
                  <a:lnTo>
                    <a:pt x="212" y="157"/>
                  </a:lnTo>
                  <a:lnTo>
                    <a:pt x="218" y="160"/>
                  </a:lnTo>
                  <a:lnTo>
                    <a:pt x="223" y="162"/>
                  </a:lnTo>
                  <a:lnTo>
                    <a:pt x="230" y="163"/>
                  </a:lnTo>
                  <a:lnTo>
                    <a:pt x="238" y="163"/>
                  </a:lnTo>
                  <a:lnTo>
                    <a:pt x="247" y="163"/>
                  </a:lnTo>
                  <a:lnTo>
                    <a:pt x="255" y="162"/>
                  </a:lnTo>
                  <a:lnTo>
                    <a:pt x="255" y="162"/>
                  </a:lnTo>
                  <a:lnTo>
                    <a:pt x="259" y="163"/>
                  </a:lnTo>
                  <a:lnTo>
                    <a:pt x="264" y="165"/>
                  </a:lnTo>
                  <a:lnTo>
                    <a:pt x="266" y="168"/>
                  </a:lnTo>
                  <a:lnTo>
                    <a:pt x="268" y="173"/>
                  </a:lnTo>
                  <a:lnTo>
                    <a:pt x="268" y="173"/>
                  </a:lnTo>
                  <a:lnTo>
                    <a:pt x="268" y="177"/>
                  </a:lnTo>
                  <a:lnTo>
                    <a:pt x="266" y="181"/>
                  </a:lnTo>
                  <a:lnTo>
                    <a:pt x="263" y="184"/>
                  </a:lnTo>
                  <a:lnTo>
                    <a:pt x="258" y="185"/>
                  </a:lnTo>
                  <a:lnTo>
                    <a:pt x="258" y="185"/>
                  </a:lnTo>
                  <a:lnTo>
                    <a:pt x="249" y="187"/>
                  </a:lnTo>
                  <a:lnTo>
                    <a:pt x="241" y="187"/>
                  </a:lnTo>
                  <a:lnTo>
                    <a:pt x="241" y="1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160"/>
            <p:cNvSpPr>
              <a:spLocks/>
            </p:cNvSpPr>
            <p:nvPr/>
          </p:nvSpPr>
          <p:spPr bwMode="auto">
            <a:xfrm>
              <a:off x="4987925" y="2886124"/>
              <a:ext cx="185738" cy="204788"/>
            </a:xfrm>
            <a:custGeom>
              <a:avLst/>
              <a:gdLst>
                <a:gd name="T0" fmla="*/ 222 w 234"/>
                <a:gd name="T1" fmla="*/ 259 h 259"/>
                <a:gd name="T2" fmla="*/ 220 w 234"/>
                <a:gd name="T3" fmla="*/ 258 h 259"/>
                <a:gd name="T4" fmla="*/ 206 w 234"/>
                <a:gd name="T5" fmla="*/ 254 h 259"/>
                <a:gd name="T6" fmla="*/ 193 w 234"/>
                <a:gd name="T7" fmla="*/ 246 h 259"/>
                <a:gd name="T8" fmla="*/ 181 w 234"/>
                <a:gd name="T9" fmla="*/ 234 h 259"/>
                <a:gd name="T10" fmla="*/ 175 w 234"/>
                <a:gd name="T11" fmla="*/ 216 h 259"/>
                <a:gd name="T12" fmla="*/ 175 w 234"/>
                <a:gd name="T13" fmla="*/ 208 h 259"/>
                <a:gd name="T14" fmla="*/ 172 w 234"/>
                <a:gd name="T15" fmla="*/ 192 h 259"/>
                <a:gd name="T16" fmla="*/ 166 w 234"/>
                <a:gd name="T17" fmla="*/ 179 h 259"/>
                <a:gd name="T18" fmla="*/ 152 w 234"/>
                <a:gd name="T19" fmla="*/ 163 h 259"/>
                <a:gd name="T20" fmla="*/ 129 w 234"/>
                <a:gd name="T21" fmla="*/ 147 h 259"/>
                <a:gd name="T22" fmla="*/ 100 w 234"/>
                <a:gd name="T23" fmla="*/ 132 h 259"/>
                <a:gd name="T24" fmla="*/ 67 w 234"/>
                <a:gd name="T25" fmla="*/ 115 h 259"/>
                <a:gd name="T26" fmla="*/ 43 w 234"/>
                <a:gd name="T27" fmla="*/ 99 h 259"/>
                <a:gd name="T28" fmla="*/ 29 w 234"/>
                <a:gd name="T29" fmla="*/ 85 h 259"/>
                <a:gd name="T30" fmla="*/ 17 w 234"/>
                <a:gd name="T31" fmla="*/ 68 h 259"/>
                <a:gd name="T32" fmla="*/ 8 w 234"/>
                <a:gd name="T33" fmla="*/ 48 h 259"/>
                <a:gd name="T34" fmla="*/ 1 w 234"/>
                <a:gd name="T35" fmla="*/ 25 h 259"/>
                <a:gd name="T36" fmla="*/ 0 w 234"/>
                <a:gd name="T37" fmla="*/ 11 h 259"/>
                <a:gd name="T38" fmla="*/ 2 w 234"/>
                <a:gd name="T39" fmla="*/ 3 h 259"/>
                <a:gd name="T40" fmla="*/ 11 w 234"/>
                <a:gd name="T41" fmla="*/ 0 h 259"/>
                <a:gd name="T42" fmla="*/ 15 w 234"/>
                <a:gd name="T43" fmla="*/ 0 h 259"/>
                <a:gd name="T44" fmla="*/ 22 w 234"/>
                <a:gd name="T45" fmla="*/ 5 h 259"/>
                <a:gd name="T46" fmla="*/ 23 w 234"/>
                <a:gd name="T47" fmla="*/ 10 h 259"/>
                <a:gd name="T48" fmla="*/ 27 w 234"/>
                <a:gd name="T49" fmla="*/ 31 h 259"/>
                <a:gd name="T50" fmla="*/ 32 w 234"/>
                <a:gd name="T51" fmla="*/ 49 h 259"/>
                <a:gd name="T52" fmla="*/ 42 w 234"/>
                <a:gd name="T53" fmla="*/ 63 h 259"/>
                <a:gd name="T54" fmla="*/ 53 w 234"/>
                <a:gd name="T55" fmla="*/ 76 h 259"/>
                <a:gd name="T56" fmla="*/ 80 w 234"/>
                <a:gd name="T57" fmla="*/ 95 h 259"/>
                <a:gd name="T58" fmla="*/ 111 w 234"/>
                <a:gd name="T59" fmla="*/ 111 h 259"/>
                <a:gd name="T60" fmla="*/ 127 w 234"/>
                <a:gd name="T61" fmla="*/ 119 h 259"/>
                <a:gd name="T62" fmla="*/ 157 w 234"/>
                <a:gd name="T63" fmla="*/ 138 h 259"/>
                <a:gd name="T64" fmla="*/ 176 w 234"/>
                <a:gd name="T65" fmla="*/ 154 h 259"/>
                <a:gd name="T66" fmla="*/ 186 w 234"/>
                <a:gd name="T67" fmla="*/ 169 h 259"/>
                <a:gd name="T68" fmla="*/ 194 w 234"/>
                <a:gd name="T69" fmla="*/ 185 h 259"/>
                <a:gd name="T70" fmla="*/ 198 w 234"/>
                <a:gd name="T71" fmla="*/ 205 h 259"/>
                <a:gd name="T72" fmla="*/ 198 w 234"/>
                <a:gd name="T73" fmla="*/ 216 h 259"/>
                <a:gd name="T74" fmla="*/ 203 w 234"/>
                <a:gd name="T75" fmla="*/ 225 h 259"/>
                <a:gd name="T76" fmla="*/ 212 w 234"/>
                <a:gd name="T77" fmla="*/ 231 h 259"/>
                <a:gd name="T78" fmla="*/ 225 w 234"/>
                <a:gd name="T79" fmla="*/ 236 h 259"/>
                <a:gd name="T80" fmla="*/ 229 w 234"/>
                <a:gd name="T81" fmla="*/ 237 h 259"/>
                <a:gd name="T82" fmla="*/ 234 w 234"/>
                <a:gd name="T83" fmla="*/ 244 h 259"/>
                <a:gd name="T84" fmla="*/ 234 w 234"/>
                <a:gd name="T85" fmla="*/ 249 h 259"/>
                <a:gd name="T86" fmla="*/ 231 w 234"/>
                <a:gd name="T87" fmla="*/ 255 h 259"/>
                <a:gd name="T88" fmla="*/ 222 w 234"/>
                <a:gd name="T89"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4" h="259">
                  <a:moveTo>
                    <a:pt x="222" y="259"/>
                  </a:moveTo>
                  <a:lnTo>
                    <a:pt x="222" y="259"/>
                  </a:lnTo>
                  <a:lnTo>
                    <a:pt x="220" y="258"/>
                  </a:lnTo>
                  <a:lnTo>
                    <a:pt x="220" y="258"/>
                  </a:lnTo>
                  <a:lnTo>
                    <a:pt x="214" y="257"/>
                  </a:lnTo>
                  <a:lnTo>
                    <a:pt x="206" y="254"/>
                  </a:lnTo>
                  <a:lnTo>
                    <a:pt x="199" y="251"/>
                  </a:lnTo>
                  <a:lnTo>
                    <a:pt x="193" y="246"/>
                  </a:lnTo>
                  <a:lnTo>
                    <a:pt x="186" y="240"/>
                  </a:lnTo>
                  <a:lnTo>
                    <a:pt x="181" y="234"/>
                  </a:lnTo>
                  <a:lnTo>
                    <a:pt x="178" y="225"/>
                  </a:lnTo>
                  <a:lnTo>
                    <a:pt x="175" y="216"/>
                  </a:lnTo>
                  <a:lnTo>
                    <a:pt x="175" y="216"/>
                  </a:lnTo>
                  <a:lnTo>
                    <a:pt x="175" y="208"/>
                  </a:lnTo>
                  <a:lnTo>
                    <a:pt x="174" y="200"/>
                  </a:lnTo>
                  <a:lnTo>
                    <a:pt x="172" y="192"/>
                  </a:lnTo>
                  <a:lnTo>
                    <a:pt x="170" y="186"/>
                  </a:lnTo>
                  <a:lnTo>
                    <a:pt x="166" y="179"/>
                  </a:lnTo>
                  <a:lnTo>
                    <a:pt x="161" y="174"/>
                  </a:lnTo>
                  <a:lnTo>
                    <a:pt x="152" y="163"/>
                  </a:lnTo>
                  <a:lnTo>
                    <a:pt x="142" y="155"/>
                  </a:lnTo>
                  <a:lnTo>
                    <a:pt x="129" y="147"/>
                  </a:lnTo>
                  <a:lnTo>
                    <a:pt x="100" y="132"/>
                  </a:lnTo>
                  <a:lnTo>
                    <a:pt x="100" y="132"/>
                  </a:lnTo>
                  <a:lnTo>
                    <a:pt x="84" y="124"/>
                  </a:lnTo>
                  <a:lnTo>
                    <a:pt x="67" y="115"/>
                  </a:lnTo>
                  <a:lnTo>
                    <a:pt x="51" y="104"/>
                  </a:lnTo>
                  <a:lnTo>
                    <a:pt x="43" y="99"/>
                  </a:lnTo>
                  <a:lnTo>
                    <a:pt x="36" y="92"/>
                  </a:lnTo>
                  <a:lnTo>
                    <a:pt x="29" y="85"/>
                  </a:lnTo>
                  <a:lnTo>
                    <a:pt x="23" y="77"/>
                  </a:lnTo>
                  <a:lnTo>
                    <a:pt x="17" y="68"/>
                  </a:lnTo>
                  <a:lnTo>
                    <a:pt x="12" y="58"/>
                  </a:lnTo>
                  <a:lnTo>
                    <a:pt x="8" y="48"/>
                  </a:lnTo>
                  <a:lnTo>
                    <a:pt x="5" y="38"/>
                  </a:lnTo>
                  <a:lnTo>
                    <a:pt x="1" y="25"/>
                  </a:lnTo>
                  <a:lnTo>
                    <a:pt x="0" y="11"/>
                  </a:lnTo>
                  <a:lnTo>
                    <a:pt x="0" y="11"/>
                  </a:lnTo>
                  <a:lnTo>
                    <a:pt x="1" y="7"/>
                  </a:lnTo>
                  <a:lnTo>
                    <a:pt x="2" y="3"/>
                  </a:lnTo>
                  <a:lnTo>
                    <a:pt x="6" y="1"/>
                  </a:lnTo>
                  <a:lnTo>
                    <a:pt x="11" y="0"/>
                  </a:lnTo>
                  <a:lnTo>
                    <a:pt x="11" y="0"/>
                  </a:lnTo>
                  <a:lnTo>
                    <a:pt x="15" y="0"/>
                  </a:lnTo>
                  <a:lnTo>
                    <a:pt x="20" y="2"/>
                  </a:lnTo>
                  <a:lnTo>
                    <a:pt x="22" y="5"/>
                  </a:lnTo>
                  <a:lnTo>
                    <a:pt x="23" y="10"/>
                  </a:lnTo>
                  <a:lnTo>
                    <a:pt x="23" y="10"/>
                  </a:lnTo>
                  <a:lnTo>
                    <a:pt x="24" y="20"/>
                  </a:lnTo>
                  <a:lnTo>
                    <a:pt x="27" y="31"/>
                  </a:lnTo>
                  <a:lnTo>
                    <a:pt x="29" y="40"/>
                  </a:lnTo>
                  <a:lnTo>
                    <a:pt x="32" y="49"/>
                  </a:lnTo>
                  <a:lnTo>
                    <a:pt x="37" y="56"/>
                  </a:lnTo>
                  <a:lnTo>
                    <a:pt x="42" y="63"/>
                  </a:lnTo>
                  <a:lnTo>
                    <a:pt x="47" y="70"/>
                  </a:lnTo>
                  <a:lnTo>
                    <a:pt x="53" y="76"/>
                  </a:lnTo>
                  <a:lnTo>
                    <a:pt x="66" y="86"/>
                  </a:lnTo>
                  <a:lnTo>
                    <a:pt x="80" y="95"/>
                  </a:lnTo>
                  <a:lnTo>
                    <a:pt x="95" y="103"/>
                  </a:lnTo>
                  <a:lnTo>
                    <a:pt x="111" y="111"/>
                  </a:lnTo>
                  <a:lnTo>
                    <a:pt x="111" y="111"/>
                  </a:lnTo>
                  <a:lnTo>
                    <a:pt x="127" y="119"/>
                  </a:lnTo>
                  <a:lnTo>
                    <a:pt x="142" y="128"/>
                  </a:lnTo>
                  <a:lnTo>
                    <a:pt x="157" y="138"/>
                  </a:lnTo>
                  <a:lnTo>
                    <a:pt x="171" y="148"/>
                  </a:lnTo>
                  <a:lnTo>
                    <a:pt x="176" y="154"/>
                  </a:lnTo>
                  <a:lnTo>
                    <a:pt x="181" y="161"/>
                  </a:lnTo>
                  <a:lnTo>
                    <a:pt x="186" y="169"/>
                  </a:lnTo>
                  <a:lnTo>
                    <a:pt x="190" y="176"/>
                  </a:lnTo>
                  <a:lnTo>
                    <a:pt x="194" y="185"/>
                  </a:lnTo>
                  <a:lnTo>
                    <a:pt x="196" y="194"/>
                  </a:lnTo>
                  <a:lnTo>
                    <a:pt x="198" y="205"/>
                  </a:lnTo>
                  <a:lnTo>
                    <a:pt x="198" y="216"/>
                  </a:lnTo>
                  <a:lnTo>
                    <a:pt x="198" y="216"/>
                  </a:lnTo>
                  <a:lnTo>
                    <a:pt x="199" y="221"/>
                  </a:lnTo>
                  <a:lnTo>
                    <a:pt x="203" y="225"/>
                  </a:lnTo>
                  <a:lnTo>
                    <a:pt x="208" y="229"/>
                  </a:lnTo>
                  <a:lnTo>
                    <a:pt x="212" y="231"/>
                  </a:lnTo>
                  <a:lnTo>
                    <a:pt x="220" y="235"/>
                  </a:lnTo>
                  <a:lnTo>
                    <a:pt x="225" y="236"/>
                  </a:lnTo>
                  <a:lnTo>
                    <a:pt x="225" y="236"/>
                  </a:lnTo>
                  <a:lnTo>
                    <a:pt x="229" y="237"/>
                  </a:lnTo>
                  <a:lnTo>
                    <a:pt x="232" y="240"/>
                  </a:lnTo>
                  <a:lnTo>
                    <a:pt x="234" y="244"/>
                  </a:lnTo>
                  <a:lnTo>
                    <a:pt x="234" y="249"/>
                  </a:lnTo>
                  <a:lnTo>
                    <a:pt x="234" y="249"/>
                  </a:lnTo>
                  <a:lnTo>
                    <a:pt x="233" y="253"/>
                  </a:lnTo>
                  <a:lnTo>
                    <a:pt x="231" y="255"/>
                  </a:lnTo>
                  <a:lnTo>
                    <a:pt x="227" y="258"/>
                  </a:lnTo>
                  <a:lnTo>
                    <a:pt x="222" y="259"/>
                  </a:lnTo>
                  <a:lnTo>
                    <a:pt x="222" y="2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161"/>
            <p:cNvSpPr>
              <a:spLocks/>
            </p:cNvSpPr>
            <p:nvPr/>
          </p:nvSpPr>
          <p:spPr bwMode="auto">
            <a:xfrm>
              <a:off x="4862513" y="2732136"/>
              <a:ext cx="309563" cy="82550"/>
            </a:xfrm>
            <a:custGeom>
              <a:avLst/>
              <a:gdLst>
                <a:gd name="T0" fmla="*/ 339 w 391"/>
                <a:gd name="T1" fmla="*/ 105 h 105"/>
                <a:gd name="T2" fmla="*/ 308 w 391"/>
                <a:gd name="T3" fmla="*/ 104 h 105"/>
                <a:gd name="T4" fmla="*/ 290 w 391"/>
                <a:gd name="T5" fmla="*/ 98 h 105"/>
                <a:gd name="T6" fmla="*/ 278 w 391"/>
                <a:gd name="T7" fmla="*/ 90 h 105"/>
                <a:gd name="T8" fmla="*/ 274 w 391"/>
                <a:gd name="T9" fmla="*/ 84 h 105"/>
                <a:gd name="T10" fmla="*/ 272 w 391"/>
                <a:gd name="T11" fmla="*/ 74 h 105"/>
                <a:gd name="T12" fmla="*/ 276 w 391"/>
                <a:gd name="T13" fmla="*/ 63 h 105"/>
                <a:gd name="T14" fmla="*/ 249 w 391"/>
                <a:gd name="T15" fmla="*/ 66 h 105"/>
                <a:gd name="T16" fmla="*/ 185 w 391"/>
                <a:gd name="T17" fmla="*/ 67 h 105"/>
                <a:gd name="T18" fmla="*/ 117 w 391"/>
                <a:gd name="T19" fmla="*/ 63 h 105"/>
                <a:gd name="T20" fmla="*/ 70 w 391"/>
                <a:gd name="T21" fmla="*/ 57 h 105"/>
                <a:gd name="T22" fmla="*/ 44 w 391"/>
                <a:gd name="T23" fmla="*/ 48 h 105"/>
                <a:gd name="T24" fmla="*/ 32 w 391"/>
                <a:gd name="T25" fmla="*/ 44 h 105"/>
                <a:gd name="T26" fmla="*/ 12 w 391"/>
                <a:gd name="T27" fmla="*/ 31 h 105"/>
                <a:gd name="T28" fmla="*/ 1 w 391"/>
                <a:gd name="T29" fmla="*/ 15 h 105"/>
                <a:gd name="T30" fmla="*/ 0 w 391"/>
                <a:gd name="T31" fmla="*/ 10 h 105"/>
                <a:gd name="T32" fmla="*/ 5 w 391"/>
                <a:gd name="T33" fmla="*/ 2 h 105"/>
                <a:gd name="T34" fmla="*/ 8 w 391"/>
                <a:gd name="T35" fmla="*/ 0 h 105"/>
                <a:gd name="T36" fmla="*/ 17 w 391"/>
                <a:gd name="T37" fmla="*/ 1 h 105"/>
                <a:gd name="T38" fmla="*/ 23 w 391"/>
                <a:gd name="T39" fmla="*/ 8 h 105"/>
                <a:gd name="T40" fmla="*/ 26 w 391"/>
                <a:gd name="T41" fmla="*/ 12 h 105"/>
                <a:gd name="T42" fmla="*/ 35 w 391"/>
                <a:gd name="T43" fmla="*/ 20 h 105"/>
                <a:gd name="T44" fmla="*/ 42 w 391"/>
                <a:gd name="T45" fmla="*/ 23 h 105"/>
                <a:gd name="T46" fmla="*/ 70 w 391"/>
                <a:gd name="T47" fmla="*/ 32 h 105"/>
                <a:gd name="T48" fmla="*/ 105 w 391"/>
                <a:gd name="T49" fmla="*/ 39 h 105"/>
                <a:gd name="T50" fmla="*/ 185 w 391"/>
                <a:gd name="T51" fmla="*/ 44 h 105"/>
                <a:gd name="T52" fmla="*/ 258 w 391"/>
                <a:gd name="T53" fmla="*/ 43 h 105"/>
                <a:gd name="T54" fmla="*/ 295 w 391"/>
                <a:gd name="T55" fmla="*/ 37 h 105"/>
                <a:gd name="T56" fmla="*/ 302 w 391"/>
                <a:gd name="T57" fmla="*/ 36 h 105"/>
                <a:gd name="T58" fmla="*/ 310 w 391"/>
                <a:gd name="T59" fmla="*/ 35 h 105"/>
                <a:gd name="T60" fmla="*/ 316 w 391"/>
                <a:gd name="T61" fmla="*/ 39 h 105"/>
                <a:gd name="T62" fmla="*/ 318 w 391"/>
                <a:gd name="T63" fmla="*/ 44 h 105"/>
                <a:gd name="T64" fmla="*/ 316 w 391"/>
                <a:gd name="T65" fmla="*/ 52 h 105"/>
                <a:gd name="T66" fmla="*/ 314 w 391"/>
                <a:gd name="T67" fmla="*/ 54 h 105"/>
                <a:gd name="T68" fmla="*/ 299 w 391"/>
                <a:gd name="T69" fmla="*/ 69 h 105"/>
                <a:gd name="T70" fmla="*/ 295 w 391"/>
                <a:gd name="T71" fmla="*/ 75 h 105"/>
                <a:gd name="T72" fmla="*/ 299 w 391"/>
                <a:gd name="T73" fmla="*/ 77 h 105"/>
                <a:gd name="T74" fmla="*/ 315 w 391"/>
                <a:gd name="T75" fmla="*/ 81 h 105"/>
                <a:gd name="T76" fmla="*/ 350 w 391"/>
                <a:gd name="T77" fmla="*/ 82 h 105"/>
                <a:gd name="T78" fmla="*/ 378 w 391"/>
                <a:gd name="T79" fmla="*/ 80 h 105"/>
                <a:gd name="T80" fmla="*/ 387 w 391"/>
                <a:gd name="T81" fmla="*/ 82 h 105"/>
                <a:gd name="T82" fmla="*/ 391 w 391"/>
                <a:gd name="T83" fmla="*/ 90 h 105"/>
                <a:gd name="T84" fmla="*/ 391 w 391"/>
                <a:gd name="T85" fmla="*/ 95 h 105"/>
                <a:gd name="T86" fmla="*/ 385 w 391"/>
                <a:gd name="T87" fmla="*/ 101 h 105"/>
                <a:gd name="T88" fmla="*/ 381 w 391"/>
                <a:gd name="T89" fmla="*/ 103 h 105"/>
                <a:gd name="T90" fmla="*/ 339 w 391"/>
                <a:gd name="T91"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1" h="105">
                  <a:moveTo>
                    <a:pt x="339" y="105"/>
                  </a:moveTo>
                  <a:lnTo>
                    <a:pt x="339" y="105"/>
                  </a:lnTo>
                  <a:lnTo>
                    <a:pt x="318" y="105"/>
                  </a:lnTo>
                  <a:lnTo>
                    <a:pt x="308" y="104"/>
                  </a:lnTo>
                  <a:lnTo>
                    <a:pt x="299" y="101"/>
                  </a:lnTo>
                  <a:lnTo>
                    <a:pt x="290" y="98"/>
                  </a:lnTo>
                  <a:lnTo>
                    <a:pt x="284" y="95"/>
                  </a:lnTo>
                  <a:lnTo>
                    <a:pt x="278" y="90"/>
                  </a:lnTo>
                  <a:lnTo>
                    <a:pt x="274" y="84"/>
                  </a:lnTo>
                  <a:lnTo>
                    <a:pt x="274" y="84"/>
                  </a:lnTo>
                  <a:lnTo>
                    <a:pt x="272" y="78"/>
                  </a:lnTo>
                  <a:lnTo>
                    <a:pt x="272" y="74"/>
                  </a:lnTo>
                  <a:lnTo>
                    <a:pt x="273" y="68"/>
                  </a:lnTo>
                  <a:lnTo>
                    <a:pt x="276" y="63"/>
                  </a:lnTo>
                  <a:lnTo>
                    <a:pt x="276" y="63"/>
                  </a:lnTo>
                  <a:lnTo>
                    <a:pt x="249" y="66"/>
                  </a:lnTo>
                  <a:lnTo>
                    <a:pt x="218" y="67"/>
                  </a:lnTo>
                  <a:lnTo>
                    <a:pt x="185" y="67"/>
                  </a:lnTo>
                  <a:lnTo>
                    <a:pt x="151" y="66"/>
                  </a:lnTo>
                  <a:lnTo>
                    <a:pt x="117" y="63"/>
                  </a:lnTo>
                  <a:lnTo>
                    <a:pt x="85" y="59"/>
                  </a:lnTo>
                  <a:lnTo>
                    <a:pt x="70" y="57"/>
                  </a:lnTo>
                  <a:lnTo>
                    <a:pt x="57" y="53"/>
                  </a:lnTo>
                  <a:lnTo>
                    <a:pt x="44" y="48"/>
                  </a:lnTo>
                  <a:lnTo>
                    <a:pt x="32" y="44"/>
                  </a:lnTo>
                  <a:lnTo>
                    <a:pt x="32" y="44"/>
                  </a:lnTo>
                  <a:lnTo>
                    <a:pt x="21" y="38"/>
                  </a:lnTo>
                  <a:lnTo>
                    <a:pt x="12" y="31"/>
                  </a:lnTo>
                  <a:lnTo>
                    <a:pt x="5" y="23"/>
                  </a:lnTo>
                  <a:lnTo>
                    <a:pt x="1" y="15"/>
                  </a:lnTo>
                  <a:lnTo>
                    <a:pt x="1" y="15"/>
                  </a:lnTo>
                  <a:lnTo>
                    <a:pt x="0" y="10"/>
                  </a:lnTo>
                  <a:lnTo>
                    <a:pt x="1" y="6"/>
                  </a:lnTo>
                  <a:lnTo>
                    <a:pt x="5" y="2"/>
                  </a:lnTo>
                  <a:lnTo>
                    <a:pt x="8" y="0"/>
                  </a:lnTo>
                  <a:lnTo>
                    <a:pt x="8" y="0"/>
                  </a:lnTo>
                  <a:lnTo>
                    <a:pt x="13" y="0"/>
                  </a:lnTo>
                  <a:lnTo>
                    <a:pt x="17" y="1"/>
                  </a:lnTo>
                  <a:lnTo>
                    <a:pt x="21" y="4"/>
                  </a:lnTo>
                  <a:lnTo>
                    <a:pt x="23" y="8"/>
                  </a:lnTo>
                  <a:lnTo>
                    <a:pt x="23" y="8"/>
                  </a:lnTo>
                  <a:lnTo>
                    <a:pt x="26" y="12"/>
                  </a:lnTo>
                  <a:lnTo>
                    <a:pt x="29" y="16"/>
                  </a:lnTo>
                  <a:lnTo>
                    <a:pt x="35" y="20"/>
                  </a:lnTo>
                  <a:lnTo>
                    <a:pt x="42" y="23"/>
                  </a:lnTo>
                  <a:lnTo>
                    <a:pt x="42" y="23"/>
                  </a:lnTo>
                  <a:lnTo>
                    <a:pt x="54" y="28"/>
                  </a:lnTo>
                  <a:lnTo>
                    <a:pt x="70" y="32"/>
                  </a:lnTo>
                  <a:lnTo>
                    <a:pt x="87" y="36"/>
                  </a:lnTo>
                  <a:lnTo>
                    <a:pt x="105" y="39"/>
                  </a:lnTo>
                  <a:lnTo>
                    <a:pt x="144" y="43"/>
                  </a:lnTo>
                  <a:lnTo>
                    <a:pt x="185" y="44"/>
                  </a:lnTo>
                  <a:lnTo>
                    <a:pt x="224" y="44"/>
                  </a:lnTo>
                  <a:lnTo>
                    <a:pt x="258" y="43"/>
                  </a:lnTo>
                  <a:lnTo>
                    <a:pt x="285" y="39"/>
                  </a:lnTo>
                  <a:lnTo>
                    <a:pt x="295" y="37"/>
                  </a:lnTo>
                  <a:lnTo>
                    <a:pt x="302" y="36"/>
                  </a:lnTo>
                  <a:lnTo>
                    <a:pt x="302" y="36"/>
                  </a:lnTo>
                  <a:lnTo>
                    <a:pt x="305" y="35"/>
                  </a:lnTo>
                  <a:lnTo>
                    <a:pt x="310" y="35"/>
                  </a:lnTo>
                  <a:lnTo>
                    <a:pt x="314" y="37"/>
                  </a:lnTo>
                  <a:lnTo>
                    <a:pt x="316" y="39"/>
                  </a:lnTo>
                  <a:lnTo>
                    <a:pt x="316" y="39"/>
                  </a:lnTo>
                  <a:lnTo>
                    <a:pt x="318" y="44"/>
                  </a:lnTo>
                  <a:lnTo>
                    <a:pt x="318" y="47"/>
                  </a:lnTo>
                  <a:lnTo>
                    <a:pt x="316" y="52"/>
                  </a:lnTo>
                  <a:lnTo>
                    <a:pt x="314" y="54"/>
                  </a:lnTo>
                  <a:lnTo>
                    <a:pt x="314" y="54"/>
                  </a:lnTo>
                  <a:lnTo>
                    <a:pt x="304" y="63"/>
                  </a:lnTo>
                  <a:lnTo>
                    <a:pt x="299" y="69"/>
                  </a:lnTo>
                  <a:lnTo>
                    <a:pt x="296" y="74"/>
                  </a:lnTo>
                  <a:lnTo>
                    <a:pt x="295" y="75"/>
                  </a:lnTo>
                  <a:lnTo>
                    <a:pt x="295" y="75"/>
                  </a:lnTo>
                  <a:lnTo>
                    <a:pt x="299" y="77"/>
                  </a:lnTo>
                  <a:lnTo>
                    <a:pt x="305" y="80"/>
                  </a:lnTo>
                  <a:lnTo>
                    <a:pt x="315" y="81"/>
                  </a:lnTo>
                  <a:lnTo>
                    <a:pt x="325" y="82"/>
                  </a:lnTo>
                  <a:lnTo>
                    <a:pt x="350" y="82"/>
                  </a:lnTo>
                  <a:lnTo>
                    <a:pt x="378" y="80"/>
                  </a:lnTo>
                  <a:lnTo>
                    <a:pt x="378" y="80"/>
                  </a:lnTo>
                  <a:lnTo>
                    <a:pt x="383" y="81"/>
                  </a:lnTo>
                  <a:lnTo>
                    <a:pt x="387" y="82"/>
                  </a:lnTo>
                  <a:lnTo>
                    <a:pt x="390" y="85"/>
                  </a:lnTo>
                  <a:lnTo>
                    <a:pt x="391" y="90"/>
                  </a:lnTo>
                  <a:lnTo>
                    <a:pt x="391" y="90"/>
                  </a:lnTo>
                  <a:lnTo>
                    <a:pt x="391" y="95"/>
                  </a:lnTo>
                  <a:lnTo>
                    <a:pt x="388" y="98"/>
                  </a:lnTo>
                  <a:lnTo>
                    <a:pt x="385" y="101"/>
                  </a:lnTo>
                  <a:lnTo>
                    <a:pt x="381" y="103"/>
                  </a:lnTo>
                  <a:lnTo>
                    <a:pt x="381" y="103"/>
                  </a:lnTo>
                  <a:lnTo>
                    <a:pt x="362" y="105"/>
                  </a:lnTo>
                  <a:lnTo>
                    <a:pt x="339" y="105"/>
                  </a:lnTo>
                  <a:lnTo>
                    <a:pt x="339"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hasCustomPrompt="1"/>
          </p:nvPr>
        </p:nvSpPr>
        <p:spPr/>
        <p:txBody>
          <a:bodyPr/>
          <a:lstStyle>
            <a:lvl1pPr>
              <a:defRPr baseline="0"/>
            </a:lvl1pPr>
          </a:lstStyle>
          <a:p>
            <a:r>
              <a:rPr lang="en-US" noProof="0" dirty="0" smtClean="0"/>
              <a:t>Brainstorming Mind Map</a:t>
            </a:r>
            <a:endParaRPr lang="en-US" noProof="0" dirty="0"/>
          </a:p>
        </p:txBody>
      </p:sp>
      <p:sp>
        <p:nvSpPr>
          <p:cNvPr id="3" name="Date Placeholder 2"/>
          <p:cNvSpPr>
            <a:spLocks noGrp="1"/>
          </p:cNvSpPr>
          <p:nvPr>
            <p:ph type="dt" sz="half" idx="10"/>
          </p:nvPr>
        </p:nvSpPr>
        <p:spPr/>
        <p:txBody>
          <a:bodyPr/>
          <a:lstStyle/>
          <a:p>
            <a:fld id="{FFF30096-E2FA-4C53-8FFA-C198FACBBC31}" type="datetimeFigureOut">
              <a:rPr lang="en-US" noProof="0" smtClean="0"/>
              <a:t>2/16/2022</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BE6EB2CE-F8EE-47A0-A8D1-750600A29654}" type="slidenum">
              <a:rPr lang="en-US" noProof="0" smtClean="0"/>
              <a:t>‹#›</a:t>
            </a:fld>
            <a:endParaRPr lang="en-US" noProof="0" dirty="0"/>
          </a:p>
        </p:txBody>
      </p:sp>
      <p:sp>
        <p:nvSpPr>
          <p:cNvPr id="222" name="Text Placeholder 4"/>
          <p:cNvSpPr>
            <a:spLocks noGrp="1"/>
          </p:cNvSpPr>
          <p:nvPr>
            <p:ph type="body" sz="quarter" idx="44" hasCustomPrompt="1"/>
          </p:nvPr>
        </p:nvSpPr>
        <p:spPr>
          <a:xfrm>
            <a:off x="1080343" y="1275606"/>
            <a:ext cx="1579563" cy="346075"/>
          </a:xfrm>
        </p:spPr>
        <p:txBody>
          <a:bodyPr anchor="b">
            <a:noAutofit/>
          </a:bodyPr>
          <a:lstStyle>
            <a:lvl1pPr marL="0" indent="0" algn="r">
              <a:buNone/>
              <a:defRPr sz="1700" baseline="0">
                <a:solidFill>
                  <a:schemeClr val="tx1"/>
                </a:solidFill>
              </a:defRPr>
            </a:lvl1pPr>
          </a:lstStyle>
          <a:p>
            <a:r>
              <a:rPr lang="en-US" noProof="0" dirty="0" smtClean="0"/>
              <a:t>Your text here</a:t>
            </a:r>
            <a:endParaRPr lang="en-US" noProof="0" dirty="0"/>
          </a:p>
        </p:txBody>
      </p:sp>
      <p:sp>
        <p:nvSpPr>
          <p:cNvPr id="223" name="Text Placeholder 4"/>
          <p:cNvSpPr>
            <a:spLocks noGrp="1"/>
          </p:cNvSpPr>
          <p:nvPr>
            <p:ph type="body" sz="quarter" idx="45" hasCustomPrompt="1"/>
          </p:nvPr>
        </p:nvSpPr>
        <p:spPr>
          <a:xfrm>
            <a:off x="1080343" y="1987599"/>
            <a:ext cx="1579563" cy="346075"/>
          </a:xfrm>
        </p:spPr>
        <p:txBody>
          <a:bodyPr anchor="b">
            <a:noAutofit/>
          </a:bodyPr>
          <a:lstStyle>
            <a:lvl1pPr marL="0" indent="0" algn="r">
              <a:buNone/>
              <a:defRPr sz="1700" baseline="0">
                <a:solidFill>
                  <a:schemeClr val="tx1"/>
                </a:solidFill>
              </a:defRPr>
            </a:lvl1pPr>
          </a:lstStyle>
          <a:p>
            <a:r>
              <a:rPr lang="en-US" noProof="0" dirty="0" smtClean="0"/>
              <a:t>Your text here</a:t>
            </a:r>
            <a:endParaRPr lang="en-US" noProof="0" dirty="0"/>
          </a:p>
        </p:txBody>
      </p:sp>
      <p:sp>
        <p:nvSpPr>
          <p:cNvPr id="311" name="Text Placeholder 4"/>
          <p:cNvSpPr>
            <a:spLocks noGrp="1"/>
          </p:cNvSpPr>
          <p:nvPr>
            <p:ph type="body" sz="quarter" idx="47" hasCustomPrompt="1"/>
          </p:nvPr>
        </p:nvSpPr>
        <p:spPr>
          <a:xfrm>
            <a:off x="379115" y="2751979"/>
            <a:ext cx="1579563" cy="346075"/>
          </a:xfrm>
        </p:spPr>
        <p:txBody>
          <a:bodyPr anchor="b">
            <a:noAutofit/>
          </a:bodyPr>
          <a:lstStyle>
            <a:lvl1pPr marL="0" indent="0" algn="r">
              <a:buNone/>
              <a:defRPr sz="1700" baseline="0">
                <a:solidFill>
                  <a:schemeClr val="tx1"/>
                </a:solidFill>
              </a:defRPr>
            </a:lvl1pPr>
          </a:lstStyle>
          <a:p>
            <a:r>
              <a:rPr lang="en-US" noProof="0" dirty="0" smtClean="0"/>
              <a:t>Your text here</a:t>
            </a:r>
            <a:endParaRPr lang="en-US" noProof="0" dirty="0"/>
          </a:p>
        </p:txBody>
      </p:sp>
      <p:sp>
        <p:nvSpPr>
          <p:cNvPr id="312" name="Text Placeholder 4"/>
          <p:cNvSpPr>
            <a:spLocks noGrp="1"/>
          </p:cNvSpPr>
          <p:nvPr>
            <p:ph type="body" sz="quarter" idx="48" hasCustomPrompt="1"/>
          </p:nvPr>
        </p:nvSpPr>
        <p:spPr>
          <a:xfrm>
            <a:off x="487858" y="2393998"/>
            <a:ext cx="1579563" cy="346075"/>
          </a:xfrm>
        </p:spPr>
        <p:txBody>
          <a:bodyPr anchor="b">
            <a:noAutofit/>
          </a:bodyPr>
          <a:lstStyle>
            <a:lvl1pPr marL="0" indent="0" algn="r">
              <a:buNone/>
              <a:defRPr sz="1700" baseline="0">
                <a:solidFill>
                  <a:schemeClr val="tx1"/>
                </a:solidFill>
              </a:defRPr>
            </a:lvl1pPr>
          </a:lstStyle>
          <a:p>
            <a:r>
              <a:rPr lang="en-US" noProof="0" dirty="0" smtClean="0"/>
              <a:t>Your text here</a:t>
            </a:r>
            <a:endParaRPr lang="en-US" noProof="0" dirty="0"/>
          </a:p>
        </p:txBody>
      </p:sp>
      <p:sp>
        <p:nvSpPr>
          <p:cNvPr id="313" name="Text Placeholder 4"/>
          <p:cNvSpPr>
            <a:spLocks noGrp="1"/>
          </p:cNvSpPr>
          <p:nvPr>
            <p:ph type="body" sz="quarter" idx="49" hasCustomPrompt="1"/>
          </p:nvPr>
        </p:nvSpPr>
        <p:spPr>
          <a:xfrm>
            <a:off x="487858" y="3105991"/>
            <a:ext cx="1579563" cy="346075"/>
          </a:xfrm>
        </p:spPr>
        <p:txBody>
          <a:bodyPr anchor="b">
            <a:noAutofit/>
          </a:bodyPr>
          <a:lstStyle>
            <a:lvl1pPr marL="0" indent="0" algn="r">
              <a:buNone/>
              <a:defRPr sz="1700" baseline="0">
                <a:solidFill>
                  <a:schemeClr val="tx1"/>
                </a:solidFill>
              </a:defRPr>
            </a:lvl1pPr>
          </a:lstStyle>
          <a:p>
            <a:r>
              <a:rPr lang="en-US" noProof="0" dirty="0" smtClean="0"/>
              <a:t>Your text here</a:t>
            </a:r>
            <a:endParaRPr lang="en-US" noProof="0" dirty="0"/>
          </a:p>
        </p:txBody>
      </p:sp>
      <p:sp>
        <p:nvSpPr>
          <p:cNvPr id="314" name="Text Placeholder 4"/>
          <p:cNvSpPr>
            <a:spLocks noGrp="1"/>
          </p:cNvSpPr>
          <p:nvPr>
            <p:ph type="body" sz="quarter" idx="50" hasCustomPrompt="1"/>
          </p:nvPr>
        </p:nvSpPr>
        <p:spPr>
          <a:xfrm>
            <a:off x="971600" y="3887042"/>
            <a:ext cx="1579563" cy="346075"/>
          </a:xfrm>
        </p:spPr>
        <p:txBody>
          <a:bodyPr anchor="b">
            <a:noAutofit/>
          </a:bodyPr>
          <a:lstStyle>
            <a:lvl1pPr marL="0" indent="0" algn="r">
              <a:buNone/>
              <a:defRPr sz="1700" baseline="0">
                <a:solidFill>
                  <a:schemeClr val="tx1"/>
                </a:solidFill>
              </a:defRPr>
            </a:lvl1pPr>
          </a:lstStyle>
          <a:p>
            <a:r>
              <a:rPr lang="en-US" noProof="0" dirty="0" smtClean="0"/>
              <a:t>Your text here</a:t>
            </a:r>
            <a:endParaRPr lang="en-US" noProof="0" dirty="0"/>
          </a:p>
        </p:txBody>
      </p:sp>
      <p:sp>
        <p:nvSpPr>
          <p:cNvPr id="315" name="Text Placeholder 4"/>
          <p:cNvSpPr>
            <a:spLocks noGrp="1"/>
          </p:cNvSpPr>
          <p:nvPr>
            <p:ph type="body" sz="quarter" idx="51" hasCustomPrompt="1"/>
          </p:nvPr>
        </p:nvSpPr>
        <p:spPr>
          <a:xfrm>
            <a:off x="1080343" y="3529061"/>
            <a:ext cx="1579563" cy="346075"/>
          </a:xfrm>
        </p:spPr>
        <p:txBody>
          <a:bodyPr anchor="b">
            <a:noAutofit/>
          </a:bodyPr>
          <a:lstStyle>
            <a:lvl1pPr marL="0" indent="0" algn="r">
              <a:buNone/>
              <a:defRPr sz="1700" baseline="0">
                <a:solidFill>
                  <a:schemeClr val="tx1"/>
                </a:solidFill>
              </a:defRPr>
            </a:lvl1pPr>
          </a:lstStyle>
          <a:p>
            <a:r>
              <a:rPr lang="en-US" noProof="0" dirty="0" smtClean="0"/>
              <a:t>Your text here</a:t>
            </a:r>
            <a:endParaRPr lang="en-US" noProof="0" dirty="0"/>
          </a:p>
        </p:txBody>
      </p:sp>
      <p:sp>
        <p:nvSpPr>
          <p:cNvPr id="316" name="Text Placeholder 4"/>
          <p:cNvSpPr>
            <a:spLocks noGrp="1"/>
          </p:cNvSpPr>
          <p:nvPr>
            <p:ph type="body" sz="quarter" idx="52" hasCustomPrompt="1"/>
          </p:nvPr>
        </p:nvSpPr>
        <p:spPr>
          <a:xfrm>
            <a:off x="1080343" y="4241054"/>
            <a:ext cx="1579563" cy="346075"/>
          </a:xfrm>
        </p:spPr>
        <p:txBody>
          <a:bodyPr anchor="b">
            <a:noAutofit/>
          </a:bodyPr>
          <a:lstStyle>
            <a:lvl1pPr marL="0" indent="0" algn="r">
              <a:buNone/>
              <a:defRPr sz="1700" baseline="0">
                <a:solidFill>
                  <a:schemeClr val="tx1"/>
                </a:solidFill>
              </a:defRPr>
            </a:lvl1pPr>
          </a:lstStyle>
          <a:p>
            <a:r>
              <a:rPr lang="en-US" noProof="0" dirty="0" smtClean="0"/>
              <a:t>Your text here</a:t>
            </a:r>
            <a:endParaRPr lang="en-US" noProof="0" dirty="0"/>
          </a:p>
        </p:txBody>
      </p:sp>
      <p:sp>
        <p:nvSpPr>
          <p:cNvPr id="317" name="Text Placeholder 4"/>
          <p:cNvSpPr>
            <a:spLocks noGrp="1"/>
          </p:cNvSpPr>
          <p:nvPr>
            <p:ph type="body" sz="quarter" idx="53" hasCustomPrompt="1"/>
          </p:nvPr>
        </p:nvSpPr>
        <p:spPr>
          <a:xfrm>
            <a:off x="6592837" y="1633587"/>
            <a:ext cx="1579563" cy="346075"/>
          </a:xfrm>
        </p:spPr>
        <p:txBody>
          <a:bodyPr anchor="b">
            <a:noAutofit/>
          </a:bodyPr>
          <a:lstStyle>
            <a:lvl1pPr marL="0" indent="0" algn="l">
              <a:buNone/>
              <a:defRPr sz="1700" baseline="0">
                <a:solidFill>
                  <a:schemeClr val="tx1"/>
                </a:solidFill>
              </a:defRPr>
            </a:lvl1pPr>
          </a:lstStyle>
          <a:p>
            <a:r>
              <a:rPr lang="en-US" noProof="0" dirty="0" smtClean="0"/>
              <a:t>Your text here</a:t>
            </a:r>
            <a:endParaRPr lang="en-US" noProof="0" dirty="0"/>
          </a:p>
        </p:txBody>
      </p:sp>
      <p:sp>
        <p:nvSpPr>
          <p:cNvPr id="318" name="Text Placeholder 4"/>
          <p:cNvSpPr>
            <a:spLocks noGrp="1"/>
          </p:cNvSpPr>
          <p:nvPr>
            <p:ph type="body" sz="quarter" idx="54" hasCustomPrompt="1"/>
          </p:nvPr>
        </p:nvSpPr>
        <p:spPr>
          <a:xfrm>
            <a:off x="6484092" y="1275606"/>
            <a:ext cx="1579563" cy="346075"/>
          </a:xfrm>
        </p:spPr>
        <p:txBody>
          <a:bodyPr anchor="b">
            <a:noAutofit/>
          </a:bodyPr>
          <a:lstStyle>
            <a:lvl1pPr marL="0" indent="0" algn="l">
              <a:buNone/>
              <a:defRPr sz="1700" baseline="0">
                <a:solidFill>
                  <a:schemeClr val="tx1"/>
                </a:solidFill>
              </a:defRPr>
            </a:lvl1pPr>
          </a:lstStyle>
          <a:p>
            <a:r>
              <a:rPr lang="en-US" noProof="0" dirty="0" smtClean="0"/>
              <a:t>Your text here</a:t>
            </a:r>
            <a:endParaRPr lang="en-US" noProof="0" dirty="0"/>
          </a:p>
        </p:txBody>
      </p:sp>
      <p:sp>
        <p:nvSpPr>
          <p:cNvPr id="319" name="Text Placeholder 4"/>
          <p:cNvSpPr>
            <a:spLocks noGrp="1"/>
          </p:cNvSpPr>
          <p:nvPr>
            <p:ph type="body" sz="quarter" idx="55" hasCustomPrompt="1"/>
          </p:nvPr>
        </p:nvSpPr>
        <p:spPr>
          <a:xfrm>
            <a:off x="6484092" y="1987599"/>
            <a:ext cx="1579563" cy="346075"/>
          </a:xfrm>
        </p:spPr>
        <p:txBody>
          <a:bodyPr anchor="b">
            <a:noAutofit/>
          </a:bodyPr>
          <a:lstStyle>
            <a:lvl1pPr marL="0" indent="0" algn="l">
              <a:buNone/>
              <a:defRPr sz="1700" baseline="0">
                <a:solidFill>
                  <a:schemeClr val="tx1"/>
                </a:solidFill>
              </a:defRPr>
            </a:lvl1pPr>
          </a:lstStyle>
          <a:p>
            <a:r>
              <a:rPr lang="en-US" noProof="0" dirty="0" smtClean="0"/>
              <a:t>Your text here</a:t>
            </a:r>
            <a:endParaRPr lang="en-US" noProof="0" dirty="0"/>
          </a:p>
        </p:txBody>
      </p:sp>
      <p:sp>
        <p:nvSpPr>
          <p:cNvPr id="320" name="Text Placeholder 4"/>
          <p:cNvSpPr>
            <a:spLocks noGrp="1"/>
          </p:cNvSpPr>
          <p:nvPr>
            <p:ph type="body" sz="quarter" idx="56" hasCustomPrompt="1"/>
          </p:nvPr>
        </p:nvSpPr>
        <p:spPr>
          <a:xfrm>
            <a:off x="6592837" y="3887042"/>
            <a:ext cx="1579563" cy="346075"/>
          </a:xfrm>
        </p:spPr>
        <p:txBody>
          <a:bodyPr anchor="b">
            <a:noAutofit/>
          </a:bodyPr>
          <a:lstStyle>
            <a:lvl1pPr marL="0" indent="0" algn="l">
              <a:buNone/>
              <a:defRPr sz="1700" baseline="0">
                <a:solidFill>
                  <a:schemeClr val="tx1"/>
                </a:solidFill>
              </a:defRPr>
            </a:lvl1pPr>
          </a:lstStyle>
          <a:p>
            <a:r>
              <a:rPr lang="en-US" noProof="0" dirty="0" smtClean="0"/>
              <a:t>Your text here</a:t>
            </a:r>
            <a:endParaRPr lang="en-US" noProof="0" dirty="0"/>
          </a:p>
        </p:txBody>
      </p:sp>
      <p:sp>
        <p:nvSpPr>
          <p:cNvPr id="321" name="Text Placeholder 4"/>
          <p:cNvSpPr>
            <a:spLocks noGrp="1"/>
          </p:cNvSpPr>
          <p:nvPr>
            <p:ph type="body" sz="quarter" idx="57" hasCustomPrompt="1"/>
          </p:nvPr>
        </p:nvSpPr>
        <p:spPr>
          <a:xfrm>
            <a:off x="6484092" y="3529061"/>
            <a:ext cx="1579563" cy="346075"/>
          </a:xfrm>
        </p:spPr>
        <p:txBody>
          <a:bodyPr anchor="b">
            <a:noAutofit/>
          </a:bodyPr>
          <a:lstStyle>
            <a:lvl1pPr marL="0" indent="0" algn="l">
              <a:buNone/>
              <a:defRPr sz="1700" baseline="0">
                <a:solidFill>
                  <a:schemeClr val="tx1"/>
                </a:solidFill>
              </a:defRPr>
            </a:lvl1pPr>
          </a:lstStyle>
          <a:p>
            <a:r>
              <a:rPr lang="en-US" noProof="0" dirty="0" smtClean="0"/>
              <a:t>Your text here</a:t>
            </a:r>
            <a:endParaRPr lang="en-US" noProof="0" dirty="0"/>
          </a:p>
        </p:txBody>
      </p:sp>
      <p:sp>
        <p:nvSpPr>
          <p:cNvPr id="322" name="Text Placeholder 4"/>
          <p:cNvSpPr>
            <a:spLocks noGrp="1"/>
          </p:cNvSpPr>
          <p:nvPr>
            <p:ph type="body" sz="quarter" idx="58" hasCustomPrompt="1"/>
          </p:nvPr>
        </p:nvSpPr>
        <p:spPr>
          <a:xfrm>
            <a:off x="6484092" y="4241054"/>
            <a:ext cx="1579563" cy="346075"/>
          </a:xfrm>
        </p:spPr>
        <p:txBody>
          <a:bodyPr anchor="b">
            <a:noAutofit/>
          </a:bodyPr>
          <a:lstStyle>
            <a:lvl1pPr marL="0" indent="0" algn="l">
              <a:buNone/>
              <a:defRPr sz="1700" baseline="0">
                <a:solidFill>
                  <a:schemeClr val="tx1"/>
                </a:solidFill>
              </a:defRPr>
            </a:lvl1pPr>
          </a:lstStyle>
          <a:p>
            <a:r>
              <a:rPr lang="en-US" noProof="0" dirty="0" smtClean="0"/>
              <a:t>Your text here</a:t>
            </a:r>
            <a:endParaRPr lang="en-US" noProof="0" dirty="0"/>
          </a:p>
        </p:txBody>
      </p:sp>
      <p:sp>
        <p:nvSpPr>
          <p:cNvPr id="323" name="Text Placeholder 4"/>
          <p:cNvSpPr>
            <a:spLocks noGrp="1"/>
          </p:cNvSpPr>
          <p:nvPr>
            <p:ph type="body" sz="quarter" idx="59" hasCustomPrompt="1"/>
          </p:nvPr>
        </p:nvSpPr>
        <p:spPr>
          <a:xfrm>
            <a:off x="7139161" y="2751979"/>
            <a:ext cx="1579563" cy="346075"/>
          </a:xfrm>
        </p:spPr>
        <p:txBody>
          <a:bodyPr anchor="b">
            <a:noAutofit/>
          </a:bodyPr>
          <a:lstStyle>
            <a:lvl1pPr marL="0" indent="0" algn="l">
              <a:buNone/>
              <a:defRPr sz="1700" baseline="0">
                <a:solidFill>
                  <a:schemeClr val="tx1"/>
                </a:solidFill>
              </a:defRPr>
            </a:lvl1pPr>
          </a:lstStyle>
          <a:p>
            <a:r>
              <a:rPr lang="en-US" noProof="0" dirty="0" smtClean="0"/>
              <a:t>Your text here</a:t>
            </a:r>
            <a:endParaRPr lang="en-US" noProof="0" dirty="0"/>
          </a:p>
        </p:txBody>
      </p:sp>
      <p:sp>
        <p:nvSpPr>
          <p:cNvPr id="324" name="Text Placeholder 4"/>
          <p:cNvSpPr>
            <a:spLocks noGrp="1"/>
          </p:cNvSpPr>
          <p:nvPr>
            <p:ph type="body" sz="quarter" idx="60" hasCustomPrompt="1"/>
          </p:nvPr>
        </p:nvSpPr>
        <p:spPr>
          <a:xfrm>
            <a:off x="7058843" y="2393998"/>
            <a:ext cx="1579563" cy="346075"/>
          </a:xfrm>
        </p:spPr>
        <p:txBody>
          <a:bodyPr anchor="b">
            <a:noAutofit/>
          </a:bodyPr>
          <a:lstStyle>
            <a:lvl1pPr marL="0" indent="0" algn="l">
              <a:buNone/>
              <a:defRPr sz="1700" baseline="0">
                <a:solidFill>
                  <a:schemeClr val="tx1"/>
                </a:solidFill>
              </a:defRPr>
            </a:lvl1pPr>
          </a:lstStyle>
          <a:p>
            <a:r>
              <a:rPr lang="en-US" noProof="0" dirty="0" smtClean="0"/>
              <a:t>Your text here</a:t>
            </a:r>
            <a:endParaRPr lang="en-US" noProof="0" dirty="0"/>
          </a:p>
        </p:txBody>
      </p:sp>
      <p:sp>
        <p:nvSpPr>
          <p:cNvPr id="325" name="Text Placeholder 4"/>
          <p:cNvSpPr>
            <a:spLocks noGrp="1"/>
          </p:cNvSpPr>
          <p:nvPr>
            <p:ph type="body" sz="quarter" idx="61" hasCustomPrompt="1"/>
          </p:nvPr>
        </p:nvSpPr>
        <p:spPr>
          <a:xfrm>
            <a:off x="7058843" y="3105991"/>
            <a:ext cx="1579563" cy="346075"/>
          </a:xfrm>
        </p:spPr>
        <p:txBody>
          <a:bodyPr anchor="b">
            <a:noAutofit/>
          </a:bodyPr>
          <a:lstStyle>
            <a:lvl1pPr marL="0" indent="0" algn="l">
              <a:buNone/>
              <a:defRPr sz="1700" baseline="0">
                <a:solidFill>
                  <a:schemeClr val="tx1"/>
                </a:solidFill>
              </a:defRPr>
            </a:lvl1pPr>
          </a:lstStyle>
          <a:p>
            <a:r>
              <a:rPr lang="en-US" noProof="0" dirty="0" smtClean="0"/>
              <a:t>Your text here</a:t>
            </a:r>
            <a:endParaRPr lang="en-US" noProof="0" dirty="0"/>
          </a:p>
        </p:txBody>
      </p:sp>
      <p:grpSp>
        <p:nvGrpSpPr>
          <p:cNvPr id="108" name="Group 107"/>
          <p:cNvGrpSpPr/>
          <p:nvPr/>
        </p:nvGrpSpPr>
        <p:grpSpPr>
          <a:xfrm>
            <a:off x="2953703" y="1401524"/>
            <a:ext cx="861060" cy="861060"/>
            <a:chOff x="457200" y="0"/>
            <a:chExt cx="1028700" cy="1028700"/>
          </a:xfrm>
        </p:grpSpPr>
        <p:sp>
          <p:nvSpPr>
            <p:cNvPr id="109" name="Oval 7"/>
            <p:cNvSpPr>
              <a:spLocks noChangeArrowheads="1"/>
            </p:cNvSpPr>
            <p:nvPr/>
          </p:nvSpPr>
          <p:spPr bwMode="auto">
            <a:xfrm>
              <a:off x="457200" y="0"/>
              <a:ext cx="1028700" cy="1028700"/>
            </a:xfrm>
            <a:prstGeom prst="ellipse">
              <a:avLst/>
            </a:prstGeom>
            <a:solidFill>
              <a:srgbClr val="ED5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49"/>
            <p:cNvSpPr>
              <a:spLocks noEditPoints="1"/>
            </p:cNvSpPr>
            <p:nvPr/>
          </p:nvSpPr>
          <p:spPr bwMode="auto">
            <a:xfrm>
              <a:off x="754063" y="179388"/>
              <a:ext cx="268288" cy="663575"/>
            </a:xfrm>
            <a:custGeom>
              <a:avLst/>
              <a:gdLst>
                <a:gd name="T0" fmla="*/ 227 w 417"/>
                <a:gd name="T1" fmla="*/ 1033 h 1033"/>
                <a:gd name="T2" fmla="*/ 190 w 417"/>
                <a:gd name="T3" fmla="*/ 1033 h 1033"/>
                <a:gd name="T4" fmla="*/ 123 w 417"/>
                <a:gd name="T5" fmla="*/ 966 h 1033"/>
                <a:gd name="T6" fmla="*/ 138 w 417"/>
                <a:gd name="T7" fmla="*/ 332 h 1033"/>
                <a:gd name="T8" fmla="*/ 0 w 417"/>
                <a:gd name="T9" fmla="*/ 154 h 1033"/>
                <a:gd name="T10" fmla="*/ 102 w 417"/>
                <a:gd name="T11" fmla="*/ 3 h 1033"/>
                <a:gd name="T12" fmla="*/ 105 w 417"/>
                <a:gd name="T13" fmla="*/ 0 h 1033"/>
                <a:gd name="T14" fmla="*/ 130 w 417"/>
                <a:gd name="T15" fmla="*/ 0 h 1033"/>
                <a:gd name="T16" fmla="*/ 130 w 417"/>
                <a:gd name="T17" fmla="*/ 123 h 1033"/>
                <a:gd name="T18" fmla="*/ 169 w 417"/>
                <a:gd name="T19" fmla="*/ 183 h 1033"/>
                <a:gd name="T20" fmla="*/ 248 w 417"/>
                <a:gd name="T21" fmla="*/ 183 h 1033"/>
                <a:gd name="T22" fmla="*/ 288 w 417"/>
                <a:gd name="T23" fmla="*/ 123 h 1033"/>
                <a:gd name="T24" fmla="*/ 288 w 417"/>
                <a:gd name="T25" fmla="*/ 0 h 1033"/>
                <a:gd name="T26" fmla="*/ 312 w 417"/>
                <a:gd name="T27" fmla="*/ 0 h 1033"/>
                <a:gd name="T28" fmla="*/ 315 w 417"/>
                <a:gd name="T29" fmla="*/ 3 h 1033"/>
                <a:gd name="T30" fmla="*/ 417 w 417"/>
                <a:gd name="T31" fmla="*/ 154 h 1033"/>
                <a:gd name="T32" fmla="*/ 279 w 417"/>
                <a:gd name="T33" fmla="*/ 332 h 1033"/>
                <a:gd name="T34" fmla="*/ 294 w 417"/>
                <a:gd name="T35" fmla="*/ 966 h 1033"/>
                <a:gd name="T36" fmla="*/ 227 w 417"/>
                <a:gd name="T37" fmla="*/ 1033 h 1033"/>
                <a:gd name="T38" fmla="*/ 149 w 417"/>
                <a:gd name="T39" fmla="*/ 320 h 1033"/>
                <a:gd name="T40" fmla="*/ 149 w 417"/>
                <a:gd name="T41" fmla="*/ 320 h 1033"/>
                <a:gd name="T42" fmla="*/ 152 w 417"/>
                <a:gd name="T43" fmla="*/ 322 h 1033"/>
                <a:gd name="T44" fmla="*/ 153 w 417"/>
                <a:gd name="T45" fmla="*/ 429 h 1033"/>
                <a:gd name="T46" fmla="*/ 148 w 417"/>
                <a:gd name="T47" fmla="*/ 648 h 1033"/>
                <a:gd name="T48" fmla="*/ 139 w 417"/>
                <a:gd name="T49" fmla="*/ 966 h 1033"/>
                <a:gd name="T50" fmla="*/ 190 w 417"/>
                <a:gd name="T51" fmla="*/ 1017 h 1033"/>
                <a:gd name="T52" fmla="*/ 227 w 417"/>
                <a:gd name="T53" fmla="*/ 1017 h 1033"/>
                <a:gd name="T54" fmla="*/ 278 w 417"/>
                <a:gd name="T55" fmla="*/ 966 h 1033"/>
                <a:gd name="T56" fmla="*/ 270 w 417"/>
                <a:gd name="T57" fmla="*/ 648 h 1033"/>
                <a:gd name="T58" fmla="*/ 264 w 417"/>
                <a:gd name="T59" fmla="*/ 429 h 1033"/>
                <a:gd name="T60" fmla="*/ 266 w 417"/>
                <a:gd name="T61" fmla="*/ 322 h 1033"/>
                <a:gd name="T62" fmla="*/ 268 w 417"/>
                <a:gd name="T63" fmla="*/ 320 h 1033"/>
                <a:gd name="T64" fmla="*/ 401 w 417"/>
                <a:gd name="T65" fmla="*/ 154 h 1033"/>
                <a:gd name="T66" fmla="*/ 305 w 417"/>
                <a:gd name="T67" fmla="*/ 16 h 1033"/>
                <a:gd name="T68" fmla="*/ 304 w 417"/>
                <a:gd name="T69" fmla="*/ 16 h 1033"/>
                <a:gd name="T70" fmla="*/ 304 w 417"/>
                <a:gd name="T71" fmla="*/ 128 h 1033"/>
                <a:gd name="T72" fmla="*/ 256 w 417"/>
                <a:gd name="T73" fmla="*/ 199 h 1033"/>
                <a:gd name="T74" fmla="*/ 161 w 417"/>
                <a:gd name="T75" fmla="*/ 199 h 1033"/>
                <a:gd name="T76" fmla="*/ 114 w 417"/>
                <a:gd name="T77" fmla="*/ 128 h 1033"/>
                <a:gd name="T78" fmla="*/ 114 w 417"/>
                <a:gd name="T79" fmla="*/ 16 h 1033"/>
                <a:gd name="T80" fmla="*/ 112 w 417"/>
                <a:gd name="T81" fmla="*/ 16 h 1033"/>
                <a:gd name="T82" fmla="*/ 16 w 417"/>
                <a:gd name="T83" fmla="*/ 154 h 1033"/>
                <a:gd name="T84" fmla="*/ 149 w 417"/>
                <a:gd name="T85" fmla="*/ 320 h 1033"/>
                <a:gd name="T86" fmla="*/ 209 w 417"/>
                <a:gd name="T87" fmla="*/ 995 h 1033"/>
                <a:gd name="T88" fmla="*/ 179 w 417"/>
                <a:gd name="T89" fmla="*/ 966 h 1033"/>
                <a:gd name="T90" fmla="*/ 209 w 417"/>
                <a:gd name="T91" fmla="*/ 937 h 1033"/>
                <a:gd name="T92" fmla="*/ 238 w 417"/>
                <a:gd name="T93" fmla="*/ 966 h 1033"/>
                <a:gd name="T94" fmla="*/ 209 w 417"/>
                <a:gd name="T95" fmla="*/ 995 h 1033"/>
                <a:gd name="T96" fmla="*/ 209 w 417"/>
                <a:gd name="T97" fmla="*/ 953 h 1033"/>
                <a:gd name="T98" fmla="*/ 195 w 417"/>
                <a:gd name="T99" fmla="*/ 966 h 1033"/>
                <a:gd name="T100" fmla="*/ 209 w 417"/>
                <a:gd name="T101" fmla="*/ 979 h 1033"/>
                <a:gd name="T102" fmla="*/ 222 w 417"/>
                <a:gd name="T103" fmla="*/ 966 h 1033"/>
                <a:gd name="T104" fmla="*/ 209 w 417"/>
                <a:gd name="T105" fmla="*/ 953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7" h="1033">
                  <a:moveTo>
                    <a:pt x="227" y="1033"/>
                  </a:moveTo>
                  <a:cubicBezTo>
                    <a:pt x="190" y="1033"/>
                    <a:pt x="190" y="1033"/>
                    <a:pt x="190" y="1033"/>
                  </a:cubicBezTo>
                  <a:cubicBezTo>
                    <a:pt x="153" y="1033"/>
                    <a:pt x="123" y="1003"/>
                    <a:pt x="123" y="966"/>
                  </a:cubicBezTo>
                  <a:cubicBezTo>
                    <a:pt x="128" y="799"/>
                    <a:pt x="139" y="369"/>
                    <a:pt x="138" y="332"/>
                  </a:cubicBezTo>
                  <a:cubicBezTo>
                    <a:pt x="111" y="304"/>
                    <a:pt x="0" y="191"/>
                    <a:pt x="0" y="154"/>
                  </a:cubicBezTo>
                  <a:cubicBezTo>
                    <a:pt x="0" y="115"/>
                    <a:pt x="92" y="14"/>
                    <a:pt x="102" y="3"/>
                  </a:cubicBezTo>
                  <a:cubicBezTo>
                    <a:pt x="105" y="0"/>
                    <a:pt x="105" y="0"/>
                    <a:pt x="105" y="0"/>
                  </a:cubicBezTo>
                  <a:cubicBezTo>
                    <a:pt x="130" y="0"/>
                    <a:pt x="130" y="0"/>
                    <a:pt x="130" y="0"/>
                  </a:cubicBezTo>
                  <a:cubicBezTo>
                    <a:pt x="130" y="123"/>
                    <a:pt x="130" y="123"/>
                    <a:pt x="130" y="123"/>
                  </a:cubicBezTo>
                  <a:cubicBezTo>
                    <a:pt x="169" y="183"/>
                    <a:pt x="169" y="183"/>
                    <a:pt x="169" y="183"/>
                  </a:cubicBezTo>
                  <a:cubicBezTo>
                    <a:pt x="248" y="183"/>
                    <a:pt x="248" y="183"/>
                    <a:pt x="248" y="183"/>
                  </a:cubicBezTo>
                  <a:cubicBezTo>
                    <a:pt x="288" y="123"/>
                    <a:pt x="288" y="123"/>
                    <a:pt x="288" y="123"/>
                  </a:cubicBezTo>
                  <a:cubicBezTo>
                    <a:pt x="288" y="0"/>
                    <a:pt x="288" y="0"/>
                    <a:pt x="288" y="0"/>
                  </a:cubicBezTo>
                  <a:cubicBezTo>
                    <a:pt x="312" y="0"/>
                    <a:pt x="312" y="0"/>
                    <a:pt x="312" y="0"/>
                  </a:cubicBezTo>
                  <a:cubicBezTo>
                    <a:pt x="315" y="3"/>
                    <a:pt x="315" y="3"/>
                    <a:pt x="315" y="3"/>
                  </a:cubicBezTo>
                  <a:cubicBezTo>
                    <a:pt x="325" y="14"/>
                    <a:pt x="417" y="115"/>
                    <a:pt x="417" y="154"/>
                  </a:cubicBezTo>
                  <a:cubicBezTo>
                    <a:pt x="417" y="191"/>
                    <a:pt x="307" y="304"/>
                    <a:pt x="279" y="332"/>
                  </a:cubicBezTo>
                  <a:cubicBezTo>
                    <a:pt x="278" y="369"/>
                    <a:pt x="289" y="799"/>
                    <a:pt x="294" y="966"/>
                  </a:cubicBezTo>
                  <a:cubicBezTo>
                    <a:pt x="294" y="1003"/>
                    <a:pt x="264" y="1033"/>
                    <a:pt x="227" y="1033"/>
                  </a:cubicBezTo>
                  <a:close/>
                  <a:moveTo>
                    <a:pt x="149" y="320"/>
                  </a:moveTo>
                  <a:cubicBezTo>
                    <a:pt x="149" y="320"/>
                    <a:pt x="149" y="320"/>
                    <a:pt x="149" y="320"/>
                  </a:cubicBezTo>
                  <a:cubicBezTo>
                    <a:pt x="152" y="322"/>
                    <a:pt x="152" y="322"/>
                    <a:pt x="152" y="322"/>
                  </a:cubicBezTo>
                  <a:cubicBezTo>
                    <a:pt x="155" y="326"/>
                    <a:pt x="155" y="326"/>
                    <a:pt x="153" y="429"/>
                  </a:cubicBezTo>
                  <a:cubicBezTo>
                    <a:pt x="152" y="482"/>
                    <a:pt x="150" y="556"/>
                    <a:pt x="148" y="648"/>
                  </a:cubicBezTo>
                  <a:cubicBezTo>
                    <a:pt x="144" y="806"/>
                    <a:pt x="139" y="965"/>
                    <a:pt x="139" y="966"/>
                  </a:cubicBezTo>
                  <a:cubicBezTo>
                    <a:pt x="139" y="994"/>
                    <a:pt x="162" y="1017"/>
                    <a:pt x="190" y="1017"/>
                  </a:cubicBezTo>
                  <a:cubicBezTo>
                    <a:pt x="227" y="1017"/>
                    <a:pt x="227" y="1017"/>
                    <a:pt x="227" y="1017"/>
                  </a:cubicBezTo>
                  <a:cubicBezTo>
                    <a:pt x="255" y="1017"/>
                    <a:pt x="278" y="994"/>
                    <a:pt x="278" y="966"/>
                  </a:cubicBezTo>
                  <a:cubicBezTo>
                    <a:pt x="278" y="965"/>
                    <a:pt x="273" y="806"/>
                    <a:pt x="270" y="648"/>
                  </a:cubicBezTo>
                  <a:cubicBezTo>
                    <a:pt x="267" y="556"/>
                    <a:pt x="265" y="482"/>
                    <a:pt x="264" y="429"/>
                  </a:cubicBezTo>
                  <a:cubicBezTo>
                    <a:pt x="262" y="326"/>
                    <a:pt x="262" y="326"/>
                    <a:pt x="266" y="322"/>
                  </a:cubicBezTo>
                  <a:cubicBezTo>
                    <a:pt x="268" y="320"/>
                    <a:pt x="268" y="320"/>
                    <a:pt x="268" y="320"/>
                  </a:cubicBezTo>
                  <a:cubicBezTo>
                    <a:pt x="321" y="267"/>
                    <a:pt x="401" y="178"/>
                    <a:pt x="401" y="154"/>
                  </a:cubicBezTo>
                  <a:cubicBezTo>
                    <a:pt x="401" y="130"/>
                    <a:pt x="344" y="58"/>
                    <a:pt x="305" y="16"/>
                  </a:cubicBezTo>
                  <a:cubicBezTo>
                    <a:pt x="304" y="16"/>
                    <a:pt x="304" y="16"/>
                    <a:pt x="304" y="16"/>
                  </a:cubicBezTo>
                  <a:cubicBezTo>
                    <a:pt x="304" y="128"/>
                    <a:pt x="304" y="128"/>
                    <a:pt x="304" y="128"/>
                  </a:cubicBezTo>
                  <a:cubicBezTo>
                    <a:pt x="256" y="199"/>
                    <a:pt x="256" y="199"/>
                    <a:pt x="256" y="199"/>
                  </a:cubicBezTo>
                  <a:cubicBezTo>
                    <a:pt x="161" y="199"/>
                    <a:pt x="161" y="199"/>
                    <a:pt x="161" y="199"/>
                  </a:cubicBezTo>
                  <a:cubicBezTo>
                    <a:pt x="114" y="128"/>
                    <a:pt x="114" y="128"/>
                    <a:pt x="114" y="128"/>
                  </a:cubicBezTo>
                  <a:cubicBezTo>
                    <a:pt x="114" y="16"/>
                    <a:pt x="114" y="16"/>
                    <a:pt x="114" y="16"/>
                  </a:cubicBezTo>
                  <a:cubicBezTo>
                    <a:pt x="112" y="16"/>
                    <a:pt x="112" y="16"/>
                    <a:pt x="112" y="16"/>
                  </a:cubicBezTo>
                  <a:cubicBezTo>
                    <a:pt x="74" y="58"/>
                    <a:pt x="16" y="130"/>
                    <a:pt x="16" y="154"/>
                  </a:cubicBezTo>
                  <a:cubicBezTo>
                    <a:pt x="16" y="178"/>
                    <a:pt x="97" y="267"/>
                    <a:pt x="149" y="320"/>
                  </a:cubicBezTo>
                  <a:close/>
                  <a:moveTo>
                    <a:pt x="209" y="995"/>
                  </a:moveTo>
                  <a:cubicBezTo>
                    <a:pt x="193" y="995"/>
                    <a:pt x="179" y="982"/>
                    <a:pt x="179" y="966"/>
                  </a:cubicBezTo>
                  <a:cubicBezTo>
                    <a:pt x="179" y="950"/>
                    <a:pt x="193" y="937"/>
                    <a:pt x="209" y="937"/>
                  </a:cubicBezTo>
                  <a:cubicBezTo>
                    <a:pt x="225" y="937"/>
                    <a:pt x="238" y="950"/>
                    <a:pt x="238" y="966"/>
                  </a:cubicBezTo>
                  <a:cubicBezTo>
                    <a:pt x="238" y="982"/>
                    <a:pt x="225" y="995"/>
                    <a:pt x="209" y="995"/>
                  </a:cubicBezTo>
                  <a:close/>
                  <a:moveTo>
                    <a:pt x="209" y="953"/>
                  </a:moveTo>
                  <a:cubicBezTo>
                    <a:pt x="201" y="953"/>
                    <a:pt x="195" y="959"/>
                    <a:pt x="195" y="966"/>
                  </a:cubicBezTo>
                  <a:cubicBezTo>
                    <a:pt x="195" y="973"/>
                    <a:pt x="201" y="979"/>
                    <a:pt x="209" y="979"/>
                  </a:cubicBezTo>
                  <a:cubicBezTo>
                    <a:pt x="216" y="979"/>
                    <a:pt x="222" y="973"/>
                    <a:pt x="222" y="966"/>
                  </a:cubicBezTo>
                  <a:cubicBezTo>
                    <a:pt x="222" y="959"/>
                    <a:pt x="216" y="953"/>
                    <a:pt x="209" y="9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50"/>
            <p:cNvSpPr>
              <a:spLocks noEditPoints="1"/>
            </p:cNvSpPr>
            <p:nvPr/>
          </p:nvSpPr>
          <p:spPr bwMode="auto">
            <a:xfrm>
              <a:off x="1055688" y="209550"/>
              <a:ext cx="120650" cy="633413"/>
            </a:xfrm>
            <a:custGeom>
              <a:avLst/>
              <a:gdLst>
                <a:gd name="T0" fmla="*/ 120 w 187"/>
                <a:gd name="T1" fmla="*/ 987 h 987"/>
                <a:gd name="T2" fmla="*/ 66 w 187"/>
                <a:gd name="T3" fmla="*/ 987 h 987"/>
                <a:gd name="T4" fmla="*/ 0 w 187"/>
                <a:gd name="T5" fmla="*/ 920 h 987"/>
                <a:gd name="T6" fmla="*/ 0 w 187"/>
                <a:gd name="T7" fmla="*/ 920 h 987"/>
                <a:gd name="T8" fmla="*/ 15 w 187"/>
                <a:gd name="T9" fmla="*/ 630 h 987"/>
                <a:gd name="T10" fmla="*/ 53 w 187"/>
                <a:gd name="T11" fmla="*/ 570 h 987"/>
                <a:gd name="T12" fmla="*/ 64 w 187"/>
                <a:gd name="T13" fmla="*/ 172 h 987"/>
                <a:gd name="T14" fmla="*/ 47 w 187"/>
                <a:gd name="T15" fmla="*/ 172 h 987"/>
                <a:gd name="T16" fmla="*/ 71 w 187"/>
                <a:gd name="T17" fmla="*/ 0 h 987"/>
                <a:gd name="T18" fmla="*/ 116 w 187"/>
                <a:gd name="T19" fmla="*/ 0 h 987"/>
                <a:gd name="T20" fmla="*/ 140 w 187"/>
                <a:gd name="T21" fmla="*/ 172 h 987"/>
                <a:gd name="T22" fmla="*/ 122 w 187"/>
                <a:gd name="T23" fmla="*/ 172 h 987"/>
                <a:gd name="T24" fmla="*/ 134 w 187"/>
                <a:gd name="T25" fmla="*/ 570 h 987"/>
                <a:gd name="T26" fmla="*/ 171 w 187"/>
                <a:gd name="T27" fmla="*/ 630 h 987"/>
                <a:gd name="T28" fmla="*/ 187 w 187"/>
                <a:gd name="T29" fmla="*/ 920 h 987"/>
                <a:gd name="T30" fmla="*/ 120 w 187"/>
                <a:gd name="T31" fmla="*/ 987 h 987"/>
                <a:gd name="T32" fmla="*/ 16 w 187"/>
                <a:gd name="T33" fmla="*/ 920 h 987"/>
                <a:gd name="T34" fmla="*/ 66 w 187"/>
                <a:gd name="T35" fmla="*/ 971 h 987"/>
                <a:gd name="T36" fmla="*/ 120 w 187"/>
                <a:gd name="T37" fmla="*/ 971 h 987"/>
                <a:gd name="T38" fmla="*/ 171 w 187"/>
                <a:gd name="T39" fmla="*/ 920 h 987"/>
                <a:gd name="T40" fmla="*/ 155 w 187"/>
                <a:gd name="T41" fmla="*/ 630 h 987"/>
                <a:gd name="T42" fmla="*/ 123 w 187"/>
                <a:gd name="T43" fmla="*/ 583 h 987"/>
                <a:gd name="T44" fmla="*/ 118 w 187"/>
                <a:gd name="T45" fmla="*/ 581 h 987"/>
                <a:gd name="T46" fmla="*/ 105 w 187"/>
                <a:gd name="T47" fmla="*/ 156 h 987"/>
                <a:gd name="T48" fmla="*/ 121 w 187"/>
                <a:gd name="T49" fmla="*/ 156 h 987"/>
                <a:gd name="T50" fmla="*/ 102 w 187"/>
                <a:gd name="T51" fmla="*/ 16 h 987"/>
                <a:gd name="T52" fmla="*/ 85 w 187"/>
                <a:gd name="T53" fmla="*/ 16 h 987"/>
                <a:gd name="T54" fmla="*/ 65 w 187"/>
                <a:gd name="T55" fmla="*/ 156 h 987"/>
                <a:gd name="T56" fmla="*/ 81 w 187"/>
                <a:gd name="T57" fmla="*/ 156 h 987"/>
                <a:gd name="T58" fmla="*/ 68 w 187"/>
                <a:gd name="T59" fmla="*/ 581 h 987"/>
                <a:gd name="T60" fmla="*/ 63 w 187"/>
                <a:gd name="T61" fmla="*/ 583 h 987"/>
                <a:gd name="T62" fmla="*/ 31 w 187"/>
                <a:gd name="T63" fmla="*/ 630 h 987"/>
                <a:gd name="T64" fmla="*/ 31 w 187"/>
                <a:gd name="T65" fmla="*/ 630 h 987"/>
                <a:gd name="T66" fmla="*/ 16 w 187"/>
                <a:gd name="T67" fmla="*/ 920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7" h="987">
                  <a:moveTo>
                    <a:pt x="120" y="987"/>
                  </a:moveTo>
                  <a:cubicBezTo>
                    <a:pt x="66" y="987"/>
                    <a:pt x="66" y="987"/>
                    <a:pt x="66" y="987"/>
                  </a:cubicBezTo>
                  <a:cubicBezTo>
                    <a:pt x="30" y="987"/>
                    <a:pt x="0" y="957"/>
                    <a:pt x="0" y="920"/>
                  </a:cubicBezTo>
                  <a:cubicBezTo>
                    <a:pt x="0" y="920"/>
                    <a:pt x="0" y="920"/>
                    <a:pt x="0" y="920"/>
                  </a:cubicBezTo>
                  <a:cubicBezTo>
                    <a:pt x="15" y="630"/>
                    <a:pt x="15" y="630"/>
                    <a:pt x="15" y="630"/>
                  </a:cubicBezTo>
                  <a:cubicBezTo>
                    <a:pt x="15" y="604"/>
                    <a:pt x="30" y="581"/>
                    <a:pt x="53" y="570"/>
                  </a:cubicBezTo>
                  <a:cubicBezTo>
                    <a:pt x="64" y="172"/>
                    <a:pt x="64" y="172"/>
                    <a:pt x="64" y="172"/>
                  </a:cubicBezTo>
                  <a:cubicBezTo>
                    <a:pt x="47" y="172"/>
                    <a:pt x="47" y="172"/>
                    <a:pt x="47" y="172"/>
                  </a:cubicBezTo>
                  <a:cubicBezTo>
                    <a:pt x="71" y="0"/>
                    <a:pt x="71" y="0"/>
                    <a:pt x="71" y="0"/>
                  </a:cubicBezTo>
                  <a:cubicBezTo>
                    <a:pt x="116" y="0"/>
                    <a:pt x="116" y="0"/>
                    <a:pt x="116" y="0"/>
                  </a:cubicBezTo>
                  <a:cubicBezTo>
                    <a:pt x="140" y="172"/>
                    <a:pt x="140" y="172"/>
                    <a:pt x="140" y="172"/>
                  </a:cubicBezTo>
                  <a:cubicBezTo>
                    <a:pt x="122" y="172"/>
                    <a:pt x="122" y="172"/>
                    <a:pt x="122" y="172"/>
                  </a:cubicBezTo>
                  <a:cubicBezTo>
                    <a:pt x="134" y="570"/>
                    <a:pt x="134" y="570"/>
                    <a:pt x="134" y="570"/>
                  </a:cubicBezTo>
                  <a:cubicBezTo>
                    <a:pt x="157" y="581"/>
                    <a:pt x="171" y="604"/>
                    <a:pt x="171" y="630"/>
                  </a:cubicBezTo>
                  <a:cubicBezTo>
                    <a:pt x="187" y="920"/>
                    <a:pt x="187" y="920"/>
                    <a:pt x="187" y="920"/>
                  </a:cubicBezTo>
                  <a:cubicBezTo>
                    <a:pt x="187" y="957"/>
                    <a:pt x="157" y="987"/>
                    <a:pt x="120" y="987"/>
                  </a:cubicBezTo>
                  <a:close/>
                  <a:moveTo>
                    <a:pt x="16" y="920"/>
                  </a:moveTo>
                  <a:cubicBezTo>
                    <a:pt x="16" y="948"/>
                    <a:pt x="38" y="971"/>
                    <a:pt x="66" y="971"/>
                  </a:cubicBezTo>
                  <a:cubicBezTo>
                    <a:pt x="120" y="971"/>
                    <a:pt x="120" y="971"/>
                    <a:pt x="120" y="971"/>
                  </a:cubicBezTo>
                  <a:cubicBezTo>
                    <a:pt x="148" y="971"/>
                    <a:pt x="171" y="948"/>
                    <a:pt x="171" y="920"/>
                  </a:cubicBezTo>
                  <a:cubicBezTo>
                    <a:pt x="155" y="630"/>
                    <a:pt x="155" y="630"/>
                    <a:pt x="155" y="630"/>
                  </a:cubicBezTo>
                  <a:cubicBezTo>
                    <a:pt x="155" y="609"/>
                    <a:pt x="143" y="590"/>
                    <a:pt x="123" y="583"/>
                  </a:cubicBezTo>
                  <a:cubicBezTo>
                    <a:pt x="118" y="581"/>
                    <a:pt x="118" y="581"/>
                    <a:pt x="118" y="581"/>
                  </a:cubicBezTo>
                  <a:cubicBezTo>
                    <a:pt x="105" y="156"/>
                    <a:pt x="105" y="156"/>
                    <a:pt x="105" y="156"/>
                  </a:cubicBezTo>
                  <a:cubicBezTo>
                    <a:pt x="121" y="156"/>
                    <a:pt x="121" y="156"/>
                    <a:pt x="121" y="156"/>
                  </a:cubicBezTo>
                  <a:cubicBezTo>
                    <a:pt x="102" y="16"/>
                    <a:pt x="102" y="16"/>
                    <a:pt x="102" y="16"/>
                  </a:cubicBezTo>
                  <a:cubicBezTo>
                    <a:pt x="85" y="16"/>
                    <a:pt x="85" y="16"/>
                    <a:pt x="85" y="16"/>
                  </a:cubicBezTo>
                  <a:cubicBezTo>
                    <a:pt x="65" y="156"/>
                    <a:pt x="65" y="156"/>
                    <a:pt x="65" y="156"/>
                  </a:cubicBezTo>
                  <a:cubicBezTo>
                    <a:pt x="81" y="156"/>
                    <a:pt x="81" y="156"/>
                    <a:pt x="81" y="156"/>
                  </a:cubicBezTo>
                  <a:cubicBezTo>
                    <a:pt x="68" y="581"/>
                    <a:pt x="68" y="581"/>
                    <a:pt x="68" y="581"/>
                  </a:cubicBezTo>
                  <a:cubicBezTo>
                    <a:pt x="63" y="583"/>
                    <a:pt x="63" y="583"/>
                    <a:pt x="63" y="583"/>
                  </a:cubicBezTo>
                  <a:cubicBezTo>
                    <a:pt x="44" y="590"/>
                    <a:pt x="31" y="609"/>
                    <a:pt x="31" y="630"/>
                  </a:cubicBezTo>
                  <a:cubicBezTo>
                    <a:pt x="31" y="630"/>
                    <a:pt x="31" y="630"/>
                    <a:pt x="31" y="630"/>
                  </a:cubicBezTo>
                  <a:lnTo>
                    <a:pt x="16" y="9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51"/>
            <p:cNvSpPr>
              <a:spLocks noEditPoints="1"/>
            </p:cNvSpPr>
            <p:nvPr/>
          </p:nvSpPr>
          <p:spPr bwMode="auto">
            <a:xfrm>
              <a:off x="1096963" y="781050"/>
              <a:ext cx="38100" cy="38100"/>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29 w 58"/>
                <a:gd name="T11" fmla="*/ 16 h 58"/>
                <a:gd name="T12" fmla="*/ 16 w 58"/>
                <a:gd name="T13" fmla="*/ 29 h 58"/>
                <a:gd name="T14" fmla="*/ 29 w 58"/>
                <a:gd name="T15" fmla="*/ 42 h 58"/>
                <a:gd name="T16" fmla="*/ 42 w 58"/>
                <a:gd name="T17" fmla="*/ 29 h 58"/>
                <a:gd name="T18" fmla="*/ 29 w 58"/>
                <a:gd name="T19" fmla="*/ 1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29" y="16"/>
                  </a:moveTo>
                  <a:cubicBezTo>
                    <a:pt x="22" y="16"/>
                    <a:pt x="16" y="22"/>
                    <a:pt x="16" y="29"/>
                  </a:cubicBezTo>
                  <a:cubicBezTo>
                    <a:pt x="16" y="36"/>
                    <a:pt x="22" y="42"/>
                    <a:pt x="29" y="42"/>
                  </a:cubicBezTo>
                  <a:cubicBezTo>
                    <a:pt x="36" y="42"/>
                    <a:pt x="42" y="36"/>
                    <a:pt x="42" y="29"/>
                  </a:cubicBezTo>
                  <a:cubicBezTo>
                    <a:pt x="42" y="22"/>
                    <a:pt x="36" y="16"/>
                    <a:pt x="29"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3" name="Group 112"/>
          <p:cNvGrpSpPr/>
          <p:nvPr/>
        </p:nvGrpSpPr>
        <p:grpSpPr>
          <a:xfrm>
            <a:off x="2414796" y="2496868"/>
            <a:ext cx="861060" cy="861060"/>
            <a:chOff x="6629400" y="0"/>
            <a:chExt cx="1028700" cy="1028700"/>
          </a:xfrm>
        </p:grpSpPr>
        <p:sp>
          <p:nvSpPr>
            <p:cNvPr id="114" name="Freeform 37"/>
            <p:cNvSpPr>
              <a:spLocks/>
            </p:cNvSpPr>
            <p:nvPr/>
          </p:nvSpPr>
          <p:spPr bwMode="auto">
            <a:xfrm>
              <a:off x="6629400" y="0"/>
              <a:ext cx="1028700" cy="1028700"/>
            </a:xfrm>
            <a:custGeom>
              <a:avLst/>
              <a:gdLst>
                <a:gd name="T0" fmla="*/ 1600 w 1600"/>
                <a:gd name="T1" fmla="*/ 800 h 1600"/>
                <a:gd name="T2" fmla="*/ 800 w 1600"/>
                <a:gd name="T3" fmla="*/ 1600 h 1600"/>
                <a:gd name="T4" fmla="*/ 800 w 1600"/>
                <a:gd name="T5" fmla="*/ 1600 h 1600"/>
                <a:gd name="T6" fmla="*/ 0 w 1600"/>
                <a:gd name="T7" fmla="*/ 800 h 1600"/>
                <a:gd name="T8" fmla="*/ 0 w 1600"/>
                <a:gd name="T9" fmla="*/ 800 h 1600"/>
                <a:gd name="T10" fmla="*/ 800 w 1600"/>
                <a:gd name="T11" fmla="*/ 0 h 1600"/>
                <a:gd name="T12" fmla="*/ 800 w 1600"/>
                <a:gd name="T13" fmla="*/ 0 h 1600"/>
                <a:gd name="T14" fmla="*/ 1600 w 1600"/>
                <a:gd name="T15" fmla="*/ 800 h 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0" h="1600">
                  <a:moveTo>
                    <a:pt x="1600" y="800"/>
                  </a:moveTo>
                  <a:cubicBezTo>
                    <a:pt x="1600" y="1240"/>
                    <a:pt x="1240" y="1600"/>
                    <a:pt x="800" y="1600"/>
                  </a:cubicBezTo>
                  <a:cubicBezTo>
                    <a:pt x="800" y="1600"/>
                    <a:pt x="800" y="1600"/>
                    <a:pt x="800" y="1600"/>
                  </a:cubicBezTo>
                  <a:cubicBezTo>
                    <a:pt x="360" y="1600"/>
                    <a:pt x="0" y="1240"/>
                    <a:pt x="0" y="800"/>
                  </a:cubicBezTo>
                  <a:cubicBezTo>
                    <a:pt x="0" y="800"/>
                    <a:pt x="0" y="800"/>
                    <a:pt x="0" y="800"/>
                  </a:cubicBezTo>
                  <a:cubicBezTo>
                    <a:pt x="0" y="360"/>
                    <a:pt x="360" y="0"/>
                    <a:pt x="800" y="0"/>
                  </a:cubicBezTo>
                  <a:cubicBezTo>
                    <a:pt x="800" y="0"/>
                    <a:pt x="800" y="0"/>
                    <a:pt x="800" y="0"/>
                  </a:cubicBezTo>
                  <a:cubicBezTo>
                    <a:pt x="1240" y="0"/>
                    <a:pt x="1600" y="360"/>
                    <a:pt x="1600" y="800"/>
                  </a:cubicBezTo>
                  <a:close/>
                </a:path>
              </a:pathLst>
            </a:custGeom>
            <a:solidFill>
              <a:srgbClr val="FB6E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63"/>
            <p:cNvSpPr>
              <a:spLocks noEditPoints="1"/>
            </p:cNvSpPr>
            <p:nvPr/>
          </p:nvSpPr>
          <p:spPr bwMode="auto">
            <a:xfrm>
              <a:off x="6799263" y="241300"/>
              <a:ext cx="503238" cy="481013"/>
            </a:xfrm>
            <a:custGeom>
              <a:avLst/>
              <a:gdLst>
                <a:gd name="T0" fmla="*/ 255 w 781"/>
                <a:gd name="T1" fmla="*/ 746 h 748"/>
                <a:gd name="T2" fmla="*/ 132 w 781"/>
                <a:gd name="T3" fmla="*/ 670 h 748"/>
                <a:gd name="T4" fmla="*/ 101 w 781"/>
                <a:gd name="T5" fmla="*/ 493 h 748"/>
                <a:gd name="T6" fmla="*/ 0 w 781"/>
                <a:gd name="T7" fmla="*/ 443 h 748"/>
                <a:gd name="T8" fmla="*/ 5 w 781"/>
                <a:gd name="T9" fmla="*/ 298 h 748"/>
                <a:gd name="T10" fmla="*/ 143 w 781"/>
                <a:gd name="T11" fmla="*/ 183 h 748"/>
                <a:gd name="T12" fmla="*/ 136 w 781"/>
                <a:gd name="T13" fmla="*/ 70 h 748"/>
                <a:gd name="T14" fmla="*/ 264 w 781"/>
                <a:gd name="T15" fmla="*/ 2 h 748"/>
                <a:gd name="T16" fmla="*/ 432 w 781"/>
                <a:gd name="T17" fmla="*/ 64 h 748"/>
                <a:gd name="T18" fmla="*/ 526 w 781"/>
                <a:gd name="T19" fmla="*/ 1 h 748"/>
                <a:gd name="T20" fmla="*/ 649 w 781"/>
                <a:gd name="T21" fmla="*/ 78 h 748"/>
                <a:gd name="T22" fmla="*/ 680 w 781"/>
                <a:gd name="T23" fmla="*/ 255 h 748"/>
                <a:gd name="T24" fmla="*/ 781 w 781"/>
                <a:gd name="T25" fmla="*/ 305 h 748"/>
                <a:gd name="T26" fmla="*/ 776 w 781"/>
                <a:gd name="T27" fmla="*/ 450 h 748"/>
                <a:gd name="T28" fmla="*/ 638 w 781"/>
                <a:gd name="T29" fmla="*/ 565 h 748"/>
                <a:gd name="T30" fmla="*/ 646 w 781"/>
                <a:gd name="T31" fmla="*/ 677 h 748"/>
                <a:gd name="T32" fmla="*/ 518 w 781"/>
                <a:gd name="T33" fmla="*/ 746 h 748"/>
                <a:gd name="T34" fmla="*/ 349 w 781"/>
                <a:gd name="T35" fmla="*/ 684 h 748"/>
                <a:gd name="T36" fmla="*/ 259 w 781"/>
                <a:gd name="T37" fmla="*/ 748 h 748"/>
                <a:gd name="T38" fmla="*/ 259 w 781"/>
                <a:gd name="T39" fmla="*/ 730 h 748"/>
                <a:gd name="T40" fmla="*/ 346 w 781"/>
                <a:gd name="T41" fmla="*/ 668 h 748"/>
                <a:gd name="T42" fmla="*/ 435 w 781"/>
                <a:gd name="T43" fmla="*/ 668 h 748"/>
                <a:gd name="T44" fmla="*/ 523 w 781"/>
                <a:gd name="T45" fmla="*/ 730 h 748"/>
                <a:gd name="T46" fmla="*/ 622 w 781"/>
                <a:gd name="T47" fmla="*/ 564 h 748"/>
                <a:gd name="T48" fmla="*/ 668 w 781"/>
                <a:gd name="T49" fmla="*/ 482 h 748"/>
                <a:gd name="T50" fmla="*/ 765 w 781"/>
                <a:gd name="T51" fmla="*/ 437 h 748"/>
                <a:gd name="T52" fmla="*/ 671 w 781"/>
                <a:gd name="T53" fmla="*/ 268 h 748"/>
                <a:gd name="T54" fmla="*/ 623 w 781"/>
                <a:gd name="T55" fmla="*/ 188 h 748"/>
                <a:gd name="T56" fmla="*/ 633 w 781"/>
                <a:gd name="T57" fmla="*/ 81 h 748"/>
                <a:gd name="T58" fmla="*/ 440 w 781"/>
                <a:gd name="T59" fmla="*/ 78 h 748"/>
                <a:gd name="T60" fmla="*/ 346 w 781"/>
                <a:gd name="T61" fmla="*/ 80 h 748"/>
                <a:gd name="T62" fmla="*/ 341 w 781"/>
                <a:gd name="T63" fmla="*/ 78 h 748"/>
                <a:gd name="T64" fmla="*/ 148 w 781"/>
                <a:gd name="T65" fmla="*/ 82 h 748"/>
                <a:gd name="T66" fmla="*/ 158 w 781"/>
                <a:gd name="T67" fmla="*/ 189 h 748"/>
                <a:gd name="T68" fmla="*/ 110 w 781"/>
                <a:gd name="T69" fmla="*/ 269 h 748"/>
                <a:gd name="T70" fmla="*/ 16 w 781"/>
                <a:gd name="T71" fmla="*/ 438 h 748"/>
                <a:gd name="T72" fmla="*/ 114 w 781"/>
                <a:gd name="T73" fmla="*/ 482 h 748"/>
                <a:gd name="T74" fmla="*/ 160 w 781"/>
                <a:gd name="T75" fmla="*/ 564 h 748"/>
                <a:gd name="T76" fmla="*/ 391 w 781"/>
                <a:gd name="T77" fmla="*/ 547 h 748"/>
                <a:gd name="T78" fmla="*/ 217 w 781"/>
                <a:gd name="T79" fmla="*/ 374 h 748"/>
                <a:gd name="T80" fmla="*/ 391 w 781"/>
                <a:gd name="T81" fmla="*/ 201 h 748"/>
                <a:gd name="T82" fmla="*/ 391 w 781"/>
                <a:gd name="T83" fmla="*/ 547 h 748"/>
                <a:gd name="T84" fmla="*/ 279 w 781"/>
                <a:gd name="T85" fmla="*/ 263 h 748"/>
                <a:gd name="T86" fmla="*/ 279 w 781"/>
                <a:gd name="T87" fmla="*/ 485 h 748"/>
                <a:gd name="T88" fmla="*/ 548 w 781"/>
                <a:gd name="T89" fmla="*/ 37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1" h="748">
                  <a:moveTo>
                    <a:pt x="259" y="748"/>
                  </a:moveTo>
                  <a:cubicBezTo>
                    <a:pt x="258" y="748"/>
                    <a:pt x="257" y="747"/>
                    <a:pt x="255" y="746"/>
                  </a:cubicBezTo>
                  <a:cubicBezTo>
                    <a:pt x="136" y="678"/>
                    <a:pt x="136" y="678"/>
                    <a:pt x="136" y="678"/>
                  </a:cubicBezTo>
                  <a:cubicBezTo>
                    <a:pt x="133" y="676"/>
                    <a:pt x="132" y="673"/>
                    <a:pt x="132" y="670"/>
                  </a:cubicBezTo>
                  <a:cubicBezTo>
                    <a:pt x="143" y="565"/>
                    <a:pt x="143" y="565"/>
                    <a:pt x="143" y="565"/>
                  </a:cubicBezTo>
                  <a:cubicBezTo>
                    <a:pt x="101" y="493"/>
                    <a:pt x="101" y="493"/>
                    <a:pt x="101" y="493"/>
                  </a:cubicBezTo>
                  <a:cubicBezTo>
                    <a:pt x="5" y="450"/>
                    <a:pt x="5" y="450"/>
                    <a:pt x="5" y="450"/>
                  </a:cubicBezTo>
                  <a:cubicBezTo>
                    <a:pt x="2" y="449"/>
                    <a:pt x="0" y="446"/>
                    <a:pt x="0" y="443"/>
                  </a:cubicBezTo>
                  <a:cubicBezTo>
                    <a:pt x="0" y="305"/>
                    <a:pt x="0" y="305"/>
                    <a:pt x="0" y="305"/>
                  </a:cubicBezTo>
                  <a:cubicBezTo>
                    <a:pt x="0" y="302"/>
                    <a:pt x="2" y="299"/>
                    <a:pt x="5" y="298"/>
                  </a:cubicBezTo>
                  <a:cubicBezTo>
                    <a:pt x="101" y="255"/>
                    <a:pt x="101" y="255"/>
                    <a:pt x="101" y="255"/>
                  </a:cubicBezTo>
                  <a:cubicBezTo>
                    <a:pt x="143" y="183"/>
                    <a:pt x="143" y="183"/>
                    <a:pt x="143" y="183"/>
                  </a:cubicBezTo>
                  <a:cubicBezTo>
                    <a:pt x="132" y="78"/>
                    <a:pt x="132" y="78"/>
                    <a:pt x="132" y="78"/>
                  </a:cubicBezTo>
                  <a:cubicBezTo>
                    <a:pt x="131" y="75"/>
                    <a:pt x="133" y="72"/>
                    <a:pt x="136" y="70"/>
                  </a:cubicBezTo>
                  <a:cubicBezTo>
                    <a:pt x="255" y="1"/>
                    <a:pt x="255" y="1"/>
                    <a:pt x="255" y="1"/>
                  </a:cubicBezTo>
                  <a:cubicBezTo>
                    <a:pt x="258" y="0"/>
                    <a:pt x="261" y="0"/>
                    <a:pt x="264" y="2"/>
                  </a:cubicBezTo>
                  <a:cubicBezTo>
                    <a:pt x="349" y="64"/>
                    <a:pt x="349" y="64"/>
                    <a:pt x="349" y="64"/>
                  </a:cubicBezTo>
                  <a:cubicBezTo>
                    <a:pt x="432" y="64"/>
                    <a:pt x="432" y="64"/>
                    <a:pt x="432" y="64"/>
                  </a:cubicBezTo>
                  <a:cubicBezTo>
                    <a:pt x="517" y="2"/>
                    <a:pt x="517" y="2"/>
                    <a:pt x="517" y="2"/>
                  </a:cubicBezTo>
                  <a:cubicBezTo>
                    <a:pt x="520" y="0"/>
                    <a:pt x="523" y="0"/>
                    <a:pt x="526" y="1"/>
                  </a:cubicBezTo>
                  <a:cubicBezTo>
                    <a:pt x="645" y="70"/>
                    <a:pt x="645" y="70"/>
                    <a:pt x="645" y="70"/>
                  </a:cubicBezTo>
                  <a:cubicBezTo>
                    <a:pt x="648" y="72"/>
                    <a:pt x="650" y="75"/>
                    <a:pt x="649" y="78"/>
                  </a:cubicBezTo>
                  <a:cubicBezTo>
                    <a:pt x="638" y="182"/>
                    <a:pt x="638" y="182"/>
                    <a:pt x="638" y="182"/>
                  </a:cubicBezTo>
                  <a:cubicBezTo>
                    <a:pt x="680" y="255"/>
                    <a:pt x="680" y="255"/>
                    <a:pt x="680" y="255"/>
                  </a:cubicBezTo>
                  <a:cubicBezTo>
                    <a:pt x="776" y="297"/>
                    <a:pt x="776" y="297"/>
                    <a:pt x="776" y="297"/>
                  </a:cubicBezTo>
                  <a:cubicBezTo>
                    <a:pt x="779" y="299"/>
                    <a:pt x="781" y="301"/>
                    <a:pt x="781" y="305"/>
                  </a:cubicBezTo>
                  <a:cubicBezTo>
                    <a:pt x="781" y="442"/>
                    <a:pt x="781" y="442"/>
                    <a:pt x="781" y="442"/>
                  </a:cubicBezTo>
                  <a:cubicBezTo>
                    <a:pt x="781" y="446"/>
                    <a:pt x="779" y="448"/>
                    <a:pt x="776" y="450"/>
                  </a:cubicBezTo>
                  <a:cubicBezTo>
                    <a:pt x="680" y="492"/>
                    <a:pt x="680" y="492"/>
                    <a:pt x="680" y="492"/>
                  </a:cubicBezTo>
                  <a:cubicBezTo>
                    <a:pt x="638" y="565"/>
                    <a:pt x="638" y="565"/>
                    <a:pt x="638" y="565"/>
                  </a:cubicBezTo>
                  <a:cubicBezTo>
                    <a:pt x="650" y="669"/>
                    <a:pt x="650" y="669"/>
                    <a:pt x="650" y="669"/>
                  </a:cubicBezTo>
                  <a:cubicBezTo>
                    <a:pt x="650" y="673"/>
                    <a:pt x="649" y="676"/>
                    <a:pt x="646" y="677"/>
                  </a:cubicBezTo>
                  <a:cubicBezTo>
                    <a:pt x="526" y="746"/>
                    <a:pt x="526" y="746"/>
                    <a:pt x="526" y="746"/>
                  </a:cubicBezTo>
                  <a:cubicBezTo>
                    <a:pt x="524" y="748"/>
                    <a:pt x="520" y="748"/>
                    <a:pt x="518" y="746"/>
                  </a:cubicBezTo>
                  <a:cubicBezTo>
                    <a:pt x="433" y="684"/>
                    <a:pt x="433" y="684"/>
                    <a:pt x="433" y="684"/>
                  </a:cubicBezTo>
                  <a:cubicBezTo>
                    <a:pt x="349" y="684"/>
                    <a:pt x="349" y="684"/>
                    <a:pt x="349" y="684"/>
                  </a:cubicBezTo>
                  <a:cubicBezTo>
                    <a:pt x="264" y="746"/>
                    <a:pt x="264" y="746"/>
                    <a:pt x="264" y="746"/>
                  </a:cubicBezTo>
                  <a:cubicBezTo>
                    <a:pt x="263" y="747"/>
                    <a:pt x="261" y="748"/>
                    <a:pt x="259" y="748"/>
                  </a:cubicBezTo>
                  <a:close/>
                  <a:moveTo>
                    <a:pt x="149" y="666"/>
                  </a:moveTo>
                  <a:cubicBezTo>
                    <a:pt x="259" y="730"/>
                    <a:pt x="259" y="730"/>
                    <a:pt x="259" y="730"/>
                  </a:cubicBezTo>
                  <a:cubicBezTo>
                    <a:pt x="342" y="669"/>
                    <a:pt x="342" y="669"/>
                    <a:pt x="342" y="669"/>
                  </a:cubicBezTo>
                  <a:cubicBezTo>
                    <a:pt x="343" y="668"/>
                    <a:pt x="345" y="668"/>
                    <a:pt x="346" y="668"/>
                  </a:cubicBezTo>
                  <a:cubicBezTo>
                    <a:pt x="435" y="668"/>
                    <a:pt x="435" y="668"/>
                    <a:pt x="435" y="668"/>
                  </a:cubicBezTo>
                  <a:cubicBezTo>
                    <a:pt x="435" y="668"/>
                    <a:pt x="435" y="668"/>
                    <a:pt x="435" y="668"/>
                  </a:cubicBezTo>
                  <a:cubicBezTo>
                    <a:pt x="437" y="668"/>
                    <a:pt x="439" y="668"/>
                    <a:pt x="440" y="669"/>
                  </a:cubicBezTo>
                  <a:cubicBezTo>
                    <a:pt x="523" y="730"/>
                    <a:pt x="523" y="730"/>
                    <a:pt x="523" y="730"/>
                  </a:cubicBezTo>
                  <a:cubicBezTo>
                    <a:pt x="633" y="666"/>
                    <a:pt x="633" y="666"/>
                    <a:pt x="633" y="666"/>
                  </a:cubicBezTo>
                  <a:cubicBezTo>
                    <a:pt x="622" y="564"/>
                    <a:pt x="622" y="564"/>
                    <a:pt x="622" y="564"/>
                  </a:cubicBezTo>
                  <a:cubicBezTo>
                    <a:pt x="622" y="562"/>
                    <a:pt x="622" y="561"/>
                    <a:pt x="623" y="559"/>
                  </a:cubicBezTo>
                  <a:cubicBezTo>
                    <a:pt x="668" y="482"/>
                    <a:pt x="668" y="482"/>
                    <a:pt x="668" y="482"/>
                  </a:cubicBezTo>
                  <a:cubicBezTo>
                    <a:pt x="668" y="481"/>
                    <a:pt x="670" y="479"/>
                    <a:pt x="671" y="479"/>
                  </a:cubicBezTo>
                  <a:cubicBezTo>
                    <a:pt x="765" y="437"/>
                    <a:pt x="765" y="437"/>
                    <a:pt x="765" y="437"/>
                  </a:cubicBezTo>
                  <a:cubicBezTo>
                    <a:pt x="765" y="310"/>
                    <a:pt x="765" y="310"/>
                    <a:pt x="765" y="310"/>
                  </a:cubicBezTo>
                  <a:cubicBezTo>
                    <a:pt x="671" y="268"/>
                    <a:pt x="671" y="268"/>
                    <a:pt x="671" y="268"/>
                  </a:cubicBezTo>
                  <a:cubicBezTo>
                    <a:pt x="669" y="268"/>
                    <a:pt x="668" y="267"/>
                    <a:pt x="667" y="265"/>
                  </a:cubicBezTo>
                  <a:cubicBezTo>
                    <a:pt x="623" y="188"/>
                    <a:pt x="623" y="188"/>
                    <a:pt x="623" y="188"/>
                  </a:cubicBezTo>
                  <a:cubicBezTo>
                    <a:pt x="622" y="187"/>
                    <a:pt x="622" y="185"/>
                    <a:pt x="622" y="183"/>
                  </a:cubicBezTo>
                  <a:cubicBezTo>
                    <a:pt x="633" y="81"/>
                    <a:pt x="633" y="81"/>
                    <a:pt x="633" y="81"/>
                  </a:cubicBezTo>
                  <a:cubicBezTo>
                    <a:pt x="522" y="18"/>
                    <a:pt x="522" y="18"/>
                    <a:pt x="522" y="18"/>
                  </a:cubicBezTo>
                  <a:cubicBezTo>
                    <a:pt x="440" y="78"/>
                    <a:pt x="440" y="78"/>
                    <a:pt x="440" y="78"/>
                  </a:cubicBezTo>
                  <a:cubicBezTo>
                    <a:pt x="438" y="79"/>
                    <a:pt x="437" y="80"/>
                    <a:pt x="435" y="80"/>
                  </a:cubicBezTo>
                  <a:cubicBezTo>
                    <a:pt x="346" y="80"/>
                    <a:pt x="346" y="80"/>
                    <a:pt x="346" y="80"/>
                  </a:cubicBezTo>
                  <a:cubicBezTo>
                    <a:pt x="346" y="80"/>
                    <a:pt x="346" y="80"/>
                    <a:pt x="346" y="80"/>
                  </a:cubicBezTo>
                  <a:cubicBezTo>
                    <a:pt x="344" y="80"/>
                    <a:pt x="343" y="79"/>
                    <a:pt x="341" y="78"/>
                  </a:cubicBezTo>
                  <a:cubicBezTo>
                    <a:pt x="258" y="18"/>
                    <a:pt x="258" y="18"/>
                    <a:pt x="258" y="18"/>
                  </a:cubicBezTo>
                  <a:cubicBezTo>
                    <a:pt x="148" y="82"/>
                    <a:pt x="148" y="82"/>
                    <a:pt x="148" y="82"/>
                  </a:cubicBezTo>
                  <a:cubicBezTo>
                    <a:pt x="159" y="184"/>
                    <a:pt x="159" y="184"/>
                    <a:pt x="159" y="184"/>
                  </a:cubicBezTo>
                  <a:cubicBezTo>
                    <a:pt x="159" y="185"/>
                    <a:pt x="159" y="187"/>
                    <a:pt x="158" y="189"/>
                  </a:cubicBezTo>
                  <a:cubicBezTo>
                    <a:pt x="114" y="266"/>
                    <a:pt x="114" y="266"/>
                    <a:pt x="114" y="266"/>
                  </a:cubicBezTo>
                  <a:cubicBezTo>
                    <a:pt x="113" y="267"/>
                    <a:pt x="112" y="268"/>
                    <a:pt x="110" y="269"/>
                  </a:cubicBezTo>
                  <a:cubicBezTo>
                    <a:pt x="16" y="310"/>
                    <a:pt x="16" y="310"/>
                    <a:pt x="16" y="310"/>
                  </a:cubicBezTo>
                  <a:cubicBezTo>
                    <a:pt x="16" y="438"/>
                    <a:pt x="16" y="438"/>
                    <a:pt x="16" y="438"/>
                  </a:cubicBezTo>
                  <a:cubicBezTo>
                    <a:pt x="110" y="479"/>
                    <a:pt x="110" y="479"/>
                    <a:pt x="110" y="479"/>
                  </a:cubicBezTo>
                  <a:cubicBezTo>
                    <a:pt x="112" y="480"/>
                    <a:pt x="113" y="481"/>
                    <a:pt x="114" y="482"/>
                  </a:cubicBezTo>
                  <a:cubicBezTo>
                    <a:pt x="158" y="559"/>
                    <a:pt x="158" y="559"/>
                    <a:pt x="158" y="559"/>
                  </a:cubicBezTo>
                  <a:cubicBezTo>
                    <a:pt x="159" y="561"/>
                    <a:pt x="160" y="563"/>
                    <a:pt x="160" y="564"/>
                  </a:cubicBezTo>
                  <a:lnTo>
                    <a:pt x="149" y="666"/>
                  </a:lnTo>
                  <a:close/>
                  <a:moveTo>
                    <a:pt x="391" y="547"/>
                  </a:moveTo>
                  <a:cubicBezTo>
                    <a:pt x="344" y="547"/>
                    <a:pt x="301" y="529"/>
                    <a:pt x="268" y="496"/>
                  </a:cubicBezTo>
                  <a:cubicBezTo>
                    <a:pt x="235" y="464"/>
                    <a:pt x="217" y="420"/>
                    <a:pt x="217" y="374"/>
                  </a:cubicBezTo>
                  <a:cubicBezTo>
                    <a:pt x="217" y="328"/>
                    <a:pt x="235" y="284"/>
                    <a:pt x="268" y="251"/>
                  </a:cubicBezTo>
                  <a:cubicBezTo>
                    <a:pt x="301" y="219"/>
                    <a:pt x="344" y="201"/>
                    <a:pt x="391" y="201"/>
                  </a:cubicBezTo>
                  <a:cubicBezTo>
                    <a:pt x="486" y="201"/>
                    <a:pt x="564" y="278"/>
                    <a:pt x="564" y="374"/>
                  </a:cubicBezTo>
                  <a:cubicBezTo>
                    <a:pt x="564" y="469"/>
                    <a:pt x="486" y="547"/>
                    <a:pt x="391" y="547"/>
                  </a:cubicBezTo>
                  <a:close/>
                  <a:moveTo>
                    <a:pt x="391" y="217"/>
                  </a:moveTo>
                  <a:cubicBezTo>
                    <a:pt x="349" y="217"/>
                    <a:pt x="309" y="233"/>
                    <a:pt x="279" y="263"/>
                  </a:cubicBezTo>
                  <a:cubicBezTo>
                    <a:pt x="250" y="292"/>
                    <a:pt x="233" y="332"/>
                    <a:pt x="233" y="374"/>
                  </a:cubicBezTo>
                  <a:cubicBezTo>
                    <a:pt x="233" y="416"/>
                    <a:pt x="250" y="455"/>
                    <a:pt x="279" y="485"/>
                  </a:cubicBezTo>
                  <a:cubicBezTo>
                    <a:pt x="309" y="515"/>
                    <a:pt x="349" y="531"/>
                    <a:pt x="391" y="531"/>
                  </a:cubicBezTo>
                  <a:cubicBezTo>
                    <a:pt x="477" y="531"/>
                    <a:pt x="548" y="461"/>
                    <a:pt x="548" y="374"/>
                  </a:cubicBezTo>
                  <a:cubicBezTo>
                    <a:pt x="548" y="287"/>
                    <a:pt x="477" y="217"/>
                    <a:pt x="391" y="2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64"/>
            <p:cNvSpPr>
              <a:spLocks noEditPoints="1"/>
            </p:cNvSpPr>
            <p:nvPr/>
          </p:nvSpPr>
          <p:spPr bwMode="auto">
            <a:xfrm>
              <a:off x="7227888" y="531813"/>
              <a:ext cx="239713" cy="249238"/>
            </a:xfrm>
            <a:custGeom>
              <a:avLst/>
              <a:gdLst>
                <a:gd name="T0" fmla="*/ 149 w 373"/>
                <a:gd name="T1" fmla="*/ 382 h 387"/>
                <a:gd name="T2" fmla="*/ 95 w 373"/>
                <a:gd name="T3" fmla="*/ 319 h 387"/>
                <a:gd name="T4" fmla="*/ 38 w 373"/>
                <a:gd name="T5" fmla="*/ 321 h 387"/>
                <a:gd name="T6" fmla="*/ 4 w 373"/>
                <a:gd name="T7" fmla="*/ 255 h 387"/>
                <a:gd name="T8" fmla="*/ 32 w 373"/>
                <a:gd name="T9" fmla="*/ 177 h 387"/>
                <a:gd name="T10" fmla="*/ 2 w 373"/>
                <a:gd name="T11" fmla="*/ 128 h 387"/>
                <a:gd name="T12" fmla="*/ 42 w 373"/>
                <a:gd name="T13" fmla="*/ 66 h 387"/>
                <a:gd name="T14" fmla="*/ 124 w 373"/>
                <a:gd name="T15" fmla="*/ 51 h 387"/>
                <a:gd name="T16" fmla="*/ 150 w 373"/>
                <a:gd name="T17" fmla="*/ 1 h 387"/>
                <a:gd name="T18" fmla="*/ 224 w 373"/>
                <a:gd name="T19" fmla="*/ 4 h 387"/>
                <a:gd name="T20" fmla="*/ 278 w 373"/>
                <a:gd name="T21" fmla="*/ 68 h 387"/>
                <a:gd name="T22" fmla="*/ 335 w 373"/>
                <a:gd name="T23" fmla="*/ 65 h 387"/>
                <a:gd name="T24" fmla="*/ 369 w 373"/>
                <a:gd name="T25" fmla="*/ 131 h 387"/>
                <a:gd name="T26" fmla="*/ 341 w 373"/>
                <a:gd name="T27" fmla="*/ 210 h 387"/>
                <a:gd name="T28" fmla="*/ 371 w 373"/>
                <a:gd name="T29" fmla="*/ 258 h 387"/>
                <a:gd name="T30" fmla="*/ 331 w 373"/>
                <a:gd name="T31" fmla="*/ 320 h 387"/>
                <a:gd name="T32" fmla="*/ 249 w 373"/>
                <a:gd name="T33" fmla="*/ 335 h 387"/>
                <a:gd name="T34" fmla="*/ 223 w 373"/>
                <a:gd name="T35" fmla="*/ 386 h 387"/>
                <a:gd name="T36" fmla="*/ 156 w 373"/>
                <a:gd name="T37" fmla="*/ 387 h 387"/>
                <a:gd name="T38" fmla="*/ 101 w 373"/>
                <a:gd name="T39" fmla="*/ 303 h 387"/>
                <a:gd name="T40" fmla="*/ 142 w 373"/>
                <a:gd name="T41" fmla="*/ 328 h 387"/>
                <a:gd name="T42" fmla="*/ 217 w 373"/>
                <a:gd name="T43" fmla="*/ 370 h 387"/>
                <a:gd name="T44" fmla="*/ 239 w 373"/>
                <a:gd name="T45" fmla="*/ 323 h 387"/>
                <a:gd name="T46" fmla="*/ 281 w 373"/>
                <a:gd name="T47" fmla="*/ 299 h 387"/>
                <a:gd name="T48" fmla="*/ 355 w 373"/>
                <a:gd name="T49" fmla="*/ 255 h 387"/>
                <a:gd name="T50" fmla="*/ 325 w 373"/>
                <a:gd name="T51" fmla="*/ 213 h 387"/>
                <a:gd name="T52" fmla="*/ 326 w 373"/>
                <a:gd name="T53" fmla="*/ 165 h 387"/>
                <a:gd name="T54" fmla="*/ 324 w 373"/>
                <a:gd name="T55" fmla="*/ 78 h 387"/>
                <a:gd name="T56" fmla="*/ 272 w 373"/>
                <a:gd name="T57" fmla="*/ 83 h 387"/>
                <a:gd name="T58" fmla="*/ 231 w 373"/>
                <a:gd name="T59" fmla="*/ 58 h 387"/>
                <a:gd name="T60" fmla="*/ 156 w 373"/>
                <a:gd name="T61" fmla="*/ 17 h 387"/>
                <a:gd name="T62" fmla="*/ 134 w 373"/>
                <a:gd name="T63" fmla="*/ 64 h 387"/>
                <a:gd name="T64" fmla="*/ 92 w 373"/>
                <a:gd name="T65" fmla="*/ 87 h 387"/>
                <a:gd name="T66" fmla="*/ 18 w 373"/>
                <a:gd name="T67" fmla="*/ 132 h 387"/>
                <a:gd name="T68" fmla="*/ 48 w 373"/>
                <a:gd name="T69" fmla="*/ 174 h 387"/>
                <a:gd name="T70" fmla="*/ 47 w 373"/>
                <a:gd name="T71" fmla="*/ 222 h 387"/>
                <a:gd name="T72" fmla="*/ 49 w 373"/>
                <a:gd name="T73" fmla="*/ 308 h 387"/>
                <a:gd name="T74" fmla="*/ 97 w 373"/>
                <a:gd name="T75" fmla="*/ 302 h 387"/>
                <a:gd name="T76" fmla="*/ 144 w 373"/>
                <a:gd name="T77" fmla="*/ 270 h 387"/>
                <a:gd name="T78" fmla="*/ 187 w 373"/>
                <a:gd name="T79" fmla="*/ 105 h 387"/>
                <a:gd name="T80" fmla="*/ 271 w 373"/>
                <a:gd name="T81" fmla="*/ 169 h 387"/>
                <a:gd name="T82" fmla="*/ 186 w 373"/>
                <a:gd name="T83" fmla="*/ 281 h 387"/>
                <a:gd name="T84" fmla="*/ 124 w 373"/>
                <a:gd name="T85" fmla="*/ 158 h 387"/>
                <a:gd name="T86" fmla="*/ 186 w 373"/>
                <a:gd name="T87" fmla="*/ 265 h 387"/>
                <a:gd name="T88" fmla="*/ 256 w 373"/>
                <a:gd name="T89" fmla="*/ 174 h 387"/>
                <a:gd name="T90" fmla="*/ 187 w 373"/>
                <a:gd name="T91" fmla="*/ 121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3" h="387">
                  <a:moveTo>
                    <a:pt x="156" y="387"/>
                  </a:moveTo>
                  <a:cubicBezTo>
                    <a:pt x="153" y="387"/>
                    <a:pt x="150" y="385"/>
                    <a:pt x="149" y="382"/>
                  </a:cubicBezTo>
                  <a:cubicBezTo>
                    <a:pt x="128" y="337"/>
                    <a:pt x="128" y="337"/>
                    <a:pt x="128" y="337"/>
                  </a:cubicBezTo>
                  <a:cubicBezTo>
                    <a:pt x="95" y="319"/>
                    <a:pt x="95" y="319"/>
                    <a:pt x="95" y="319"/>
                  </a:cubicBezTo>
                  <a:cubicBezTo>
                    <a:pt x="46" y="325"/>
                    <a:pt x="46" y="325"/>
                    <a:pt x="46" y="325"/>
                  </a:cubicBezTo>
                  <a:cubicBezTo>
                    <a:pt x="43" y="325"/>
                    <a:pt x="40" y="324"/>
                    <a:pt x="38" y="321"/>
                  </a:cubicBezTo>
                  <a:cubicBezTo>
                    <a:pt x="4" y="264"/>
                    <a:pt x="4" y="264"/>
                    <a:pt x="4" y="264"/>
                  </a:cubicBezTo>
                  <a:cubicBezTo>
                    <a:pt x="2" y="261"/>
                    <a:pt x="2" y="258"/>
                    <a:pt x="4" y="255"/>
                  </a:cubicBezTo>
                  <a:cubicBezTo>
                    <a:pt x="33" y="215"/>
                    <a:pt x="33" y="215"/>
                    <a:pt x="33" y="215"/>
                  </a:cubicBezTo>
                  <a:cubicBezTo>
                    <a:pt x="32" y="177"/>
                    <a:pt x="32" y="177"/>
                    <a:pt x="32" y="177"/>
                  </a:cubicBezTo>
                  <a:cubicBezTo>
                    <a:pt x="2" y="137"/>
                    <a:pt x="2" y="137"/>
                    <a:pt x="2" y="137"/>
                  </a:cubicBezTo>
                  <a:cubicBezTo>
                    <a:pt x="0" y="135"/>
                    <a:pt x="0" y="131"/>
                    <a:pt x="2" y="128"/>
                  </a:cubicBezTo>
                  <a:cubicBezTo>
                    <a:pt x="34" y="70"/>
                    <a:pt x="34" y="70"/>
                    <a:pt x="34" y="70"/>
                  </a:cubicBezTo>
                  <a:cubicBezTo>
                    <a:pt x="36" y="67"/>
                    <a:pt x="39" y="66"/>
                    <a:pt x="42" y="66"/>
                  </a:cubicBezTo>
                  <a:cubicBezTo>
                    <a:pt x="91" y="71"/>
                    <a:pt x="91" y="71"/>
                    <a:pt x="91" y="71"/>
                  </a:cubicBezTo>
                  <a:cubicBezTo>
                    <a:pt x="124" y="51"/>
                    <a:pt x="124" y="51"/>
                    <a:pt x="124" y="51"/>
                  </a:cubicBezTo>
                  <a:cubicBezTo>
                    <a:pt x="143" y="6"/>
                    <a:pt x="143" y="6"/>
                    <a:pt x="143" y="6"/>
                  </a:cubicBezTo>
                  <a:cubicBezTo>
                    <a:pt x="144" y="3"/>
                    <a:pt x="147" y="1"/>
                    <a:pt x="150" y="1"/>
                  </a:cubicBezTo>
                  <a:cubicBezTo>
                    <a:pt x="217" y="0"/>
                    <a:pt x="217" y="0"/>
                    <a:pt x="217" y="0"/>
                  </a:cubicBezTo>
                  <a:cubicBezTo>
                    <a:pt x="220" y="0"/>
                    <a:pt x="223" y="1"/>
                    <a:pt x="224" y="4"/>
                  </a:cubicBezTo>
                  <a:cubicBezTo>
                    <a:pt x="245" y="49"/>
                    <a:pt x="245" y="49"/>
                    <a:pt x="245" y="49"/>
                  </a:cubicBezTo>
                  <a:cubicBezTo>
                    <a:pt x="278" y="68"/>
                    <a:pt x="278" y="68"/>
                    <a:pt x="278" y="68"/>
                  </a:cubicBezTo>
                  <a:cubicBezTo>
                    <a:pt x="327" y="62"/>
                    <a:pt x="327" y="62"/>
                    <a:pt x="327" y="62"/>
                  </a:cubicBezTo>
                  <a:cubicBezTo>
                    <a:pt x="330" y="61"/>
                    <a:pt x="333" y="63"/>
                    <a:pt x="335" y="65"/>
                  </a:cubicBezTo>
                  <a:cubicBezTo>
                    <a:pt x="369" y="123"/>
                    <a:pt x="369" y="123"/>
                    <a:pt x="369" y="123"/>
                  </a:cubicBezTo>
                  <a:cubicBezTo>
                    <a:pt x="371" y="125"/>
                    <a:pt x="371" y="129"/>
                    <a:pt x="369" y="131"/>
                  </a:cubicBezTo>
                  <a:cubicBezTo>
                    <a:pt x="340" y="172"/>
                    <a:pt x="340" y="172"/>
                    <a:pt x="340" y="172"/>
                  </a:cubicBezTo>
                  <a:cubicBezTo>
                    <a:pt x="341" y="210"/>
                    <a:pt x="341" y="210"/>
                    <a:pt x="341" y="210"/>
                  </a:cubicBezTo>
                  <a:cubicBezTo>
                    <a:pt x="371" y="249"/>
                    <a:pt x="371" y="249"/>
                    <a:pt x="371" y="249"/>
                  </a:cubicBezTo>
                  <a:cubicBezTo>
                    <a:pt x="373" y="252"/>
                    <a:pt x="373" y="255"/>
                    <a:pt x="371" y="258"/>
                  </a:cubicBezTo>
                  <a:cubicBezTo>
                    <a:pt x="339" y="316"/>
                    <a:pt x="339" y="316"/>
                    <a:pt x="339" y="316"/>
                  </a:cubicBezTo>
                  <a:cubicBezTo>
                    <a:pt x="337" y="319"/>
                    <a:pt x="334" y="321"/>
                    <a:pt x="331" y="320"/>
                  </a:cubicBezTo>
                  <a:cubicBezTo>
                    <a:pt x="282" y="316"/>
                    <a:pt x="282" y="316"/>
                    <a:pt x="282" y="316"/>
                  </a:cubicBezTo>
                  <a:cubicBezTo>
                    <a:pt x="249" y="335"/>
                    <a:pt x="249" y="335"/>
                    <a:pt x="249" y="335"/>
                  </a:cubicBezTo>
                  <a:cubicBezTo>
                    <a:pt x="230" y="381"/>
                    <a:pt x="230" y="381"/>
                    <a:pt x="230" y="381"/>
                  </a:cubicBezTo>
                  <a:cubicBezTo>
                    <a:pt x="229" y="384"/>
                    <a:pt x="226" y="386"/>
                    <a:pt x="223" y="386"/>
                  </a:cubicBezTo>
                  <a:cubicBezTo>
                    <a:pt x="156" y="387"/>
                    <a:pt x="156" y="387"/>
                    <a:pt x="156" y="387"/>
                  </a:cubicBezTo>
                  <a:cubicBezTo>
                    <a:pt x="156" y="387"/>
                    <a:pt x="156" y="387"/>
                    <a:pt x="156" y="387"/>
                  </a:cubicBezTo>
                  <a:close/>
                  <a:moveTo>
                    <a:pt x="97" y="302"/>
                  </a:moveTo>
                  <a:cubicBezTo>
                    <a:pt x="98" y="302"/>
                    <a:pt x="99" y="303"/>
                    <a:pt x="101" y="303"/>
                  </a:cubicBezTo>
                  <a:cubicBezTo>
                    <a:pt x="138" y="324"/>
                    <a:pt x="138" y="324"/>
                    <a:pt x="138" y="324"/>
                  </a:cubicBezTo>
                  <a:cubicBezTo>
                    <a:pt x="140" y="325"/>
                    <a:pt x="141" y="326"/>
                    <a:pt x="142" y="328"/>
                  </a:cubicBezTo>
                  <a:cubicBezTo>
                    <a:pt x="161" y="371"/>
                    <a:pt x="161" y="371"/>
                    <a:pt x="161" y="371"/>
                  </a:cubicBezTo>
                  <a:cubicBezTo>
                    <a:pt x="217" y="370"/>
                    <a:pt x="217" y="370"/>
                    <a:pt x="217" y="370"/>
                  </a:cubicBezTo>
                  <a:cubicBezTo>
                    <a:pt x="236" y="326"/>
                    <a:pt x="236" y="326"/>
                    <a:pt x="236" y="326"/>
                  </a:cubicBezTo>
                  <a:cubicBezTo>
                    <a:pt x="236" y="325"/>
                    <a:pt x="237" y="324"/>
                    <a:pt x="239" y="323"/>
                  </a:cubicBezTo>
                  <a:cubicBezTo>
                    <a:pt x="276" y="301"/>
                    <a:pt x="276" y="301"/>
                    <a:pt x="276" y="301"/>
                  </a:cubicBezTo>
                  <a:cubicBezTo>
                    <a:pt x="277" y="300"/>
                    <a:pt x="279" y="299"/>
                    <a:pt x="281" y="299"/>
                  </a:cubicBezTo>
                  <a:cubicBezTo>
                    <a:pt x="327" y="304"/>
                    <a:pt x="327" y="304"/>
                    <a:pt x="327" y="304"/>
                  </a:cubicBezTo>
                  <a:cubicBezTo>
                    <a:pt x="355" y="255"/>
                    <a:pt x="355" y="255"/>
                    <a:pt x="355" y="255"/>
                  </a:cubicBezTo>
                  <a:cubicBezTo>
                    <a:pt x="326" y="217"/>
                    <a:pt x="326" y="217"/>
                    <a:pt x="326" y="217"/>
                  </a:cubicBezTo>
                  <a:cubicBezTo>
                    <a:pt x="325" y="216"/>
                    <a:pt x="325" y="214"/>
                    <a:pt x="325" y="213"/>
                  </a:cubicBezTo>
                  <a:cubicBezTo>
                    <a:pt x="324" y="169"/>
                    <a:pt x="324" y="169"/>
                    <a:pt x="324" y="169"/>
                  </a:cubicBezTo>
                  <a:cubicBezTo>
                    <a:pt x="324" y="168"/>
                    <a:pt x="325" y="166"/>
                    <a:pt x="326" y="165"/>
                  </a:cubicBezTo>
                  <a:cubicBezTo>
                    <a:pt x="353" y="126"/>
                    <a:pt x="353" y="126"/>
                    <a:pt x="353" y="126"/>
                  </a:cubicBezTo>
                  <a:cubicBezTo>
                    <a:pt x="324" y="78"/>
                    <a:pt x="324" y="78"/>
                    <a:pt x="324" y="78"/>
                  </a:cubicBezTo>
                  <a:cubicBezTo>
                    <a:pt x="277" y="84"/>
                    <a:pt x="277" y="84"/>
                    <a:pt x="277" y="84"/>
                  </a:cubicBezTo>
                  <a:cubicBezTo>
                    <a:pt x="276" y="84"/>
                    <a:pt x="274" y="84"/>
                    <a:pt x="272" y="83"/>
                  </a:cubicBezTo>
                  <a:cubicBezTo>
                    <a:pt x="235" y="62"/>
                    <a:pt x="235" y="62"/>
                    <a:pt x="235" y="62"/>
                  </a:cubicBezTo>
                  <a:cubicBezTo>
                    <a:pt x="233" y="61"/>
                    <a:pt x="232" y="60"/>
                    <a:pt x="231" y="58"/>
                  </a:cubicBezTo>
                  <a:cubicBezTo>
                    <a:pt x="212" y="16"/>
                    <a:pt x="212" y="16"/>
                    <a:pt x="212" y="16"/>
                  </a:cubicBezTo>
                  <a:cubicBezTo>
                    <a:pt x="156" y="17"/>
                    <a:pt x="156" y="17"/>
                    <a:pt x="156" y="17"/>
                  </a:cubicBezTo>
                  <a:cubicBezTo>
                    <a:pt x="137" y="60"/>
                    <a:pt x="137" y="60"/>
                    <a:pt x="137" y="60"/>
                  </a:cubicBezTo>
                  <a:cubicBezTo>
                    <a:pt x="137" y="61"/>
                    <a:pt x="136" y="63"/>
                    <a:pt x="134" y="64"/>
                  </a:cubicBezTo>
                  <a:cubicBezTo>
                    <a:pt x="97" y="86"/>
                    <a:pt x="97" y="86"/>
                    <a:pt x="97" y="86"/>
                  </a:cubicBezTo>
                  <a:cubicBezTo>
                    <a:pt x="96" y="87"/>
                    <a:pt x="94" y="87"/>
                    <a:pt x="92" y="87"/>
                  </a:cubicBezTo>
                  <a:cubicBezTo>
                    <a:pt x="46" y="83"/>
                    <a:pt x="46" y="83"/>
                    <a:pt x="46" y="83"/>
                  </a:cubicBezTo>
                  <a:cubicBezTo>
                    <a:pt x="18" y="132"/>
                    <a:pt x="18" y="132"/>
                    <a:pt x="18" y="132"/>
                  </a:cubicBezTo>
                  <a:cubicBezTo>
                    <a:pt x="47" y="169"/>
                    <a:pt x="47" y="169"/>
                    <a:pt x="47" y="169"/>
                  </a:cubicBezTo>
                  <a:cubicBezTo>
                    <a:pt x="48" y="171"/>
                    <a:pt x="48" y="172"/>
                    <a:pt x="48" y="174"/>
                  </a:cubicBezTo>
                  <a:cubicBezTo>
                    <a:pt x="49" y="217"/>
                    <a:pt x="49" y="217"/>
                    <a:pt x="49" y="217"/>
                  </a:cubicBezTo>
                  <a:cubicBezTo>
                    <a:pt x="49" y="219"/>
                    <a:pt x="48" y="220"/>
                    <a:pt x="47" y="222"/>
                  </a:cubicBezTo>
                  <a:cubicBezTo>
                    <a:pt x="20" y="260"/>
                    <a:pt x="20" y="260"/>
                    <a:pt x="20" y="260"/>
                  </a:cubicBezTo>
                  <a:cubicBezTo>
                    <a:pt x="49" y="308"/>
                    <a:pt x="49" y="308"/>
                    <a:pt x="49" y="308"/>
                  </a:cubicBezTo>
                  <a:cubicBezTo>
                    <a:pt x="96" y="302"/>
                    <a:pt x="96" y="302"/>
                    <a:pt x="96" y="302"/>
                  </a:cubicBezTo>
                  <a:cubicBezTo>
                    <a:pt x="96" y="302"/>
                    <a:pt x="96" y="302"/>
                    <a:pt x="97" y="302"/>
                  </a:cubicBezTo>
                  <a:close/>
                  <a:moveTo>
                    <a:pt x="186" y="281"/>
                  </a:moveTo>
                  <a:cubicBezTo>
                    <a:pt x="172" y="281"/>
                    <a:pt x="157" y="277"/>
                    <a:pt x="144" y="270"/>
                  </a:cubicBezTo>
                  <a:cubicBezTo>
                    <a:pt x="101" y="246"/>
                    <a:pt x="86" y="193"/>
                    <a:pt x="110" y="150"/>
                  </a:cubicBezTo>
                  <a:cubicBezTo>
                    <a:pt x="125" y="123"/>
                    <a:pt x="155" y="105"/>
                    <a:pt x="187" y="105"/>
                  </a:cubicBezTo>
                  <a:cubicBezTo>
                    <a:pt x="201" y="105"/>
                    <a:pt x="216" y="109"/>
                    <a:pt x="229" y="116"/>
                  </a:cubicBezTo>
                  <a:cubicBezTo>
                    <a:pt x="250" y="128"/>
                    <a:pt x="265" y="147"/>
                    <a:pt x="271" y="169"/>
                  </a:cubicBezTo>
                  <a:cubicBezTo>
                    <a:pt x="278" y="192"/>
                    <a:pt x="275" y="215"/>
                    <a:pt x="263" y="236"/>
                  </a:cubicBezTo>
                  <a:cubicBezTo>
                    <a:pt x="248" y="264"/>
                    <a:pt x="218" y="281"/>
                    <a:pt x="186" y="281"/>
                  </a:cubicBezTo>
                  <a:close/>
                  <a:moveTo>
                    <a:pt x="187" y="121"/>
                  </a:moveTo>
                  <a:cubicBezTo>
                    <a:pt x="160" y="121"/>
                    <a:pt x="136" y="135"/>
                    <a:pt x="124" y="158"/>
                  </a:cubicBezTo>
                  <a:cubicBezTo>
                    <a:pt x="104" y="193"/>
                    <a:pt x="117" y="237"/>
                    <a:pt x="151" y="256"/>
                  </a:cubicBezTo>
                  <a:cubicBezTo>
                    <a:pt x="162" y="262"/>
                    <a:pt x="174" y="265"/>
                    <a:pt x="186" y="265"/>
                  </a:cubicBezTo>
                  <a:cubicBezTo>
                    <a:pt x="213" y="265"/>
                    <a:pt x="237" y="251"/>
                    <a:pt x="249" y="228"/>
                  </a:cubicBezTo>
                  <a:cubicBezTo>
                    <a:pt x="259" y="211"/>
                    <a:pt x="261" y="192"/>
                    <a:pt x="256" y="174"/>
                  </a:cubicBezTo>
                  <a:cubicBezTo>
                    <a:pt x="250" y="155"/>
                    <a:pt x="238" y="140"/>
                    <a:pt x="222" y="130"/>
                  </a:cubicBezTo>
                  <a:cubicBezTo>
                    <a:pt x="211" y="124"/>
                    <a:pt x="199" y="121"/>
                    <a:pt x="187" y="1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7" name="Group 116"/>
          <p:cNvGrpSpPr/>
          <p:nvPr/>
        </p:nvGrpSpPr>
        <p:grpSpPr>
          <a:xfrm>
            <a:off x="2953703" y="3617643"/>
            <a:ext cx="861060" cy="861060"/>
            <a:chOff x="1485900" y="2057400"/>
            <a:chExt cx="1028700" cy="1028700"/>
          </a:xfrm>
        </p:grpSpPr>
        <p:sp>
          <p:nvSpPr>
            <p:cNvPr id="118" name="Freeform 9"/>
            <p:cNvSpPr>
              <a:spLocks/>
            </p:cNvSpPr>
            <p:nvPr/>
          </p:nvSpPr>
          <p:spPr bwMode="auto">
            <a:xfrm>
              <a:off x="1485900" y="2057400"/>
              <a:ext cx="1028700" cy="1028700"/>
            </a:xfrm>
            <a:custGeom>
              <a:avLst/>
              <a:gdLst>
                <a:gd name="T0" fmla="*/ 1600 w 1600"/>
                <a:gd name="T1" fmla="*/ 800 h 1600"/>
                <a:gd name="T2" fmla="*/ 800 w 1600"/>
                <a:gd name="T3" fmla="*/ 1600 h 1600"/>
                <a:gd name="T4" fmla="*/ 0 w 1600"/>
                <a:gd name="T5" fmla="*/ 800 h 1600"/>
                <a:gd name="T6" fmla="*/ 0 w 1600"/>
                <a:gd name="T7" fmla="*/ 800 h 1600"/>
                <a:gd name="T8" fmla="*/ 800 w 1600"/>
                <a:gd name="T9" fmla="*/ 0 h 1600"/>
                <a:gd name="T10" fmla="*/ 1600 w 1600"/>
                <a:gd name="T11" fmla="*/ 800 h 1600"/>
              </a:gdLst>
              <a:ahLst/>
              <a:cxnLst>
                <a:cxn ang="0">
                  <a:pos x="T0" y="T1"/>
                </a:cxn>
                <a:cxn ang="0">
                  <a:pos x="T2" y="T3"/>
                </a:cxn>
                <a:cxn ang="0">
                  <a:pos x="T4" y="T5"/>
                </a:cxn>
                <a:cxn ang="0">
                  <a:pos x="T6" y="T7"/>
                </a:cxn>
                <a:cxn ang="0">
                  <a:pos x="T8" y="T9"/>
                </a:cxn>
                <a:cxn ang="0">
                  <a:pos x="T10" y="T11"/>
                </a:cxn>
              </a:cxnLst>
              <a:rect l="0" t="0" r="r" b="b"/>
              <a:pathLst>
                <a:path w="1600" h="1600">
                  <a:moveTo>
                    <a:pt x="1600" y="800"/>
                  </a:moveTo>
                  <a:cubicBezTo>
                    <a:pt x="1600" y="1240"/>
                    <a:pt x="1240" y="1600"/>
                    <a:pt x="800" y="1600"/>
                  </a:cubicBezTo>
                  <a:cubicBezTo>
                    <a:pt x="360" y="1600"/>
                    <a:pt x="0" y="1240"/>
                    <a:pt x="0" y="800"/>
                  </a:cubicBezTo>
                  <a:cubicBezTo>
                    <a:pt x="0" y="800"/>
                    <a:pt x="0" y="800"/>
                    <a:pt x="0" y="800"/>
                  </a:cubicBezTo>
                  <a:cubicBezTo>
                    <a:pt x="0" y="360"/>
                    <a:pt x="360" y="0"/>
                    <a:pt x="800" y="0"/>
                  </a:cubicBezTo>
                  <a:cubicBezTo>
                    <a:pt x="1240" y="0"/>
                    <a:pt x="1600" y="360"/>
                    <a:pt x="1600" y="800"/>
                  </a:cubicBez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222"/>
            <p:cNvSpPr>
              <a:spLocks noEditPoints="1"/>
            </p:cNvSpPr>
            <p:nvPr/>
          </p:nvSpPr>
          <p:spPr bwMode="auto">
            <a:xfrm>
              <a:off x="1820863" y="2263775"/>
              <a:ext cx="369888" cy="487363"/>
            </a:xfrm>
            <a:custGeom>
              <a:avLst/>
              <a:gdLst>
                <a:gd name="T0" fmla="*/ 383 w 574"/>
                <a:gd name="T1" fmla="*/ 757 h 757"/>
                <a:gd name="T2" fmla="*/ 191 w 574"/>
                <a:gd name="T3" fmla="*/ 757 h 757"/>
                <a:gd name="T4" fmla="*/ 167 w 574"/>
                <a:gd name="T5" fmla="*/ 734 h 757"/>
                <a:gd name="T6" fmla="*/ 167 w 574"/>
                <a:gd name="T7" fmla="*/ 678 h 757"/>
                <a:gd name="T8" fmla="*/ 84 w 574"/>
                <a:gd name="T9" fmla="*/ 499 h 757"/>
                <a:gd name="T10" fmla="*/ 55 w 574"/>
                <a:gd name="T11" fmla="*/ 456 h 757"/>
                <a:gd name="T12" fmla="*/ 29 w 574"/>
                <a:gd name="T13" fmla="*/ 412 h 757"/>
                <a:gd name="T14" fmla="*/ 27 w 574"/>
                <a:gd name="T15" fmla="*/ 408 h 757"/>
                <a:gd name="T16" fmla="*/ 0 w 574"/>
                <a:gd name="T17" fmla="*/ 287 h 757"/>
                <a:gd name="T18" fmla="*/ 287 w 574"/>
                <a:gd name="T19" fmla="*/ 0 h 757"/>
                <a:gd name="T20" fmla="*/ 574 w 574"/>
                <a:gd name="T21" fmla="*/ 287 h 757"/>
                <a:gd name="T22" fmla="*/ 547 w 574"/>
                <a:gd name="T23" fmla="*/ 408 h 757"/>
                <a:gd name="T24" fmla="*/ 545 w 574"/>
                <a:gd name="T25" fmla="*/ 412 h 757"/>
                <a:gd name="T26" fmla="*/ 519 w 574"/>
                <a:gd name="T27" fmla="*/ 456 h 757"/>
                <a:gd name="T28" fmla="*/ 490 w 574"/>
                <a:gd name="T29" fmla="*/ 499 h 757"/>
                <a:gd name="T30" fmla="*/ 407 w 574"/>
                <a:gd name="T31" fmla="*/ 678 h 757"/>
                <a:gd name="T32" fmla="*/ 407 w 574"/>
                <a:gd name="T33" fmla="*/ 734 h 757"/>
                <a:gd name="T34" fmla="*/ 383 w 574"/>
                <a:gd name="T35" fmla="*/ 757 h 757"/>
                <a:gd name="T36" fmla="*/ 287 w 574"/>
                <a:gd name="T37" fmla="*/ 16 h 757"/>
                <a:gd name="T38" fmla="*/ 16 w 574"/>
                <a:gd name="T39" fmla="*/ 287 h 757"/>
                <a:gd name="T40" fmla="*/ 41 w 574"/>
                <a:gd name="T41" fmla="*/ 401 h 757"/>
                <a:gd name="T42" fmla="*/ 43 w 574"/>
                <a:gd name="T43" fmla="*/ 404 h 757"/>
                <a:gd name="T44" fmla="*/ 43 w 574"/>
                <a:gd name="T45" fmla="*/ 405 h 757"/>
                <a:gd name="T46" fmla="*/ 68 w 574"/>
                <a:gd name="T47" fmla="*/ 447 h 757"/>
                <a:gd name="T48" fmla="*/ 69 w 574"/>
                <a:gd name="T49" fmla="*/ 447 h 757"/>
                <a:gd name="T50" fmla="*/ 97 w 574"/>
                <a:gd name="T51" fmla="*/ 490 h 757"/>
                <a:gd name="T52" fmla="*/ 183 w 574"/>
                <a:gd name="T53" fmla="*/ 678 h 757"/>
                <a:gd name="T54" fmla="*/ 183 w 574"/>
                <a:gd name="T55" fmla="*/ 734 h 757"/>
                <a:gd name="T56" fmla="*/ 191 w 574"/>
                <a:gd name="T57" fmla="*/ 741 h 757"/>
                <a:gd name="T58" fmla="*/ 383 w 574"/>
                <a:gd name="T59" fmla="*/ 741 h 757"/>
                <a:gd name="T60" fmla="*/ 391 w 574"/>
                <a:gd name="T61" fmla="*/ 734 h 757"/>
                <a:gd name="T62" fmla="*/ 391 w 574"/>
                <a:gd name="T63" fmla="*/ 678 h 757"/>
                <a:gd name="T64" fmla="*/ 477 w 574"/>
                <a:gd name="T65" fmla="*/ 490 h 757"/>
                <a:gd name="T66" fmla="*/ 505 w 574"/>
                <a:gd name="T67" fmla="*/ 447 h 757"/>
                <a:gd name="T68" fmla="*/ 506 w 574"/>
                <a:gd name="T69" fmla="*/ 447 h 757"/>
                <a:gd name="T70" fmla="*/ 531 w 574"/>
                <a:gd name="T71" fmla="*/ 405 h 757"/>
                <a:gd name="T72" fmla="*/ 531 w 574"/>
                <a:gd name="T73" fmla="*/ 404 h 757"/>
                <a:gd name="T74" fmla="*/ 532 w 574"/>
                <a:gd name="T75" fmla="*/ 402 h 757"/>
                <a:gd name="T76" fmla="*/ 558 w 574"/>
                <a:gd name="T77" fmla="*/ 287 h 757"/>
                <a:gd name="T78" fmla="*/ 287 w 574"/>
                <a:gd name="T79" fmla="*/ 16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4" h="757">
                  <a:moveTo>
                    <a:pt x="383" y="757"/>
                  </a:moveTo>
                  <a:cubicBezTo>
                    <a:pt x="191" y="757"/>
                    <a:pt x="191" y="757"/>
                    <a:pt x="191" y="757"/>
                  </a:cubicBezTo>
                  <a:cubicBezTo>
                    <a:pt x="178" y="757"/>
                    <a:pt x="167" y="746"/>
                    <a:pt x="167" y="734"/>
                  </a:cubicBezTo>
                  <a:cubicBezTo>
                    <a:pt x="167" y="678"/>
                    <a:pt x="167" y="678"/>
                    <a:pt x="167" y="678"/>
                  </a:cubicBezTo>
                  <a:cubicBezTo>
                    <a:pt x="167" y="625"/>
                    <a:pt x="125" y="561"/>
                    <a:pt x="84" y="499"/>
                  </a:cubicBezTo>
                  <a:cubicBezTo>
                    <a:pt x="74" y="485"/>
                    <a:pt x="64" y="470"/>
                    <a:pt x="55" y="456"/>
                  </a:cubicBezTo>
                  <a:cubicBezTo>
                    <a:pt x="45" y="442"/>
                    <a:pt x="36" y="428"/>
                    <a:pt x="29" y="412"/>
                  </a:cubicBezTo>
                  <a:cubicBezTo>
                    <a:pt x="28" y="410"/>
                    <a:pt x="27" y="408"/>
                    <a:pt x="27" y="408"/>
                  </a:cubicBezTo>
                  <a:cubicBezTo>
                    <a:pt x="9" y="370"/>
                    <a:pt x="0" y="329"/>
                    <a:pt x="0" y="287"/>
                  </a:cubicBezTo>
                  <a:cubicBezTo>
                    <a:pt x="0" y="129"/>
                    <a:pt x="129" y="0"/>
                    <a:pt x="287" y="0"/>
                  </a:cubicBezTo>
                  <a:cubicBezTo>
                    <a:pt x="445" y="0"/>
                    <a:pt x="574" y="129"/>
                    <a:pt x="574" y="287"/>
                  </a:cubicBezTo>
                  <a:cubicBezTo>
                    <a:pt x="574" y="329"/>
                    <a:pt x="565" y="370"/>
                    <a:pt x="547" y="408"/>
                  </a:cubicBezTo>
                  <a:cubicBezTo>
                    <a:pt x="547" y="408"/>
                    <a:pt x="546" y="411"/>
                    <a:pt x="545" y="412"/>
                  </a:cubicBezTo>
                  <a:cubicBezTo>
                    <a:pt x="538" y="428"/>
                    <a:pt x="529" y="442"/>
                    <a:pt x="519" y="456"/>
                  </a:cubicBezTo>
                  <a:cubicBezTo>
                    <a:pt x="510" y="470"/>
                    <a:pt x="500" y="485"/>
                    <a:pt x="490" y="499"/>
                  </a:cubicBezTo>
                  <a:cubicBezTo>
                    <a:pt x="449" y="561"/>
                    <a:pt x="407" y="625"/>
                    <a:pt x="407" y="678"/>
                  </a:cubicBezTo>
                  <a:cubicBezTo>
                    <a:pt x="407" y="734"/>
                    <a:pt x="407" y="734"/>
                    <a:pt x="407" y="734"/>
                  </a:cubicBezTo>
                  <a:cubicBezTo>
                    <a:pt x="407" y="746"/>
                    <a:pt x="396" y="757"/>
                    <a:pt x="383" y="757"/>
                  </a:cubicBezTo>
                  <a:close/>
                  <a:moveTo>
                    <a:pt x="287" y="16"/>
                  </a:moveTo>
                  <a:cubicBezTo>
                    <a:pt x="138" y="16"/>
                    <a:pt x="16" y="138"/>
                    <a:pt x="16" y="287"/>
                  </a:cubicBezTo>
                  <a:cubicBezTo>
                    <a:pt x="16" y="327"/>
                    <a:pt x="25" y="365"/>
                    <a:pt x="41" y="401"/>
                  </a:cubicBezTo>
                  <a:cubicBezTo>
                    <a:pt x="42" y="402"/>
                    <a:pt x="42" y="403"/>
                    <a:pt x="43" y="404"/>
                  </a:cubicBezTo>
                  <a:cubicBezTo>
                    <a:pt x="43" y="405"/>
                    <a:pt x="43" y="405"/>
                    <a:pt x="43" y="405"/>
                  </a:cubicBezTo>
                  <a:cubicBezTo>
                    <a:pt x="50" y="420"/>
                    <a:pt x="59" y="434"/>
                    <a:pt x="68" y="447"/>
                  </a:cubicBezTo>
                  <a:cubicBezTo>
                    <a:pt x="69" y="447"/>
                    <a:pt x="69" y="447"/>
                    <a:pt x="69" y="447"/>
                  </a:cubicBezTo>
                  <a:cubicBezTo>
                    <a:pt x="78" y="462"/>
                    <a:pt x="87" y="476"/>
                    <a:pt x="97" y="490"/>
                  </a:cubicBezTo>
                  <a:cubicBezTo>
                    <a:pt x="141" y="557"/>
                    <a:pt x="183" y="621"/>
                    <a:pt x="183" y="678"/>
                  </a:cubicBezTo>
                  <a:cubicBezTo>
                    <a:pt x="183" y="734"/>
                    <a:pt x="183" y="734"/>
                    <a:pt x="183" y="734"/>
                  </a:cubicBezTo>
                  <a:cubicBezTo>
                    <a:pt x="183" y="738"/>
                    <a:pt x="187" y="741"/>
                    <a:pt x="191" y="741"/>
                  </a:cubicBezTo>
                  <a:cubicBezTo>
                    <a:pt x="383" y="741"/>
                    <a:pt x="383" y="741"/>
                    <a:pt x="383" y="741"/>
                  </a:cubicBezTo>
                  <a:cubicBezTo>
                    <a:pt x="387" y="741"/>
                    <a:pt x="391" y="738"/>
                    <a:pt x="391" y="734"/>
                  </a:cubicBezTo>
                  <a:cubicBezTo>
                    <a:pt x="391" y="678"/>
                    <a:pt x="391" y="678"/>
                    <a:pt x="391" y="678"/>
                  </a:cubicBezTo>
                  <a:cubicBezTo>
                    <a:pt x="391" y="621"/>
                    <a:pt x="433" y="557"/>
                    <a:pt x="477" y="490"/>
                  </a:cubicBezTo>
                  <a:cubicBezTo>
                    <a:pt x="486" y="476"/>
                    <a:pt x="496" y="462"/>
                    <a:pt x="505" y="447"/>
                  </a:cubicBezTo>
                  <a:cubicBezTo>
                    <a:pt x="506" y="447"/>
                    <a:pt x="506" y="447"/>
                    <a:pt x="506" y="447"/>
                  </a:cubicBezTo>
                  <a:cubicBezTo>
                    <a:pt x="515" y="434"/>
                    <a:pt x="524" y="420"/>
                    <a:pt x="531" y="405"/>
                  </a:cubicBezTo>
                  <a:cubicBezTo>
                    <a:pt x="531" y="404"/>
                    <a:pt x="531" y="404"/>
                    <a:pt x="531" y="404"/>
                  </a:cubicBezTo>
                  <a:cubicBezTo>
                    <a:pt x="532" y="403"/>
                    <a:pt x="532" y="402"/>
                    <a:pt x="532" y="402"/>
                  </a:cubicBezTo>
                  <a:cubicBezTo>
                    <a:pt x="549" y="365"/>
                    <a:pt x="558" y="327"/>
                    <a:pt x="558" y="287"/>
                  </a:cubicBezTo>
                  <a:cubicBezTo>
                    <a:pt x="558" y="138"/>
                    <a:pt x="436" y="16"/>
                    <a:pt x="287"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223"/>
            <p:cNvSpPr>
              <a:spLocks noEditPoints="1"/>
            </p:cNvSpPr>
            <p:nvPr/>
          </p:nvSpPr>
          <p:spPr bwMode="auto">
            <a:xfrm>
              <a:off x="1928813" y="2768600"/>
              <a:ext cx="153988" cy="31750"/>
            </a:xfrm>
            <a:custGeom>
              <a:avLst/>
              <a:gdLst>
                <a:gd name="T0" fmla="*/ 221 w 240"/>
                <a:gd name="T1" fmla="*/ 50 h 50"/>
                <a:gd name="T2" fmla="*/ 19 w 240"/>
                <a:gd name="T3" fmla="*/ 50 h 50"/>
                <a:gd name="T4" fmla="*/ 0 w 240"/>
                <a:gd name="T5" fmla="*/ 31 h 50"/>
                <a:gd name="T6" fmla="*/ 0 w 240"/>
                <a:gd name="T7" fmla="*/ 19 h 50"/>
                <a:gd name="T8" fmla="*/ 19 w 240"/>
                <a:gd name="T9" fmla="*/ 0 h 50"/>
                <a:gd name="T10" fmla="*/ 221 w 240"/>
                <a:gd name="T11" fmla="*/ 0 h 50"/>
                <a:gd name="T12" fmla="*/ 240 w 240"/>
                <a:gd name="T13" fmla="*/ 19 h 50"/>
                <a:gd name="T14" fmla="*/ 240 w 240"/>
                <a:gd name="T15" fmla="*/ 31 h 50"/>
                <a:gd name="T16" fmla="*/ 221 w 240"/>
                <a:gd name="T17" fmla="*/ 50 h 50"/>
                <a:gd name="T18" fmla="*/ 19 w 240"/>
                <a:gd name="T19" fmla="*/ 16 h 50"/>
                <a:gd name="T20" fmla="*/ 16 w 240"/>
                <a:gd name="T21" fmla="*/ 19 h 50"/>
                <a:gd name="T22" fmla="*/ 16 w 240"/>
                <a:gd name="T23" fmla="*/ 31 h 50"/>
                <a:gd name="T24" fmla="*/ 19 w 240"/>
                <a:gd name="T25" fmla="*/ 34 h 50"/>
                <a:gd name="T26" fmla="*/ 221 w 240"/>
                <a:gd name="T27" fmla="*/ 34 h 50"/>
                <a:gd name="T28" fmla="*/ 224 w 240"/>
                <a:gd name="T29" fmla="*/ 31 h 50"/>
                <a:gd name="T30" fmla="*/ 224 w 240"/>
                <a:gd name="T31" fmla="*/ 19 h 50"/>
                <a:gd name="T32" fmla="*/ 221 w 240"/>
                <a:gd name="T33" fmla="*/ 16 h 50"/>
                <a:gd name="T34" fmla="*/ 19 w 240"/>
                <a:gd name="T35"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0">
                  <a:moveTo>
                    <a:pt x="221" y="50"/>
                  </a:moveTo>
                  <a:cubicBezTo>
                    <a:pt x="19" y="50"/>
                    <a:pt x="19" y="50"/>
                    <a:pt x="19" y="50"/>
                  </a:cubicBezTo>
                  <a:cubicBezTo>
                    <a:pt x="9" y="50"/>
                    <a:pt x="0" y="42"/>
                    <a:pt x="0" y="31"/>
                  </a:cubicBezTo>
                  <a:cubicBezTo>
                    <a:pt x="0" y="19"/>
                    <a:pt x="0" y="19"/>
                    <a:pt x="0" y="19"/>
                  </a:cubicBezTo>
                  <a:cubicBezTo>
                    <a:pt x="0" y="8"/>
                    <a:pt x="9" y="0"/>
                    <a:pt x="19" y="0"/>
                  </a:cubicBezTo>
                  <a:cubicBezTo>
                    <a:pt x="221" y="0"/>
                    <a:pt x="221" y="0"/>
                    <a:pt x="221" y="0"/>
                  </a:cubicBezTo>
                  <a:cubicBezTo>
                    <a:pt x="231" y="0"/>
                    <a:pt x="240" y="8"/>
                    <a:pt x="240" y="19"/>
                  </a:cubicBezTo>
                  <a:cubicBezTo>
                    <a:pt x="240" y="31"/>
                    <a:pt x="240" y="31"/>
                    <a:pt x="240" y="31"/>
                  </a:cubicBezTo>
                  <a:cubicBezTo>
                    <a:pt x="240" y="42"/>
                    <a:pt x="231" y="50"/>
                    <a:pt x="221" y="50"/>
                  </a:cubicBezTo>
                  <a:close/>
                  <a:moveTo>
                    <a:pt x="19" y="16"/>
                  </a:moveTo>
                  <a:cubicBezTo>
                    <a:pt x="18" y="16"/>
                    <a:pt x="16" y="17"/>
                    <a:pt x="16" y="19"/>
                  </a:cubicBezTo>
                  <a:cubicBezTo>
                    <a:pt x="16" y="31"/>
                    <a:pt x="16" y="31"/>
                    <a:pt x="16" y="31"/>
                  </a:cubicBezTo>
                  <a:cubicBezTo>
                    <a:pt x="16" y="33"/>
                    <a:pt x="18" y="34"/>
                    <a:pt x="19" y="34"/>
                  </a:cubicBezTo>
                  <a:cubicBezTo>
                    <a:pt x="221" y="34"/>
                    <a:pt x="221" y="34"/>
                    <a:pt x="221" y="34"/>
                  </a:cubicBezTo>
                  <a:cubicBezTo>
                    <a:pt x="222" y="34"/>
                    <a:pt x="224" y="33"/>
                    <a:pt x="224" y="31"/>
                  </a:cubicBezTo>
                  <a:cubicBezTo>
                    <a:pt x="224" y="19"/>
                    <a:pt x="224" y="19"/>
                    <a:pt x="224" y="19"/>
                  </a:cubicBezTo>
                  <a:cubicBezTo>
                    <a:pt x="224" y="17"/>
                    <a:pt x="222" y="16"/>
                    <a:pt x="221" y="16"/>
                  </a:cubicBezTo>
                  <a:lnTo>
                    <a:pt x="19"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224"/>
            <p:cNvSpPr>
              <a:spLocks noEditPoints="1"/>
            </p:cNvSpPr>
            <p:nvPr/>
          </p:nvSpPr>
          <p:spPr bwMode="auto">
            <a:xfrm>
              <a:off x="1944688" y="2811463"/>
              <a:ext cx="122238" cy="31750"/>
            </a:xfrm>
            <a:custGeom>
              <a:avLst/>
              <a:gdLst>
                <a:gd name="T0" fmla="*/ 173 w 192"/>
                <a:gd name="T1" fmla="*/ 50 h 50"/>
                <a:gd name="T2" fmla="*/ 19 w 192"/>
                <a:gd name="T3" fmla="*/ 50 h 50"/>
                <a:gd name="T4" fmla="*/ 0 w 192"/>
                <a:gd name="T5" fmla="*/ 31 h 50"/>
                <a:gd name="T6" fmla="*/ 0 w 192"/>
                <a:gd name="T7" fmla="*/ 18 h 50"/>
                <a:gd name="T8" fmla="*/ 19 w 192"/>
                <a:gd name="T9" fmla="*/ 0 h 50"/>
                <a:gd name="T10" fmla="*/ 173 w 192"/>
                <a:gd name="T11" fmla="*/ 0 h 50"/>
                <a:gd name="T12" fmla="*/ 192 w 192"/>
                <a:gd name="T13" fmla="*/ 18 h 50"/>
                <a:gd name="T14" fmla="*/ 192 w 192"/>
                <a:gd name="T15" fmla="*/ 31 h 50"/>
                <a:gd name="T16" fmla="*/ 173 w 192"/>
                <a:gd name="T17" fmla="*/ 50 h 50"/>
                <a:gd name="T18" fmla="*/ 19 w 192"/>
                <a:gd name="T19" fmla="*/ 16 h 50"/>
                <a:gd name="T20" fmla="*/ 16 w 192"/>
                <a:gd name="T21" fmla="*/ 18 h 50"/>
                <a:gd name="T22" fmla="*/ 16 w 192"/>
                <a:gd name="T23" fmla="*/ 31 h 50"/>
                <a:gd name="T24" fmla="*/ 19 w 192"/>
                <a:gd name="T25" fmla="*/ 34 h 50"/>
                <a:gd name="T26" fmla="*/ 173 w 192"/>
                <a:gd name="T27" fmla="*/ 34 h 50"/>
                <a:gd name="T28" fmla="*/ 176 w 192"/>
                <a:gd name="T29" fmla="*/ 31 h 50"/>
                <a:gd name="T30" fmla="*/ 176 w 192"/>
                <a:gd name="T31" fmla="*/ 18 h 50"/>
                <a:gd name="T32" fmla="*/ 173 w 192"/>
                <a:gd name="T33" fmla="*/ 16 h 50"/>
                <a:gd name="T34" fmla="*/ 19 w 192"/>
                <a:gd name="T35"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50">
                  <a:moveTo>
                    <a:pt x="173" y="50"/>
                  </a:moveTo>
                  <a:cubicBezTo>
                    <a:pt x="19" y="50"/>
                    <a:pt x="19" y="50"/>
                    <a:pt x="19" y="50"/>
                  </a:cubicBezTo>
                  <a:cubicBezTo>
                    <a:pt x="9" y="50"/>
                    <a:pt x="0" y="42"/>
                    <a:pt x="0" y="31"/>
                  </a:cubicBezTo>
                  <a:cubicBezTo>
                    <a:pt x="0" y="18"/>
                    <a:pt x="0" y="18"/>
                    <a:pt x="0" y="18"/>
                  </a:cubicBezTo>
                  <a:cubicBezTo>
                    <a:pt x="0" y="8"/>
                    <a:pt x="9" y="0"/>
                    <a:pt x="19" y="0"/>
                  </a:cubicBezTo>
                  <a:cubicBezTo>
                    <a:pt x="173" y="0"/>
                    <a:pt x="173" y="0"/>
                    <a:pt x="173" y="0"/>
                  </a:cubicBezTo>
                  <a:cubicBezTo>
                    <a:pt x="183" y="0"/>
                    <a:pt x="192" y="8"/>
                    <a:pt x="192" y="18"/>
                  </a:cubicBezTo>
                  <a:cubicBezTo>
                    <a:pt x="192" y="31"/>
                    <a:pt x="192" y="31"/>
                    <a:pt x="192" y="31"/>
                  </a:cubicBezTo>
                  <a:cubicBezTo>
                    <a:pt x="192" y="42"/>
                    <a:pt x="183" y="50"/>
                    <a:pt x="173" y="50"/>
                  </a:cubicBezTo>
                  <a:close/>
                  <a:moveTo>
                    <a:pt x="19" y="16"/>
                  </a:moveTo>
                  <a:cubicBezTo>
                    <a:pt x="18" y="16"/>
                    <a:pt x="16" y="17"/>
                    <a:pt x="16" y="18"/>
                  </a:cubicBezTo>
                  <a:cubicBezTo>
                    <a:pt x="16" y="31"/>
                    <a:pt x="16" y="31"/>
                    <a:pt x="16" y="31"/>
                  </a:cubicBezTo>
                  <a:cubicBezTo>
                    <a:pt x="16" y="33"/>
                    <a:pt x="18" y="34"/>
                    <a:pt x="19" y="34"/>
                  </a:cubicBezTo>
                  <a:cubicBezTo>
                    <a:pt x="173" y="34"/>
                    <a:pt x="173" y="34"/>
                    <a:pt x="173" y="34"/>
                  </a:cubicBezTo>
                  <a:cubicBezTo>
                    <a:pt x="174" y="34"/>
                    <a:pt x="176" y="33"/>
                    <a:pt x="176" y="31"/>
                  </a:cubicBezTo>
                  <a:cubicBezTo>
                    <a:pt x="176" y="18"/>
                    <a:pt x="176" y="18"/>
                    <a:pt x="176" y="18"/>
                  </a:cubicBezTo>
                  <a:cubicBezTo>
                    <a:pt x="176" y="17"/>
                    <a:pt x="174" y="16"/>
                    <a:pt x="173" y="16"/>
                  </a:cubicBezTo>
                  <a:lnTo>
                    <a:pt x="19"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225"/>
            <p:cNvSpPr>
              <a:spLocks noEditPoints="1"/>
            </p:cNvSpPr>
            <p:nvPr/>
          </p:nvSpPr>
          <p:spPr bwMode="auto">
            <a:xfrm>
              <a:off x="1958975" y="2854325"/>
              <a:ext cx="93663" cy="33338"/>
            </a:xfrm>
            <a:custGeom>
              <a:avLst/>
              <a:gdLst>
                <a:gd name="T0" fmla="*/ 125 w 144"/>
                <a:gd name="T1" fmla="*/ 51 h 51"/>
                <a:gd name="T2" fmla="*/ 19 w 144"/>
                <a:gd name="T3" fmla="*/ 51 h 51"/>
                <a:gd name="T4" fmla="*/ 0 w 144"/>
                <a:gd name="T5" fmla="*/ 32 h 51"/>
                <a:gd name="T6" fmla="*/ 0 w 144"/>
                <a:gd name="T7" fmla="*/ 19 h 51"/>
                <a:gd name="T8" fmla="*/ 19 w 144"/>
                <a:gd name="T9" fmla="*/ 0 h 51"/>
                <a:gd name="T10" fmla="*/ 125 w 144"/>
                <a:gd name="T11" fmla="*/ 0 h 51"/>
                <a:gd name="T12" fmla="*/ 144 w 144"/>
                <a:gd name="T13" fmla="*/ 19 h 51"/>
                <a:gd name="T14" fmla="*/ 144 w 144"/>
                <a:gd name="T15" fmla="*/ 32 h 51"/>
                <a:gd name="T16" fmla="*/ 125 w 144"/>
                <a:gd name="T17" fmla="*/ 51 h 51"/>
                <a:gd name="T18" fmla="*/ 19 w 144"/>
                <a:gd name="T19" fmla="*/ 16 h 51"/>
                <a:gd name="T20" fmla="*/ 16 w 144"/>
                <a:gd name="T21" fmla="*/ 19 h 51"/>
                <a:gd name="T22" fmla="*/ 16 w 144"/>
                <a:gd name="T23" fmla="*/ 32 h 51"/>
                <a:gd name="T24" fmla="*/ 19 w 144"/>
                <a:gd name="T25" fmla="*/ 35 h 51"/>
                <a:gd name="T26" fmla="*/ 125 w 144"/>
                <a:gd name="T27" fmla="*/ 35 h 51"/>
                <a:gd name="T28" fmla="*/ 128 w 144"/>
                <a:gd name="T29" fmla="*/ 32 h 51"/>
                <a:gd name="T30" fmla="*/ 128 w 144"/>
                <a:gd name="T31" fmla="*/ 19 h 51"/>
                <a:gd name="T32" fmla="*/ 125 w 144"/>
                <a:gd name="T33" fmla="*/ 16 h 51"/>
                <a:gd name="T34" fmla="*/ 19 w 144"/>
                <a:gd name="T35" fmla="*/ 1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51">
                  <a:moveTo>
                    <a:pt x="125" y="51"/>
                  </a:moveTo>
                  <a:cubicBezTo>
                    <a:pt x="19" y="51"/>
                    <a:pt x="19" y="51"/>
                    <a:pt x="19" y="51"/>
                  </a:cubicBezTo>
                  <a:cubicBezTo>
                    <a:pt x="9" y="51"/>
                    <a:pt x="0" y="42"/>
                    <a:pt x="0" y="32"/>
                  </a:cubicBezTo>
                  <a:cubicBezTo>
                    <a:pt x="0" y="19"/>
                    <a:pt x="0" y="19"/>
                    <a:pt x="0" y="19"/>
                  </a:cubicBezTo>
                  <a:cubicBezTo>
                    <a:pt x="0" y="9"/>
                    <a:pt x="9" y="0"/>
                    <a:pt x="19" y="0"/>
                  </a:cubicBezTo>
                  <a:cubicBezTo>
                    <a:pt x="125" y="0"/>
                    <a:pt x="125" y="0"/>
                    <a:pt x="125" y="0"/>
                  </a:cubicBezTo>
                  <a:cubicBezTo>
                    <a:pt x="135" y="0"/>
                    <a:pt x="144" y="9"/>
                    <a:pt x="144" y="19"/>
                  </a:cubicBezTo>
                  <a:cubicBezTo>
                    <a:pt x="144" y="32"/>
                    <a:pt x="144" y="32"/>
                    <a:pt x="144" y="32"/>
                  </a:cubicBezTo>
                  <a:cubicBezTo>
                    <a:pt x="144" y="42"/>
                    <a:pt x="135" y="51"/>
                    <a:pt x="125" y="51"/>
                  </a:cubicBezTo>
                  <a:close/>
                  <a:moveTo>
                    <a:pt x="19" y="16"/>
                  </a:moveTo>
                  <a:cubicBezTo>
                    <a:pt x="18" y="16"/>
                    <a:pt x="16" y="18"/>
                    <a:pt x="16" y="19"/>
                  </a:cubicBezTo>
                  <a:cubicBezTo>
                    <a:pt x="16" y="32"/>
                    <a:pt x="16" y="32"/>
                    <a:pt x="16" y="32"/>
                  </a:cubicBezTo>
                  <a:cubicBezTo>
                    <a:pt x="16" y="34"/>
                    <a:pt x="18" y="35"/>
                    <a:pt x="19" y="35"/>
                  </a:cubicBezTo>
                  <a:cubicBezTo>
                    <a:pt x="125" y="35"/>
                    <a:pt x="125" y="35"/>
                    <a:pt x="125" y="35"/>
                  </a:cubicBezTo>
                  <a:cubicBezTo>
                    <a:pt x="126" y="35"/>
                    <a:pt x="128" y="34"/>
                    <a:pt x="128" y="32"/>
                  </a:cubicBezTo>
                  <a:cubicBezTo>
                    <a:pt x="128" y="19"/>
                    <a:pt x="128" y="19"/>
                    <a:pt x="128" y="19"/>
                  </a:cubicBezTo>
                  <a:cubicBezTo>
                    <a:pt x="128" y="18"/>
                    <a:pt x="126" y="16"/>
                    <a:pt x="125" y="16"/>
                  </a:cubicBezTo>
                  <a:lnTo>
                    <a:pt x="19"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226"/>
            <p:cNvSpPr>
              <a:spLocks/>
            </p:cNvSpPr>
            <p:nvPr/>
          </p:nvSpPr>
          <p:spPr bwMode="auto">
            <a:xfrm>
              <a:off x="1866900" y="2316163"/>
              <a:ext cx="112713" cy="150813"/>
            </a:xfrm>
            <a:custGeom>
              <a:avLst/>
              <a:gdLst>
                <a:gd name="T0" fmla="*/ 8 w 177"/>
                <a:gd name="T1" fmla="*/ 234 h 234"/>
                <a:gd name="T2" fmla="*/ 0 w 177"/>
                <a:gd name="T3" fmla="*/ 226 h 234"/>
                <a:gd name="T4" fmla="*/ 169 w 177"/>
                <a:gd name="T5" fmla="*/ 0 h 234"/>
                <a:gd name="T6" fmla="*/ 177 w 177"/>
                <a:gd name="T7" fmla="*/ 8 h 234"/>
                <a:gd name="T8" fmla="*/ 169 w 177"/>
                <a:gd name="T9" fmla="*/ 16 h 234"/>
                <a:gd name="T10" fmla="*/ 16 w 177"/>
                <a:gd name="T11" fmla="*/ 226 h 234"/>
                <a:gd name="T12" fmla="*/ 8 w 177"/>
                <a:gd name="T13" fmla="*/ 234 h 234"/>
              </a:gdLst>
              <a:ahLst/>
              <a:cxnLst>
                <a:cxn ang="0">
                  <a:pos x="T0" y="T1"/>
                </a:cxn>
                <a:cxn ang="0">
                  <a:pos x="T2" y="T3"/>
                </a:cxn>
                <a:cxn ang="0">
                  <a:pos x="T4" y="T5"/>
                </a:cxn>
                <a:cxn ang="0">
                  <a:pos x="T6" y="T7"/>
                </a:cxn>
                <a:cxn ang="0">
                  <a:pos x="T8" y="T9"/>
                </a:cxn>
                <a:cxn ang="0">
                  <a:pos x="T10" y="T11"/>
                </a:cxn>
                <a:cxn ang="0">
                  <a:pos x="T12" y="T13"/>
                </a:cxn>
              </a:cxnLst>
              <a:rect l="0" t="0" r="r" b="b"/>
              <a:pathLst>
                <a:path w="177" h="234">
                  <a:moveTo>
                    <a:pt x="8" y="234"/>
                  </a:moveTo>
                  <a:cubicBezTo>
                    <a:pt x="4" y="234"/>
                    <a:pt x="0" y="230"/>
                    <a:pt x="0" y="226"/>
                  </a:cubicBezTo>
                  <a:cubicBezTo>
                    <a:pt x="0" y="79"/>
                    <a:pt x="120" y="0"/>
                    <a:pt x="169" y="0"/>
                  </a:cubicBezTo>
                  <a:cubicBezTo>
                    <a:pt x="173" y="0"/>
                    <a:pt x="177" y="3"/>
                    <a:pt x="177" y="8"/>
                  </a:cubicBezTo>
                  <a:cubicBezTo>
                    <a:pt x="177" y="12"/>
                    <a:pt x="173" y="16"/>
                    <a:pt x="169" y="16"/>
                  </a:cubicBezTo>
                  <a:cubicBezTo>
                    <a:pt x="130" y="16"/>
                    <a:pt x="16" y="88"/>
                    <a:pt x="16" y="226"/>
                  </a:cubicBezTo>
                  <a:cubicBezTo>
                    <a:pt x="16" y="230"/>
                    <a:pt x="12" y="234"/>
                    <a:pt x="8" y="2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4" name="Group 123"/>
          <p:cNvGrpSpPr/>
          <p:nvPr/>
        </p:nvGrpSpPr>
        <p:grpSpPr>
          <a:xfrm>
            <a:off x="5329238" y="1398866"/>
            <a:ext cx="861060" cy="861060"/>
            <a:chOff x="6629400" y="3086100"/>
            <a:chExt cx="1028700" cy="1028700"/>
          </a:xfrm>
        </p:grpSpPr>
        <p:sp>
          <p:nvSpPr>
            <p:cNvPr id="125" name="Freeform 30"/>
            <p:cNvSpPr>
              <a:spLocks/>
            </p:cNvSpPr>
            <p:nvPr/>
          </p:nvSpPr>
          <p:spPr bwMode="auto">
            <a:xfrm>
              <a:off x="6629400" y="3086100"/>
              <a:ext cx="1028700" cy="1028700"/>
            </a:xfrm>
            <a:custGeom>
              <a:avLst/>
              <a:gdLst>
                <a:gd name="T0" fmla="*/ 1600 w 1600"/>
                <a:gd name="T1" fmla="*/ 800 h 1600"/>
                <a:gd name="T2" fmla="*/ 800 w 1600"/>
                <a:gd name="T3" fmla="*/ 1600 h 1600"/>
                <a:gd name="T4" fmla="*/ 800 w 1600"/>
                <a:gd name="T5" fmla="*/ 1600 h 1600"/>
                <a:gd name="T6" fmla="*/ 0 w 1600"/>
                <a:gd name="T7" fmla="*/ 800 h 1600"/>
                <a:gd name="T8" fmla="*/ 800 w 1600"/>
                <a:gd name="T9" fmla="*/ 0 h 1600"/>
                <a:gd name="T10" fmla="*/ 800 w 1600"/>
                <a:gd name="T11" fmla="*/ 0 h 1600"/>
                <a:gd name="T12" fmla="*/ 1600 w 1600"/>
                <a:gd name="T13" fmla="*/ 800 h 1600"/>
              </a:gdLst>
              <a:ahLst/>
              <a:cxnLst>
                <a:cxn ang="0">
                  <a:pos x="T0" y="T1"/>
                </a:cxn>
                <a:cxn ang="0">
                  <a:pos x="T2" y="T3"/>
                </a:cxn>
                <a:cxn ang="0">
                  <a:pos x="T4" y="T5"/>
                </a:cxn>
                <a:cxn ang="0">
                  <a:pos x="T6" y="T7"/>
                </a:cxn>
                <a:cxn ang="0">
                  <a:pos x="T8" y="T9"/>
                </a:cxn>
                <a:cxn ang="0">
                  <a:pos x="T10" y="T11"/>
                </a:cxn>
                <a:cxn ang="0">
                  <a:pos x="T12" y="T13"/>
                </a:cxn>
              </a:cxnLst>
              <a:rect l="0" t="0" r="r" b="b"/>
              <a:pathLst>
                <a:path w="1600" h="1600">
                  <a:moveTo>
                    <a:pt x="1600" y="800"/>
                  </a:moveTo>
                  <a:cubicBezTo>
                    <a:pt x="1600" y="1240"/>
                    <a:pt x="1240" y="1600"/>
                    <a:pt x="800" y="1600"/>
                  </a:cubicBezTo>
                  <a:cubicBezTo>
                    <a:pt x="800" y="1600"/>
                    <a:pt x="800" y="1600"/>
                    <a:pt x="800" y="1600"/>
                  </a:cubicBezTo>
                  <a:cubicBezTo>
                    <a:pt x="360" y="1600"/>
                    <a:pt x="0" y="1240"/>
                    <a:pt x="0" y="800"/>
                  </a:cubicBezTo>
                  <a:cubicBezTo>
                    <a:pt x="0" y="360"/>
                    <a:pt x="360" y="0"/>
                    <a:pt x="800" y="0"/>
                  </a:cubicBezTo>
                  <a:cubicBezTo>
                    <a:pt x="800" y="0"/>
                    <a:pt x="800" y="0"/>
                    <a:pt x="800" y="0"/>
                  </a:cubicBezTo>
                  <a:cubicBezTo>
                    <a:pt x="1240" y="0"/>
                    <a:pt x="1600" y="360"/>
                    <a:pt x="1600" y="800"/>
                  </a:cubicBezTo>
                  <a:close/>
                </a:path>
              </a:pathLst>
            </a:custGeom>
            <a:solidFill>
              <a:srgbClr val="A1D4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221"/>
            <p:cNvSpPr>
              <a:spLocks noEditPoints="1"/>
            </p:cNvSpPr>
            <p:nvPr/>
          </p:nvSpPr>
          <p:spPr bwMode="auto">
            <a:xfrm>
              <a:off x="6900863" y="3333750"/>
              <a:ext cx="465138" cy="520700"/>
            </a:xfrm>
            <a:custGeom>
              <a:avLst/>
              <a:gdLst>
                <a:gd name="T0" fmla="*/ 118 w 723"/>
                <a:gd name="T1" fmla="*/ 812 h 812"/>
                <a:gd name="T2" fmla="*/ 0 w 723"/>
                <a:gd name="T3" fmla="*/ 118 h 812"/>
                <a:gd name="T4" fmla="*/ 606 w 723"/>
                <a:gd name="T5" fmla="*/ 0 h 812"/>
                <a:gd name="T6" fmla="*/ 723 w 723"/>
                <a:gd name="T7" fmla="*/ 694 h 812"/>
                <a:gd name="T8" fmla="*/ 118 w 723"/>
                <a:gd name="T9" fmla="*/ 16 h 812"/>
                <a:gd name="T10" fmla="*/ 16 w 723"/>
                <a:gd name="T11" fmla="*/ 694 h 812"/>
                <a:gd name="T12" fmla="*/ 606 w 723"/>
                <a:gd name="T13" fmla="*/ 796 h 812"/>
                <a:gd name="T14" fmla="*/ 707 w 723"/>
                <a:gd name="T15" fmla="*/ 118 h 812"/>
                <a:gd name="T16" fmla="*/ 118 w 723"/>
                <a:gd name="T17" fmla="*/ 16 h 812"/>
                <a:gd name="T18" fmla="*/ 469 w 723"/>
                <a:gd name="T19" fmla="*/ 744 h 812"/>
                <a:gd name="T20" fmla="*/ 598 w 723"/>
                <a:gd name="T21" fmla="*/ 615 h 812"/>
                <a:gd name="T22" fmla="*/ 485 w 723"/>
                <a:gd name="T23" fmla="*/ 728 h 812"/>
                <a:gd name="T24" fmla="*/ 582 w 723"/>
                <a:gd name="T25" fmla="*/ 631 h 812"/>
                <a:gd name="T26" fmla="*/ 485 w 723"/>
                <a:gd name="T27" fmla="*/ 728 h 812"/>
                <a:gd name="T28" fmla="*/ 298 w 723"/>
                <a:gd name="T29" fmla="*/ 744 h 812"/>
                <a:gd name="T30" fmla="*/ 426 w 723"/>
                <a:gd name="T31" fmla="*/ 615 h 812"/>
                <a:gd name="T32" fmla="*/ 314 w 723"/>
                <a:gd name="T33" fmla="*/ 728 h 812"/>
                <a:gd name="T34" fmla="*/ 410 w 723"/>
                <a:gd name="T35" fmla="*/ 631 h 812"/>
                <a:gd name="T36" fmla="*/ 314 w 723"/>
                <a:gd name="T37" fmla="*/ 728 h 812"/>
                <a:gd name="T38" fmla="*/ 126 w 723"/>
                <a:gd name="T39" fmla="*/ 744 h 812"/>
                <a:gd name="T40" fmla="*/ 254 w 723"/>
                <a:gd name="T41" fmla="*/ 615 h 812"/>
                <a:gd name="T42" fmla="*/ 142 w 723"/>
                <a:gd name="T43" fmla="*/ 728 h 812"/>
                <a:gd name="T44" fmla="*/ 238 w 723"/>
                <a:gd name="T45" fmla="*/ 631 h 812"/>
                <a:gd name="T46" fmla="*/ 142 w 723"/>
                <a:gd name="T47" fmla="*/ 728 h 812"/>
                <a:gd name="T48" fmla="*/ 469 w 723"/>
                <a:gd name="T49" fmla="*/ 592 h 812"/>
                <a:gd name="T50" fmla="*/ 598 w 723"/>
                <a:gd name="T51" fmla="*/ 464 h 812"/>
                <a:gd name="T52" fmla="*/ 485 w 723"/>
                <a:gd name="T53" fmla="*/ 576 h 812"/>
                <a:gd name="T54" fmla="*/ 582 w 723"/>
                <a:gd name="T55" fmla="*/ 480 h 812"/>
                <a:gd name="T56" fmla="*/ 485 w 723"/>
                <a:gd name="T57" fmla="*/ 576 h 812"/>
                <a:gd name="T58" fmla="*/ 298 w 723"/>
                <a:gd name="T59" fmla="*/ 592 h 812"/>
                <a:gd name="T60" fmla="*/ 426 w 723"/>
                <a:gd name="T61" fmla="*/ 464 h 812"/>
                <a:gd name="T62" fmla="*/ 314 w 723"/>
                <a:gd name="T63" fmla="*/ 576 h 812"/>
                <a:gd name="T64" fmla="*/ 410 w 723"/>
                <a:gd name="T65" fmla="*/ 480 h 812"/>
                <a:gd name="T66" fmla="*/ 314 w 723"/>
                <a:gd name="T67" fmla="*/ 576 h 812"/>
                <a:gd name="T68" fmla="*/ 126 w 723"/>
                <a:gd name="T69" fmla="*/ 592 h 812"/>
                <a:gd name="T70" fmla="*/ 254 w 723"/>
                <a:gd name="T71" fmla="*/ 464 h 812"/>
                <a:gd name="T72" fmla="*/ 142 w 723"/>
                <a:gd name="T73" fmla="*/ 576 h 812"/>
                <a:gd name="T74" fmla="*/ 238 w 723"/>
                <a:gd name="T75" fmla="*/ 480 h 812"/>
                <a:gd name="T76" fmla="*/ 142 w 723"/>
                <a:gd name="T77" fmla="*/ 576 h 812"/>
                <a:gd name="T78" fmla="*/ 469 w 723"/>
                <a:gd name="T79" fmla="*/ 440 h 812"/>
                <a:gd name="T80" fmla="*/ 598 w 723"/>
                <a:gd name="T81" fmla="*/ 312 h 812"/>
                <a:gd name="T82" fmla="*/ 485 w 723"/>
                <a:gd name="T83" fmla="*/ 424 h 812"/>
                <a:gd name="T84" fmla="*/ 582 w 723"/>
                <a:gd name="T85" fmla="*/ 328 h 812"/>
                <a:gd name="T86" fmla="*/ 485 w 723"/>
                <a:gd name="T87" fmla="*/ 424 h 812"/>
                <a:gd name="T88" fmla="*/ 298 w 723"/>
                <a:gd name="T89" fmla="*/ 440 h 812"/>
                <a:gd name="T90" fmla="*/ 426 w 723"/>
                <a:gd name="T91" fmla="*/ 312 h 812"/>
                <a:gd name="T92" fmla="*/ 314 w 723"/>
                <a:gd name="T93" fmla="*/ 424 h 812"/>
                <a:gd name="T94" fmla="*/ 410 w 723"/>
                <a:gd name="T95" fmla="*/ 328 h 812"/>
                <a:gd name="T96" fmla="*/ 314 w 723"/>
                <a:gd name="T97" fmla="*/ 424 h 812"/>
                <a:gd name="T98" fmla="*/ 126 w 723"/>
                <a:gd name="T99" fmla="*/ 440 h 812"/>
                <a:gd name="T100" fmla="*/ 254 w 723"/>
                <a:gd name="T101" fmla="*/ 312 h 812"/>
                <a:gd name="T102" fmla="*/ 142 w 723"/>
                <a:gd name="T103" fmla="*/ 424 h 812"/>
                <a:gd name="T104" fmla="*/ 238 w 723"/>
                <a:gd name="T105" fmla="*/ 328 h 812"/>
                <a:gd name="T106" fmla="*/ 142 w 723"/>
                <a:gd name="T107" fmla="*/ 424 h 812"/>
                <a:gd name="T108" fmla="*/ 139 w 723"/>
                <a:gd name="T109" fmla="*/ 259 h 812"/>
                <a:gd name="T110" fmla="*/ 106 w 723"/>
                <a:gd name="T111" fmla="*/ 133 h 812"/>
                <a:gd name="T112" fmla="*/ 584 w 723"/>
                <a:gd name="T113" fmla="*/ 100 h 812"/>
                <a:gd name="T114" fmla="*/ 618 w 723"/>
                <a:gd name="T115" fmla="*/ 226 h 812"/>
                <a:gd name="T116" fmla="*/ 139 w 723"/>
                <a:gd name="T117" fmla="*/ 116 h 812"/>
                <a:gd name="T118" fmla="*/ 122 w 723"/>
                <a:gd name="T119" fmla="*/ 226 h 812"/>
                <a:gd name="T120" fmla="*/ 584 w 723"/>
                <a:gd name="T121" fmla="*/ 243 h 812"/>
                <a:gd name="T122" fmla="*/ 602 w 723"/>
                <a:gd name="T123" fmla="*/ 133 h 812"/>
                <a:gd name="T124" fmla="*/ 139 w 723"/>
                <a:gd name="T125" fmla="*/ 116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3" h="812">
                  <a:moveTo>
                    <a:pt x="606" y="812"/>
                  </a:moveTo>
                  <a:cubicBezTo>
                    <a:pt x="118" y="812"/>
                    <a:pt x="118" y="812"/>
                    <a:pt x="118" y="812"/>
                  </a:cubicBezTo>
                  <a:cubicBezTo>
                    <a:pt x="53" y="812"/>
                    <a:pt x="0" y="759"/>
                    <a:pt x="0" y="694"/>
                  </a:cubicBezTo>
                  <a:cubicBezTo>
                    <a:pt x="0" y="118"/>
                    <a:pt x="0" y="118"/>
                    <a:pt x="0" y="118"/>
                  </a:cubicBezTo>
                  <a:cubicBezTo>
                    <a:pt x="0" y="53"/>
                    <a:pt x="53" y="0"/>
                    <a:pt x="118" y="0"/>
                  </a:cubicBezTo>
                  <a:cubicBezTo>
                    <a:pt x="606" y="0"/>
                    <a:pt x="606" y="0"/>
                    <a:pt x="606" y="0"/>
                  </a:cubicBezTo>
                  <a:cubicBezTo>
                    <a:pt x="670" y="0"/>
                    <a:pt x="723" y="53"/>
                    <a:pt x="723" y="118"/>
                  </a:cubicBezTo>
                  <a:cubicBezTo>
                    <a:pt x="723" y="694"/>
                    <a:pt x="723" y="694"/>
                    <a:pt x="723" y="694"/>
                  </a:cubicBezTo>
                  <a:cubicBezTo>
                    <a:pt x="723" y="759"/>
                    <a:pt x="670" y="812"/>
                    <a:pt x="606" y="812"/>
                  </a:cubicBezTo>
                  <a:close/>
                  <a:moveTo>
                    <a:pt x="118" y="16"/>
                  </a:moveTo>
                  <a:cubicBezTo>
                    <a:pt x="62" y="16"/>
                    <a:pt x="16" y="62"/>
                    <a:pt x="16" y="118"/>
                  </a:cubicBezTo>
                  <a:cubicBezTo>
                    <a:pt x="16" y="694"/>
                    <a:pt x="16" y="694"/>
                    <a:pt x="16" y="694"/>
                  </a:cubicBezTo>
                  <a:cubicBezTo>
                    <a:pt x="16" y="750"/>
                    <a:pt x="62" y="796"/>
                    <a:pt x="118" y="796"/>
                  </a:cubicBezTo>
                  <a:cubicBezTo>
                    <a:pt x="606" y="796"/>
                    <a:pt x="606" y="796"/>
                    <a:pt x="606" y="796"/>
                  </a:cubicBezTo>
                  <a:cubicBezTo>
                    <a:pt x="662" y="796"/>
                    <a:pt x="707" y="750"/>
                    <a:pt x="707" y="694"/>
                  </a:cubicBezTo>
                  <a:cubicBezTo>
                    <a:pt x="707" y="118"/>
                    <a:pt x="707" y="118"/>
                    <a:pt x="707" y="118"/>
                  </a:cubicBezTo>
                  <a:cubicBezTo>
                    <a:pt x="707" y="62"/>
                    <a:pt x="662" y="16"/>
                    <a:pt x="606" y="16"/>
                  </a:cubicBezTo>
                  <a:lnTo>
                    <a:pt x="118" y="16"/>
                  </a:lnTo>
                  <a:close/>
                  <a:moveTo>
                    <a:pt x="598" y="744"/>
                  </a:moveTo>
                  <a:cubicBezTo>
                    <a:pt x="469" y="744"/>
                    <a:pt x="469" y="744"/>
                    <a:pt x="469" y="744"/>
                  </a:cubicBezTo>
                  <a:cubicBezTo>
                    <a:pt x="469" y="615"/>
                    <a:pt x="469" y="615"/>
                    <a:pt x="469" y="615"/>
                  </a:cubicBezTo>
                  <a:cubicBezTo>
                    <a:pt x="598" y="615"/>
                    <a:pt x="598" y="615"/>
                    <a:pt x="598" y="615"/>
                  </a:cubicBezTo>
                  <a:lnTo>
                    <a:pt x="598" y="744"/>
                  </a:lnTo>
                  <a:close/>
                  <a:moveTo>
                    <a:pt x="485" y="728"/>
                  </a:moveTo>
                  <a:cubicBezTo>
                    <a:pt x="582" y="728"/>
                    <a:pt x="582" y="728"/>
                    <a:pt x="582" y="728"/>
                  </a:cubicBezTo>
                  <a:cubicBezTo>
                    <a:pt x="582" y="631"/>
                    <a:pt x="582" y="631"/>
                    <a:pt x="582" y="631"/>
                  </a:cubicBezTo>
                  <a:cubicBezTo>
                    <a:pt x="485" y="631"/>
                    <a:pt x="485" y="631"/>
                    <a:pt x="485" y="631"/>
                  </a:cubicBezTo>
                  <a:lnTo>
                    <a:pt x="485" y="728"/>
                  </a:lnTo>
                  <a:close/>
                  <a:moveTo>
                    <a:pt x="426" y="744"/>
                  </a:moveTo>
                  <a:cubicBezTo>
                    <a:pt x="298" y="744"/>
                    <a:pt x="298" y="744"/>
                    <a:pt x="298" y="744"/>
                  </a:cubicBezTo>
                  <a:cubicBezTo>
                    <a:pt x="298" y="615"/>
                    <a:pt x="298" y="615"/>
                    <a:pt x="298" y="615"/>
                  </a:cubicBezTo>
                  <a:cubicBezTo>
                    <a:pt x="426" y="615"/>
                    <a:pt x="426" y="615"/>
                    <a:pt x="426" y="615"/>
                  </a:cubicBezTo>
                  <a:lnTo>
                    <a:pt x="426" y="744"/>
                  </a:lnTo>
                  <a:close/>
                  <a:moveTo>
                    <a:pt x="314" y="728"/>
                  </a:moveTo>
                  <a:cubicBezTo>
                    <a:pt x="410" y="728"/>
                    <a:pt x="410" y="728"/>
                    <a:pt x="410" y="728"/>
                  </a:cubicBezTo>
                  <a:cubicBezTo>
                    <a:pt x="410" y="631"/>
                    <a:pt x="410" y="631"/>
                    <a:pt x="410" y="631"/>
                  </a:cubicBezTo>
                  <a:cubicBezTo>
                    <a:pt x="314" y="631"/>
                    <a:pt x="314" y="631"/>
                    <a:pt x="314" y="631"/>
                  </a:cubicBezTo>
                  <a:lnTo>
                    <a:pt x="314" y="728"/>
                  </a:lnTo>
                  <a:close/>
                  <a:moveTo>
                    <a:pt x="254" y="744"/>
                  </a:moveTo>
                  <a:cubicBezTo>
                    <a:pt x="126" y="744"/>
                    <a:pt x="126" y="744"/>
                    <a:pt x="126" y="744"/>
                  </a:cubicBezTo>
                  <a:cubicBezTo>
                    <a:pt x="126" y="615"/>
                    <a:pt x="126" y="615"/>
                    <a:pt x="126" y="615"/>
                  </a:cubicBezTo>
                  <a:cubicBezTo>
                    <a:pt x="254" y="615"/>
                    <a:pt x="254" y="615"/>
                    <a:pt x="254" y="615"/>
                  </a:cubicBezTo>
                  <a:lnTo>
                    <a:pt x="254" y="744"/>
                  </a:lnTo>
                  <a:close/>
                  <a:moveTo>
                    <a:pt x="142" y="728"/>
                  </a:moveTo>
                  <a:cubicBezTo>
                    <a:pt x="238" y="728"/>
                    <a:pt x="238" y="728"/>
                    <a:pt x="238" y="728"/>
                  </a:cubicBezTo>
                  <a:cubicBezTo>
                    <a:pt x="238" y="631"/>
                    <a:pt x="238" y="631"/>
                    <a:pt x="238" y="631"/>
                  </a:cubicBezTo>
                  <a:cubicBezTo>
                    <a:pt x="142" y="631"/>
                    <a:pt x="142" y="631"/>
                    <a:pt x="142" y="631"/>
                  </a:cubicBezTo>
                  <a:lnTo>
                    <a:pt x="142" y="728"/>
                  </a:lnTo>
                  <a:close/>
                  <a:moveTo>
                    <a:pt x="598" y="592"/>
                  </a:moveTo>
                  <a:cubicBezTo>
                    <a:pt x="469" y="592"/>
                    <a:pt x="469" y="592"/>
                    <a:pt x="469" y="592"/>
                  </a:cubicBezTo>
                  <a:cubicBezTo>
                    <a:pt x="469" y="464"/>
                    <a:pt x="469" y="464"/>
                    <a:pt x="469" y="464"/>
                  </a:cubicBezTo>
                  <a:cubicBezTo>
                    <a:pt x="598" y="464"/>
                    <a:pt x="598" y="464"/>
                    <a:pt x="598" y="464"/>
                  </a:cubicBezTo>
                  <a:lnTo>
                    <a:pt x="598" y="592"/>
                  </a:lnTo>
                  <a:close/>
                  <a:moveTo>
                    <a:pt x="485" y="576"/>
                  </a:moveTo>
                  <a:cubicBezTo>
                    <a:pt x="582" y="576"/>
                    <a:pt x="582" y="576"/>
                    <a:pt x="582" y="576"/>
                  </a:cubicBezTo>
                  <a:cubicBezTo>
                    <a:pt x="582" y="480"/>
                    <a:pt x="582" y="480"/>
                    <a:pt x="582" y="480"/>
                  </a:cubicBezTo>
                  <a:cubicBezTo>
                    <a:pt x="485" y="480"/>
                    <a:pt x="485" y="480"/>
                    <a:pt x="485" y="480"/>
                  </a:cubicBezTo>
                  <a:lnTo>
                    <a:pt x="485" y="576"/>
                  </a:lnTo>
                  <a:close/>
                  <a:moveTo>
                    <a:pt x="426" y="592"/>
                  </a:moveTo>
                  <a:cubicBezTo>
                    <a:pt x="298" y="592"/>
                    <a:pt x="298" y="592"/>
                    <a:pt x="298" y="592"/>
                  </a:cubicBezTo>
                  <a:cubicBezTo>
                    <a:pt x="298" y="464"/>
                    <a:pt x="298" y="464"/>
                    <a:pt x="298" y="464"/>
                  </a:cubicBezTo>
                  <a:cubicBezTo>
                    <a:pt x="426" y="464"/>
                    <a:pt x="426" y="464"/>
                    <a:pt x="426" y="464"/>
                  </a:cubicBezTo>
                  <a:lnTo>
                    <a:pt x="426" y="592"/>
                  </a:lnTo>
                  <a:close/>
                  <a:moveTo>
                    <a:pt x="314" y="576"/>
                  </a:moveTo>
                  <a:cubicBezTo>
                    <a:pt x="410" y="576"/>
                    <a:pt x="410" y="576"/>
                    <a:pt x="410" y="576"/>
                  </a:cubicBezTo>
                  <a:cubicBezTo>
                    <a:pt x="410" y="480"/>
                    <a:pt x="410" y="480"/>
                    <a:pt x="410" y="480"/>
                  </a:cubicBezTo>
                  <a:cubicBezTo>
                    <a:pt x="314" y="480"/>
                    <a:pt x="314" y="480"/>
                    <a:pt x="314" y="480"/>
                  </a:cubicBezTo>
                  <a:lnTo>
                    <a:pt x="314" y="576"/>
                  </a:lnTo>
                  <a:close/>
                  <a:moveTo>
                    <a:pt x="254" y="592"/>
                  </a:moveTo>
                  <a:cubicBezTo>
                    <a:pt x="126" y="592"/>
                    <a:pt x="126" y="592"/>
                    <a:pt x="126" y="592"/>
                  </a:cubicBezTo>
                  <a:cubicBezTo>
                    <a:pt x="126" y="464"/>
                    <a:pt x="126" y="464"/>
                    <a:pt x="126" y="464"/>
                  </a:cubicBezTo>
                  <a:cubicBezTo>
                    <a:pt x="254" y="464"/>
                    <a:pt x="254" y="464"/>
                    <a:pt x="254" y="464"/>
                  </a:cubicBezTo>
                  <a:lnTo>
                    <a:pt x="254" y="592"/>
                  </a:lnTo>
                  <a:close/>
                  <a:moveTo>
                    <a:pt x="142" y="576"/>
                  </a:moveTo>
                  <a:cubicBezTo>
                    <a:pt x="238" y="576"/>
                    <a:pt x="238" y="576"/>
                    <a:pt x="238" y="576"/>
                  </a:cubicBezTo>
                  <a:cubicBezTo>
                    <a:pt x="238" y="480"/>
                    <a:pt x="238" y="480"/>
                    <a:pt x="238" y="480"/>
                  </a:cubicBezTo>
                  <a:cubicBezTo>
                    <a:pt x="142" y="480"/>
                    <a:pt x="142" y="480"/>
                    <a:pt x="142" y="480"/>
                  </a:cubicBezTo>
                  <a:lnTo>
                    <a:pt x="142" y="576"/>
                  </a:lnTo>
                  <a:close/>
                  <a:moveTo>
                    <a:pt x="598" y="440"/>
                  </a:moveTo>
                  <a:cubicBezTo>
                    <a:pt x="469" y="440"/>
                    <a:pt x="469" y="440"/>
                    <a:pt x="469" y="440"/>
                  </a:cubicBezTo>
                  <a:cubicBezTo>
                    <a:pt x="469" y="312"/>
                    <a:pt x="469" y="312"/>
                    <a:pt x="469" y="312"/>
                  </a:cubicBezTo>
                  <a:cubicBezTo>
                    <a:pt x="598" y="312"/>
                    <a:pt x="598" y="312"/>
                    <a:pt x="598" y="312"/>
                  </a:cubicBezTo>
                  <a:lnTo>
                    <a:pt x="598" y="440"/>
                  </a:lnTo>
                  <a:close/>
                  <a:moveTo>
                    <a:pt x="485" y="424"/>
                  </a:moveTo>
                  <a:cubicBezTo>
                    <a:pt x="582" y="424"/>
                    <a:pt x="582" y="424"/>
                    <a:pt x="582" y="424"/>
                  </a:cubicBezTo>
                  <a:cubicBezTo>
                    <a:pt x="582" y="328"/>
                    <a:pt x="582" y="328"/>
                    <a:pt x="582" y="328"/>
                  </a:cubicBezTo>
                  <a:cubicBezTo>
                    <a:pt x="485" y="328"/>
                    <a:pt x="485" y="328"/>
                    <a:pt x="485" y="328"/>
                  </a:cubicBezTo>
                  <a:lnTo>
                    <a:pt x="485" y="424"/>
                  </a:lnTo>
                  <a:close/>
                  <a:moveTo>
                    <a:pt x="426" y="440"/>
                  </a:moveTo>
                  <a:cubicBezTo>
                    <a:pt x="298" y="440"/>
                    <a:pt x="298" y="440"/>
                    <a:pt x="298" y="440"/>
                  </a:cubicBezTo>
                  <a:cubicBezTo>
                    <a:pt x="298" y="312"/>
                    <a:pt x="298" y="312"/>
                    <a:pt x="298" y="312"/>
                  </a:cubicBezTo>
                  <a:cubicBezTo>
                    <a:pt x="426" y="312"/>
                    <a:pt x="426" y="312"/>
                    <a:pt x="426" y="312"/>
                  </a:cubicBezTo>
                  <a:lnTo>
                    <a:pt x="426" y="440"/>
                  </a:lnTo>
                  <a:close/>
                  <a:moveTo>
                    <a:pt x="314" y="424"/>
                  </a:moveTo>
                  <a:cubicBezTo>
                    <a:pt x="410" y="424"/>
                    <a:pt x="410" y="424"/>
                    <a:pt x="410" y="424"/>
                  </a:cubicBezTo>
                  <a:cubicBezTo>
                    <a:pt x="410" y="328"/>
                    <a:pt x="410" y="328"/>
                    <a:pt x="410" y="328"/>
                  </a:cubicBezTo>
                  <a:cubicBezTo>
                    <a:pt x="314" y="328"/>
                    <a:pt x="314" y="328"/>
                    <a:pt x="314" y="328"/>
                  </a:cubicBezTo>
                  <a:lnTo>
                    <a:pt x="314" y="424"/>
                  </a:lnTo>
                  <a:close/>
                  <a:moveTo>
                    <a:pt x="254" y="440"/>
                  </a:moveTo>
                  <a:cubicBezTo>
                    <a:pt x="126" y="440"/>
                    <a:pt x="126" y="440"/>
                    <a:pt x="126" y="440"/>
                  </a:cubicBezTo>
                  <a:cubicBezTo>
                    <a:pt x="126" y="312"/>
                    <a:pt x="126" y="312"/>
                    <a:pt x="126" y="312"/>
                  </a:cubicBezTo>
                  <a:cubicBezTo>
                    <a:pt x="254" y="312"/>
                    <a:pt x="254" y="312"/>
                    <a:pt x="254" y="312"/>
                  </a:cubicBezTo>
                  <a:lnTo>
                    <a:pt x="254" y="440"/>
                  </a:lnTo>
                  <a:close/>
                  <a:moveTo>
                    <a:pt x="142" y="424"/>
                  </a:moveTo>
                  <a:cubicBezTo>
                    <a:pt x="238" y="424"/>
                    <a:pt x="238" y="424"/>
                    <a:pt x="238" y="424"/>
                  </a:cubicBezTo>
                  <a:cubicBezTo>
                    <a:pt x="238" y="328"/>
                    <a:pt x="238" y="328"/>
                    <a:pt x="238" y="328"/>
                  </a:cubicBezTo>
                  <a:cubicBezTo>
                    <a:pt x="142" y="328"/>
                    <a:pt x="142" y="328"/>
                    <a:pt x="142" y="328"/>
                  </a:cubicBezTo>
                  <a:lnTo>
                    <a:pt x="142" y="424"/>
                  </a:lnTo>
                  <a:close/>
                  <a:moveTo>
                    <a:pt x="584" y="259"/>
                  </a:moveTo>
                  <a:cubicBezTo>
                    <a:pt x="139" y="259"/>
                    <a:pt x="139" y="259"/>
                    <a:pt x="139" y="259"/>
                  </a:cubicBezTo>
                  <a:cubicBezTo>
                    <a:pt x="121" y="259"/>
                    <a:pt x="106" y="244"/>
                    <a:pt x="106" y="226"/>
                  </a:cubicBezTo>
                  <a:cubicBezTo>
                    <a:pt x="106" y="133"/>
                    <a:pt x="106" y="133"/>
                    <a:pt x="106" y="133"/>
                  </a:cubicBezTo>
                  <a:cubicBezTo>
                    <a:pt x="106" y="115"/>
                    <a:pt x="121" y="100"/>
                    <a:pt x="139" y="100"/>
                  </a:cubicBezTo>
                  <a:cubicBezTo>
                    <a:pt x="584" y="100"/>
                    <a:pt x="584" y="100"/>
                    <a:pt x="584" y="100"/>
                  </a:cubicBezTo>
                  <a:cubicBezTo>
                    <a:pt x="603" y="100"/>
                    <a:pt x="618" y="115"/>
                    <a:pt x="618" y="133"/>
                  </a:cubicBezTo>
                  <a:cubicBezTo>
                    <a:pt x="618" y="226"/>
                    <a:pt x="618" y="226"/>
                    <a:pt x="618" y="226"/>
                  </a:cubicBezTo>
                  <a:cubicBezTo>
                    <a:pt x="618" y="244"/>
                    <a:pt x="603" y="259"/>
                    <a:pt x="584" y="259"/>
                  </a:cubicBezTo>
                  <a:close/>
                  <a:moveTo>
                    <a:pt x="139" y="116"/>
                  </a:moveTo>
                  <a:cubicBezTo>
                    <a:pt x="130" y="116"/>
                    <a:pt x="122" y="124"/>
                    <a:pt x="122" y="133"/>
                  </a:cubicBezTo>
                  <a:cubicBezTo>
                    <a:pt x="122" y="226"/>
                    <a:pt x="122" y="226"/>
                    <a:pt x="122" y="226"/>
                  </a:cubicBezTo>
                  <a:cubicBezTo>
                    <a:pt x="122" y="235"/>
                    <a:pt x="130" y="243"/>
                    <a:pt x="139" y="243"/>
                  </a:cubicBezTo>
                  <a:cubicBezTo>
                    <a:pt x="584" y="243"/>
                    <a:pt x="584" y="243"/>
                    <a:pt x="584" y="243"/>
                  </a:cubicBezTo>
                  <a:cubicBezTo>
                    <a:pt x="594" y="243"/>
                    <a:pt x="602" y="235"/>
                    <a:pt x="602" y="226"/>
                  </a:cubicBezTo>
                  <a:cubicBezTo>
                    <a:pt x="602" y="133"/>
                    <a:pt x="602" y="133"/>
                    <a:pt x="602" y="133"/>
                  </a:cubicBezTo>
                  <a:cubicBezTo>
                    <a:pt x="602" y="124"/>
                    <a:pt x="594" y="116"/>
                    <a:pt x="584" y="116"/>
                  </a:cubicBezTo>
                  <a:lnTo>
                    <a:pt x="139"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7" name="Group 126"/>
          <p:cNvGrpSpPr/>
          <p:nvPr/>
        </p:nvGrpSpPr>
        <p:grpSpPr>
          <a:xfrm>
            <a:off x="5751132" y="2469628"/>
            <a:ext cx="861060" cy="861060"/>
            <a:chOff x="1485900" y="0"/>
            <a:chExt cx="1028700" cy="1028700"/>
          </a:xfrm>
        </p:grpSpPr>
        <p:sp>
          <p:nvSpPr>
            <p:cNvPr id="128" name="Oval 10"/>
            <p:cNvSpPr>
              <a:spLocks noChangeArrowheads="1"/>
            </p:cNvSpPr>
            <p:nvPr/>
          </p:nvSpPr>
          <p:spPr bwMode="auto">
            <a:xfrm>
              <a:off x="1485900" y="0"/>
              <a:ext cx="1028700" cy="1028700"/>
            </a:xfrm>
            <a:prstGeom prst="ellipse">
              <a:avLst/>
            </a:prstGeom>
            <a:solidFill>
              <a:srgbClr val="49CF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228"/>
            <p:cNvSpPr>
              <a:spLocks noEditPoints="1"/>
            </p:cNvSpPr>
            <p:nvPr/>
          </p:nvSpPr>
          <p:spPr bwMode="auto">
            <a:xfrm>
              <a:off x="2006600" y="530225"/>
              <a:ext cx="115888" cy="115888"/>
            </a:xfrm>
            <a:custGeom>
              <a:avLst/>
              <a:gdLst>
                <a:gd name="T0" fmla="*/ 66 w 180"/>
                <a:gd name="T1" fmla="*/ 180 h 180"/>
                <a:gd name="T2" fmla="*/ 61 w 180"/>
                <a:gd name="T3" fmla="*/ 176 h 180"/>
                <a:gd name="T4" fmla="*/ 49 w 180"/>
                <a:gd name="T5" fmla="*/ 170 h 180"/>
                <a:gd name="T6" fmla="*/ 7 w 180"/>
                <a:gd name="T7" fmla="*/ 142 h 180"/>
                <a:gd name="T8" fmla="*/ 0 w 180"/>
                <a:gd name="T9" fmla="*/ 136 h 180"/>
                <a:gd name="T10" fmla="*/ 137 w 180"/>
                <a:gd name="T11" fmla="*/ 0 h 180"/>
                <a:gd name="T12" fmla="*/ 142 w 180"/>
                <a:gd name="T13" fmla="*/ 6 h 180"/>
                <a:gd name="T14" fmla="*/ 170 w 180"/>
                <a:gd name="T15" fmla="*/ 49 h 180"/>
                <a:gd name="T16" fmla="*/ 176 w 180"/>
                <a:gd name="T17" fmla="*/ 61 h 180"/>
                <a:gd name="T18" fmla="*/ 180 w 180"/>
                <a:gd name="T19" fmla="*/ 66 h 180"/>
                <a:gd name="T20" fmla="*/ 66 w 180"/>
                <a:gd name="T21" fmla="*/ 180 h 180"/>
                <a:gd name="T22" fmla="*/ 24 w 180"/>
                <a:gd name="T23" fmla="*/ 136 h 180"/>
                <a:gd name="T24" fmla="*/ 57 w 180"/>
                <a:gd name="T25" fmla="*/ 156 h 180"/>
                <a:gd name="T26" fmla="*/ 64 w 180"/>
                <a:gd name="T27" fmla="*/ 159 h 180"/>
                <a:gd name="T28" fmla="*/ 160 w 180"/>
                <a:gd name="T29" fmla="*/ 64 h 180"/>
                <a:gd name="T30" fmla="*/ 156 w 180"/>
                <a:gd name="T31" fmla="*/ 56 h 180"/>
                <a:gd name="T32" fmla="*/ 136 w 180"/>
                <a:gd name="T33" fmla="*/ 24 h 180"/>
                <a:gd name="T34" fmla="*/ 24 w 180"/>
                <a:gd name="T35" fmla="*/ 13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 h="180">
                  <a:moveTo>
                    <a:pt x="66" y="180"/>
                  </a:moveTo>
                  <a:cubicBezTo>
                    <a:pt x="61" y="176"/>
                    <a:pt x="61" y="176"/>
                    <a:pt x="61" y="176"/>
                  </a:cubicBezTo>
                  <a:cubicBezTo>
                    <a:pt x="58" y="174"/>
                    <a:pt x="54" y="172"/>
                    <a:pt x="49" y="170"/>
                  </a:cubicBezTo>
                  <a:cubicBezTo>
                    <a:pt x="38" y="164"/>
                    <a:pt x="22" y="156"/>
                    <a:pt x="7" y="142"/>
                  </a:cubicBezTo>
                  <a:cubicBezTo>
                    <a:pt x="0" y="136"/>
                    <a:pt x="0" y="136"/>
                    <a:pt x="0" y="136"/>
                  </a:cubicBezTo>
                  <a:cubicBezTo>
                    <a:pt x="137" y="0"/>
                    <a:pt x="137" y="0"/>
                    <a:pt x="137" y="0"/>
                  </a:cubicBezTo>
                  <a:cubicBezTo>
                    <a:pt x="142" y="6"/>
                    <a:pt x="142" y="6"/>
                    <a:pt x="142" y="6"/>
                  </a:cubicBezTo>
                  <a:cubicBezTo>
                    <a:pt x="156" y="22"/>
                    <a:pt x="164" y="38"/>
                    <a:pt x="170" y="49"/>
                  </a:cubicBezTo>
                  <a:cubicBezTo>
                    <a:pt x="172" y="54"/>
                    <a:pt x="174" y="58"/>
                    <a:pt x="176" y="61"/>
                  </a:cubicBezTo>
                  <a:cubicBezTo>
                    <a:pt x="180" y="66"/>
                    <a:pt x="180" y="66"/>
                    <a:pt x="180" y="66"/>
                  </a:cubicBezTo>
                  <a:lnTo>
                    <a:pt x="66" y="180"/>
                  </a:lnTo>
                  <a:close/>
                  <a:moveTo>
                    <a:pt x="24" y="136"/>
                  </a:moveTo>
                  <a:cubicBezTo>
                    <a:pt x="36" y="145"/>
                    <a:pt x="47" y="151"/>
                    <a:pt x="57" y="156"/>
                  </a:cubicBezTo>
                  <a:cubicBezTo>
                    <a:pt x="59" y="157"/>
                    <a:pt x="62" y="158"/>
                    <a:pt x="64" y="159"/>
                  </a:cubicBezTo>
                  <a:cubicBezTo>
                    <a:pt x="160" y="64"/>
                    <a:pt x="160" y="64"/>
                    <a:pt x="160" y="64"/>
                  </a:cubicBezTo>
                  <a:cubicBezTo>
                    <a:pt x="158" y="62"/>
                    <a:pt x="157" y="59"/>
                    <a:pt x="156" y="56"/>
                  </a:cubicBezTo>
                  <a:cubicBezTo>
                    <a:pt x="151" y="47"/>
                    <a:pt x="145" y="35"/>
                    <a:pt x="136" y="24"/>
                  </a:cubicBezTo>
                  <a:lnTo>
                    <a:pt x="24" y="1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229"/>
            <p:cNvSpPr>
              <a:spLocks noEditPoints="1"/>
            </p:cNvSpPr>
            <p:nvPr/>
          </p:nvSpPr>
          <p:spPr bwMode="auto">
            <a:xfrm>
              <a:off x="1722438" y="244475"/>
              <a:ext cx="365125" cy="366713"/>
            </a:xfrm>
            <a:custGeom>
              <a:avLst/>
              <a:gdLst>
                <a:gd name="T0" fmla="*/ 432 w 569"/>
                <a:gd name="T1" fmla="*/ 569 h 569"/>
                <a:gd name="T2" fmla="*/ 427 w 569"/>
                <a:gd name="T3" fmla="*/ 564 h 569"/>
                <a:gd name="T4" fmla="*/ 0 w 569"/>
                <a:gd name="T5" fmla="*/ 19 h 569"/>
                <a:gd name="T6" fmla="*/ 5 w 569"/>
                <a:gd name="T7" fmla="*/ 5 h 569"/>
                <a:gd name="T8" fmla="*/ 18 w 569"/>
                <a:gd name="T9" fmla="*/ 0 h 569"/>
                <a:gd name="T10" fmla="*/ 564 w 569"/>
                <a:gd name="T11" fmla="*/ 426 h 569"/>
                <a:gd name="T12" fmla="*/ 569 w 569"/>
                <a:gd name="T13" fmla="*/ 432 h 569"/>
                <a:gd name="T14" fmla="*/ 432 w 569"/>
                <a:gd name="T15" fmla="*/ 569 h 569"/>
                <a:gd name="T16" fmla="*/ 16 w 569"/>
                <a:gd name="T17" fmla="*/ 16 h 569"/>
                <a:gd name="T18" fmla="*/ 129 w 569"/>
                <a:gd name="T19" fmla="*/ 214 h 569"/>
                <a:gd name="T20" fmla="*/ 432 w 569"/>
                <a:gd name="T21" fmla="*/ 547 h 569"/>
                <a:gd name="T22" fmla="*/ 547 w 569"/>
                <a:gd name="T23" fmla="*/ 431 h 569"/>
                <a:gd name="T24" fmla="*/ 18 w 569"/>
                <a:gd name="T25" fmla="*/ 16 h 569"/>
                <a:gd name="T26" fmla="*/ 16 w 569"/>
                <a:gd name="T27" fmla="*/ 16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9" h="569">
                  <a:moveTo>
                    <a:pt x="432" y="569"/>
                  </a:moveTo>
                  <a:cubicBezTo>
                    <a:pt x="427" y="564"/>
                    <a:pt x="427" y="564"/>
                    <a:pt x="427" y="564"/>
                  </a:cubicBezTo>
                  <a:cubicBezTo>
                    <a:pt x="197" y="364"/>
                    <a:pt x="2" y="79"/>
                    <a:pt x="0" y="19"/>
                  </a:cubicBezTo>
                  <a:cubicBezTo>
                    <a:pt x="0" y="13"/>
                    <a:pt x="2" y="8"/>
                    <a:pt x="5" y="5"/>
                  </a:cubicBezTo>
                  <a:cubicBezTo>
                    <a:pt x="8" y="2"/>
                    <a:pt x="12" y="0"/>
                    <a:pt x="18" y="0"/>
                  </a:cubicBezTo>
                  <a:cubicBezTo>
                    <a:pt x="77" y="0"/>
                    <a:pt x="361" y="193"/>
                    <a:pt x="564" y="426"/>
                  </a:cubicBezTo>
                  <a:cubicBezTo>
                    <a:pt x="569" y="432"/>
                    <a:pt x="569" y="432"/>
                    <a:pt x="569" y="432"/>
                  </a:cubicBezTo>
                  <a:lnTo>
                    <a:pt x="432" y="569"/>
                  </a:lnTo>
                  <a:close/>
                  <a:moveTo>
                    <a:pt x="16" y="16"/>
                  </a:moveTo>
                  <a:cubicBezTo>
                    <a:pt x="12" y="29"/>
                    <a:pt x="45" y="100"/>
                    <a:pt x="129" y="214"/>
                  </a:cubicBezTo>
                  <a:cubicBezTo>
                    <a:pt x="181" y="285"/>
                    <a:pt x="289" y="422"/>
                    <a:pt x="432" y="547"/>
                  </a:cubicBezTo>
                  <a:cubicBezTo>
                    <a:pt x="547" y="431"/>
                    <a:pt x="547" y="431"/>
                    <a:pt x="547" y="431"/>
                  </a:cubicBezTo>
                  <a:cubicBezTo>
                    <a:pt x="340" y="195"/>
                    <a:pt x="66" y="16"/>
                    <a:pt x="18" y="16"/>
                  </a:cubicBezTo>
                  <a:cubicBezTo>
                    <a:pt x="17" y="16"/>
                    <a:pt x="17" y="16"/>
                    <a:pt x="16"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230"/>
            <p:cNvSpPr>
              <a:spLocks noEditPoints="1"/>
            </p:cNvSpPr>
            <p:nvPr/>
          </p:nvSpPr>
          <p:spPr bwMode="auto">
            <a:xfrm>
              <a:off x="2055813" y="579438"/>
              <a:ext cx="238125" cy="198438"/>
            </a:xfrm>
            <a:custGeom>
              <a:avLst/>
              <a:gdLst>
                <a:gd name="T0" fmla="*/ 249 w 371"/>
                <a:gd name="T1" fmla="*/ 308 h 308"/>
                <a:gd name="T2" fmla="*/ 249 w 371"/>
                <a:gd name="T3" fmla="*/ 308 h 308"/>
                <a:gd name="T4" fmla="*/ 0 w 371"/>
                <a:gd name="T5" fmla="*/ 118 h 308"/>
                <a:gd name="T6" fmla="*/ 0 w 371"/>
                <a:gd name="T7" fmla="*/ 114 h 308"/>
                <a:gd name="T8" fmla="*/ 115 w 371"/>
                <a:gd name="T9" fmla="*/ 0 h 308"/>
                <a:gd name="T10" fmla="*/ 119 w 371"/>
                <a:gd name="T11" fmla="*/ 0 h 308"/>
                <a:gd name="T12" fmla="*/ 279 w 371"/>
                <a:gd name="T13" fmla="*/ 88 h 308"/>
                <a:gd name="T14" fmla="*/ 279 w 371"/>
                <a:gd name="T15" fmla="*/ 89 h 308"/>
                <a:gd name="T16" fmla="*/ 302 w 371"/>
                <a:gd name="T17" fmla="*/ 163 h 308"/>
                <a:gd name="T18" fmla="*/ 304 w 371"/>
                <a:gd name="T19" fmla="*/ 173 h 308"/>
                <a:gd name="T20" fmla="*/ 304 w 371"/>
                <a:gd name="T21" fmla="*/ 173 h 308"/>
                <a:gd name="T22" fmla="*/ 305 w 371"/>
                <a:gd name="T23" fmla="*/ 176 h 308"/>
                <a:gd name="T24" fmla="*/ 319 w 371"/>
                <a:gd name="T25" fmla="*/ 222 h 308"/>
                <a:gd name="T26" fmla="*/ 321 w 371"/>
                <a:gd name="T27" fmla="*/ 227 h 308"/>
                <a:gd name="T28" fmla="*/ 361 w 371"/>
                <a:gd name="T29" fmla="*/ 282 h 308"/>
                <a:gd name="T30" fmla="*/ 371 w 371"/>
                <a:gd name="T31" fmla="*/ 290 h 308"/>
                <a:gd name="T32" fmla="*/ 359 w 371"/>
                <a:gd name="T33" fmla="*/ 296 h 308"/>
                <a:gd name="T34" fmla="*/ 249 w 371"/>
                <a:gd name="T35" fmla="*/ 308 h 308"/>
                <a:gd name="T36" fmla="*/ 17 w 371"/>
                <a:gd name="T37" fmla="*/ 121 h 308"/>
                <a:gd name="T38" fmla="*/ 95 w 371"/>
                <a:gd name="T39" fmla="*/ 259 h 308"/>
                <a:gd name="T40" fmla="*/ 249 w 371"/>
                <a:gd name="T41" fmla="*/ 292 h 308"/>
                <a:gd name="T42" fmla="*/ 249 w 371"/>
                <a:gd name="T43" fmla="*/ 292 h 308"/>
                <a:gd name="T44" fmla="*/ 339 w 371"/>
                <a:gd name="T45" fmla="*/ 284 h 308"/>
                <a:gd name="T46" fmla="*/ 306 w 371"/>
                <a:gd name="T47" fmla="*/ 233 h 308"/>
                <a:gd name="T48" fmla="*/ 304 w 371"/>
                <a:gd name="T49" fmla="*/ 228 h 308"/>
                <a:gd name="T50" fmla="*/ 290 w 371"/>
                <a:gd name="T51" fmla="*/ 182 h 308"/>
                <a:gd name="T52" fmla="*/ 290 w 371"/>
                <a:gd name="T53" fmla="*/ 180 h 308"/>
                <a:gd name="T54" fmla="*/ 286 w 371"/>
                <a:gd name="T55" fmla="*/ 166 h 308"/>
                <a:gd name="T56" fmla="*/ 264 w 371"/>
                <a:gd name="T57" fmla="*/ 96 h 308"/>
                <a:gd name="T58" fmla="*/ 122 w 371"/>
                <a:gd name="T59" fmla="*/ 16 h 308"/>
                <a:gd name="T60" fmla="*/ 17 w 371"/>
                <a:gd name="T61" fmla="*/ 121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1" h="308">
                  <a:moveTo>
                    <a:pt x="249" y="308"/>
                  </a:moveTo>
                  <a:cubicBezTo>
                    <a:pt x="249" y="308"/>
                    <a:pt x="249" y="308"/>
                    <a:pt x="249" y="308"/>
                  </a:cubicBezTo>
                  <a:cubicBezTo>
                    <a:pt x="157" y="308"/>
                    <a:pt x="1" y="283"/>
                    <a:pt x="0" y="118"/>
                  </a:cubicBezTo>
                  <a:cubicBezTo>
                    <a:pt x="0" y="114"/>
                    <a:pt x="0" y="114"/>
                    <a:pt x="0" y="114"/>
                  </a:cubicBezTo>
                  <a:cubicBezTo>
                    <a:pt x="115" y="0"/>
                    <a:pt x="115" y="0"/>
                    <a:pt x="115" y="0"/>
                  </a:cubicBezTo>
                  <a:cubicBezTo>
                    <a:pt x="119" y="0"/>
                    <a:pt x="119" y="0"/>
                    <a:pt x="119" y="0"/>
                  </a:cubicBezTo>
                  <a:cubicBezTo>
                    <a:pt x="174" y="0"/>
                    <a:pt x="249" y="34"/>
                    <a:pt x="279" y="88"/>
                  </a:cubicBezTo>
                  <a:cubicBezTo>
                    <a:pt x="279" y="89"/>
                    <a:pt x="279" y="89"/>
                    <a:pt x="279" y="89"/>
                  </a:cubicBezTo>
                  <a:cubicBezTo>
                    <a:pt x="289" y="113"/>
                    <a:pt x="296" y="138"/>
                    <a:pt x="302" y="163"/>
                  </a:cubicBezTo>
                  <a:cubicBezTo>
                    <a:pt x="303" y="166"/>
                    <a:pt x="304" y="170"/>
                    <a:pt x="304" y="173"/>
                  </a:cubicBezTo>
                  <a:cubicBezTo>
                    <a:pt x="304" y="173"/>
                    <a:pt x="304" y="173"/>
                    <a:pt x="304" y="173"/>
                  </a:cubicBezTo>
                  <a:cubicBezTo>
                    <a:pt x="305" y="176"/>
                    <a:pt x="305" y="176"/>
                    <a:pt x="305" y="176"/>
                  </a:cubicBezTo>
                  <a:cubicBezTo>
                    <a:pt x="309" y="190"/>
                    <a:pt x="313" y="206"/>
                    <a:pt x="319" y="222"/>
                  </a:cubicBezTo>
                  <a:cubicBezTo>
                    <a:pt x="319" y="224"/>
                    <a:pt x="320" y="225"/>
                    <a:pt x="321" y="227"/>
                  </a:cubicBezTo>
                  <a:cubicBezTo>
                    <a:pt x="331" y="251"/>
                    <a:pt x="344" y="269"/>
                    <a:pt x="361" y="282"/>
                  </a:cubicBezTo>
                  <a:cubicBezTo>
                    <a:pt x="371" y="290"/>
                    <a:pt x="371" y="290"/>
                    <a:pt x="371" y="290"/>
                  </a:cubicBezTo>
                  <a:cubicBezTo>
                    <a:pt x="359" y="296"/>
                    <a:pt x="359" y="296"/>
                    <a:pt x="359" y="296"/>
                  </a:cubicBezTo>
                  <a:cubicBezTo>
                    <a:pt x="351" y="299"/>
                    <a:pt x="304" y="308"/>
                    <a:pt x="249" y="308"/>
                  </a:cubicBezTo>
                  <a:close/>
                  <a:moveTo>
                    <a:pt x="17" y="121"/>
                  </a:moveTo>
                  <a:cubicBezTo>
                    <a:pt x="18" y="184"/>
                    <a:pt x="44" y="230"/>
                    <a:pt x="95" y="259"/>
                  </a:cubicBezTo>
                  <a:cubicBezTo>
                    <a:pt x="143" y="286"/>
                    <a:pt x="206" y="292"/>
                    <a:pt x="249" y="292"/>
                  </a:cubicBezTo>
                  <a:cubicBezTo>
                    <a:pt x="249" y="292"/>
                    <a:pt x="249" y="292"/>
                    <a:pt x="249" y="292"/>
                  </a:cubicBezTo>
                  <a:cubicBezTo>
                    <a:pt x="289" y="292"/>
                    <a:pt x="321" y="287"/>
                    <a:pt x="339" y="284"/>
                  </a:cubicBezTo>
                  <a:cubicBezTo>
                    <a:pt x="326" y="271"/>
                    <a:pt x="315" y="254"/>
                    <a:pt x="306" y="233"/>
                  </a:cubicBezTo>
                  <a:cubicBezTo>
                    <a:pt x="305" y="232"/>
                    <a:pt x="305" y="230"/>
                    <a:pt x="304" y="228"/>
                  </a:cubicBezTo>
                  <a:cubicBezTo>
                    <a:pt x="298" y="212"/>
                    <a:pt x="294" y="196"/>
                    <a:pt x="290" y="182"/>
                  </a:cubicBezTo>
                  <a:cubicBezTo>
                    <a:pt x="290" y="180"/>
                    <a:pt x="290" y="180"/>
                    <a:pt x="290" y="180"/>
                  </a:cubicBezTo>
                  <a:cubicBezTo>
                    <a:pt x="288" y="175"/>
                    <a:pt x="287" y="171"/>
                    <a:pt x="286" y="166"/>
                  </a:cubicBezTo>
                  <a:cubicBezTo>
                    <a:pt x="280" y="141"/>
                    <a:pt x="274" y="118"/>
                    <a:pt x="264" y="96"/>
                  </a:cubicBezTo>
                  <a:cubicBezTo>
                    <a:pt x="238" y="48"/>
                    <a:pt x="171" y="18"/>
                    <a:pt x="122" y="16"/>
                  </a:cubicBezTo>
                  <a:lnTo>
                    <a:pt x="17" y="1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5" name="Group 134"/>
          <p:cNvGrpSpPr/>
          <p:nvPr/>
        </p:nvGrpSpPr>
        <p:grpSpPr>
          <a:xfrm>
            <a:off x="5329238" y="3622076"/>
            <a:ext cx="861060" cy="861060"/>
            <a:chOff x="4572000" y="2057400"/>
            <a:chExt cx="1028700" cy="1028700"/>
          </a:xfrm>
        </p:grpSpPr>
        <p:sp>
          <p:nvSpPr>
            <p:cNvPr id="136" name="Freeform 17"/>
            <p:cNvSpPr>
              <a:spLocks/>
            </p:cNvSpPr>
            <p:nvPr/>
          </p:nvSpPr>
          <p:spPr bwMode="auto">
            <a:xfrm>
              <a:off x="4572000" y="2057400"/>
              <a:ext cx="1028700" cy="1028700"/>
            </a:xfrm>
            <a:custGeom>
              <a:avLst/>
              <a:gdLst>
                <a:gd name="T0" fmla="*/ 1600 w 1600"/>
                <a:gd name="T1" fmla="*/ 800 h 1600"/>
                <a:gd name="T2" fmla="*/ 800 w 1600"/>
                <a:gd name="T3" fmla="*/ 1600 h 1600"/>
                <a:gd name="T4" fmla="*/ 800 w 1600"/>
                <a:gd name="T5" fmla="*/ 1600 h 1600"/>
                <a:gd name="T6" fmla="*/ 0 w 1600"/>
                <a:gd name="T7" fmla="*/ 800 h 1600"/>
                <a:gd name="T8" fmla="*/ 0 w 1600"/>
                <a:gd name="T9" fmla="*/ 800 h 1600"/>
                <a:gd name="T10" fmla="*/ 800 w 1600"/>
                <a:gd name="T11" fmla="*/ 0 h 1600"/>
                <a:gd name="T12" fmla="*/ 800 w 1600"/>
                <a:gd name="T13" fmla="*/ 0 h 1600"/>
                <a:gd name="T14" fmla="*/ 1600 w 1600"/>
                <a:gd name="T15" fmla="*/ 800 h 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0" h="1600">
                  <a:moveTo>
                    <a:pt x="1600" y="800"/>
                  </a:moveTo>
                  <a:cubicBezTo>
                    <a:pt x="1600" y="1240"/>
                    <a:pt x="1240" y="1600"/>
                    <a:pt x="800" y="1600"/>
                  </a:cubicBezTo>
                  <a:cubicBezTo>
                    <a:pt x="800" y="1600"/>
                    <a:pt x="800" y="1600"/>
                    <a:pt x="800" y="1600"/>
                  </a:cubicBezTo>
                  <a:cubicBezTo>
                    <a:pt x="360" y="1600"/>
                    <a:pt x="0" y="1240"/>
                    <a:pt x="0" y="800"/>
                  </a:cubicBezTo>
                  <a:cubicBezTo>
                    <a:pt x="0" y="800"/>
                    <a:pt x="0" y="800"/>
                    <a:pt x="0" y="800"/>
                  </a:cubicBezTo>
                  <a:cubicBezTo>
                    <a:pt x="0" y="360"/>
                    <a:pt x="360" y="0"/>
                    <a:pt x="800" y="0"/>
                  </a:cubicBezTo>
                  <a:cubicBezTo>
                    <a:pt x="800" y="0"/>
                    <a:pt x="800" y="0"/>
                    <a:pt x="800" y="0"/>
                  </a:cubicBezTo>
                  <a:cubicBezTo>
                    <a:pt x="1240" y="0"/>
                    <a:pt x="1600" y="360"/>
                    <a:pt x="1600" y="80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85"/>
            <p:cNvSpPr>
              <a:spLocks noEditPoints="1"/>
            </p:cNvSpPr>
            <p:nvPr/>
          </p:nvSpPr>
          <p:spPr bwMode="auto">
            <a:xfrm>
              <a:off x="4897438" y="2233613"/>
              <a:ext cx="379413" cy="682625"/>
            </a:xfrm>
            <a:custGeom>
              <a:avLst/>
              <a:gdLst>
                <a:gd name="T0" fmla="*/ 476 w 590"/>
                <a:gd name="T1" fmla="*/ 678 h 1061"/>
                <a:gd name="T2" fmla="*/ 295 w 590"/>
                <a:gd name="T3" fmla="*/ 0 h 1061"/>
                <a:gd name="T4" fmla="*/ 113 w 590"/>
                <a:gd name="T5" fmla="*/ 678 h 1061"/>
                <a:gd name="T6" fmla="*/ 16 w 590"/>
                <a:gd name="T7" fmla="*/ 847 h 1061"/>
                <a:gd name="T8" fmla="*/ 91 w 590"/>
                <a:gd name="T9" fmla="*/ 1042 h 1061"/>
                <a:gd name="T10" fmla="*/ 121 w 590"/>
                <a:gd name="T11" fmla="*/ 1035 h 1061"/>
                <a:gd name="T12" fmla="*/ 180 w 590"/>
                <a:gd name="T13" fmla="*/ 853 h 1061"/>
                <a:gd name="T14" fmla="*/ 272 w 590"/>
                <a:gd name="T15" fmla="*/ 1044 h 1061"/>
                <a:gd name="T16" fmla="*/ 297 w 590"/>
                <a:gd name="T17" fmla="*/ 1061 h 1061"/>
                <a:gd name="T18" fmla="*/ 325 w 590"/>
                <a:gd name="T19" fmla="*/ 880 h 1061"/>
                <a:gd name="T20" fmla="*/ 437 w 590"/>
                <a:gd name="T21" fmla="*/ 824 h 1061"/>
                <a:gd name="T22" fmla="*/ 470 w 590"/>
                <a:gd name="T23" fmla="*/ 1042 h 1061"/>
                <a:gd name="T24" fmla="*/ 500 w 590"/>
                <a:gd name="T25" fmla="*/ 1037 h 1061"/>
                <a:gd name="T26" fmla="*/ 565 w 590"/>
                <a:gd name="T27" fmla="*/ 729 h 1061"/>
                <a:gd name="T28" fmla="*/ 297 w 590"/>
                <a:gd name="T29" fmla="*/ 1045 h 1061"/>
                <a:gd name="T30" fmla="*/ 288 w 590"/>
                <a:gd name="T31" fmla="*/ 1043 h 1061"/>
                <a:gd name="T32" fmla="*/ 270 w 590"/>
                <a:gd name="T33" fmla="*/ 702 h 1061"/>
                <a:gd name="T34" fmla="*/ 278 w 590"/>
                <a:gd name="T35" fmla="*/ 699 h 1061"/>
                <a:gd name="T36" fmla="*/ 308 w 590"/>
                <a:gd name="T37" fmla="*/ 699 h 1061"/>
                <a:gd name="T38" fmla="*/ 316 w 590"/>
                <a:gd name="T39" fmla="*/ 702 h 1061"/>
                <a:gd name="T40" fmla="*/ 319 w 590"/>
                <a:gd name="T41" fmla="*/ 711 h 1061"/>
                <a:gd name="T42" fmla="*/ 310 w 590"/>
                <a:gd name="T43" fmla="*/ 864 h 1061"/>
                <a:gd name="T44" fmla="*/ 309 w 590"/>
                <a:gd name="T45" fmla="*/ 882 h 1061"/>
                <a:gd name="T46" fmla="*/ 559 w 590"/>
                <a:gd name="T47" fmla="*/ 841 h 1061"/>
                <a:gd name="T48" fmla="*/ 484 w 590"/>
                <a:gd name="T49" fmla="*/ 1026 h 1061"/>
                <a:gd name="T50" fmla="*/ 443 w 590"/>
                <a:gd name="T51" fmla="*/ 786 h 1061"/>
                <a:gd name="T52" fmla="*/ 434 w 590"/>
                <a:gd name="T53" fmla="*/ 786 h 1061"/>
                <a:gd name="T54" fmla="*/ 401 w 590"/>
                <a:gd name="T55" fmla="*/ 839 h 1061"/>
                <a:gd name="T56" fmla="*/ 326 w 590"/>
                <a:gd name="T57" fmla="*/ 864 h 1061"/>
                <a:gd name="T58" fmla="*/ 328 w 590"/>
                <a:gd name="T59" fmla="*/ 691 h 1061"/>
                <a:gd name="T60" fmla="*/ 278 w 590"/>
                <a:gd name="T61" fmla="*/ 683 h 1061"/>
                <a:gd name="T62" fmla="*/ 251 w 590"/>
                <a:gd name="T63" fmla="*/ 711 h 1061"/>
                <a:gd name="T64" fmla="*/ 251 w 590"/>
                <a:gd name="T65" fmla="*/ 711 h 1061"/>
                <a:gd name="T66" fmla="*/ 260 w 590"/>
                <a:gd name="T67" fmla="*/ 864 h 1061"/>
                <a:gd name="T68" fmla="*/ 158 w 590"/>
                <a:gd name="T69" fmla="*/ 797 h 1061"/>
                <a:gd name="T70" fmla="*/ 151 w 590"/>
                <a:gd name="T71" fmla="*/ 783 h 1061"/>
                <a:gd name="T72" fmla="*/ 143 w 590"/>
                <a:gd name="T73" fmla="*/ 796 h 1061"/>
                <a:gd name="T74" fmla="*/ 102 w 590"/>
                <a:gd name="T75" fmla="*/ 1026 h 1061"/>
                <a:gd name="T76" fmla="*/ 38 w 590"/>
                <a:gd name="T77" fmla="*/ 738 h 1061"/>
                <a:gd name="T78" fmla="*/ 133 w 590"/>
                <a:gd name="T79" fmla="*/ 693 h 1061"/>
                <a:gd name="T80" fmla="*/ 295 w 590"/>
                <a:gd name="T81" fmla="*/ 23 h 1061"/>
                <a:gd name="T82" fmla="*/ 457 w 590"/>
                <a:gd name="T83" fmla="*/ 693 h 1061"/>
                <a:gd name="T84" fmla="*/ 552 w 590"/>
                <a:gd name="T85" fmla="*/ 738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90" h="1061">
                  <a:moveTo>
                    <a:pt x="565" y="729"/>
                  </a:moveTo>
                  <a:cubicBezTo>
                    <a:pt x="540" y="693"/>
                    <a:pt x="497" y="681"/>
                    <a:pt x="476" y="678"/>
                  </a:cubicBezTo>
                  <a:cubicBezTo>
                    <a:pt x="510" y="525"/>
                    <a:pt x="531" y="238"/>
                    <a:pt x="301" y="6"/>
                  </a:cubicBezTo>
                  <a:cubicBezTo>
                    <a:pt x="295" y="0"/>
                    <a:pt x="295" y="0"/>
                    <a:pt x="295" y="0"/>
                  </a:cubicBezTo>
                  <a:cubicBezTo>
                    <a:pt x="289" y="6"/>
                    <a:pt x="289" y="6"/>
                    <a:pt x="289" y="6"/>
                  </a:cubicBezTo>
                  <a:cubicBezTo>
                    <a:pt x="59" y="238"/>
                    <a:pt x="79" y="525"/>
                    <a:pt x="113" y="678"/>
                  </a:cubicBezTo>
                  <a:cubicBezTo>
                    <a:pt x="92" y="681"/>
                    <a:pt x="50" y="693"/>
                    <a:pt x="25" y="729"/>
                  </a:cubicBezTo>
                  <a:cubicBezTo>
                    <a:pt x="3" y="760"/>
                    <a:pt x="0" y="799"/>
                    <a:pt x="16" y="847"/>
                  </a:cubicBezTo>
                  <a:cubicBezTo>
                    <a:pt x="33" y="897"/>
                    <a:pt x="89" y="1036"/>
                    <a:pt x="89" y="1037"/>
                  </a:cubicBezTo>
                  <a:cubicBezTo>
                    <a:pt x="91" y="1042"/>
                    <a:pt x="91" y="1042"/>
                    <a:pt x="91" y="1042"/>
                  </a:cubicBezTo>
                  <a:cubicBezTo>
                    <a:pt x="120" y="1042"/>
                    <a:pt x="120" y="1042"/>
                    <a:pt x="120" y="1042"/>
                  </a:cubicBezTo>
                  <a:cubicBezTo>
                    <a:pt x="121" y="1035"/>
                    <a:pt x="121" y="1035"/>
                    <a:pt x="121" y="1035"/>
                  </a:cubicBezTo>
                  <a:cubicBezTo>
                    <a:pt x="121" y="1033"/>
                    <a:pt x="139" y="888"/>
                    <a:pt x="153" y="824"/>
                  </a:cubicBezTo>
                  <a:cubicBezTo>
                    <a:pt x="160" y="836"/>
                    <a:pt x="169" y="846"/>
                    <a:pt x="180" y="853"/>
                  </a:cubicBezTo>
                  <a:cubicBezTo>
                    <a:pt x="205" y="867"/>
                    <a:pt x="233" y="876"/>
                    <a:pt x="261" y="880"/>
                  </a:cubicBezTo>
                  <a:cubicBezTo>
                    <a:pt x="272" y="1044"/>
                    <a:pt x="272" y="1044"/>
                    <a:pt x="272" y="1044"/>
                  </a:cubicBezTo>
                  <a:cubicBezTo>
                    <a:pt x="272" y="1053"/>
                    <a:pt x="280" y="1061"/>
                    <a:pt x="289" y="1061"/>
                  </a:cubicBezTo>
                  <a:cubicBezTo>
                    <a:pt x="297" y="1061"/>
                    <a:pt x="297" y="1061"/>
                    <a:pt x="297" y="1061"/>
                  </a:cubicBezTo>
                  <a:cubicBezTo>
                    <a:pt x="306" y="1061"/>
                    <a:pt x="314" y="1053"/>
                    <a:pt x="314" y="1044"/>
                  </a:cubicBezTo>
                  <a:cubicBezTo>
                    <a:pt x="325" y="880"/>
                    <a:pt x="325" y="880"/>
                    <a:pt x="325" y="880"/>
                  </a:cubicBezTo>
                  <a:cubicBezTo>
                    <a:pt x="355" y="877"/>
                    <a:pt x="383" y="868"/>
                    <a:pt x="409" y="853"/>
                  </a:cubicBezTo>
                  <a:cubicBezTo>
                    <a:pt x="420" y="846"/>
                    <a:pt x="430" y="836"/>
                    <a:pt x="437" y="824"/>
                  </a:cubicBezTo>
                  <a:cubicBezTo>
                    <a:pt x="450" y="888"/>
                    <a:pt x="468" y="1033"/>
                    <a:pt x="469" y="1035"/>
                  </a:cubicBezTo>
                  <a:cubicBezTo>
                    <a:pt x="470" y="1042"/>
                    <a:pt x="470" y="1042"/>
                    <a:pt x="470" y="1042"/>
                  </a:cubicBezTo>
                  <a:cubicBezTo>
                    <a:pt x="498" y="1042"/>
                    <a:pt x="498" y="1042"/>
                    <a:pt x="498" y="1042"/>
                  </a:cubicBezTo>
                  <a:cubicBezTo>
                    <a:pt x="500" y="1037"/>
                    <a:pt x="500" y="1037"/>
                    <a:pt x="500" y="1037"/>
                  </a:cubicBezTo>
                  <a:cubicBezTo>
                    <a:pt x="501" y="1036"/>
                    <a:pt x="557" y="897"/>
                    <a:pt x="574" y="847"/>
                  </a:cubicBezTo>
                  <a:cubicBezTo>
                    <a:pt x="590" y="799"/>
                    <a:pt x="587" y="760"/>
                    <a:pt x="565" y="729"/>
                  </a:cubicBezTo>
                  <a:close/>
                  <a:moveTo>
                    <a:pt x="298" y="1043"/>
                  </a:moveTo>
                  <a:cubicBezTo>
                    <a:pt x="298" y="1044"/>
                    <a:pt x="298" y="1045"/>
                    <a:pt x="297" y="1045"/>
                  </a:cubicBezTo>
                  <a:cubicBezTo>
                    <a:pt x="289" y="1045"/>
                    <a:pt x="289" y="1045"/>
                    <a:pt x="289" y="1045"/>
                  </a:cubicBezTo>
                  <a:cubicBezTo>
                    <a:pt x="289" y="1045"/>
                    <a:pt x="288" y="1044"/>
                    <a:pt x="288" y="1043"/>
                  </a:cubicBezTo>
                  <a:cubicBezTo>
                    <a:pt x="267" y="711"/>
                    <a:pt x="267" y="711"/>
                    <a:pt x="267" y="711"/>
                  </a:cubicBezTo>
                  <a:cubicBezTo>
                    <a:pt x="267" y="708"/>
                    <a:pt x="268" y="704"/>
                    <a:pt x="270" y="702"/>
                  </a:cubicBezTo>
                  <a:cubicBezTo>
                    <a:pt x="272" y="700"/>
                    <a:pt x="275" y="699"/>
                    <a:pt x="278" y="699"/>
                  </a:cubicBezTo>
                  <a:cubicBezTo>
                    <a:pt x="278" y="699"/>
                    <a:pt x="278" y="699"/>
                    <a:pt x="278" y="699"/>
                  </a:cubicBezTo>
                  <a:cubicBezTo>
                    <a:pt x="278" y="699"/>
                    <a:pt x="278" y="699"/>
                    <a:pt x="278" y="699"/>
                  </a:cubicBezTo>
                  <a:cubicBezTo>
                    <a:pt x="308" y="699"/>
                    <a:pt x="308" y="699"/>
                    <a:pt x="308" y="699"/>
                  </a:cubicBezTo>
                  <a:cubicBezTo>
                    <a:pt x="308" y="699"/>
                    <a:pt x="308" y="699"/>
                    <a:pt x="308" y="699"/>
                  </a:cubicBezTo>
                  <a:cubicBezTo>
                    <a:pt x="311" y="699"/>
                    <a:pt x="314" y="700"/>
                    <a:pt x="316" y="702"/>
                  </a:cubicBezTo>
                  <a:cubicBezTo>
                    <a:pt x="318" y="704"/>
                    <a:pt x="319" y="708"/>
                    <a:pt x="319" y="711"/>
                  </a:cubicBezTo>
                  <a:cubicBezTo>
                    <a:pt x="319" y="711"/>
                    <a:pt x="319" y="711"/>
                    <a:pt x="319" y="711"/>
                  </a:cubicBezTo>
                  <a:cubicBezTo>
                    <a:pt x="319" y="711"/>
                    <a:pt x="319" y="711"/>
                    <a:pt x="319" y="711"/>
                  </a:cubicBezTo>
                  <a:cubicBezTo>
                    <a:pt x="310" y="864"/>
                    <a:pt x="310" y="864"/>
                    <a:pt x="310" y="864"/>
                  </a:cubicBezTo>
                  <a:cubicBezTo>
                    <a:pt x="309" y="882"/>
                    <a:pt x="309" y="882"/>
                    <a:pt x="309" y="882"/>
                  </a:cubicBezTo>
                  <a:cubicBezTo>
                    <a:pt x="309" y="882"/>
                    <a:pt x="309" y="882"/>
                    <a:pt x="309" y="882"/>
                  </a:cubicBezTo>
                  <a:lnTo>
                    <a:pt x="298" y="1043"/>
                  </a:lnTo>
                  <a:close/>
                  <a:moveTo>
                    <a:pt x="559" y="841"/>
                  </a:moveTo>
                  <a:cubicBezTo>
                    <a:pt x="544" y="886"/>
                    <a:pt x="498" y="1001"/>
                    <a:pt x="487" y="1026"/>
                  </a:cubicBezTo>
                  <a:cubicBezTo>
                    <a:pt x="484" y="1026"/>
                    <a:pt x="484" y="1026"/>
                    <a:pt x="484" y="1026"/>
                  </a:cubicBezTo>
                  <a:cubicBezTo>
                    <a:pt x="479" y="991"/>
                    <a:pt x="459" y="834"/>
                    <a:pt x="446" y="796"/>
                  </a:cubicBezTo>
                  <a:cubicBezTo>
                    <a:pt x="443" y="786"/>
                    <a:pt x="443" y="786"/>
                    <a:pt x="443" y="786"/>
                  </a:cubicBezTo>
                  <a:cubicBezTo>
                    <a:pt x="442" y="784"/>
                    <a:pt x="440" y="783"/>
                    <a:pt x="439" y="783"/>
                  </a:cubicBezTo>
                  <a:cubicBezTo>
                    <a:pt x="437" y="783"/>
                    <a:pt x="435" y="784"/>
                    <a:pt x="434" y="786"/>
                  </a:cubicBezTo>
                  <a:cubicBezTo>
                    <a:pt x="431" y="797"/>
                    <a:pt x="431" y="797"/>
                    <a:pt x="431" y="797"/>
                  </a:cubicBezTo>
                  <a:cubicBezTo>
                    <a:pt x="426" y="816"/>
                    <a:pt x="415" y="831"/>
                    <a:pt x="401" y="839"/>
                  </a:cubicBezTo>
                  <a:cubicBezTo>
                    <a:pt x="378" y="852"/>
                    <a:pt x="353" y="861"/>
                    <a:pt x="326" y="864"/>
                  </a:cubicBezTo>
                  <a:cubicBezTo>
                    <a:pt x="326" y="864"/>
                    <a:pt x="326" y="864"/>
                    <a:pt x="326" y="864"/>
                  </a:cubicBezTo>
                  <a:cubicBezTo>
                    <a:pt x="335" y="712"/>
                    <a:pt x="335" y="712"/>
                    <a:pt x="335" y="712"/>
                  </a:cubicBezTo>
                  <a:cubicBezTo>
                    <a:pt x="336" y="704"/>
                    <a:pt x="333" y="697"/>
                    <a:pt x="328" y="691"/>
                  </a:cubicBezTo>
                  <a:cubicBezTo>
                    <a:pt x="323" y="686"/>
                    <a:pt x="315" y="683"/>
                    <a:pt x="308" y="683"/>
                  </a:cubicBezTo>
                  <a:cubicBezTo>
                    <a:pt x="278" y="683"/>
                    <a:pt x="278" y="683"/>
                    <a:pt x="278" y="683"/>
                  </a:cubicBezTo>
                  <a:cubicBezTo>
                    <a:pt x="271" y="683"/>
                    <a:pt x="263" y="686"/>
                    <a:pt x="258" y="691"/>
                  </a:cubicBezTo>
                  <a:cubicBezTo>
                    <a:pt x="253" y="696"/>
                    <a:pt x="251" y="703"/>
                    <a:pt x="251" y="711"/>
                  </a:cubicBezTo>
                  <a:cubicBezTo>
                    <a:pt x="251" y="711"/>
                    <a:pt x="251" y="711"/>
                    <a:pt x="251" y="711"/>
                  </a:cubicBezTo>
                  <a:cubicBezTo>
                    <a:pt x="251" y="711"/>
                    <a:pt x="251" y="711"/>
                    <a:pt x="251" y="711"/>
                  </a:cubicBezTo>
                  <a:cubicBezTo>
                    <a:pt x="251" y="712"/>
                    <a:pt x="251" y="712"/>
                    <a:pt x="251" y="712"/>
                  </a:cubicBezTo>
                  <a:cubicBezTo>
                    <a:pt x="260" y="864"/>
                    <a:pt x="260" y="864"/>
                    <a:pt x="260" y="864"/>
                  </a:cubicBezTo>
                  <a:cubicBezTo>
                    <a:pt x="235" y="860"/>
                    <a:pt x="211" y="852"/>
                    <a:pt x="188" y="839"/>
                  </a:cubicBezTo>
                  <a:cubicBezTo>
                    <a:pt x="175" y="831"/>
                    <a:pt x="164" y="816"/>
                    <a:pt x="158" y="797"/>
                  </a:cubicBezTo>
                  <a:cubicBezTo>
                    <a:pt x="155" y="786"/>
                    <a:pt x="155" y="786"/>
                    <a:pt x="155" y="786"/>
                  </a:cubicBezTo>
                  <a:cubicBezTo>
                    <a:pt x="155" y="784"/>
                    <a:pt x="153" y="783"/>
                    <a:pt x="151" y="783"/>
                  </a:cubicBezTo>
                  <a:cubicBezTo>
                    <a:pt x="149" y="783"/>
                    <a:pt x="147" y="784"/>
                    <a:pt x="147" y="786"/>
                  </a:cubicBezTo>
                  <a:cubicBezTo>
                    <a:pt x="143" y="796"/>
                    <a:pt x="143" y="796"/>
                    <a:pt x="143" y="796"/>
                  </a:cubicBezTo>
                  <a:cubicBezTo>
                    <a:pt x="131" y="834"/>
                    <a:pt x="110" y="991"/>
                    <a:pt x="106" y="1026"/>
                  </a:cubicBezTo>
                  <a:cubicBezTo>
                    <a:pt x="102" y="1026"/>
                    <a:pt x="102" y="1026"/>
                    <a:pt x="102" y="1026"/>
                  </a:cubicBezTo>
                  <a:cubicBezTo>
                    <a:pt x="92" y="1001"/>
                    <a:pt x="46" y="886"/>
                    <a:pt x="31" y="841"/>
                  </a:cubicBezTo>
                  <a:cubicBezTo>
                    <a:pt x="16" y="799"/>
                    <a:pt x="19" y="765"/>
                    <a:pt x="38" y="738"/>
                  </a:cubicBezTo>
                  <a:cubicBezTo>
                    <a:pt x="62" y="704"/>
                    <a:pt x="109" y="693"/>
                    <a:pt x="123" y="693"/>
                  </a:cubicBezTo>
                  <a:cubicBezTo>
                    <a:pt x="133" y="693"/>
                    <a:pt x="133" y="693"/>
                    <a:pt x="133" y="693"/>
                  </a:cubicBezTo>
                  <a:cubicBezTo>
                    <a:pt x="130" y="678"/>
                    <a:pt x="130" y="678"/>
                    <a:pt x="130" y="678"/>
                  </a:cubicBezTo>
                  <a:cubicBezTo>
                    <a:pt x="96" y="530"/>
                    <a:pt x="74" y="250"/>
                    <a:pt x="295" y="23"/>
                  </a:cubicBezTo>
                  <a:cubicBezTo>
                    <a:pt x="516" y="250"/>
                    <a:pt x="493" y="530"/>
                    <a:pt x="460" y="678"/>
                  </a:cubicBezTo>
                  <a:cubicBezTo>
                    <a:pt x="457" y="693"/>
                    <a:pt x="457" y="693"/>
                    <a:pt x="457" y="693"/>
                  </a:cubicBezTo>
                  <a:cubicBezTo>
                    <a:pt x="467" y="693"/>
                    <a:pt x="467" y="693"/>
                    <a:pt x="467" y="693"/>
                  </a:cubicBezTo>
                  <a:cubicBezTo>
                    <a:pt x="480" y="693"/>
                    <a:pt x="527" y="704"/>
                    <a:pt x="552" y="738"/>
                  </a:cubicBezTo>
                  <a:cubicBezTo>
                    <a:pt x="571" y="765"/>
                    <a:pt x="573" y="799"/>
                    <a:pt x="559" y="8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86"/>
            <p:cNvSpPr>
              <a:spLocks noEditPoints="1"/>
            </p:cNvSpPr>
            <p:nvPr/>
          </p:nvSpPr>
          <p:spPr bwMode="auto">
            <a:xfrm>
              <a:off x="5018088" y="2417763"/>
              <a:ext cx="138113" cy="136525"/>
            </a:xfrm>
            <a:custGeom>
              <a:avLst/>
              <a:gdLst>
                <a:gd name="T0" fmla="*/ 107 w 214"/>
                <a:gd name="T1" fmla="*/ 0 h 214"/>
                <a:gd name="T2" fmla="*/ 0 w 214"/>
                <a:gd name="T3" fmla="*/ 107 h 214"/>
                <a:gd name="T4" fmla="*/ 107 w 214"/>
                <a:gd name="T5" fmla="*/ 214 h 214"/>
                <a:gd name="T6" fmla="*/ 214 w 214"/>
                <a:gd name="T7" fmla="*/ 107 h 214"/>
                <a:gd name="T8" fmla="*/ 107 w 214"/>
                <a:gd name="T9" fmla="*/ 0 h 214"/>
                <a:gd name="T10" fmla="*/ 107 w 214"/>
                <a:gd name="T11" fmla="*/ 198 h 214"/>
                <a:gd name="T12" fmla="*/ 16 w 214"/>
                <a:gd name="T13" fmla="*/ 107 h 214"/>
                <a:gd name="T14" fmla="*/ 107 w 214"/>
                <a:gd name="T15" fmla="*/ 16 h 214"/>
                <a:gd name="T16" fmla="*/ 198 w 214"/>
                <a:gd name="T17" fmla="*/ 107 h 214"/>
                <a:gd name="T18" fmla="*/ 107 w 214"/>
                <a:gd name="T19" fmla="*/ 19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14">
                  <a:moveTo>
                    <a:pt x="107" y="0"/>
                  </a:moveTo>
                  <a:cubicBezTo>
                    <a:pt x="48" y="0"/>
                    <a:pt x="0" y="48"/>
                    <a:pt x="0" y="107"/>
                  </a:cubicBezTo>
                  <a:cubicBezTo>
                    <a:pt x="0" y="166"/>
                    <a:pt x="48" y="214"/>
                    <a:pt x="107" y="214"/>
                  </a:cubicBezTo>
                  <a:cubicBezTo>
                    <a:pt x="166" y="214"/>
                    <a:pt x="214" y="166"/>
                    <a:pt x="214" y="107"/>
                  </a:cubicBezTo>
                  <a:cubicBezTo>
                    <a:pt x="214" y="48"/>
                    <a:pt x="166" y="0"/>
                    <a:pt x="107" y="0"/>
                  </a:cubicBezTo>
                  <a:close/>
                  <a:moveTo>
                    <a:pt x="107" y="198"/>
                  </a:moveTo>
                  <a:cubicBezTo>
                    <a:pt x="57" y="198"/>
                    <a:pt x="16" y="157"/>
                    <a:pt x="16" y="107"/>
                  </a:cubicBezTo>
                  <a:cubicBezTo>
                    <a:pt x="16" y="57"/>
                    <a:pt x="57" y="16"/>
                    <a:pt x="107" y="16"/>
                  </a:cubicBezTo>
                  <a:cubicBezTo>
                    <a:pt x="157" y="16"/>
                    <a:pt x="198" y="57"/>
                    <a:pt x="198" y="107"/>
                  </a:cubicBezTo>
                  <a:cubicBezTo>
                    <a:pt x="198" y="157"/>
                    <a:pt x="157" y="198"/>
                    <a:pt x="107" y="1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9" name="Text Placeholder 4"/>
          <p:cNvSpPr>
            <a:spLocks noGrp="1"/>
          </p:cNvSpPr>
          <p:nvPr>
            <p:ph type="body" sz="quarter" idx="43" hasCustomPrompt="1"/>
          </p:nvPr>
        </p:nvSpPr>
        <p:spPr>
          <a:xfrm>
            <a:off x="971600" y="1633587"/>
            <a:ext cx="1579563" cy="346075"/>
          </a:xfrm>
        </p:spPr>
        <p:txBody>
          <a:bodyPr anchor="b">
            <a:noAutofit/>
          </a:bodyPr>
          <a:lstStyle>
            <a:lvl1pPr marL="0" indent="0" algn="r">
              <a:buNone/>
              <a:defRPr sz="1700" baseline="0">
                <a:solidFill>
                  <a:schemeClr val="tx1"/>
                </a:solidFill>
              </a:defRPr>
            </a:lvl1pPr>
          </a:lstStyle>
          <a:p>
            <a:r>
              <a:rPr lang="en-US" noProof="0" dirty="0" smtClean="0"/>
              <a:t>Your text here</a:t>
            </a:r>
            <a:endParaRPr lang="en-US" noProof="0" dirty="0"/>
          </a:p>
        </p:txBody>
      </p:sp>
      <p:sp>
        <p:nvSpPr>
          <p:cNvPr id="132" name="Line 86"/>
          <p:cNvSpPr>
            <a:spLocks noChangeShapeType="1"/>
          </p:cNvSpPr>
          <p:nvPr userDrawn="1"/>
        </p:nvSpPr>
        <p:spPr bwMode="auto">
          <a:xfrm>
            <a:off x="3707904" y="1806624"/>
            <a:ext cx="751384" cy="0"/>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Line 87"/>
          <p:cNvSpPr>
            <a:spLocks noChangeShapeType="1"/>
          </p:cNvSpPr>
          <p:nvPr userDrawn="1"/>
        </p:nvSpPr>
        <p:spPr bwMode="auto">
          <a:xfrm flipV="1">
            <a:off x="4459288" y="3630661"/>
            <a:ext cx="0" cy="436563"/>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Line 88"/>
          <p:cNvSpPr>
            <a:spLocks noChangeShapeType="1"/>
          </p:cNvSpPr>
          <p:nvPr userDrawn="1"/>
        </p:nvSpPr>
        <p:spPr bwMode="auto">
          <a:xfrm>
            <a:off x="6101934" y="4046586"/>
            <a:ext cx="511587" cy="0"/>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Freeform 89"/>
          <p:cNvSpPr>
            <a:spLocks/>
          </p:cNvSpPr>
          <p:nvPr userDrawn="1"/>
        </p:nvSpPr>
        <p:spPr bwMode="auto">
          <a:xfrm>
            <a:off x="6322962" y="3678286"/>
            <a:ext cx="187325" cy="368300"/>
          </a:xfrm>
          <a:custGeom>
            <a:avLst/>
            <a:gdLst>
              <a:gd name="T0" fmla="*/ 0 w 237"/>
              <a:gd name="T1" fmla="*/ 466 h 466"/>
              <a:gd name="T2" fmla="*/ 0 w 237"/>
              <a:gd name="T3" fmla="*/ 0 h 466"/>
              <a:gd name="T4" fmla="*/ 237 w 237"/>
              <a:gd name="T5" fmla="*/ 0 h 466"/>
            </a:gdLst>
            <a:ahLst/>
            <a:cxnLst>
              <a:cxn ang="0">
                <a:pos x="T0" y="T1"/>
              </a:cxn>
              <a:cxn ang="0">
                <a:pos x="T2" y="T3"/>
              </a:cxn>
              <a:cxn ang="0">
                <a:pos x="T4" y="T5"/>
              </a:cxn>
            </a:cxnLst>
            <a:rect l="0" t="0" r="r" b="b"/>
            <a:pathLst>
              <a:path w="237" h="466">
                <a:moveTo>
                  <a:pt x="0" y="466"/>
                </a:moveTo>
                <a:lnTo>
                  <a:pt x="0" y="0"/>
                </a:lnTo>
                <a:lnTo>
                  <a:pt x="237" y="0"/>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Freeform 90"/>
          <p:cNvSpPr>
            <a:spLocks/>
          </p:cNvSpPr>
          <p:nvPr userDrawn="1"/>
        </p:nvSpPr>
        <p:spPr bwMode="auto">
          <a:xfrm>
            <a:off x="6322962" y="4046586"/>
            <a:ext cx="187325" cy="371475"/>
          </a:xfrm>
          <a:custGeom>
            <a:avLst/>
            <a:gdLst>
              <a:gd name="T0" fmla="*/ 0 w 237"/>
              <a:gd name="T1" fmla="*/ 0 h 467"/>
              <a:gd name="T2" fmla="*/ 0 w 237"/>
              <a:gd name="T3" fmla="*/ 467 h 467"/>
              <a:gd name="T4" fmla="*/ 237 w 237"/>
              <a:gd name="T5" fmla="*/ 467 h 467"/>
            </a:gdLst>
            <a:ahLst/>
            <a:cxnLst>
              <a:cxn ang="0">
                <a:pos x="T0" y="T1"/>
              </a:cxn>
              <a:cxn ang="0">
                <a:pos x="T2" y="T3"/>
              </a:cxn>
              <a:cxn ang="0">
                <a:pos x="T4" y="T5"/>
              </a:cxn>
            </a:cxnLst>
            <a:rect l="0" t="0" r="r" b="b"/>
            <a:pathLst>
              <a:path w="237" h="467">
                <a:moveTo>
                  <a:pt x="0" y="0"/>
                </a:moveTo>
                <a:lnTo>
                  <a:pt x="0" y="467"/>
                </a:lnTo>
                <a:lnTo>
                  <a:pt x="237" y="467"/>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Line 91"/>
          <p:cNvSpPr>
            <a:spLocks noChangeShapeType="1"/>
          </p:cNvSpPr>
          <p:nvPr userDrawn="1"/>
        </p:nvSpPr>
        <p:spPr bwMode="auto">
          <a:xfrm>
            <a:off x="6101934" y="1806624"/>
            <a:ext cx="490903" cy="0"/>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Freeform 92"/>
          <p:cNvSpPr>
            <a:spLocks/>
          </p:cNvSpPr>
          <p:nvPr userDrawn="1"/>
        </p:nvSpPr>
        <p:spPr bwMode="auto">
          <a:xfrm>
            <a:off x="6322962" y="1436736"/>
            <a:ext cx="187325" cy="369888"/>
          </a:xfrm>
          <a:custGeom>
            <a:avLst/>
            <a:gdLst>
              <a:gd name="T0" fmla="*/ 0 w 237"/>
              <a:gd name="T1" fmla="*/ 465 h 465"/>
              <a:gd name="T2" fmla="*/ 0 w 237"/>
              <a:gd name="T3" fmla="*/ 0 h 465"/>
              <a:gd name="T4" fmla="*/ 237 w 237"/>
              <a:gd name="T5" fmla="*/ 0 h 465"/>
            </a:gdLst>
            <a:ahLst/>
            <a:cxnLst>
              <a:cxn ang="0">
                <a:pos x="T0" y="T1"/>
              </a:cxn>
              <a:cxn ang="0">
                <a:pos x="T2" y="T3"/>
              </a:cxn>
              <a:cxn ang="0">
                <a:pos x="T4" y="T5"/>
              </a:cxn>
            </a:cxnLst>
            <a:rect l="0" t="0" r="r" b="b"/>
            <a:pathLst>
              <a:path w="237" h="465">
                <a:moveTo>
                  <a:pt x="0" y="465"/>
                </a:moveTo>
                <a:lnTo>
                  <a:pt x="0" y="0"/>
                </a:lnTo>
                <a:lnTo>
                  <a:pt x="237" y="0"/>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Freeform 93"/>
          <p:cNvSpPr>
            <a:spLocks/>
          </p:cNvSpPr>
          <p:nvPr userDrawn="1"/>
        </p:nvSpPr>
        <p:spPr bwMode="auto">
          <a:xfrm>
            <a:off x="6322962" y="1806624"/>
            <a:ext cx="187325" cy="369888"/>
          </a:xfrm>
          <a:custGeom>
            <a:avLst/>
            <a:gdLst>
              <a:gd name="T0" fmla="*/ 0 w 237"/>
              <a:gd name="T1" fmla="*/ 0 h 466"/>
              <a:gd name="T2" fmla="*/ 0 w 237"/>
              <a:gd name="T3" fmla="*/ 466 h 466"/>
              <a:gd name="T4" fmla="*/ 237 w 237"/>
              <a:gd name="T5" fmla="*/ 466 h 466"/>
            </a:gdLst>
            <a:ahLst/>
            <a:cxnLst>
              <a:cxn ang="0">
                <a:pos x="T0" y="T1"/>
              </a:cxn>
              <a:cxn ang="0">
                <a:pos x="T2" y="T3"/>
              </a:cxn>
              <a:cxn ang="0">
                <a:pos x="T4" y="T5"/>
              </a:cxn>
            </a:cxnLst>
            <a:rect l="0" t="0" r="r" b="b"/>
            <a:pathLst>
              <a:path w="237" h="466">
                <a:moveTo>
                  <a:pt x="0" y="0"/>
                </a:moveTo>
                <a:lnTo>
                  <a:pt x="0" y="466"/>
                </a:lnTo>
                <a:lnTo>
                  <a:pt x="237" y="466"/>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Line 94"/>
          <p:cNvSpPr>
            <a:spLocks noChangeShapeType="1"/>
          </p:cNvSpPr>
          <p:nvPr userDrawn="1"/>
        </p:nvSpPr>
        <p:spPr bwMode="auto">
          <a:xfrm>
            <a:off x="6338739" y="2936924"/>
            <a:ext cx="857250" cy="0"/>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Freeform 95"/>
          <p:cNvSpPr>
            <a:spLocks/>
          </p:cNvSpPr>
          <p:nvPr userDrawn="1"/>
        </p:nvSpPr>
        <p:spPr bwMode="auto">
          <a:xfrm>
            <a:off x="6924526" y="2567036"/>
            <a:ext cx="188913" cy="369888"/>
          </a:xfrm>
          <a:custGeom>
            <a:avLst/>
            <a:gdLst>
              <a:gd name="T0" fmla="*/ 0 w 238"/>
              <a:gd name="T1" fmla="*/ 465 h 465"/>
              <a:gd name="T2" fmla="*/ 0 w 238"/>
              <a:gd name="T3" fmla="*/ 0 h 465"/>
              <a:gd name="T4" fmla="*/ 238 w 238"/>
              <a:gd name="T5" fmla="*/ 0 h 465"/>
            </a:gdLst>
            <a:ahLst/>
            <a:cxnLst>
              <a:cxn ang="0">
                <a:pos x="T0" y="T1"/>
              </a:cxn>
              <a:cxn ang="0">
                <a:pos x="T2" y="T3"/>
              </a:cxn>
              <a:cxn ang="0">
                <a:pos x="T4" y="T5"/>
              </a:cxn>
            </a:cxnLst>
            <a:rect l="0" t="0" r="r" b="b"/>
            <a:pathLst>
              <a:path w="238" h="465">
                <a:moveTo>
                  <a:pt x="0" y="465"/>
                </a:moveTo>
                <a:lnTo>
                  <a:pt x="0" y="0"/>
                </a:lnTo>
                <a:lnTo>
                  <a:pt x="238" y="0"/>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96"/>
          <p:cNvSpPr>
            <a:spLocks/>
          </p:cNvSpPr>
          <p:nvPr userDrawn="1"/>
        </p:nvSpPr>
        <p:spPr bwMode="auto">
          <a:xfrm>
            <a:off x="6924526" y="2936924"/>
            <a:ext cx="188913" cy="369888"/>
          </a:xfrm>
          <a:custGeom>
            <a:avLst/>
            <a:gdLst>
              <a:gd name="T0" fmla="*/ 0 w 238"/>
              <a:gd name="T1" fmla="*/ 0 h 467"/>
              <a:gd name="T2" fmla="*/ 0 w 238"/>
              <a:gd name="T3" fmla="*/ 467 h 467"/>
              <a:gd name="T4" fmla="*/ 238 w 238"/>
              <a:gd name="T5" fmla="*/ 467 h 467"/>
            </a:gdLst>
            <a:ahLst/>
            <a:cxnLst>
              <a:cxn ang="0">
                <a:pos x="T0" y="T1"/>
              </a:cxn>
              <a:cxn ang="0">
                <a:pos x="T2" y="T3"/>
              </a:cxn>
              <a:cxn ang="0">
                <a:pos x="T4" y="T5"/>
              </a:cxn>
            </a:cxnLst>
            <a:rect l="0" t="0" r="r" b="b"/>
            <a:pathLst>
              <a:path w="238" h="467">
                <a:moveTo>
                  <a:pt x="0" y="0"/>
                </a:moveTo>
                <a:lnTo>
                  <a:pt x="0" y="467"/>
                </a:lnTo>
                <a:lnTo>
                  <a:pt x="238" y="467"/>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Line 97"/>
          <p:cNvSpPr>
            <a:spLocks noChangeShapeType="1"/>
          </p:cNvSpPr>
          <p:nvPr userDrawn="1"/>
        </p:nvSpPr>
        <p:spPr bwMode="auto">
          <a:xfrm flipH="1">
            <a:off x="2551162" y="4046586"/>
            <a:ext cx="464910" cy="0"/>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98"/>
          <p:cNvSpPr>
            <a:spLocks/>
          </p:cNvSpPr>
          <p:nvPr userDrawn="1"/>
        </p:nvSpPr>
        <p:spPr bwMode="auto">
          <a:xfrm>
            <a:off x="2633713" y="3678286"/>
            <a:ext cx="187325" cy="368300"/>
          </a:xfrm>
          <a:custGeom>
            <a:avLst/>
            <a:gdLst>
              <a:gd name="T0" fmla="*/ 237 w 237"/>
              <a:gd name="T1" fmla="*/ 466 h 466"/>
              <a:gd name="T2" fmla="*/ 237 w 237"/>
              <a:gd name="T3" fmla="*/ 0 h 466"/>
              <a:gd name="T4" fmla="*/ 0 w 237"/>
              <a:gd name="T5" fmla="*/ 0 h 466"/>
            </a:gdLst>
            <a:ahLst/>
            <a:cxnLst>
              <a:cxn ang="0">
                <a:pos x="T0" y="T1"/>
              </a:cxn>
              <a:cxn ang="0">
                <a:pos x="T2" y="T3"/>
              </a:cxn>
              <a:cxn ang="0">
                <a:pos x="T4" y="T5"/>
              </a:cxn>
            </a:cxnLst>
            <a:rect l="0" t="0" r="r" b="b"/>
            <a:pathLst>
              <a:path w="237" h="466">
                <a:moveTo>
                  <a:pt x="237" y="466"/>
                </a:moveTo>
                <a:lnTo>
                  <a:pt x="237" y="0"/>
                </a:lnTo>
                <a:lnTo>
                  <a:pt x="0" y="0"/>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Freeform 99"/>
          <p:cNvSpPr>
            <a:spLocks/>
          </p:cNvSpPr>
          <p:nvPr userDrawn="1"/>
        </p:nvSpPr>
        <p:spPr bwMode="auto">
          <a:xfrm>
            <a:off x="2633713" y="4046586"/>
            <a:ext cx="187325" cy="371475"/>
          </a:xfrm>
          <a:custGeom>
            <a:avLst/>
            <a:gdLst>
              <a:gd name="T0" fmla="*/ 237 w 237"/>
              <a:gd name="T1" fmla="*/ 0 h 467"/>
              <a:gd name="T2" fmla="*/ 237 w 237"/>
              <a:gd name="T3" fmla="*/ 467 h 467"/>
              <a:gd name="T4" fmla="*/ 0 w 237"/>
              <a:gd name="T5" fmla="*/ 467 h 467"/>
            </a:gdLst>
            <a:ahLst/>
            <a:cxnLst>
              <a:cxn ang="0">
                <a:pos x="T0" y="T1"/>
              </a:cxn>
              <a:cxn ang="0">
                <a:pos x="T2" y="T3"/>
              </a:cxn>
              <a:cxn ang="0">
                <a:pos x="T4" y="T5"/>
              </a:cxn>
            </a:cxnLst>
            <a:rect l="0" t="0" r="r" b="b"/>
            <a:pathLst>
              <a:path w="237" h="467">
                <a:moveTo>
                  <a:pt x="237" y="0"/>
                </a:moveTo>
                <a:lnTo>
                  <a:pt x="237" y="467"/>
                </a:lnTo>
                <a:lnTo>
                  <a:pt x="0" y="467"/>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Line 100"/>
          <p:cNvSpPr>
            <a:spLocks noChangeShapeType="1"/>
          </p:cNvSpPr>
          <p:nvPr userDrawn="1"/>
        </p:nvSpPr>
        <p:spPr bwMode="auto">
          <a:xfrm flipH="1">
            <a:off x="2551161" y="1806624"/>
            <a:ext cx="464915" cy="0"/>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Freeform 101"/>
          <p:cNvSpPr>
            <a:spLocks/>
          </p:cNvSpPr>
          <p:nvPr userDrawn="1"/>
        </p:nvSpPr>
        <p:spPr bwMode="auto">
          <a:xfrm>
            <a:off x="2633713" y="1436736"/>
            <a:ext cx="187325" cy="369888"/>
          </a:xfrm>
          <a:custGeom>
            <a:avLst/>
            <a:gdLst>
              <a:gd name="T0" fmla="*/ 237 w 237"/>
              <a:gd name="T1" fmla="*/ 465 h 465"/>
              <a:gd name="T2" fmla="*/ 237 w 237"/>
              <a:gd name="T3" fmla="*/ 0 h 465"/>
              <a:gd name="T4" fmla="*/ 0 w 237"/>
              <a:gd name="T5" fmla="*/ 0 h 465"/>
            </a:gdLst>
            <a:ahLst/>
            <a:cxnLst>
              <a:cxn ang="0">
                <a:pos x="T0" y="T1"/>
              </a:cxn>
              <a:cxn ang="0">
                <a:pos x="T2" y="T3"/>
              </a:cxn>
              <a:cxn ang="0">
                <a:pos x="T4" y="T5"/>
              </a:cxn>
            </a:cxnLst>
            <a:rect l="0" t="0" r="r" b="b"/>
            <a:pathLst>
              <a:path w="237" h="465">
                <a:moveTo>
                  <a:pt x="237" y="465"/>
                </a:moveTo>
                <a:lnTo>
                  <a:pt x="237" y="0"/>
                </a:lnTo>
                <a:lnTo>
                  <a:pt x="0" y="0"/>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102"/>
          <p:cNvSpPr>
            <a:spLocks/>
          </p:cNvSpPr>
          <p:nvPr userDrawn="1"/>
        </p:nvSpPr>
        <p:spPr bwMode="auto">
          <a:xfrm>
            <a:off x="2633713" y="1806624"/>
            <a:ext cx="187325" cy="369888"/>
          </a:xfrm>
          <a:custGeom>
            <a:avLst/>
            <a:gdLst>
              <a:gd name="T0" fmla="*/ 237 w 237"/>
              <a:gd name="T1" fmla="*/ 0 h 466"/>
              <a:gd name="T2" fmla="*/ 237 w 237"/>
              <a:gd name="T3" fmla="*/ 466 h 466"/>
              <a:gd name="T4" fmla="*/ 0 w 237"/>
              <a:gd name="T5" fmla="*/ 466 h 466"/>
            </a:gdLst>
            <a:ahLst/>
            <a:cxnLst>
              <a:cxn ang="0">
                <a:pos x="T0" y="T1"/>
              </a:cxn>
              <a:cxn ang="0">
                <a:pos x="T2" y="T3"/>
              </a:cxn>
              <a:cxn ang="0">
                <a:pos x="T4" y="T5"/>
              </a:cxn>
            </a:cxnLst>
            <a:rect l="0" t="0" r="r" b="b"/>
            <a:pathLst>
              <a:path w="237" h="466">
                <a:moveTo>
                  <a:pt x="237" y="0"/>
                </a:moveTo>
                <a:lnTo>
                  <a:pt x="237" y="466"/>
                </a:lnTo>
                <a:lnTo>
                  <a:pt x="0" y="466"/>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Line 103"/>
          <p:cNvSpPr>
            <a:spLocks noChangeShapeType="1"/>
          </p:cNvSpPr>
          <p:nvPr userDrawn="1"/>
        </p:nvSpPr>
        <p:spPr bwMode="auto">
          <a:xfrm flipH="1">
            <a:off x="1948010" y="2936924"/>
            <a:ext cx="763588" cy="0"/>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104"/>
          <p:cNvSpPr>
            <a:spLocks/>
          </p:cNvSpPr>
          <p:nvPr userDrawn="1"/>
        </p:nvSpPr>
        <p:spPr bwMode="auto">
          <a:xfrm>
            <a:off x="2030561" y="2567036"/>
            <a:ext cx="188913" cy="369888"/>
          </a:xfrm>
          <a:custGeom>
            <a:avLst/>
            <a:gdLst>
              <a:gd name="T0" fmla="*/ 238 w 238"/>
              <a:gd name="T1" fmla="*/ 465 h 465"/>
              <a:gd name="T2" fmla="*/ 238 w 238"/>
              <a:gd name="T3" fmla="*/ 0 h 465"/>
              <a:gd name="T4" fmla="*/ 0 w 238"/>
              <a:gd name="T5" fmla="*/ 0 h 465"/>
            </a:gdLst>
            <a:ahLst/>
            <a:cxnLst>
              <a:cxn ang="0">
                <a:pos x="T0" y="T1"/>
              </a:cxn>
              <a:cxn ang="0">
                <a:pos x="T2" y="T3"/>
              </a:cxn>
              <a:cxn ang="0">
                <a:pos x="T4" y="T5"/>
              </a:cxn>
            </a:cxnLst>
            <a:rect l="0" t="0" r="r" b="b"/>
            <a:pathLst>
              <a:path w="238" h="465">
                <a:moveTo>
                  <a:pt x="238" y="465"/>
                </a:moveTo>
                <a:lnTo>
                  <a:pt x="238" y="0"/>
                </a:lnTo>
                <a:lnTo>
                  <a:pt x="0" y="0"/>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Freeform 105"/>
          <p:cNvSpPr>
            <a:spLocks/>
          </p:cNvSpPr>
          <p:nvPr userDrawn="1"/>
        </p:nvSpPr>
        <p:spPr bwMode="auto">
          <a:xfrm>
            <a:off x="2030561" y="2936924"/>
            <a:ext cx="188913" cy="369888"/>
          </a:xfrm>
          <a:custGeom>
            <a:avLst/>
            <a:gdLst>
              <a:gd name="T0" fmla="*/ 238 w 238"/>
              <a:gd name="T1" fmla="*/ 0 h 467"/>
              <a:gd name="T2" fmla="*/ 238 w 238"/>
              <a:gd name="T3" fmla="*/ 467 h 467"/>
              <a:gd name="T4" fmla="*/ 0 w 238"/>
              <a:gd name="T5" fmla="*/ 467 h 467"/>
            </a:gdLst>
            <a:ahLst/>
            <a:cxnLst>
              <a:cxn ang="0">
                <a:pos x="T0" y="T1"/>
              </a:cxn>
              <a:cxn ang="0">
                <a:pos x="T2" y="T3"/>
              </a:cxn>
              <a:cxn ang="0">
                <a:pos x="T4" y="T5"/>
              </a:cxn>
            </a:cxnLst>
            <a:rect l="0" t="0" r="r" b="b"/>
            <a:pathLst>
              <a:path w="238" h="467">
                <a:moveTo>
                  <a:pt x="238" y="0"/>
                </a:moveTo>
                <a:lnTo>
                  <a:pt x="238" y="467"/>
                </a:lnTo>
                <a:lnTo>
                  <a:pt x="0" y="467"/>
                </a:lnTo>
              </a:path>
            </a:pathLst>
          </a:custGeom>
          <a:noFill/>
          <a:ln w="7938">
            <a:solidFill>
              <a:srgbClr val="CDD0D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Line 106"/>
          <p:cNvSpPr>
            <a:spLocks noChangeShapeType="1"/>
          </p:cNvSpPr>
          <p:nvPr userDrawn="1"/>
        </p:nvSpPr>
        <p:spPr bwMode="auto">
          <a:xfrm>
            <a:off x="4459288" y="1806624"/>
            <a:ext cx="0" cy="434975"/>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Line 107"/>
          <p:cNvSpPr>
            <a:spLocks noChangeShapeType="1"/>
          </p:cNvSpPr>
          <p:nvPr userDrawn="1"/>
        </p:nvSpPr>
        <p:spPr bwMode="auto">
          <a:xfrm>
            <a:off x="3635896" y="4067224"/>
            <a:ext cx="823392" cy="0"/>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Line 108"/>
          <p:cNvSpPr>
            <a:spLocks noChangeShapeType="1"/>
          </p:cNvSpPr>
          <p:nvPr userDrawn="1"/>
        </p:nvSpPr>
        <p:spPr bwMode="auto">
          <a:xfrm>
            <a:off x="3234079" y="2927399"/>
            <a:ext cx="745784" cy="0"/>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Line 109"/>
          <p:cNvSpPr>
            <a:spLocks noChangeShapeType="1"/>
          </p:cNvSpPr>
          <p:nvPr userDrawn="1"/>
        </p:nvSpPr>
        <p:spPr bwMode="auto">
          <a:xfrm flipH="1">
            <a:off x="4684712" y="1806624"/>
            <a:ext cx="689769" cy="0"/>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Line 110"/>
          <p:cNvSpPr>
            <a:spLocks noChangeShapeType="1"/>
          </p:cNvSpPr>
          <p:nvPr userDrawn="1"/>
        </p:nvSpPr>
        <p:spPr bwMode="auto">
          <a:xfrm flipV="1">
            <a:off x="4684713" y="3630661"/>
            <a:ext cx="0" cy="436563"/>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Line 111"/>
          <p:cNvSpPr>
            <a:spLocks noChangeShapeType="1"/>
          </p:cNvSpPr>
          <p:nvPr userDrawn="1"/>
        </p:nvSpPr>
        <p:spPr bwMode="auto">
          <a:xfrm>
            <a:off x="4684713" y="1806624"/>
            <a:ext cx="0" cy="434975"/>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Line 112"/>
          <p:cNvSpPr>
            <a:spLocks noChangeShapeType="1"/>
          </p:cNvSpPr>
          <p:nvPr userDrawn="1"/>
        </p:nvSpPr>
        <p:spPr bwMode="auto">
          <a:xfrm flipH="1">
            <a:off x="4684713" y="4067224"/>
            <a:ext cx="831428" cy="0"/>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Line 113"/>
          <p:cNvSpPr>
            <a:spLocks noChangeShapeType="1"/>
          </p:cNvSpPr>
          <p:nvPr userDrawn="1"/>
        </p:nvSpPr>
        <p:spPr bwMode="auto">
          <a:xfrm flipH="1">
            <a:off x="5164138" y="2927399"/>
            <a:ext cx="704006" cy="0"/>
          </a:xfrm>
          <a:prstGeom prst="line">
            <a:avLst/>
          </a:prstGeom>
          <a:noFill/>
          <a:ln w="7938">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65" name="Group 164"/>
          <p:cNvGrpSpPr/>
          <p:nvPr userDrawn="1"/>
        </p:nvGrpSpPr>
        <p:grpSpPr>
          <a:xfrm>
            <a:off x="3814763" y="2141586"/>
            <a:ext cx="1514475" cy="1589088"/>
            <a:chOff x="3814763" y="2141586"/>
            <a:chExt cx="1514475" cy="1589088"/>
          </a:xfrm>
        </p:grpSpPr>
        <p:sp>
          <p:nvSpPr>
            <p:cNvPr id="166" name="Freeform 120"/>
            <p:cNvSpPr>
              <a:spLocks/>
            </p:cNvSpPr>
            <p:nvPr userDrawn="1"/>
          </p:nvSpPr>
          <p:spPr bwMode="auto">
            <a:xfrm>
              <a:off x="3824288" y="2151111"/>
              <a:ext cx="730250" cy="1570038"/>
            </a:xfrm>
            <a:custGeom>
              <a:avLst/>
              <a:gdLst>
                <a:gd name="T0" fmla="*/ 798 w 920"/>
                <a:gd name="T1" fmla="*/ 2 h 1979"/>
                <a:gd name="T2" fmla="*/ 868 w 920"/>
                <a:gd name="T3" fmla="*/ 33 h 1979"/>
                <a:gd name="T4" fmla="*/ 906 w 920"/>
                <a:gd name="T5" fmla="*/ 81 h 1979"/>
                <a:gd name="T6" fmla="*/ 920 w 920"/>
                <a:gd name="T7" fmla="*/ 1837 h 1979"/>
                <a:gd name="T8" fmla="*/ 906 w 920"/>
                <a:gd name="T9" fmla="*/ 1898 h 1979"/>
                <a:gd name="T10" fmla="*/ 868 w 920"/>
                <a:gd name="T11" fmla="*/ 1946 h 1979"/>
                <a:gd name="T12" fmla="*/ 798 w 920"/>
                <a:gd name="T13" fmla="*/ 1978 h 1979"/>
                <a:gd name="T14" fmla="*/ 720 w 920"/>
                <a:gd name="T15" fmla="*/ 1970 h 1979"/>
                <a:gd name="T16" fmla="*/ 573 w 920"/>
                <a:gd name="T17" fmla="*/ 1920 h 1979"/>
                <a:gd name="T18" fmla="*/ 437 w 920"/>
                <a:gd name="T19" fmla="*/ 1846 h 1979"/>
                <a:gd name="T20" fmla="*/ 315 w 920"/>
                <a:gd name="T21" fmla="*/ 1751 h 1979"/>
                <a:gd name="T22" fmla="*/ 285 w 920"/>
                <a:gd name="T23" fmla="*/ 1711 h 1979"/>
                <a:gd name="T24" fmla="*/ 263 w 920"/>
                <a:gd name="T25" fmla="*/ 1630 h 1979"/>
                <a:gd name="T26" fmla="*/ 267 w 920"/>
                <a:gd name="T27" fmla="*/ 1582 h 1979"/>
                <a:gd name="T28" fmla="*/ 288 w 920"/>
                <a:gd name="T29" fmla="*/ 1529 h 1979"/>
                <a:gd name="T30" fmla="*/ 323 w 920"/>
                <a:gd name="T31" fmla="*/ 1487 h 1979"/>
                <a:gd name="T32" fmla="*/ 331 w 920"/>
                <a:gd name="T33" fmla="*/ 1478 h 1979"/>
                <a:gd name="T34" fmla="*/ 278 w 920"/>
                <a:gd name="T35" fmla="*/ 1497 h 1979"/>
                <a:gd name="T36" fmla="*/ 228 w 920"/>
                <a:gd name="T37" fmla="*/ 1499 h 1979"/>
                <a:gd name="T38" fmla="*/ 163 w 920"/>
                <a:gd name="T39" fmla="*/ 1480 h 1979"/>
                <a:gd name="T40" fmla="*/ 111 w 920"/>
                <a:gd name="T41" fmla="*/ 1438 h 1979"/>
                <a:gd name="T42" fmla="*/ 83 w 920"/>
                <a:gd name="T43" fmla="*/ 1393 h 1979"/>
                <a:gd name="T44" fmla="*/ 70 w 920"/>
                <a:gd name="T45" fmla="*/ 1335 h 1979"/>
                <a:gd name="T46" fmla="*/ 81 w 920"/>
                <a:gd name="T47" fmla="*/ 1261 h 1979"/>
                <a:gd name="T48" fmla="*/ 122 w 920"/>
                <a:gd name="T49" fmla="*/ 1200 h 1979"/>
                <a:gd name="T50" fmla="*/ 183 w 920"/>
                <a:gd name="T51" fmla="*/ 1161 h 1979"/>
                <a:gd name="T52" fmla="*/ 168 w 920"/>
                <a:gd name="T53" fmla="*/ 1157 h 1979"/>
                <a:gd name="T54" fmla="*/ 86 w 920"/>
                <a:gd name="T55" fmla="*/ 1132 h 1979"/>
                <a:gd name="T56" fmla="*/ 26 w 920"/>
                <a:gd name="T57" fmla="*/ 1074 h 1979"/>
                <a:gd name="T58" fmla="*/ 0 w 920"/>
                <a:gd name="T59" fmla="*/ 991 h 1979"/>
                <a:gd name="T60" fmla="*/ 3 w 920"/>
                <a:gd name="T61" fmla="*/ 946 h 1979"/>
                <a:gd name="T62" fmla="*/ 37 w 920"/>
                <a:gd name="T63" fmla="*/ 873 h 1979"/>
                <a:gd name="T64" fmla="*/ 100 w 920"/>
                <a:gd name="T65" fmla="*/ 822 h 1979"/>
                <a:gd name="T66" fmla="*/ 166 w 920"/>
                <a:gd name="T67" fmla="*/ 806 h 1979"/>
                <a:gd name="T68" fmla="*/ 192 w 920"/>
                <a:gd name="T69" fmla="*/ 805 h 1979"/>
                <a:gd name="T70" fmla="*/ 117 w 920"/>
                <a:gd name="T71" fmla="*/ 753 h 1979"/>
                <a:gd name="T72" fmla="*/ 77 w 920"/>
                <a:gd name="T73" fmla="*/ 674 h 1979"/>
                <a:gd name="T74" fmla="*/ 78 w 920"/>
                <a:gd name="T75" fmla="*/ 583 h 1979"/>
                <a:gd name="T76" fmla="*/ 99 w 920"/>
                <a:gd name="T77" fmla="*/ 536 h 1979"/>
                <a:gd name="T78" fmla="*/ 157 w 920"/>
                <a:gd name="T79" fmla="*/ 475 h 1979"/>
                <a:gd name="T80" fmla="*/ 237 w 920"/>
                <a:gd name="T81" fmla="*/ 446 h 1979"/>
                <a:gd name="T82" fmla="*/ 323 w 920"/>
                <a:gd name="T83" fmla="*/ 458 h 1979"/>
                <a:gd name="T84" fmla="*/ 371 w 920"/>
                <a:gd name="T85" fmla="*/ 479 h 1979"/>
                <a:gd name="T86" fmla="*/ 329 w 920"/>
                <a:gd name="T87" fmla="*/ 436 h 1979"/>
                <a:gd name="T88" fmla="*/ 300 w 920"/>
                <a:gd name="T89" fmla="*/ 369 h 1979"/>
                <a:gd name="T90" fmla="*/ 300 w 920"/>
                <a:gd name="T91" fmla="*/ 295 h 1979"/>
                <a:gd name="T92" fmla="*/ 319 w 920"/>
                <a:gd name="T93" fmla="*/ 241 h 1979"/>
                <a:gd name="T94" fmla="*/ 358 w 920"/>
                <a:gd name="T95" fmla="*/ 193 h 1979"/>
                <a:gd name="T96" fmla="*/ 409 w 920"/>
                <a:gd name="T97" fmla="*/ 151 h 1979"/>
                <a:gd name="T98" fmla="*/ 523 w 920"/>
                <a:gd name="T99" fmla="*/ 82 h 1979"/>
                <a:gd name="T100" fmla="*/ 646 w 920"/>
                <a:gd name="T101" fmla="*/ 30 h 1979"/>
                <a:gd name="T102" fmla="*/ 751 w 920"/>
                <a:gd name="T103" fmla="*/ 3 h 1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20" h="1979">
                  <a:moveTo>
                    <a:pt x="751" y="3"/>
                  </a:moveTo>
                  <a:lnTo>
                    <a:pt x="751" y="3"/>
                  </a:lnTo>
                  <a:lnTo>
                    <a:pt x="767" y="0"/>
                  </a:lnTo>
                  <a:lnTo>
                    <a:pt x="782" y="0"/>
                  </a:lnTo>
                  <a:lnTo>
                    <a:pt x="798" y="2"/>
                  </a:lnTo>
                  <a:lnTo>
                    <a:pt x="813" y="4"/>
                  </a:lnTo>
                  <a:lnTo>
                    <a:pt x="828" y="8"/>
                  </a:lnTo>
                  <a:lnTo>
                    <a:pt x="842" y="15"/>
                  </a:lnTo>
                  <a:lnTo>
                    <a:pt x="856" y="23"/>
                  </a:lnTo>
                  <a:lnTo>
                    <a:pt x="868" y="33"/>
                  </a:lnTo>
                  <a:lnTo>
                    <a:pt x="868" y="33"/>
                  </a:lnTo>
                  <a:lnTo>
                    <a:pt x="880" y="43"/>
                  </a:lnTo>
                  <a:lnTo>
                    <a:pt x="890" y="55"/>
                  </a:lnTo>
                  <a:lnTo>
                    <a:pt x="899" y="67"/>
                  </a:lnTo>
                  <a:lnTo>
                    <a:pt x="906" y="81"/>
                  </a:lnTo>
                  <a:lnTo>
                    <a:pt x="912" y="96"/>
                  </a:lnTo>
                  <a:lnTo>
                    <a:pt x="917" y="111"/>
                  </a:lnTo>
                  <a:lnTo>
                    <a:pt x="919" y="126"/>
                  </a:lnTo>
                  <a:lnTo>
                    <a:pt x="920" y="142"/>
                  </a:lnTo>
                  <a:lnTo>
                    <a:pt x="920" y="1837"/>
                  </a:lnTo>
                  <a:lnTo>
                    <a:pt x="920" y="1837"/>
                  </a:lnTo>
                  <a:lnTo>
                    <a:pt x="919" y="1853"/>
                  </a:lnTo>
                  <a:lnTo>
                    <a:pt x="917" y="1868"/>
                  </a:lnTo>
                  <a:lnTo>
                    <a:pt x="912" y="1883"/>
                  </a:lnTo>
                  <a:lnTo>
                    <a:pt x="906" y="1898"/>
                  </a:lnTo>
                  <a:lnTo>
                    <a:pt x="899" y="1912"/>
                  </a:lnTo>
                  <a:lnTo>
                    <a:pt x="890" y="1925"/>
                  </a:lnTo>
                  <a:lnTo>
                    <a:pt x="880" y="1936"/>
                  </a:lnTo>
                  <a:lnTo>
                    <a:pt x="868" y="1946"/>
                  </a:lnTo>
                  <a:lnTo>
                    <a:pt x="868" y="1946"/>
                  </a:lnTo>
                  <a:lnTo>
                    <a:pt x="856" y="1956"/>
                  </a:lnTo>
                  <a:lnTo>
                    <a:pt x="842" y="1964"/>
                  </a:lnTo>
                  <a:lnTo>
                    <a:pt x="828" y="1970"/>
                  </a:lnTo>
                  <a:lnTo>
                    <a:pt x="813" y="1974"/>
                  </a:lnTo>
                  <a:lnTo>
                    <a:pt x="798" y="1978"/>
                  </a:lnTo>
                  <a:lnTo>
                    <a:pt x="782" y="1979"/>
                  </a:lnTo>
                  <a:lnTo>
                    <a:pt x="767" y="1979"/>
                  </a:lnTo>
                  <a:lnTo>
                    <a:pt x="751" y="1976"/>
                  </a:lnTo>
                  <a:lnTo>
                    <a:pt x="751" y="1976"/>
                  </a:lnTo>
                  <a:lnTo>
                    <a:pt x="720" y="1970"/>
                  </a:lnTo>
                  <a:lnTo>
                    <a:pt x="690" y="1961"/>
                  </a:lnTo>
                  <a:lnTo>
                    <a:pt x="660" y="1953"/>
                  </a:lnTo>
                  <a:lnTo>
                    <a:pt x="631" y="1943"/>
                  </a:lnTo>
                  <a:lnTo>
                    <a:pt x="601" y="1933"/>
                  </a:lnTo>
                  <a:lnTo>
                    <a:pt x="573" y="1920"/>
                  </a:lnTo>
                  <a:lnTo>
                    <a:pt x="545" y="1907"/>
                  </a:lnTo>
                  <a:lnTo>
                    <a:pt x="517" y="1893"/>
                  </a:lnTo>
                  <a:lnTo>
                    <a:pt x="490" y="1879"/>
                  </a:lnTo>
                  <a:lnTo>
                    <a:pt x="464" y="1864"/>
                  </a:lnTo>
                  <a:lnTo>
                    <a:pt x="437" y="1846"/>
                  </a:lnTo>
                  <a:lnTo>
                    <a:pt x="412" y="1829"/>
                  </a:lnTo>
                  <a:lnTo>
                    <a:pt x="387" y="1811"/>
                  </a:lnTo>
                  <a:lnTo>
                    <a:pt x="363" y="1792"/>
                  </a:lnTo>
                  <a:lnTo>
                    <a:pt x="338" y="1771"/>
                  </a:lnTo>
                  <a:lnTo>
                    <a:pt x="315" y="1751"/>
                  </a:lnTo>
                  <a:lnTo>
                    <a:pt x="315" y="1751"/>
                  </a:lnTo>
                  <a:lnTo>
                    <a:pt x="315" y="1751"/>
                  </a:lnTo>
                  <a:lnTo>
                    <a:pt x="304" y="1739"/>
                  </a:lnTo>
                  <a:lnTo>
                    <a:pt x="295" y="1726"/>
                  </a:lnTo>
                  <a:lnTo>
                    <a:pt x="285" y="1711"/>
                  </a:lnTo>
                  <a:lnTo>
                    <a:pt x="278" y="1696"/>
                  </a:lnTo>
                  <a:lnTo>
                    <a:pt x="273" y="1681"/>
                  </a:lnTo>
                  <a:lnTo>
                    <a:pt x="268" y="1664"/>
                  </a:lnTo>
                  <a:lnTo>
                    <a:pt x="265" y="1647"/>
                  </a:lnTo>
                  <a:lnTo>
                    <a:pt x="263" y="1630"/>
                  </a:lnTo>
                  <a:lnTo>
                    <a:pt x="263" y="1630"/>
                  </a:lnTo>
                  <a:lnTo>
                    <a:pt x="263" y="1618"/>
                  </a:lnTo>
                  <a:lnTo>
                    <a:pt x="263" y="1607"/>
                  </a:lnTo>
                  <a:lnTo>
                    <a:pt x="265" y="1594"/>
                  </a:lnTo>
                  <a:lnTo>
                    <a:pt x="267" y="1582"/>
                  </a:lnTo>
                  <a:lnTo>
                    <a:pt x="269" y="1572"/>
                  </a:lnTo>
                  <a:lnTo>
                    <a:pt x="273" y="1561"/>
                  </a:lnTo>
                  <a:lnTo>
                    <a:pt x="277" y="1550"/>
                  </a:lnTo>
                  <a:lnTo>
                    <a:pt x="282" y="1540"/>
                  </a:lnTo>
                  <a:lnTo>
                    <a:pt x="288" y="1529"/>
                  </a:lnTo>
                  <a:lnTo>
                    <a:pt x="293" y="1520"/>
                  </a:lnTo>
                  <a:lnTo>
                    <a:pt x="300" y="1511"/>
                  </a:lnTo>
                  <a:lnTo>
                    <a:pt x="307" y="1503"/>
                  </a:lnTo>
                  <a:lnTo>
                    <a:pt x="315" y="1495"/>
                  </a:lnTo>
                  <a:lnTo>
                    <a:pt x="323" y="1487"/>
                  </a:lnTo>
                  <a:lnTo>
                    <a:pt x="333" y="1480"/>
                  </a:lnTo>
                  <a:lnTo>
                    <a:pt x="342" y="1473"/>
                  </a:lnTo>
                  <a:lnTo>
                    <a:pt x="342" y="1472"/>
                  </a:lnTo>
                  <a:lnTo>
                    <a:pt x="342" y="1472"/>
                  </a:lnTo>
                  <a:lnTo>
                    <a:pt x="331" y="1478"/>
                  </a:lnTo>
                  <a:lnTo>
                    <a:pt x="322" y="1483"/>
                  </a:lnTo>
                  <a:lnTo>
                    <a:pt x="312" y="1488"/>
                  </a:lnTo>
                  <a:lnTo>
                    <a:pt x="301" y="1491"/>
                  </a:lnTo>
                  <a:lnTo>
                    <a:pt x="290" y="1495"/>
                  </a:lnTo>
                  <a:lnTo>
                    <a:pt x="278" y="1497"/>
                  </a:lnTo>
                  <a:lnTo>
                    <a:pt x="267" y="1499"/>
                  </a:lnTo>
                  <a:lnTo>
                    <a:pt x="255" y="1501"/>
                  </a:lnTo>
                  <a:lnTo>
                    <a:pt x="255" y="1501"/>
                  </a:lnTo>
                  <a:lnTo>
                    <a:pt x="242" y="1501"/>
                  </a:lnTo>
                  <a:lnTo>
                    <a:pt x="228" y="1499"/>
                  </a:lnTo>
                  <a:lnTo>
                    <a:pt x="214" y="1498"/>
                  </a:lnTo>
                  <a:lnTo>
                    <a:pt x="200" y="1495"/>
                  </a:lnTo>
                  <a:lnTo>
                    <a:pt x="187" y="1491"/>
                  </a:lnTo>
                  <a:lnTo>
                    <a:pt x="175" y="1486"/>
                  </a:lnTo>
                  <a:lnTo>
                    <a:pt x="163" y="1480"/>
                  </a:lnTo>
                  <a:lnTo>
                    <a:pt x="152" y="1474"/>
                  </a:lnTo>
                  <a:lnTo>
                    <a:pt x="140" y="1466"/>
                  </a:lnTo>
                  <a:lnTo>
                    <a:pt x="130" y="1458"/>
                  </a:lnTo>
                  <a:lnTo>
                    <a:pt x="121" y="1449"/>
                  </a:lnTo>
                  <a:lnTo>
                    <a:pt x="111" y="1438"/>
                  </a:lnTo>
                  <a:lnTo>
                    <a:pt x="103" y="1428"/>
                  </a:lnTo>
                  <a:lnTo>
                    <a:pt x="95" y="1416"/>
                  </a:lnTo>
                  <a:lnTo>
                    <a:pt x="88" y="1405"/>
                  </a:lnTo>
                  <a:lnTo>
                    <a:pt x="83" y="1393"/>
                  </a:lnTo>
                  <a:lnTo>
                    <a:pt x="83" y="1393"/>
                  </a:lnTo>
                  <a:lnTo>
                    <a:pt x="78" y="1380"/>
                  </a:lnTo>
                  <a:lnTo>
                    <a:pt x="75" y="1365"/>
                  </a:lnTo>
                  <a:lnTo>
                    <a:pt x="71" y="1351"/>
                  </a:lnTo>
                  <a:lnTo>
                    <a:pt x="70" y="1335"/>
                  </a:lnTo>
                  <a:lnTo>
                    <a:pt x="70" y="1335"/>
                  </a:lnTo>
                  <a:lnTo>
                    <a:pt x="70" y="1320"/>
                  </a:lnTo>
                  <a:lnTo>
                    <a:pt x="71" y="1305"/>
                  </a:lnTo>
                  <a:lnTo>
                    <a:pt x="73" y="1290"/>
                  </a:lnTo>
                  <a:lnTo>
                    <a:pt x="77" y="1275"/>
                  </a:lnTo>
                  <a:lnTo>
                    <a:pt x="81" y="1261"/>
                  </a:lnTo>
                  <a:lnTo>
                    <a:pt x="87" y="1247"/>
                  </a:lnTo>
                  <a:lnTo>
                    <a:pt x="94" y="1234"/>
                  </a:lnTo>
                  <a:lnTo>
                    <a:pt x="102" y="1222"/>
                  </a:lnTo>
                  <a:lnTo>
                    <a:pt x="111" y="1210"/>
                  </a:lnTo>
                  <a:lnTo>
                    <a:pt x="122" y="1200"/>
                  </a:lnTo>
                  <a:lnTo>
                    <a:pt x="132" y="1191"/>
                  </a:lnTo>
                  <a:lnTo>
                    <a:pt x="144" y="1181"/>
                  </a:lnTo>
                  <a:lnTo>
                    <a:pt x="156" y="1173"/>
                  </a:lnTo>
                  <a:lnTo>
                    <a:pt x="169" y="1166"/>
                  </a:lnTo>
                  <a:lnTo>
                    <a:pt x="183" y="1161"/>
                  </a:lnTo>
                  <a:lnTo>
                    <a:pt x="198" y="1156"/>
                  </a:lnTo>
                  <a:lnTo>
                    <a:pt x="198" y="1156"/>
                  </a:lnTo>
                  <a:lnTo>
                    <a:pt x="186" y="1156"/>
                  </a:lnTo>
                  <a:lnTo>
                    <a:pt x="186" y="1156"/>
                  </a:lnTo>
                  <a:lnTo>
                    <a:pt x="168" y="1157"/>
                  </a:lnTo>
                  <a:lnTo>
                    <a:pt x="151" y="1155"/>
                  </a:lnTo>
                  <a:lnTo>
                    <a:pt x="133" y="1151"/>
                  </a:lnTo>
                  <a:lnTo>
                    <a:pt x="117" y="1147"/>
                  </a:lnTo>
                  <a:lnTo>
                    <a:pt x="101" y="1140"/>
                  </a:lnTo>
                  <a:lnTo>
                    <a:pt x="86" y="1132"/>
                  </a:lnTo>
                  <a:lnTo>
                    <a:pt x="72" y="1123"/>
                  </a:lnTo>
                  <a:lnTo>
                    <a:pt x="58" y="1112"/>
                  </a:lnTo>
                  <a:lnTo>
                    <a:pt x="47" y="1101"/>
                  </a:lnTo>
                  <a:lnTo>
                    <a:pt x="35" y="1088"/>
                  </a:lnTo>
                  <a:lnTo>
                    <a:pt x="26" y="1074"/>
                  </a:lnTo>
                  <a:lnTo>
                    <a:pt x="18" y="1059"/>
                  </a:lnTo>
                  <a:lnTo>
                    <a:pt x="11" y="1043"/>
                  </a:lnTo>
                  <a:lnTo>
                    <a:pt x="5" y="1027"/>
                  </a:lnTo>
                  <a:lnTo>
                    <a:pt x="2" y="1010"/>
                  </a:lnTo>
                  <a:lnTo>
                    <a:pt x="0" y="991"/>
                  </a:lnTo>
                  <a:lnTo>
                    <a:pt x="0" y="991"/>
                  </a:lnTo>
                  <a:lnTo>
                    <a:pt x="0" y="981"/>
                  </a:lnTo>
                  <a:lnTo>
                    <a:pt x="0" y="981"/>
                  </a:lnTo>
                  <a:lnTo>
                    <a:pt x="1" y="964"/>
                  </a:lnTo>
                  <a:lnTo>
                    <a:pt x="3" y="946"/>
                  </a:lnTo>
                  <a:lnTo>
                    <a:pt x="7" y="930"/>
                  </a:lnTo>
                  <a:lnTo>
                    <a:pt x="12" y="915"/>
                  </a:lnTo>
                  <a:lnTo>
                    <a:pt x="19" y="900"/>
                  </a:lnTo>
                  <a:lnTo>
                    <a:pt x="27" y="886"/>
                  </a:lnTo>
                  <a:lnTo>
                    <a:pt x="37" y="873"/>
                  </a:lnTo>
                  <a:lnTo>
                    <a:pt x="48" y="860"/>
                  </a:lnTo>
                  <a:lnTo>
                    <a:pt x="60" y="850"/>
                  </a:lnTo>
                  <a:lnTo>
                    <a:pt x="72" y="839"/>
                  </a:lnTo>
                  <a:lnTo>
                    <a:pt x="86" y="830"/>
                  </a:lnTo>
                  <a:lnTo>
                    <a:pt x="100" y="822"/>
                  </a:lnTo>
                  <a:lnTo>
                    <a:pt x="115" y="816"/>
                  </a:lnTo>
                  <a:lnTo>
                    <a:pt x="131" y="810"/>
                  </a:lnTo>
                  <a:lnTo>
                    <a:pt x="148" y="807"/>
                  </a:lnTo>
                  <a:lnTo>
                    <a:pt x="166" y="806"/>
                  </a:lnTo>
                  <a:lnTo>
                    <a:pt x="166" y="806"/>
                  </a:lnTo>
                  <a:lnTo>
                    <a:pt x="181" y="805"/>
                  </a:lnTo>
                  <a:lnTo>
                    <a:pt x="196" y="806"/>
                  </a:lnTo>
                  <a:lnTo>
                    <a:pt x="196" y="806"/>
                  </a:lnTo>
                  <a:lnTo>
                    <a:pt x="192" y="805"/>
                  </a:lnTo>
                  <a:lnTo>
                    <a:pt x="192" y="805"/>
                  </a:lnTo>
                  <a:lnTo>
                    <a:pt x="175" y="798"/>
                  </a:lnTo>
                  <a:lnTo>
                    <a:pt x="159" y="789"/>
                  </a:lnTo>
                  <a:lnTo>
                    <a:pt x="144" y="778"/>
                  </a:lnTo>
                  <a:lnTo>
                    <a:pt x="130" y="765"/>
                  </a:lnTo>
                  <a:lnTo>
                    <a:pt x="117" y="753"/>
                  </a:lnTo>
                  <a:lnTo>
                    <a:pt x="107" y="739"/>
                  </a:lnTo>
                  <a:lnTo>
                    <a:pt x="96" y="724"/>
                  </a:lnTo>
                  <a:lnTo>
                    <a:pt x="88" y="708"/>
                  </a:lnTo>
                  <a:lnTo>
                    <a:pt x="83" y="691"/>
                  </a:lnTo>
                  <a:lnTo>
                    <a:pt x="77" y="674"/>
                  </a:lnTo>
                  <a:lnTo>
                    <a:pt x="75" y="656"/>
                  </a:lnTo>
                  <a:lnTo>
                    <a:pt x="72" y="639"/>
                  </a:lnTo>
                  <a:lnTo>
                    <a:pt x="72" y="620"/>
                  </a:lnTo>
                  <a:lnTo>
                    <a:pt x="75" y="602"/>
                  </a:lnTo>
                  <a:lnTo>
                    <a:pt x="78" y="583"/>
                  </a:lnTo>
                  <a:lnTo>
                    <a:pt x="85" y="566"/>
                  </a:lnTo>
                  <a:lnTo>
                    <a:pt x="85" y="566"/>
                  </a:lnTo>
                  <a:lnTo>
                    <a:pt x="91" y="552"/>
                  </a:lnTo>
                  <a:lnTo>
                    <a:pt x="91" y="552"/>
                  </a:lnTo>
                  <a:lnTo>
                    <a:pt x="99" y="536"/>
                  </a:lnTo>
                  <a:lnTo>
                    <a:pt x="108" y="521"/>
                  </a:lnTo>
                  <a:lnTo>
                    <a:pt x="119" y="509"/>
                  </a:lnTo>
                  <a:lnTo>
                    <a:pt x="131" y="496"/>
                  </a:lnTo>
                  <a:lnTo>
                    <a:pt x="144" y="484"/>
                  </a:lnTo>
                  <a:lnTo>
                    <a:pt x="157" y="475"/>
                  </a:lnTo>
                  <a:lnTo>
                    <a:pt x="172" y="467"/>
                  </a:lnTo>
                  <a:lnTo>
                    <a:pt x="189" y="459"/>
                  </a:lnTo>
                  <a:lnTo>
                    <a:pt x="204" y="453"/>
                  </a:lnTo>
                  <a:lnTo>
                    <a:pt x="221" y="450"/>
                  </a:lnTo>
                  <a:lnTo>
                    <a:pt x="237" y="446"/>
                  </a:lnTo>
                  <a:lnTo>
                    <a:pt x="254" y="445"/>
                  </a:lnTo>
                  <a:lnTo>
                    <a:pt x="272" y="446"/>
                  </a:lnTo>
                  <a:lnTo>
                    <a:pt x="289" y="449"/>
                  </a:lnTo>
                  <a:lnTo>
                    <a:pt x="306" y="452"/>
                  </a:lnTo>
                  <a:lnTo>
                    <a:pt x="323" y="458"/>
                  </a:lnTo>
                  <a:lnTo>
                    <a:pt x="323" y="458"/>
                  </a:lnTo>
                  <a:lnTo>
                    <a:pt x="348" y="467"/>
                  </a:lnTo>
                  <a:lnTo>
                    <a:pt x="360" y="473"/>
                  </a:lnTo>
                  <a:lnTo>
                    <a:pt x="371" y="479"/>
                  </a:lnTo>
                  <a:lnTo>
                    <a:pt x="371" y="479"/>
                  </a:lnTo>
                  <a:lnTo>
                    <a:pt x="371" y="479"/>
                  </a:lnTo>
                  <a:lnTo>
                    <a:pt x="359" y="469"/>
                  </a:lnTo>
                  <a:lnTo>
                    <a:pt x="348" y="459"/>
                  </a:lnTo>
                  <a:lnTo>
                    <a:pt x="338" y="447"/>
                  </a:lnTo>
                  <a:lnTo>
                    <a:pt x="329" y="436"/>
                  </a:lnTo>
                  <a:lnTo>
                    <a:pt x="321" y="423"/>
                  </a:lnTo>
                  <a:lnTo>
                    <a:pt x="314" y="411"/>
                  </a:lnTo>
                  <a:lnTo>
                    <a:pt x="308" y="398"/>
                  </a:lnTo>
                  <a:lnTo>
                    <a:pt x="304" y="383"/>
                  </a:lnTo>
                  <a:lnTo>
                    <a:pt x="300" y="369"/>
                  </a:lnTo>
                  <a:lnTo>
                    <a:pt x="298" y="354"/>
                  </a:lnTo>
                  <a:lnTo>
                    <a:pt x="297" y="340"/>
                  </a:lnTo>
                  <a:lnTo>
                    <a:pt x="297" y="325"/>
                  </a:lnTo>
                  <a:lnTo>
                    <a:pt x="298" y="310"/>
                  </a:lnTo>
                  <a:lnTo>
                    <a:pt x="300" y="295"/>
                  </a:lnTo>
                  <a:lnTo>
                    <a:pt x="304" y="280"/>
                  </a:lnTo>
                  <a:lnTo>
                    <a:pt x="308" y="265"/>
                  </a:lnTo>
                  <a:lnTo>
                    <a:pt x="308" y="265"/>
                  </a:lnTo>
                  <a:lnTo>
                    <a:pt x="313" y="253"/>
                  </a:lnTo>
                  <a:lnTo>
                    <a:pt x="319" y="241"/>
                  </a:lnTo>
                  <a:lnTo>
                    <a:pt x="326" y="231"/>
                  </a:lnTo>
                  <a:lnTo>
                    <a:pt x="333" y="220"/>
                  </a:lnTo>
                  <a:lnTo>
                    <a:pt x="341" y="211"/>
                  </a:lnTo>
                  <a:lnTo>
                    <a:pt x="349" y="202"/>
                  </a:lnTo>
                  <a:lnTo>
                    <a:pt x="358" y="193"/>
                  </a:lnTo>
                  <a:lnTo>
                    <a:pt x="367" y="186"/>
                  </a:lnTo>
                  <a:lnTo>
                    <a:pt x="366" y="185"/>
                  </a:lnTo>
                  <a:lnTo>
                    <a:pt x="366" y="185"/>
                  </a:lnTo>
                  <a:lnTo>
                    <a:pt x="387" y="167"/>
                  </a:lnTo>
                  <a:lnTo>
                    <a:pt x="409" y="151"/>
                  </a:lnTo>
                  <a:lnTo>
                    <a:pt x="431" y="136"/>
                  </a:lnTo>
                  <a:lnTo>
                    <a:pt x="454" y="123"/>
                  </a:lnTo>
                  <a:lnTo>
                    <a:pt x="475" y="108"/>
                  </a:lnTo>
                  <a:lnTo>
                    <a:pt x="500" y="95"/>
                  </a:lnTo>
                  <a:lnTo>
                    <a:pt x="523" y="82"/>
                  </a:lnTo>
                  <a:lnTo>
                    <a:pt x="547" y="71"/>
                  </a:lnTo>
                  <a:lnTo>
                    <a:pt x="571" y="59"/>
                  </a:lnTo>
                  <a:lnTo>
                    <a:pt x="596" y="49"/>
                  </a:lnTo>
                  <a:lnTo>
                    <a:pt x="621" y="40"/>
                  </a:lnTo>
                  <a:lnTo>
                    <a:pt x="646" y="30"/>
                  </a:lnTo>
                  <a:lnTo>
                    <a:pt x="672" y="22"/>
                  </a:lnTo>
                  <a:lnTo>
                    <a:pt x="698" y="15"/>
                  </a:lnTo>
                  <a:lnTo>
                    <a:pt x="724" y="8"/>
                  </a:lnTo>
                  <a:lnTo>
                    <a:pt x="751" y="3"/>
                  </a:lnTo>
                  <a:lnTo>
                    <a:pt x="751" y="3"/>
                  </a:lnTo>
                  <a:close/>
                </a:path>
              </a:pathLst>
            </a:custGeom>
            <a:solidFill>
              <a:srgbClr val="4FC1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21"/>
            <p:cNvSpPr>
              <a:spLocks noEditPoints="1"/>
            </p:cNvSpPr>
            <p:nvPr userDrawn="1"/>
          </p:nvSpPr>
          <p:spPr bwMode="auto">
            <a:xfrm>
              <a:off x="3814763" y="2141586"/>
              <a:ext cx="749300" cy="1589088"/>
            </a:xfrm>
            <a:custGeom>
              <a:avLst/>
              <a:gdLst>
                <a:gd name="T0" fmla="*/ 641 w 944"/>
                <a:gd name="T1" fmla="*/ 1966 h 2001"/>
                <a:gd name="T2" fmla="*/ 393 w 944"/>
                <a:gd name="T3" fmla="*/ 1832 h 2001"/>
                <a:gd name="T4" fmla="*/ 274 w 944"/>
                <a:gd name="T5" fmla="*/ 1697 h 2001"/>
                <a:gd name="T6" fmla="*/ 277 w 944"/>
                <a:gd name="T7" fmla="*/ 1561 h 2001"/>
                <a:gd name="T8" fmla="*/ 257 w 944"/>
                <a:gd name="T9" fmla="*/ 1523 h 2001"/>
                <a:gd name="T10" fmla="*/ 143 w 944"/>
                <a:gd name="T11" fmla="*/ 1484 h 2001"/>
                <a:gd name="T12" fmla="*/ 78 w 944"/>
                <a:gd name="T13" fmla="*/ 1394 h 2001"/>
                <a:gd name="T14" fmla="*/ 77 w 944"/>
                <a:gd name="T15" fmla="*/ 1285 h 2001"/>
                <a:gd name="T16" fmla="*/ 137 w 944"/>
                <a:gd name="T17" fmla="*/ 1191 h 2001"/>
                <a:gd name="T18" fmla="*/ 72 w 944"/>
                <a:gd name="T19" fmla="*/ 1139 h 2001"/>
                <a:gd name="T20" fmla="*/ 2 w 944"/>
                <a:gd name="T21" fmla="*/ 1020 h 2001"/>
                <a:gd name="T22" fmla="*/ 19 w 944"/>
                <a:gd name="T23" fmla="*/ 910 h 2001"/>
                <a:gd name="T24" fmla="*/ 128 w 944"/>
                <a:gd name="T25" fmla="*/ 815 h 2001"/>
                <a:gd name="T26" fmla="*/ 104 w 944"/>
                <a:gd name="T27" fmla="*/ 748 h 2001"/>
                <a:gd name="T28" fmla="*/ 75 w 944"/>
                <a:gd name="T29" fmla="*/ 611 h 2001"/>
                <a:gd name="T30" fmla="*/ 122 w 944"/>
                <a:gd name="T31" fmla="*/ 511 h 2001"/>
                <a:gd name="T32" fmla="*/ 228 w 944"/>
                <a:gd name="T33" fmla="*/ 449 h 2001"/>
                <a:gd name="T34" fmla="*/ 333 w 944"/>
                <a:gd name="T35" fmla="*/ 456 h 2001"/>
                <a:gd name="T36" fmla="*/ 297 w 944"/>
                <a:gd name="T37" fmla="*/ 356 h 2001"/>
                <a:gd name="T38" fmla="*/ 315 w 944"/>
                <a:gd name="T39" fmla="*/ 260 h 2001"/>
                <a:gd name="T40" fmla="*/ 369 w 944"/>
                <a:gd name="T41" fmla="*/ 189 h 2001"/>
                <a:gd name="T42" fmla="*/ 531 w 944"/>
                <a:gd name="T43" fmla="*/ 82 h 2001"/>
                <a:gd name="T44" fmla="*/ 760 w 944"/>
                <a:gd name="T45" fmla="*/ 2 h 2001"/>
                <a:gd name="T46" fmla="*/ 854 w 944"/>
                <a:gd name="T47" fmla="*/ 14 h 2001"/>
                <a:gd name="T48" fmla="*/ 936 w 944"/>
                <a:gd name="T49" fmla="*/ 102 h 2001"/>
                <a:gd name="T50" fmla="*/ 929 w 944"/>
                <a:gd name="T51" fmla="*/ 1914 h 2001"/>
                <a:gd name="T52" fmla="*/ 842 w 944"/>
                <a:gd name="T53" fmla="*/ 1992 h 2001"/>
                <a:gd name="T54" fmla="*/ 356 w 944"/>
                <a:gd name="T55" fmla="*/ 1472 h 2001"/>
                <a:gd name="T56" fmla="*/ 361 w 944"/>
                <a:gd name="T57" fmla="*/ 1493 h 2001"/>
                <a:gd name="T58" fmla="*/ 293 w 944"/>
                <a:gd name="T59" fmla="*/ 1586 h 2001"/>
                <a:gd name="T60" fmla="*/ 296 w 944"/>
                <a:gd name="T61" fmla="*/ 1689 h 2001"/>
                <a:gd name="T62" fmla="*/ 407 w 944"/>
                <a:gd name="T63" fmla="*/ 1813 h 2001"/>
                <a:gd name="T64" fmla="*/ 649 w 944"/>
                <a:gd name="T65" fmla="*/ 1944 h 2001"/>
                <a:gd name="T66" fmla="*/ 802 w 944"/>
                <a:gd name="T67" fmla="*/ 1978 h 2001"/>
                <a:gd name="T68" fmla="*/ 884 w 944"/>
                <a:gd name="T69" fmla="*/ 1939 h 2001"/>
                <a:gd name="T70" fmla="*/ 921 w 944"/>
                <a:gd name="T71" fmla="*/ 153 h 2001"/>
                <a:gd name="T72" fmla="*/ 873 w 944"/>
                <a:gd name="T73" fmla="*/ 52 h 2001"/>
                <a:gd name="T74" fmla="*/ 790 w 944"/>
                <a:gd name="T75" fmla="*/ 23 h 2001"/>
                <a:gd name="T76" fmla="*/ 616 w 944"/>
                <a:gd name="T77" fmla="*/ 69 h 2001"/>
                <a:gd name="T78" fmla="*/ 410 w 944"/>
                <a:gd name="T79" fmla="*/ 185 h 2001"/>
                <a:gd name="T80" fmla="*/ 347 w 944"/>
                <a:gd name="T81" fmla="*/ 249 h 2001"/>
                <a:gd name="T82" fmla="*/ 320 w 944"/>
                <a:gd name="T83" fmla="*/ 349 h 2001"/>
                <a:gd name="T84" fmla="*/ 368 w 944"/>
                <a:gd name="T85" fmla="*/ 462 h 2001"/>
                <a:gd name="T86" fmla="*/ 388 w 944"/>
                <a:gd name="T87" fmla="*/ 500 h 2001"/>
                <a:gd name="T88" fmla="*/ 332 w 944"/>
                <a:gd name="T89" fmla="*/ 479 h 2001"/>
                <a:gd name="T90" fmla="*/ 233 w 944"/>
                <a:gd name="T91" fmla="*/ 472 h 2001"/>
                <a:gd name="T92" fmla="*/ 140 w 944"/>
                <a:gd name="T93" fmla="*/ 526 h 2001"/>
                <a:gd name="T94" fmla="*/ 98 w 944"/>
                <a:gd name="T95" fmla="*/ 614 h 2001"/>
                <a:gd name="T96" fmla="*/ 128 w 944"/>
                <a:gd name="T97" fmla="*/ 744 h 2001"/>
                <a:gd name="T98" fmla="*/ 212 w 944"/>
                <a:gd name="T99" fmla="*/ 806 h 2001"/>
                <a:gd name="T100" fmla="*/ 210 w 944"/>
                <a:gd name="T101" fmla="*/ 828 h 2001"/>
                <a:gd name="T102" fmla="*/ 118 w 944"/>
                <a:gd name="T103" fmla="*/ 843 h 2001"/>
                <a:gd name="T104" fmla="*/ 30 w 944"/>
                <a:gd name="T105" fmla="*/ 945 h 2001"/>
                <a:gd name="T106" fmla="*/ 34 w 944"/>
                <a:gd name="T107" fmla="*/ 1048 h 2001"/>
                <a:gd name="T108" fmla="*/ 126 w 944"/>
                <a:gd name="T109" fmla="*/ 1144 h 2001"/>
                <a:gd name="T110" fmla="*/ 208 w 944"/>
                <a:gd name="T111" fmla="*/ 1156 h 2001"/>
                <a:gd name="T112" fmla="*/ 212 w 944"/>
                <a:gd name="T113" fmla="*/ 1177 h 2001"/>
                <a:gd name="T114" fmla="*/ 123 w 944"/>
                <a:gd name="T115" fmla="*/ 1241 h 2001"/>
                <a:gd name="T116" fmla="*/ 93 w 944"/>
                <a:gd name="T117" fmla="*/ 1346 h 2001"/>
                <a:gd name="T118" fmla="*/ 133 w 944"/>
                <a:gd name="T119" fmla="*/ 1442 h 2001"/>
                <a:gd name="T120" fmla="*/ 228 w 944"/>
                <a:gd name="T121" fmla="*/ 1498 h 2001"/>
                <a:gd name="T122" fmla="*/ 328 w 944"/>
                <a:gd name="T123" fmla="*/ 1484 h 2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4" h="2001">
                  <a:moveTo>
                    <a:pt x="790" y="2001"/>
                  </a:moveTo>
                  <a:lnTo>
                    <a:pt x="790" y="2001"/>
                  </a:lnTo>
                  <a:lnTo>
                    <a:pt x="775" y="2000"/>
                  </a:lnTo>
                  <a:lnTo>
                    <a:pt x="760" y="1999"/>
                  </a:lnTo>
                  <a:lnTo>
                    <a:pt x="760" y="1999"/>
                  </a:lnTo>
                  <a:lnTo>
                    <a:pt x="731" y="1992"/>
                  </a:lnTo>
                  <a:lnTo>
                    <a:pt x="701" y="1984"/>
                  </a:lnTo>
                  <a:lnTo>
                    <a:pt x="671" y="1976"/>
                  </a:lnTo>
                  <a:lnTo>
                    <a:pt x="641" y="1966"/>
                  </a:lnTo>
                  <a:lnTo>
                    <a:pt x="612" y="1955"/>
                  </a:lnTo>
                  <a:lnTo>
                    <a:pt x="583" y="1943"/>
                  </a:lnTo>
                  <a:lnTo>
                    <a:pt x="554" y="1930"/>
                  </a:lnTo>
                  <a:lnTo>
                    <a:pt x="527" y="1916"/>
                  </a:lnTo>
                  <a:lnTo>
                    <a:pt x="499" y="1901"/>
                  </a:lnTo>
                  <a:lnTo>
                    <a:pt x="471" y="1885"/>
                  </a:lnTo>
                  <a:lnTo>
                    <a:pt x="445" y="1869"/>
                  </a:lnTo>
                  <a:lnTo>
                    <a:pt x="418" y="1850"/>
                  </a:lnTo>
                  <a:lnTo>
                    <a:pt x="393" y="1832"/>
                  </a:lnTo>
                  <a:lnTo>
                    <a:pt x="368" y="1812"/>
                  </a:lnTo>
                  <a:lnTo>
                    <a:pt x="343" y="1792"/>
                  </a:lnTo>
                  <a:lnTo>
                    <a:pt x="319" y="1771"/>
                  </a:lnTo>
                  <a:lnTo>
                    <a:pt x="319" y="1771"/>
                  </a:lnTo>
                  <a:lnTo>
                    <a:pt x="308" y="1758"/>
                  </a:lnTo>
                  <a:lnTo>
                    <a:pt x="297" y="1744"/>
                  </a:lnTo>
                  <a:lnTo>
                    <a:pt x="288" y="1729"/>
                  </a:lnTo>
                  <a:lnTo>
                    <a:pt x="281" y="1714"/>
                  </a:lnTo>
                  <a:lnTo>
                    <a:pt x="274" y="1697"/>
                  </a:lnTo>
                  <a:lnTo>
                    <a:pt x="270" y="1679"/>
                  </a:lnTo>
                  <a:lnTo>
                    <a:pt x="266" y="1660"/>
                  </a:lnTo>
                  <a:lnTo>
                    <a:pt x="264" y="1642"/>
                  </a:lnTo>
                  <a:lnTo>
                    <a:pt x="264" y="1642"/>
                  </a:lnTo>
                  <a:lnTo>
                    <a:pt x="264" y="1625"/>
                  </a:lnTo>
                  <a:lnTo>
                    <a:pt x="265" y="1608"/>
                  </a:lnTo>
                  <a:lnTo>
                    <a:pt x="267" y="1592"/>
                  </a:lnTo>
                  <a:lnTo>
                    <a:pt x="272" y="1576"/>
                  </a:lnTo>
                  <a:lnTo>
                    <a:pt x="277" y="1561"/>
                  </a:lnTo>
                  <a:lnTo>
                    <a:pt x="284" y="1546"/>
                  </a:lnTo>
                  <a:lnTo>
                    <a:pt x="292" y="1532"/>
                  </a:lnTo>
                  <a:lnTo>
                    <a:pt x="301" y="1519"/>
                  </a:lnTo>
                  <a:lnTo>
                    <a:pt x="301" y="1519"/>
                  </a:lnTo>
                  <a:lnTo>
                    <a:pt x="285" y="1521"/>
                  </a:lnTo>
                  <a:lnTo>
                    <a:pt x="269" y="1523"/>
                  </a:lnTo>
                  <a:lnTo>
                    <a:pt x="269" y="1523"/>
                  </a:lnTo>
                  <a:lnTo>
                    <a:pt x="257" y="1523"/>
                  </a:lnTo>
                  <a:lnTo>
                    <a:pt x="257" y="1523"/>
                  </a:lnTo>
                  <a:lnTo>
                    <a:pt x="243" y="1523"/>
                  </a:lnTo>
                  <a:lnTo>
                    <a:pt x="229" y="1521"/>
                  </a:lnTo>
                  <a:lnTo>
                    <a:pt x="216" y="1519"/>
                  </a:lnTo>
                  <a:lnTo>
                    <a:pt x="203" y="1515"/>
                  </a:lnTo>
                  <a:lnTo>
                    <a:pt x="189" y="1510"/>
                  </a:lnTo>
                  <a:lnTo>
                    <a:pt x="178" y="1506"/>
                  </a:lnTo>
                  <a:lnTo>
                    <a:pt x="165" y="1499"/>
                  </a:lnTo>
                  <a:lnTo>
                    <a:pt x="153" y="1492"/>
                  </a:lnTo>
                  <a:lnTo>
                    <a:pt x="143" y="1484"/>
                  </a:lnTo>
                  <a:lnTo>
                    <a:pt x="133" y="1476"/>
                  </a:lnTo>
                  <a:lnTo>
                    <a:pt x="122" y="1466"/>
                  </a:lnTo>
                  <a:lnTo>
                    <a:pt x="113" y="1456"/>
                  </a:lnTo>
                  <a:lnTo>
                    <a:pt x="105" y="1445"/>
                  </a:lnTo>
                  <a:lnTo>
                    <a:pt x="97" y="1433"/>
                  </a:lnTo>
                  <a:lnTo>
                    <a:pt x="90" y="1422"/>
                  </a:lnTo>
                  <a:lnTo>
                    <a:pt x="84" y="1408"/>
                  </a:lnTo>
                  <a:lnTo>
                    <a:pt x="84" y="1408"/>
                  </a:lnTo>
                  <a:lnTo>
                    <a:pt x="78" y="1394"/>
                  </a:lnTo>
                  <a:lnTo>
                    <a:pt x="75" y="1378"/>
                  </a:lnTo>
                  <a:lnTo>
                    <a:pt x="72" y="1363"/>
                  </a:lnTo>
                  <a:lnTo>
                    <a:pt x="70" y="1347"/>
                  </a:lnTo>
                  <a:lnTo>
                    <a:pt x="70" y="1347"/>
                  </a:lnTo>
                  <a:lnTo>
                    <a:pt x="70" y="1334"/>
                  </a:lnTo>
                  <a:lnTo>
                    <a:pt x="70" y="1321"/>
                  </a:lnTo>
                  <a:lnTo>
                    <a:pt x="72" y="1309"/>
                  </a:lnTo>
                  <a:lnTo>
                    <a:pt x="74" y="1296"/>
                  </a:lnTo>
                  <a:lnTo>
                    <a:pt x="77" y="1285"/>
                  </a:lnTo>
                  <a:lnTo>
                    <a:pt x="81" y="1272"/>
                  </a:lnTo>
                  <a:lnTo>
                    <a:pt x="85" y="1260"/>
                  </a:lnTo>
                  <a:lnTo>
                    <a:pt x="91" y="1250"/>
                  </a:lnTo>
                  <a:lnTo>
                    <a:pt x="97" y="1239"/>
                  </a:lnTo>
                  <a:lnTo>
                    <a:pt x="104" y="1228"/>
                  </a:lnTo>
                  <a:lnTo>
                    <a:pt x="112" y="1219"/>
                  </a:lnTo>
                  <a:lnTo>
                    <a:pt x="120" y="1209"/>
                  </a:lnTo>
                  <a:lnTo>
                    <a:pt x="128" y="1200"/>
                  </a:lnTo>
                  <a:lnTo>
                    <a:pt x="137" y="1191"/>
                  </a:lnTo>
                  <a:lnTo>
                    <a:pt x="148" y="1184"/>
                  </a:lnTo>
                  <a:lnTo>
                    <a:pt x="158" y="1177"/>
                  </a:lnTo>
                  <a:lnTo>
                    <a:pt x="158" y="1177"/>
                  </a:lnTo>
                  <a:lnTo>
                    <a:pt x="142" y="1174"/>
                  </a:lnTo>
                  <a:lnTo>
                    <a:pt x="127" y="1169"/>
                  </a:lnTo>
                  <a:lnTo>
                    <a:pt x="112" y="1164"/>
                  </a:lnTo>
                  <a:lnTo>
                    <a:pt x="98" y="1157"/>
                  </a:lnTo>
                  <a:lnTo>
                    <a:pt x="84" y="1149"/>
                  </a:lnTo>
                  <a:lnTo>
                    <a:pt x="72" y="1139"/>
                  </a:lnTo>
                  <a:lnTo>
                    <a:pt x="60" y="1129"/>
                  </a:lnTo>
                  <a:lnTo>
                    <a:pt x="50" y="1119"/>
                  </a:lnTo>
                  <a:lnTo>
                    <a:pt x="39" y="1106"/>
                  </a:lnTo>
                  <a:lnTo>
                    <a:pt x="30" y="1093"/>
                  </a:lnTo>
                  <a:lnTo>
                    <a:pt x="22" y="1080"/>
                  </a:lnTo>
                  <a:lnTo>
                    <a:pt x="15" y="1066"/>
                  </a:lnTo>
                  <a:lnTo>
                    <a:pt x="9" y="1051"/>
                  </a:lnTo>
                  <a:lnTo>
                    <a:pt x="5" y="1036"/>
                  </a:lnTo>
                  <a:lnTo>
                    <a:pt x="2" y="1020"/>
                  </a:lnTo>
                  <a:lnTo>
                    <a:pt x="0" y="1003"/>
                  </a:lnTo>
                  <a:lnTo>
                    <a:pt x="0" y="1003"/>
                  </a:lnTo>
                  <a:lnTo>
                    <a:pt x="0" y="992"/>
                  </a:lnTo>
                  <a:lnTo>
                    <a:pt x="0" y="992"/>
                  </a:lnTo>
                  <a:lnTo>
                    <a:pt x="1" y="975"/>
                  </a:lnTo>
                  <a:lnTo>
                    <a:pt x="4" y="957"/>
                  </a:lnTo>
                  <a:lnTo>
                    <a:pt x="7" y="941"/>
                  </a:lnTo>
                  <a:lnTo>
                    <a:pt x="13" y="925"/>
                  </a:lnTo>
                  <a:lnTo>
                    <a:pt x="19" y="910"/>
                  </a:lnTo>
                  <a:lnTo>
                    <a:pt x="27" y="895"/>
                  </a:lnTo>
                  <a:lnTo>
                    <a:pt x="36" y="881"/>
                  </a:lnTo>
                  <a:lnTo>
                    <a:pt x="46" y="869"/>
                  </a:lnTo>
                  <a:lnTo>
                    <a:pt x="58" y="857"/>
                  </a:lnTo>
                  <a:lnTo>
                    <a:pt x="69" y="847"/>
                  </a:lnTo>
                  <a:lnTo>
                    <a:pt x="83" y="836"/>
                  </a:lnTo>
                  <a:lnTo>
                    <a:pt x="97" y="828"/>
                  </a:lnTo>
                  <a:lnTo>
                    <a:pt x="112" y="820"/>
                  </a:lnTo>
                  <a:lnTo>
                    <a:pt x="128" y="815"/>
                  </a:lnTo>
                  <a:lnTo>
                    <a:pt x="144" y="810"/>
                  </a:lnTo>
                  <a:lnTo>
                    <a:pt x="160" y="806"/>
                  </a:lnTo>
                  <a:lnTo>
                    <a:pt x="160" y="806"/>
                  </a:lnTo>
                  <a:lnTo>
                    <a:pt x="150" y="798"/>
                  </a:lnTo>
                  <a:lnTo>
                    <a:pt x="138" y="789"/>
                  </a:lnTo>
                  <a:lnTo>
                    <a:pt x="129" y="780"/>
                  </a:lnTo>
                  <a:lnTo>
                    <a:pt x="120" y="771"/>
                  </a:lnTo>
                  <a:lnTo>
                    <a:pt x="111" y="759"/>
                  </a:lnTo>
                  <a:lnTo>
                    <a:pt x="104" y="748"/>
                  </a:lnTo>
                  <a:lnTo>
                    <a:pt x="97" y="736"/>
                  </a:lnTo>
                  <a:lnTo>
                    <a:pt x="90" y="723"/>
                  </a:lnTo>
                  <a:lnTo>
                    <a:pt x="90" y="723"/>
                  </a:lnTo>
                  <a:lnTo>
                    <a:pt x="83" y="705"/>
                  </a:lnTo>
                  <a:lnTo>
                    <a:pt x="77" y="687"/>
                  </a:lnTo>
                  <a:lnTo>
                    <a:pt x="74" y="667"/>
                  </a:lnTo>
                  <a:lnTo>
                    <a:pt x="73" y="649"/>
                  </a:lnTo>
                  <a:lnTo>
                    <a:pt x="73" y="629"/>
                  </a:lnTo>
                  <a:lnTo>
                    <a:pt x="75" y="611"/>
                  </a:lnTo>
                  <a:lnTo>
                    <a:pt x="80" y="591"/>
                  </a:lnTo>
                  <a:lnTo>
                    <a:pt x="85" y="573"/>
                  </a:lnTo>
                  <a:lnTo>
                    <a:pt x="85" y="573"/>
                  </a:lnTo>
                  <a:lnTo>
                    <a:pt x="91" y="559"/>
                  </a:lnTo>
                  <a:lnTo>
                    <a:pt x="91" y="559"/>
                  </a:lnTo>
                  <a:lnTo>
                    <a:pt x="98" y="546"/>
                  </a:lnTo>
                  <a:lnTo>
                    <a:pt x="105" y="533"/>
                  </a:lnTo>
                  <a:lnTo>
                    <a:pt x="114" y="522"/>
                  </a:lnTo>
                  <a:lnTo>
                    <a:pt x="122" y="511"/>
                  </a:lnTo>
                  <a:lnTo>
                    <a:pt x="133" y="501"/>
                  </a:lnTo>
                  <a:lnTo>
                    <a:pt x="142" y="492"/>
                  </a:lnTo>
                  <a:lnTo>
                    <a:pt x="153" y="484"/>
                  </a:lnTo>
                  <a:lnTo>
                    <a:pt x="165" y="476"/>
                  </a:lnTo>
                  <a:lnTo>
                    <a:pt x="176" y="469"/>
                  </a:lnTo>
                  <a:lnTo>
                    <a:pt x="189" y="463"/>
                  </a:lnTo>
                  <a:lnTo>
                    <a:pt x="202" y="457"/>
                  </a:lnTo>
                  <a:lnTo>
                    <a:pt x="214" y="453"/>
                  </a:lnTo>
                  <a:lnTo>
                    <a:pt x="228" y="449"/>
                  </a:lnTo>
                  <a:lnTo>
                    <a:pt x="242" y="447"/>
                  </a:lnTo>
                  <a:lnTo>
                    <a:pt x="256" y="446"/>
                  </a:lnTo>
                  <a:lnTo>
                    <a:pt x="270" y="445"/>
                  </a:lnTo>
                  <a:lnTo>
                    <a:pt x="270" y="445"/>
                  </a:lnTo>
                  <a:lnTo>
                    <a:pt x="286" y="446"/>
                  </a:lnTo>
                  <a:lnTo>
                    <a:pt x="302" y="448"/>
                  </a:lnTo>
                  <a:lnTo>
                    <a:pt x="318" y="452"/>
                  </a:lnTo>
                  <a:lnTo>
                    <a:pt x="333" y="456"/>
                  </a:lnTo>
                  <a:lnTo>
                    <a:pt x="333" y="456"/>
                  </a:lnTo>
                  <a:lnTo>
                    <a:pt x="327" y="446"/>
                  </a:lnTo>
                  <a:lnTo>
                    <a:pt x="320" y="435"/>
                  </a:lnTo>
                  <a:lnTo>
                    <a:pt x="316" y="425"/>
                  </a:lnTo>
                  <a:lnTo>
                    <a:pt x="311" y="414"/>
                  </a:lnTo>
                  <a:lnTo>
                    <a:pt x="307" y="402"/>
                  </a:lnTo>
                  <a:lnTo>
                    <a:pt x="303" y="390"/>
                  </a:lnTo>
                  <a:lnTo>
                    <a:pt x="301" y="379"/>
                  </a:lnTo>
                  <a:lnTo>
                    <a:pt x="299" y="367"/>
                  </a:lnTo>
                  <a:lnTo>
                    <a:pt x="297" y="356"/>
                  </a:lnTo>
                  <a:lnTo>
                    <a:pt x="297" y="343"/>
                  </a:lnTo>
                  <a:lnTo>
                    <a:pt x="297" y="332"/>
                  </a:lnTo>
                  <a:lnTo>
                    <a:pt x="299" y="319"/>
                  </a:lnTo>
                  <a:lnTo>
                    <a:pt x="300" y="308"/>
                  </a:lnTo>
                  <a:lnTo>
                    <a:pt x="302" y="296"/>
                  </a:lnTo>
                  <a:lnTo>
                    <a:pt x="305" y="283"/>
                  </a:lnTo>
                  <a:lnTo>
                    <a:pt x="310" y="272"/>
                  </a:lnTo>
                  <a:lnTo>
                    <a:pt x="310" y="272"/>
                  </a:lnTo>
                  <a:lnTo>
                    <a:pt x="315" y="260"/>
                  </a:lnTo>
                  <a:lnTo>
                    <a:pt x="320" y="249"/>
                  </a:lnTo>
                  <a:lnTo>
                    <a:pt x="326" y="238"/>
                  </a:lnTo>
                  <a:lnTo>
                    <a:pt x="333" y="228"/>
                  </a:lnTo>
                  <a:lnTo>
                    <a:pt x="341" y="218"/>
                  </a:lnTo>
                  <a:lnTo>
                    <a:pt x="349" y="208"/>
                  </a:lnTo>
                  <a:lnTo>
                    <a:pt x="358" y="199"/>
                  </a:lnTo>
                  <a:lnTo>
                    <a:pt x="368" y="191"/>
                  </a:lnTo>
                  <a:lnTo>
                    <a:pt x="368" y="191"/>
                  </a:lnTo>
                  <a:lnTo>
                    <a:pt x="369" y="189"/>
                  </a:lnTo>
                  <a:lnTo>
                    <a:pt x="371" y="187"/>
                  </a:lnTo>
                  <a:lnTo>
                    <a:pt x="371" y="187"/>
                  </a:lnTo>
                  <a:lnTo>
                    <a:pt x="392" y="169"/>
                  </a:lnTo>
                  <a:lnTo>
                    <a:pt x="415" y="153"/>
                  </a:lnTo>
                  <a:lnTo>
                    <a:pt x="437" y="137"/>
                  </a:lnTo>
                  <a:lnTo>
                    <a:pt x="460" y="122"/>
                  </a:lnTo>
                  <a:lnTo>
                    <a:pt x="484" y="108"/>
                  </a:lnTo>
                  <a:lnTo>
                    <a:pt x="507" y="96"/>
                  </a:lnTo>
                  <a:lnTo>
                    <a:pt x="531" y="82"/>
                  </a:lnTo>
                  <a:lnTo>
                    <a:pt x="557" y="70"/>
                  </a:lnTo>
                  <a:lnTo>
                    <a:pt x="581" y="59"/>
                  </a:lnTo>
                  <a:lnTo>
                    <a:pt x="606" y="48"/>
                  </a:lnTo>
                  <a:lnTo>
                    <a:pt x="631" y="39"/>
                  </a:lnTo>
                  <a:lnTo>
                    <a:pt x="657" y="30"/>
                  </a:lnTo>
                  <a:lnTo>
                    <a:pt x="682" y="22"/>
                  </a:lnTo>
                  <a:lnTo>
                    <a:pt x="709" y="15"/>
                  </a:lnTo>
                  <a:lnTo>
                    <a:pt x="734" y="8"/>
                  </a:lnTo>
                  <a:lnTo>
                    <a:pt x="760" y="2"/>
                  </a:lnTo>
                  <a:lnTo>
                    <a:pt x="760" y="2"/>
                  </a:lnTo>
                  <a:lnTo>
                    <a:pt x="775" y="0"/>
                  </a:lnTo>
                  <a:lnTo>
                    <a:pt x="790" y="0"/>
                  </a:lnTo>
                  <a:lnTo>
                    <a:pt x="790" y="0"/>
                  </a:lnTo>
                  <a:lnTo>
                    <a:pt x="803" y="0"/>
                  </a:lnTo>
                  <a:lnTo>
                    <a:pt x="817" y="2"/>
                  </a:lnTo>
                  <a:lnTo>
                    <a:pt x="830" y="5"/>
                  </a:lnTo>
                  <a:lnTo>
                    <a:pt x="842" y="9"/>
                  </a:lnTo>
                  <a:lnTo>
                    <a:pt x="854" y="14"/>
                  </a:lnTo>
                  <a:lnTo>
                    <a:pt x="865" y="19"/>
                  </a:lnTo>
                  <a:lnTo>
                    <a:pt x="877" y="26"/>
                  </a:lnTo>
                  <a:lnTo>
                    <a:pt x="887" y="34"/>
                  </a:lnTo>
                  <a:lnTo>
                    <a:pt x="887" y="34"/>
                  </a:lnTo>
                  <a:lnTo>
                    <a:pt x="900" y="46"/>
                  </a:lnTo>
                  <a:lnTo>
                    <a:pt x="911" y="59"/>
                  </a:lnTo>
                  <a:lnTo>
                    <a:pt x="921" y="72"/>
                  </a:lnTo>
                  <a:lnTo>
                    <a:pt x="929" y="87"/>
                  </a:lnTo>
                  <a:lnTo>
                    <a:pt x="936" y="102"/>
                  </a:lnTo>
                  <a:lnTo>
                    <a:pt x="940" y="119"/>
                  </a:lnTo>
                  <a:lnTo>
                    <a:pt x="942" y="136"/>
                  </a:lnTo>
                  <a:lnTo>
                    <a:pt x="944" y="153"/>
                  </a:lnTo>
                  <a:lnTo>
                    <a:pt x="944" y="1848"/>
                  </a:lnTo>
                  <a:lnTo>
                    <a:pt x="944" y="1848"/>
                  </a:lnTo>
                  <a:lnTo>
                    <a:pt x="942" y="1865"/>
                  </a:lnTo>
                  <a:lnTo>
                    <a:pt x="940" y="1883"/>
                  </a:lnTo>
                  <a:lnTo>
                    <a:pt x="936" y="1899"/>
                  </a:lnTo>
                  <a:lnTo>
                    <a:pt x="929" y="1914"/>
                  </a:lnTo>
                  <a:lnTo>
                    <a:pt x="921" y="1929"/>
                  </a:lnTo>
                  <a:lnTo>
                    <a:pt x="911" y="1943"/>
                  </a:lnTo>
                  <a:lnTo>
                    <a:pt x="900" y="1955"/>
                  </a:lnTo>
                  <a:lnTo>
                    <a:pt x="887" y="1967"/>
                  </a:lnTo>
                  <a:lnTo>
                    <a:pt x="887" y="1967"/>
                  </a:lnTo>
                  <a:lnTo>
                    <a:pt x="877" y="1975"/>
                  </a:lnTo>
                  <a:lnTo>
                    <a:pt x="865" y="1982"/>
                  </a:lnTo>
                  <a:lnTo>
                    <a:pt x="854" y="1987"/>
                  </a:lnTo>
                  <a:lnTo>
                    <a:pt x="842" y="1992"/>
                  </a:lnTo>
                  <a:lnTo>
                    <a:pt x="830" y="1997"/>
                  </a:lnTo>
                  <a:lnTo>
                    <a:pt x="817" y="1999"/>
                  </a:lnTo>
                  <a:lnTo>
                    <a:pt x="803" y="2001"/>
                  </a:lnTo>
                  <a:lnTo>
                    <a:pt x="790" y="2001"/>
                  </a:lnTo>
                  <a:lnTo>
                    <a:pt x="790" y="2001"/>
                  </a:lnTo>
                  <a:close/>
                  <a:moveTo>
                    <a:pt x="354" y="1471"/>
                  </a:moveTo>
                  <a:lnTo>
                    <a:pt x="354" y="1471"/>
                  </a:lnTo>
                  <a:lnTo>
                    <a:pt x="356" y="1472"/>
                  </a:lnTo>
                  <a:lnTo>
                    <a:pt x="356" y="1472"/>
                  </a:lnTo>
                  <a:lnTo>
                    <a:pt x="360" y="1474"/>
                  </a:lnTo>
                  <a:lnTo>
                    <a:pt x="363" y="1477"/>
                  </a:lnTo>
                  <a:lnTo>
                    <a:pt x="364" y="1478"/>
                  </a:lnTo>
                  <a:lnTo>
                    <a:pt x="364" y="1478"/>
                  </a:lnTo>
                  <a:lnTo>
                    <a:pt x="365" y="1482"/>
                  </a:lnTo>
                  <a:lnTo>
                    <a:pt x="365" y="1486"/>
                  </a:lnTo>
                  <a:lnTo>
                    <a:pt x="363" y="1491"/>
                  </a:lnTo>
                  <a:lnTo>
                    <a:pt x="361" y="1493"/>
                  </a:lnTo>
                  <a:lnTo>
                    <a:pt x="361" y="1493"/>
                  </a:lnTo>
                  <a:lnTo>
                    <a:pt x="352" y="1500"/>
                  </a:lnTo>
                  <a:lnTo>
                    <a:pt x="343" y="1507"/>
                  </a:lnTo>
                  <a:lnTo>
                    <a:pt x="335" y="1514"/>
                  </a:lnTo>
                  <a:lnTo>
                    <a:pt x="327" y="1522"/>
                  </a:lnTo>
                  <a:lnTo>
                    <a:pt x="320" y="1530"/>
                  </a:lnTo>
                  <a:lnTo>
                    <a:pt x="315" y="1539"/>
                  </a:lnTo>
                  <a:lnTo>
                    <a:pt x="304" y="1558"/>
                  </a:lnTo>
                  <a:lnTo>
                    <a:pt x="296" y="1577"/>
                  </a:lnTo>
                  <a:lnTo>
                    <a:pt x="293" y="1586"/>
                  </a:lnTo>
                  <a:lnTo>
                    <a:pt x="290" y="1597"/>
                  </a:lnTo>
                  <a:lnTo>
                    <a:pt x="288" y="1608"/>
                  </a:lnTo>
                  <a:lnTo>
                    <a:pt x="287" y="1619"/>
                  </a:lnTo>
                  <a:lnTo>
                    <a:pt x="287" y="1629"/>
                  </a:lnTo>
                  <a:lnTo>
                    <a:pt x="287" y="1641"/>
                  </a:lnTo>
                  <a:lnTo>
                    <a:pt x="287" y="1641"/>
                  </a:lnTo>
                  <a:lnTo>
                    <a:pt x="288" y="1657"/>
                  </a:lnTo>
                  <a:lnTo>
                    <a:pt x="292" y="1674"/>
                  </a:lnTo>
                  <a:lnTo>
                    <a:pt x="296" y="1689"/>
                  </a:lnTo>
                  <a:lnTo>
                    <a:pt x="302" y="1704"/>
                  </a:lnTo>
                  <a:lnTo>
                    <a:pt x="309" y="1718"/>
                  </a:lnTo>
                  <a:lnTo>
                    <a:pt x="316" y="1732"/>
                  </a:lnTo>
                  <a:lnTo>
                    <a:pt x="325" y="1743"/>
                  </a:lnTo>
                  <a:lnTo>
                    <a:pt x="335" y="1754"/>
                  </a:lnTo>
                  <a:lnTo>
                    <a:pt x="335" y="1754"/>
                  </a:lnTo>
                  <a:lnTo>
                    <a:pt x="358" y="1774"/>
                  </a:lnTo>
                  <a:lnTo>
                    <a:pt x="383" y="1795"/>
                  </a:lnTo>
                  <a:lnTo>
                    <a:pt x="407" y="1813"/>
                  </a:lnTo>
                  <a:lnTo>
                    <a:pt x="432" y="1832"/>
                  </a:lnTo>
                  <a:lnTo>
                    <a:pt x="457" y="1849"/>
                  </a:lnTo>
                  <a:lnTo>
                    <a:pt x="484" y="1865"/>
                  </a:lnTo>
                  <a:lnTo>
                    <a:pt x="510" y="1881"/>
                  </a:lnTo>
                  <a:lnTo>
                    <a:pt x="537" y="1895"/>
                  </a:lnTo>
                  <a:lnTo>
                    <a:pt x="565" y="1909"/>
                  </a:lnTo>
                  <a:lnTo>
                    <a:pt x="592" y="1922"/>
                  </a:lnTo>
                  <a:lnTo>
                    <a:pt x="620" y="1933"/>
                  </a:lnTo>
                  <a:lnTo>
                    <a:pt x="649" y="1944"/>
                  </a:lnTo>
                  <a:lnTo>
                    <a:pt x="678" y="1953"/>
                  </a:lnTo>
                  <a:lnTo>
                    <a:pt x="706" y="1962"/>
                  </a:lnTo>
                  <a:lnTo>
                    <a:pt x="735" y="1969"/>
                  </a:lnTo>
                  <a:lnTo>
                    <a:pt x="765" y="1976"/>
                  </a:lnTo>
                  <a:lnTo>
                    <a:pt x="765" y="1976"/>
                  </a:lnTo>
                  <a:lnTo>
                    <a:pt x="778" y="1978"/>
                  </a:lnTo>
                  <a:lnTo>
                    <a:pt x="790" y="1978"/>
                  </a:lnTo>
                  <a:lnTo>
                    <a:pt x="790" y="1978"/>
                  </a:lnTo>
                  <a:lnTo>
                    <a:pt x="802" y="1978"/>
                  </a:lnTo>
                  <a:lnTo>
                    <a:pt x="812" y="1976"/>
                  </a:lnTo>
                  <a:lnTo>
                    <a:pt x="824" y="1974"/>
                  </a:lnTo>
                  <a:lnTo>
                    <a:pt x="834" y="1970"/>
                  </a:lnTo>
                  <a:lnTo>
                    <a:pt x="845" y="1967"/>
                  </a:lnTo>
                  <a:lnTo>
                    <a:pt x="855" y="1961"/>
                  </a:lnTo>
                  <a:lnTo>
                    <a:pt x="864" y="1955"/>
                  </a:lnTo>
                  <a:lnTo>
                    <a:pt x="873" y="1948"/>
                  </a:lnTo>
                  <a:lnTo>
                    <a:pt x="873" y="1948"/>
                  </a:lnTo>
                  <a:lnTo>
                    <a:pt x="884" y="1939"/>
                  </a:lnTo>
                  <a:lnTo>
                    <a:pt x="893" y="1928"/>
                  </a:lnTo>
                  <a:lnTo>
                    <a:pt x="901" y="1916"/>
                  </a:lnTo>
                  <a:lnTo>
                    <a:pt x="908" y="1903"/>
                  </a:lnTo>
                  <a:lnTo>
                    <a:pt x="914" y="1891"/>
                  </a:lnTo>
                  <a:lnTo>
                    <a:pt x="917" y="1877"/>
                  </a:lnTo>
                  <a:lnTo>
                    <a:pt x="919" y="1863"/>
                  </a:lnTo>
                  <a:lnTo>
                    <a:pt x="921" y="1848"/>
                  </a:lnTo>
                  <a:lnTo>
                    <a:pt x="921" y="153"/>
                  </a:lnTo>
                  <a:lnTo>
                    <a:pt x="921" y="153"/>
                  </a:lnTo>
                  <a:lnTo>
                    <a:pt x="919" y="138"/>
                  </a:lnTo>
                  <a:lnTo>
                    <a:pt x="917" y="124"/>
                  </a:lnTo>
                  <a:lnTo>
                    <a:pt x="914" y="111"/>
                  </a:lnTo>
                  <a:lnTo>
                    <a:pt x="908" y="97"/>
                  </a:lnTo>
                  <a:lnTo>
                    <a:pt x="901" y="84"/>
                  </a:lnTo>
                  <a:lnTo>
                    <a:pt x="893" y="72"/>
                  </a:lnTo>
                  <a:lnTo>
                    <a:pt x="884" y="62"/>
                  </a:lnTo>
                  <a:lnTo>
                    <a:pt x="873" y="52"/>
                  </a:lnTo>
                  <a:lnTo>
                    <a:pt x="873" y="52"/>
                  </a:lnTo>
                  <a:lnTo>
                    <a:pt x="864" y="46"/>
                  </a:lnTo>
                  <a:lnTo>
                    <a:pt x="855" y="39"/>
                  </a:lnTo>
                  <a:lnTo>
                    <a:pt x="845" y="34"/>
                  </a:lnTo>
                  <a:lnTo>
                    <a:pt x="834" y="30"/>
                  </a:lnTo>
                  <a:lnTo>
                    <a:pt x="824" y="26"/>
                  </a:lnTo>
                  <a:lnTo>
                    <a:pt x="812" y="24"/>
                  </a:lnTo>
                  <a:lnTo>
                    <a:pt x="802" y="23"/>
                  </a:lnTo>
                  <a:lnTo>
                    <a:pt x="790" y="23"/>
                  </a:lnTo>
                  <a:lnTo>
                    <a:pt x="790" y="23"/>
                  </a:lnTo>
                  <a:lnTo>
                    <a:pt x="778" y="23"/>
                  </a:lnTo>
                  <a:lnTo>
                    <a:pt x="765" y="25"/>
                  </a:lnTo>
                  <a:lnTo>
                    <a:pt x="765" y="25"/>
                  </a:lnTo>
                  <a:lnTo>
                    <a:pt x="740" y="31"/>
                  </a:lnTo>
                  <a:lnTo>
                    <a:pt x="714" y="37"/>
                  </a:lnTo>
                  <a:lnTo>
                    <a:pt x="690" y="44"/>
                  </a:lnTo>
                  <a:lnTo>
                    <a:pt x="665" y="52"/>
                  </a:lnTo>
                  <a:lnTo>
                    <a:pt x="641" y="60"/>
                  </a:lnTo>
                  <a:lnTo>
                    <a:pt x="616" y="69"/>
                  </a:lnTo>
                  <a:lnTo>
                    <a:pt x="592" y="79"/>
                  </a:lnTo>
                  <a:lnTo>
                    <a:pt x="568" y="90"/>
                  </a:lnTo>
                  <a:lnTo>
                    <a:pt x="545" y="101"/>
                  </a:lnTo>
                  <a:lnTo>
                    <a:pt x="521" y="114"/>
                  </a:lnTo>
                  <a:lnTo>
                    <a:pt x="498" y="127"/>
                  </a:lnTo>
                  <a:lnTo>
                    <a:pt x="476" y="140"/>
                  </a:lnTo>
                  <a:lnTo>
                    <a:pt x="454" y="154"/>
                  </a:lnTo>
                  <a:lnTo>
                    <a:pt x="432" y="169"/>
                  </a:lnTo>
                  <a:lnTo>
                    <a:pt x="410" y="185"/>
                  </a:lnTo>
                  <a:lnTo>
                    <a:pt x="390" y="202"/>
                  </a:lnTo>
                  <a:lnTo>
                    <a:pt x="390" y="202"/>
                  </a:lnTo>
                  <a:lnTo>
                    <a:pt x="386" y="205"/>
                  </a:lnTo>
                  <a:lnTo>
                    <a:pt x="386" y="205"/>
                  </a:lnTo>
                  <a:lnTo>
                    <a:pt x="377" y="213"/>
                  </a:lnTo>
                  <a:lnTo>
                    <a:pt x="369" y="221"/>
                  </a:lnTo>
                  <a:lnTo>
                    <a:pt x="361" y="230"/>
                  </a:lnTo>
                  <a:lnTo>
                    <a:pt x="354" y="240"/>
                  </a:lnTo>
                  <a:lnTo>
                    <a:pt x="347" y="249"/>
                  </a:lnTo>
                  <a:lnTo>
                    <a:pt x="341" y="259"/>
                  </a:lnTo>
                  <a:lnTo>
                    <a:pt x="335" y="270"/>
                  </a:lnTo>
                  <a:lnTo>
                    <a:pt x="331" y="280"/>
                  </a:lnTo>
                  <a:lnTo>
                    <a:pt x="331" y="280"/>
                  </a:lnTo>
                  <a:lnTo>
                    <a:pt x="327" y="294"/>
                  </a:lnTo>
                  <a:lnTo>
                    <a:pt x="324" y="308"/>
                  </a:lnTo>
                  <a:lnTo>
                    <a:pt x="322" y="321"/>
                  </a:lnTo>
                  <a:lnTo>
                    <a:pt x="320" y="335"/>
                  </a:lnTo>
                  <a:lnTo>
                    <a:pt x="320" y="349"/>
                  </a:lnTo>
                  <a:lnTo>
                    <a:pt x="322" y="363"/>
                  </a:lnTo>
                  <a:lnTo>
                    <a:pt x="324" y="377"/>
                  </a:lnTo>
                  <a:lnTo>
                    <a:pt x="327" y="390"/>
                  </a:lnTo>
                  <a:lnTo>
                    <a:pt x="332" y="403"/>
                  </a:lnTo>
                  <a:lnTo>
                    <a:pt x="337" y="416"/>
                  </a:lnTo>
                  <a:lnTo>
                    <a:pt x="343" y="429"/>
                  </a:lnTo>
                  <a:lnTo>
                    <a:pt x="350" y="440"/>
                  </a:lnTo>
                  <a:lnTo>
                    <a:pt x="358" y="452"/>
                  </a:lnTo>
                  <a:lnTo>
                    <a:pt x="368" y="462"/>
                  </a:lnTo>
                  <a:lnTo>
                    <a:pt x="378" y="471"/>
                  </a:lnTo>
                  <a:lnTo>
                    <a:pt x="390" y="480"/>
                  </a:lnTo>
                  <a:lnTo>
                    <a:pt x="390" y="480"/>
                  </a:lnTo>
                  <a:lnTo>
                    <a:pt x="392" y="484"/>
                  </a:lnTo>
                  <a:lnTo>
                    <a:pt x="394" y="488"/>
                  </a:lnTo>
                  <a:lnTo>
                    <a:pt x="394" y="493"/>
                  </a:lnTo>
                  <a:lnTo>
                    <a:pt x="392" y="497"/>
                  </a:lnTo>
                  <a:lnTo>
                    <a:pt x="392" y="497"/>
                  </a:lnTo>
                  <a:lnTo>
                    <a:pt x="388" y="500"/>
                  </a:lnTo>
                  <a:lnTo>
                    <a:pt x="384" y="501"/>
                  </a:lnTo>
                  <a:lnTo>
                    <a:pt x="379" y="501"/>
                  </a:lnTo>
                  <a:lnTo>
                    <a:pt x="376" y="499"/>
                  </a:lnTo>
                  <a:lnTo>
                    <a:pt x="376" y="499"/>
                  </a:lnTo>
                  <a:lnTo>
                    <a:pt x="368" y="494"/>
                  </a:lnTo>
                  <a:lnTo>
                    <a:pt x="360" y="490"/>
                  </a:lnTo>
                  <a:lnTo>
                    <a:pt x="340" y="483"/>
                  </a:lnTo>
                  <a:lnTo>
                    <a:pt x="340" y="483"/>
                  </a:lnTo>
                  <a:lnTo>
                    <a:pt x="332" y="479"/>
                  </a:lnTo>
                  <a:lnTo>
                    <a:pt x="332" y="479"/>
                  </a:lnTo>
                  <a:lnTo>
                    <a:pt x="317" y="475"/>
                  </a:lnTo>
                  <a:lnTo>
                    <a:pt x="301" y="471"/>
                  </a:lnTo>
                  <a:lnTo>
                    <a:pt x="286" y="469"/>
                  </a:lnTo>
                  <a:lnTo>
                    <a:pt x="270" y="468"/>
                  </a:lnTo>
                  <a:lnTo>
                    <a:pt x="270" y="468"/>
                  </a:lnTo>
                  <a:lnTo>
                    <a:pt x="257" y="469"/>
                  </a:lnTo>
                  <a:lnTo>
                    <a:pt x="246" y="470"/>
                  </a:lnTo>
                  <a:lnTo>
                    <a:pt x="233" y="472"/>
                  </a:lnTo>
                  <a:lnTo>
                    <a:pt x="221" y="476"/>
                  </a:lnTo>
                  <a:lnTo>
                    <a:pt x="210" y="479"/>
                  </a:lnTo>
                  <a:lnTo>
                    <a:pt x="198" y="484"/>
                  </a:lnTo>
                  <a:lnTo>
                    <a:pt x="187" y="490"/>
                  </a:lnTo>
                  <a:lnTo>
                    <a:pt x="176" y="495"/>
                  </a:lnTo>
                  <a:lnTo>
                    <a:pt x="167" y="502"/>
                  </a:lnTo>
                  <a:lnTo>
                    <a:pt x="157" y="510"/>
                  </a:lnTo>
                  <a:lnTo>
                    <a:pt x="149" y="518"/>
                  </a:lnTo>
                  <a:lnTo>
                    <a:pt x="140" y="526"/>
                  </a:lnTo>
                  <a:lnTo>
                    <a:pt x="131" y="537"/>
                  </a:lnTo>
                  <a:lnTo>
                    <a:pt x="125" y="546"/>
                  </a:lnTo>
                  <a:lnTo>
                    <a:pt x="119" y="556"/>
                  </a:lnTo>
                  <a:lnTo>
                    <a:pt x="113" y="568"/>
                  </a:lnTo>
                  <a:lnTo>
                    <a:pt x="113" y="568"/>
                  </a:lnTo>
                  <a:lnTo>
                    <a:pt x="107" y="581"/>
                  </a:lnTo>
                  <a:lnTo>
                    <a:pt x="107" y="581"/>
                  </a:lnTo>
                  <a:lnTo>
                    <a:pt x="102" y="597"/>
                  </a:lnTo>
                  <a:lnTo>
                    <a:pt x="98" y="614"/>
                  </a:lnTo>
                  <a:lnTo>
                    <a:pt x="96" y="631"/>
                  </a:lnTo>
                  <a:lnTo>
                    <a:pt x="96" y="647"/>
                  </a:lnTo>
                  <a:lnTo>
                    <a:pt x="97" y="665"/>
                  </a:lnTo>
                  <a:lnTo>
                    <a:pt x="100" y="681"/>
                  </a:lnTo>
                  <a:lnTo>
                    <a:pt x="105" y="698"/>
                  </a:lnTo>
                  <a:lnTo>
                    <a:pt x="111" y="714"/>
                  </a:lnTo>
                  <a:lnTo>
                    <a:pt x="111" y="714"/>
                  </a:lnTo>
                  <a:lnTo>
                    <a:pt x="119" y="729"/>
                  </a:lnTo>
                  <a:lnTo>
                    <a:pt x="128" y="744"/>
                  </a:lnTo>
                  <a:lnTo>
                    <a:pt x="138" y="757"/>
                  </a:lnTo>
                  <a:lnTo>
                    <a:pt x="151" y="770"/>
                  </a:lnTo>
                  <a:lnTo>
                    <a:pt x="164" y="780"/>
                  </a:lnTo>
                  <a:lnTo>
                    <a:pt x="178" y="790"/>
                  </a:lnTo>
                  <a:lnTo>
                    <a:pt x="193" y="798"/>
                  </a:lnTo>
                  <a:lnTo>
                    <a:pt x="209" y="805"/>
                  </a:lnTo>
                  <a:lnTo>
                    <a:pt x="210" y="805"/>
                  </a:lnTo>
                  <a:lnTo>
                    <a:pt x="210" y="805"/>
                  </a:lnTo>
                  <a:lnTo>
                    <a:pt x="212" y="806"/>
                  </a:lnTo>
                  <a:lnTo>
                    <a:pt x="212" y="806"/>
                  </a:lnTo>
                  <a:lnTo>
                    <a:pt x="216" y="809"/>
                  </a:lnTo>
                  <a:lnTo>
                    <a:pt x="218" y="812"/>
                  </a:lnTo>
                  <a:lnTo>
                    <a:pt x="219" y="816"/>
                  </a:lnTo>
                  <a:lnTo>
                    <a:pt x="219" y="820"/>
                  </a:lnTo>
                  <a:lnTo>
                    <a:pt x="219" y="820"/>
                  </a:lnTo>
                  <a:lnTo>
                    <a:pt x="217" y="824"/>
                  </a:lnTo>
                  <a:lnTo>
                    <a:pt x="214" y="826"/>
                  </a:lnTo>
                  <a:lnTo>
                    <a:pt x="210" y="828"/>
                  </a:lnTo>
                  <a:lnTo>
                    <a:pt x="206" y="828"/>
                  </a:lnTo>
                  <a:lnTo>
                    <a:pt x="206" y="828"/>
                  </a:lnTo>
                  <a:lnTo>
                    <a:pt x="193" y="827"/>
                  </a:lnTo>
                  <a:lnTo>
                    <a:pt x="178" y="828"/>
                  </a:lnTo>
                  <a:lnTo>
                    <a:pt x="178" y="828"/>
                  </a:lnTo>
                  <a:lnTo>
                    <a:pt x="163" y="829"/>
                  </a:lnTo>
                  <a:lnTo>
                    <a:pt x="146" y="833"/>
                  </a:lnTo>
                  <a:lnTo>
                    <a:pt x="131" y="838"/>
                  </a:lnTo>
                  <a:lnTo>
                    <a:pt x="118" y="843"/>
                  </a:lnTo>
                  <a:lnTo>
                    <a:pt x="104" y="850"/>
                  </a:lnTo>
                  <a:lnTo>
                    <a:pt x="91" y="859"/>
                  </a:lnTo>
                  <a:lnTo>
                    <a:pt x="80" y="869"/>
                  </a:lnTo>
                  <a:lnTo>
                    <a:pt x="68" y="879"/>
                  </a:lnTo>
                  <a:lnTo>
                    <a:pt x="58" y="891"/>
                  </a:lnTo>
                  <a:lnTo>
                    <a:pt x="50" y="903"/>
                  </a:lnTo>
                  <a:lnTo>
                    <a:pt x="42" y="916"/>
                  </a:lnTo>
                  <a:lnTo>
                    <a:pt x="35" y="930"/>
                  </a:lnTo>
                  <a:lnTo>
                    <a:pt x="30" y="945"/>
                  </a:lnTo>
                  <a:lnTo>
                    <a:pt x="27" y="960"/>
                  </a:lnTo>
                  <a:lnTo>
                    <a:pt x="24" y="976"/>
                  </a:lnTo>
                  <a:lnTo>
                    <a:pt x="23" y="992"/>
                  </a:lnTo>
                  <a:lnTo>
                    <a:pt x="23" y="992"/>
                  </a:lnTo>
                  <a:lnTo>
                    <a:pt x="23" y="1001"/>
                  </a:lnTo>
                  <a:lnTo>
                    <a:pt x="23" y="1001"/>
                  </a:lnTo>
                  <a:lnTo>
                    <a:pt x="25" y="1017"/>
                  </a:lnTo>
                  <a:lnTo>
                    <a:pt x="29" y="1033"/>
                  </a:lnTo>
                  <a:lnTo>
                    <a:pt x="34" y="1048"/>
                  </a:lnTo>
                  <a:lnTo>
                    <a:pt x="39" y="1062"/>
                  </a:lnTo>
                  <a:lnTo>
                    <a:pt x="46" y="1076"/>
                  </a:lnTo>
                  <a:lnTo>
                    <a:pt x="54" y="1089"/>
                  </a:lnTo>
                  <a:lnTo>
                    <a:pt x="65" y="1100"/>
                  </a:lnTo>
                  <a:lnTo>
                    <a:pt x="75" y="1112"/>
                  </a:lnTo>
                  <a:lnTo>
                    <a:pt x="87" y="1121"/>
                  </a:lnTo>
                  <a:lnTo>
                    <a:pt x="99" y="1130"/>
                  </a:lnTo>
                  <a:lnTo>
                    <a:pt x="112" y="1138"/>
                  </a:lnTo>
                  <a:lnTo>
                    <a:pt x="126" y="1144"/>
                  </a:lnTo>
                  <a:lnTo>
                    <a:pt x="141" y="1150"/>
                  </a:lnTo>
                  <a:lnTo>
                    <a:pt x="156" y="1153"/>
                  </a:lnTo>
                  <a:lnTo>
                    <a:pt x="172" y="1156"/>
                  </a:lnTo>
                  <a:lnTo>
                    <a:pt x="188" y="1157"/>
                  </a:lnTo>
                  <a:lnTo>
                    <a:pt x="188" y="1157"/>
                  </a:lnTo>
                  <a:lnTo>
                    <a:pt x="197" y="1156"/>
                  </a:lnTo>
                  <a:lnTo>
                    <a:pt x="197" y="1156"/>
                  </a:lnTo>
                  <a:lnTo>
                    <a:pt x="208" y="1156"/>
                  </a:lnTo>
                  <a:lnTo>
                    <a:pt x="208" y="1156"/>
                  </a:lnTo>
                  <a:lnTo>
                    <a:pt x="212" y="1156"/>
                  </a:lnTo>
                  <a:lnTo>
                    <a:pt x="216" y="1157"/>
                  </a:lnTo>
                  <a:lnTo>
                    <a:pt x="219" y="1160"/>
                  </a:lnTo>
                  <a:lnTo>
                    <a:pt x="220" y="1165"/>
                  </a:lnTo>
                  <a:lnTo>
                    <a:pt x="220" y="1165"/>
                  </a:lnTo>
                  <a:lnTo>
                    <a:pt x="220" y="1168"/>
                  </a:lnTo>
                  <a:lnTo>
                    <a:pt x="219" y="1173"/>
                  </a:lnTo>
                  <a:lnTo>
                    <a:pt x="217" y="1175"/>
                  </a:lnTo>
                  <a:lnTo>
                    <a:pt x="212" y="1177"/>
                  </a:lnTo>
                  <a:lnTo>
                    <a:pt x="212" y="1177"/>
                  </a:lnTo>
                  <a:lnTo>
                    <a:pt x="199" y="1182"/>
                  </a:lnTo>
                  <a:lnTo>
                    <a:pt x="186" y="1188"/>
                  </a:lnTo>
                  <a:lnTo>
                    <a:pt x="174" y="1195"/>
                  </a:lnTo>
                  <a:lnTo>
                    <a:pt x="163" y="1202"/>
                  </a:lnTo>
                  <a:lnTo>
                    <a:pt x="151" y="1211"/>
                  </a:lnTo>
                  <a:lnTo>
                    <a:pt x="141" y="1220"/>
                  </a:lnTo>
                  <a:lnTo>
                    <a:pt x="131" y="1230"/>
                  </a:lnTo>
                  <a:lnTo>
                    <a:pt x="123" y="1241"/>
                  </a:lnTo>
                  <a:lnTo>
                    <a:pt x="116" y="1252"/>
                  </a:lnTo>
                  <a:lnTo>
                    <a:pt x="110" y="1264"/>
                  </a:lnTo>
                  <a:lnTo>
                    <a:pt x="104" y="1277"/>
                  </a:lnTo>
                  <a:lnTo>
                    <a:pt x="99" y="1290"/>
                  </a:lnTo>
                  <a:lnTo>
                    <a:pt x="96" y="1303"/>
                  </a:lnTo>
                  <a:lnTo>
                    <a:pt x="95" y="1317"/>
                  </a:lnTo>
                  <a:lnTo>
                    <a:pt x="93" y="1332"/>
                  </a:lnTo>
                  <a:lnTo>
                    <a:pt x="93" y="1346"/>
                  </a:lnTo>
                  <a:lnTo>
                    <a:pt x="93" y="1346"/>
                  </a:lnTo>
                  <a:lnTo>
                    <a:pt x="95" y="1360"/>
                  </a:lnTo>
                  <a:lnTo>
                    <a:pt x="97" y="1373"/>
                  </a:lnTo>
                  <a:lnTo>
                    <a:pt x="100" y="1386"/>
                  </a:lnTo>
                  <a:lnTo>
                    <a:pt x="106" y="1400"/>
                  </a:lnTo>
                  <a:lnTo>
                    <a:pt x="106" y="1400"/>
                  </a:lnTo>
                  <a:lnTo>
                    <a:pt x="111" y="1411"/>
                  </a:lnTo>
                  <a:lnTo>
                    <a:pt x="118" y="1423"/>
                  </a:lnTo>
                  <a:lnTo>
                    <a:pt x="125" y="1433"/>
                  </a:lnTo>
                  <a:lnTo>
                    <a:pt x="133" y="1442"/>
                  </a:lnTo>
                  <a:lnTo>
                    <a:pt x="141" y="1452"/>
                  </a:lnTo>
                  <a:lnTo>
                    <a:pt x="150" y="1461"/>
                  </a:lnTo>
                  <a:lnTo>
                    <a:pt x="160" y="1469"/>
                  </a:lnTo>
                  <a:lnTo>
                    <a:pt x="171" y="1476"/>
                  </a:lnTo>
                  <a:lnTo>
                    <a:pt x="181" y="1482"/>
                  </a:lnTo>
                  <a:lnTo>
                    <a:pt x="193" y="1487"/>
                  </a:lnTo>
                  <a:lnTo>
                    <a:pt x="204" y="1492"/>
                  </a:lnTo>
                  <a:lnTo>
                    <a:pt x="216" y="1495"/>
                  </a:lnTo>
                  <a:lnTo>
                    <a:pt x="228" y="1498"/>
                  </a:lnTo>
                  <a:lnTo>
                    <a:pt x="241" y="1500"/>
                  </a:lnTo>
                  <a:lnTo>
                    <a:pt x="254" y="1500"/>
                  </a:lnTo>
                  <a:lnTo>
                    <a:pt x="267" y="1500"/>
                  </a:lnTo>
                  <a:lnTo>
                    <a:pt x="267" y="1500"/>
                  </a:lnTo>
                  <a:lnTo>
                    <a:pt x="278" y="1499"/>
                  </a:lnTo>
                  <a:lnTo>
                    <a:pt x="288" y="1498"/>
                  </a:lnTo>
                  <a:lnTo>
                    <a:pt x="309" y="1492"/>
                  </a:lnTo>
                  <a:lnTo>
                    <a:pt x="319" y="1489"/>
                  </a:lnTo>
                  <a:lnTo>
                    <a:pt x="328" y="1484"/>
                  </a:lnTo>
                  <a:lnTo>
                    <a:pt x="338" y="1479"/>
                  </a:lnTo>
                  <a:lnTo>
                    <a:pt x="347" y="1474"/>
                  </a:lnTo>
                  <a:lnTo>
                    <a:pt x="347" y="1474"/>
                  </a:lnTo>
                  <a:lnTo>
                    <a:pt x="350" y="1472"/>
                  </a:lnTo>
                  <a:lnTo>
                    <a:pt x="354" y="1471"/>
                  </a:lnTo>
                  <a:lnTo>
                    <a:pt x="354" y="14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22"/>
            <p:cNvSpPr>
              <a:spLocks/>
            </p:cNvSpPr>
            <p:nvPr userDrawn="1"/>
          </p:nvSpPr>
          <p:spPr bwMode="auto">
            <a:xfrm>
              <a:off x="4273550" y="2295574"/>
              <a:ext cx="200025" cy="93663"/>
            </a:xfrm>
            <a:custGeom>
              <a:avLst/>
              <a:gdLst>
                <a:gd name="T0" fmla="*/ 241 w 253"/>
                <a:gd name="T1" fmla="*/ 119 h 119"/>
                <a:gd name="T2" fmla="*/ 241 w 253"/>
                <a:gd name="T3" fmla="*/ 119 h 119"/>
                <a:gd name="T4" fmla="*/ 239 w 253"/>
                <a:gd name="T5" fmla="*/ 119 h 119"/>
                <a:gd name="T6" fmla="*/ 239 w 253"/>
                <a:gd name="T7" fmla="*/ 119 h 119"/>
                <a:gd name="T8" fmla="*/ 212 w 253"/>
                <a:gd name="T9" fmla="*/ 113 h 119"/>
                <a:gd name="T10" fmla="*/ 187 w 253"/>
                <a:gd name="T11" fmla="*/ 106 h 119"/>
                <a:gd name="T12" fmla="*/ 163 w 253"/>
                <a:gd name="T13" fmla="*/ 99 h 119"/>
                <a:gd name="T14" fmla="*/ 141 w 253"/>
                <a:gd name="T15" fmla="*/ 92 h 119"/>
                <a:gd name="T16" fmla="*/ 120 w 253"/>
                <a:gd name="T17" fmla="*/ 84 h 119"/>
                <a:gd name="T18" fmla="*/ 101 w 253"/>
                <a:gd name="T19" fmla="*/ 76 h 119"/>
                <a:gd name="T20" fmla="*/ 68 w 253"/>
                <a:gd name="T21" fmla="*/ 60 h 119"/>
                <a:gd name="T22" fmla="*/ 42 w 253"/>
                <a:gd name="T23" fmla="*/ 45 h 119"/>
                <a:gd name="T24" fmla="*/ 22 w 253"/>
                <a:gd name="T25" fmla="*/ 34 h 119"/>
                <a:gd name="T26" fmla="*/ 5 w 253"/>
                <a:gd name="T27" fmla="*/ 21 h 119"/>
                <a:gd name="T28" fmla="*/ 5 w 253"/>
                <a:gd name="T29" fmla="*/ 21 h 119"/>
                <a:gd name="T30" fmla="*/ 1 w 253"/>
                <a:gd name="T31" fmla="*/ 18 h 119"/>
                <a:gd name="T32" fmla="*/ 0 w 253"/>
                <a:gd name="T33" fmla="*/ 13 h 119"/>
                <a:gd name="T34" fmla="*/ 1 w 253"/>
                <a:gd name="T35" fmla="*/ 8 h 119"/>
                <a:gd name="T36" fmla="*/ 4 w 253"/>
                <a:gd name="T37" fmla="*/ 5 h 119"/>
                <a:gd name="T38" fmla="*/ 4 w 253"/>
                <a:gd name="T39" fmla="*/ 5 h 119"/>
                <a:gd name="T40" fmla="*/ 7 w 253"/>
                <a:gd name="T41" fmla="*/ 1 h 119"/>
                <a:gd name="T42" fmla="*/ 11 w 253"/>
                <a:gd name="T43" fmla="*/ 0 h 119"/>
                <a:gd name="T44" fmla="*/ 15 w 253"/>
                <a:gd name="T45" fmla="*/ 0 h 119"/>
                <a:gd name="T46" fmla="*/ 20 w 253"/>
                <a:gd name="T47" fmla="*/ 3 h 119"/>
                <a:gd name="T48" fmla="*/ 20 w 253"/>
                <a:gd name="T49" fmla="*/ 3 h 119"/>
                <a:gd name="T50" fmla="*/ 20 w 253"/>
                <a:gd name="T51" fmla="*/ 3 h 119"/>
                <a:gd name="T52" fmla="*/ 35 w 253"/>
                <a:gd name="T53" fmla="*/ 14 h 119"/>
                <a:gd name="T54" fmla="*/ 53 w 253"/>
                <a:gd name="T55" fmla="*/ 26 h 119"/>
                <a:gd name="T56" fmla="*/ 79 w 253"/>
                <a:gd name="T57" fmla="*/ 39 h 119"/>
                <a:gd name="T58" fmla="*/ 111 w 253"/>
                <a:gd name="T59" fmla="*/ 54 h 119"/>
                <a:gd name="T60" fmla="*/ 128 w 253"/>
                <a:gd name="T61" fmla="*/ 63 h 119"/>
                <a:gd name="T62" fmla="*/ 149 w 253"/>
                <a:gd name="T63" fmla="*/ 71 h 119"/>
                <a:gd name="T64" fmla="*/ 170 w 253"/>
                <a:gd name="T65" fmla="*/ 78 h 119"/>
                <a:gd name="T66" fmla="*/ 193 w 253"/>
                <a:gd name="T67" fmla="*/ 84 h 119"/>
                <a:gd name="T68" fmla="*/ 217 w 253"/>
                <a:gd name="T69" fmla="*/ 91 h 119"/>
                <a:gd name="T70" fmla="*/ 243 w 253"/>
                <a:gd name="T71" fmla="*/ 96 h 119"/>
                <a:gd name="T72" fmla="*/ 243 w 253"/>
                <a:gd name="T73" fmla="*/ 96 h 119"/>
                <a:gd name="T74" fmla="*/ 247 w 253"/>
                <a:gd name="T75" fmla="*/ 98 h 119"/>
                <a:gd name="T76" fmla="*/ 250 w 253"/>
                <a:gd name="T77" fmla="*/ 102 h 119"/>
                <a:gd name="T78" fmla="*/ 253 w 253"/>
                <a:gd name="T79" fmla="*/ 105 h 119"/>
                <a:gd name="T80" fmla="*/ 253 w 253"/>
                <a:gd name="T81" fmla="*/ 110 h 119"/>
                <a:gd name="T82" fmla="*/ 253 w 253"/>
                <a:gd name="T83" fmla="*/ 110 h 119"/>
                <a:gd name="T84" fmla="*/ 250 w 253"/>
                <a:gd name="T85" fmla="*/ 113 h 119"/>
                <a:gd name="T86" fmla="*/ 248 w 253"/>
                <a:gd name="T87" fmla="*/ 117 h 119"/>
                <a:gd name="T88" fmla="*/ 245 w 253"/>
                <a:gd name="T89" fmla="*/ 119 h 119"/>
                <a:gd name="T90" fmla="*/ 241 w 253"/>
                <a:gd name="T91" fmla="*/ 119 h 119"/>
                <a:gd name="T92" fmla="*/ 241 w 253"/>
                <a:gd name="T9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3" h="119">
                  <a:moveTo>
                    <a:pt x="241" y="119"/>
                  </a:moveTo>
                  <a:lnTo>
                    <a:pt x="241" y="119"/>
                  </a:lnTo>
                  <a:lnTo>
                    <a:pt x="239" y="119"/>
                  </a:lnTo>
                  <a:lnTo>
                    <a:pt x="239" y="119"/>
                  </a:lnTo>
                  <a:lnTo>
                    <a:pt x="212" y="113"/>
                  </a:lnTo>
                  <a:lnTo>
                    <a:pt x="187" y="106"/>
                  </a:lnTo>
                  <a:lnTo>
                    <a:pt x="163" y="99"/>
                  </a:lnTo>
                  <a:lnTo>
                    <a:pt x="141" y="92"/>
                  </a:lnTo>
                  <a:lnTo>
                    <a:pt x="120" y="84"/>
                  </a:lnTo>
                  <a:lnTo>
                    <a:pt x="101" y="76"/>
                  </a:lnTo>
                  <a:lnTo>
                    <a:pt x="68" y="60"/>
                  </a:lnTo>
                  <a:lnTo>
                    <a:pt x="42" y="45"/>
                  </a:lnTo>
                  <a:lnTo>
                    <a:pt x="22" y="34"/>
                  </a:lnTo>
                  <a:lnTo>
                    <a:pt x="5" y="21"/>
                  </a:lnTo>
                  <a:lnTo>
                    <a:pt x="5" y="21"/>
                  </a:lnTo>
                  <a:lnTo>
                    <a:pt x="1" y="18"/>
                  </a:lnTo>
                  <a:lnTo>
                    <a:pt x="0" y="13"/>
                  </a:lnTo>
                  <a:lnTo>
                    <a:pt x="1" y="8"/>
                  </a:lnTo>
                  <a:lnTo>
                    <a:pt x="4" y="5"/>
                  </a:lnTo>
                  <a:lnTo>
                    <a:pt x="4" y="5"/>
                  </a:lnTo>
                  <a:lnTo>
                    <a:pt x="7" y="1"/>
                  </a:lnTo>
                  <a:lnTo>
                    <a:pt x="11" y="0"/>
                  </a:lnTo>
                  <a:lnTo>
                    <a:pt x="15" y="0"/>
                  </a:lnTo>
                  <a:lnTo>
                    <a:pt x="20" y="3"/>
                  </a:lnTo>
                  <a:lnTo>
                    <a:pt x="20" y="3"/>
                  </a:lnTo>
                  <a:lnTo>
                    <a:pt x="20" y="3"/>
                  </a:lnTo>
                  <a:lnTo>
                    <a:pt x="35" y="14"/>
                  </a:lnTo>
                  <a:lnTo>
                    <a:pt x="53" y="26"/>
                  </a:lnTo>
                  <a:lnTo>
                    <a:pt x="79" y="39"/>
                  </a:lnTo>
                  <a:lnTo>
                    <a:pt x="111" y="54"/>
                  </a:lnTo>
                  <a:lnTo>
                    <a:pt x="128" y="63"/>
                  </a:lnTo>
                  <a:lnTo>
                    <a:pt x="149" y="71"/>
                  </a:lnTo>
                  <a:lnTo>
                    <a:pt x="170" y="78"/>
                  </a:lnTo>
                  <a:lnTo>
                    <a:pt x="193" y="84"/>
                  </a:lnTo>
                  <a:lnTo>
                    <a:pt x="217" y="91"/>
                  </a:lnTo>
                  <a:lnTo>
                    <a:pt x="243" y="96"/>
                  </a:lnTo>
                  <a:lnTo>
                    <a:pt x="243" y="96"/>
                  </a:lnTo>
                  <a:lnTo>
                    <a:pt x="247" y="98"/>
                  </a:lnTo>
                  <a:lnTo>
                    <a:pt x="250" y="102"/>
                  </a:lnTo>
                  <a:lnTo>
                    <a:pt x="253" y="105"/>
                  </a:lnTo>
                  <a:lnTo>
                    <a:pt x="253" y="110"/>
                  </a:lnTo>
                  <a:lnTo>
                    <a:pt x="253" y="110"/>
                  </a:lnTo>
                  <a:lnTo>
                    <a:pt x="250" y="113"/>
                  </a:lnTo>
                  <a:lnTo>
                    <a:pt x="248" y="117"/>
                  </a:lnTo>
                  <a:lnTo>
                    <a:pt x="245" y="119"/>
                  </a:lnTo>
                  <a:lnTo>
                    <a:pt x="241" y="119"/>
                  </a:lnTo>
                  <a:lnTo>
                    <a:pt x="241"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23"/>
            <p:cNvSpPr>
              <a:spLocks/>
            </p:cNvSpPr>
            <p:nvPr userDrawn="1"/>
          </p:nvSpPr>
          <p:spPr bwMode="auto">
            <a:xfrm>
              <a:off x="4208463" y="2295574"/>
              <a:ext cx="104775" cy="139700"/>
            </a:xfrm>
            <a:custGeom>
              <a:avLst/>
              <a:gdLst>
                <a:gd name="T0" fmla="*/ 11 w 131"/>
                <a:gd name="T1" fmla="*/ 177 h 177"/>
                <a:gd name="T2" fmla="*/ 3 w 131"/>
                <a:gd name="T3" fmla="*/ 174 h 177"/>
                <a:gd name="T4" fmla="*/ 0 w 131"/>
                <a:gd name="T5" fmla="*/ 166 h 177"/>
                <a:gd name="T6" fmla="*/ 0 w 131"/>
                <a:gd name="T7" fmla="*/ 162 h 177"/>
                <a:gd name="T8" fmla="*/ 5 w 131"/>
                <a:gd name="T9" fmla="*/ 155 h 177"/>
                <a:gd name="T10" fmla="*/ 10 w 131"/>
                <a:gd name="T11" fmla="*/ 154 h 177"/>
                <a:gd name="T12" fmla="*/ 45 w 131"/>
                <a:gd name="T13" fmla="*/ 150 h 177"/>
                <a:gd name="T14" fmla="*/ 71 w 131"/>
                <a:gd name="T15" fmla="*/ 142 h 177"/>
                <a:gd name="T16" fmla="*/ 91 w 131"/>
                <a:gd name="T17" fmla="*/ 131 h 177"/>
                <a:gd name="T18" fmla="*/ 102 w 131"/>
                <a:gd name="T19" fmla="*/ 116 h 177"/>
                <a:gd name="T20" fmla="*/ 106 w 131"/>
                <a:gd name="T21" fmla="*/ 109 h 177"/>
                <a:gd name="T22" fmla="*/ 108 w 131"/>
                <a:gd name="T23" fmla="*/ 92 h 177"/>
                <a:gd name="T24" fmla="*/ 107 w 131"/>
                <a:gd name="T25" fmla="*/ 76 h 177"/>
                <a:gd name="T26" fmla="*/ 100 w 131"/>
                <a:gd name="T27" fmla="*/ 52 h 177"/>
                <a:gd name="T28" fmla="*/ 88 w 131"/>
                <a:gd name="T29" fmla="*/ 28 h 177"/>
                <a:gd name="T30" fmla="*/ 83 w 131"/>
                <a:gd name="T31" fmla="*/ 19 h 177"/>
                <a:gd name="T32" fmla="*/ 80 w 131"/>
                <a:gd name="T33" fmla="*/ 10 h 177"/>
                <a:gd name="T34" fmla="*/ 86 w 131"/>
                <a:gd name="T35" fmla="*/ 3 h 177"/>
                <a:gd name="T36" fmla="*/ 90 w 131"/>
                <a:gd name="T37" fmla="*/ 0 h 177"/>
                <a:gd name="T38" fmla="*/ 99 w 131"/>
                <a:gd name="T39" fmla="*/ 3 h 177"/>
                <a:gd name="T40" fmla="*/ 102 w 131"/>
                <a:gd name="T41" fmla="*/ 5 h 177"/>
                <a:gd name="T42" fmla="*/ 116 w 131"/>
                <a:gd name="T43" fmla="*/ 31 h 177"/>
                <a:gd name="T44" fmla="*/ 129 w 131"/>
                <a:gd name="T45" fmla="*/ 66 h 177"/>
                <a:gd name="T46" fmla="*/ 131 w 131"/>
                <a:gd name="T47" fmla="*/ 86 h 177"/>
                <a:gd name="T48" fmla="*/ 130 w 131"/>
                <a:gd name="T49" fmla="*/ 106 h 177"/>
                <a:gd name="T50" fmla="*/ 123 w 131"/>
                <a:gd name="T51" fmla="*/ 126 h 177"/>
                <a:gd name="T52" fmla="*/ 116 w 131"/>
                <a:gd name="T53" fmla="*/ 136 h 177"/>
                <a:gd name="T54" fmla="*/ 96 w 131"/>
                <a:gd name="T55" fmla="*/ 155 h 177"/>
                <a:gd name="T56" fmla="*/ 69 w 131"/>
                <a:gd name="T57" fmla="*/ 167 h 177"/>
                <a:gd name="T58" fmla="*/ 33 w 131"/>
                <a:gd name="T59" fmla="*/ 175 h 177"/>
                <a:gd name="T60" fmla="*/ 11 w 131"/>
                <a:gd name="T61" fmla="*/ 177 h 177"/>
                <a:gd name="T62" fmla="*/ 11 w 131"/>
                <a:gd name="T63"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1" h="177">
                  <a:moveTo>
                    <a:pt x="11" y="177"/>
                  </a:moveTo>
                  <a:lnTo>
                    <a:pt x="11" y="177"/>
                  </a:lnTo>
                  <a:lnTo>
                    <a:pt x="7" y="177"/>
                  </a:lnTo>
                  <a:lnTo>
                    <a:pt x="3" y="174"/>
                  </a:lnTo>
                  <a:lnTo>
                    <a:pt x="1" y="171"/>
                  </a:lnTo>
                  <a:lnTo>
                    <a:pt x="0" y="166"/>
                  </a:lnTo>
                  <a:lnTo>
                    <a:pt x="0" y="166"/>
                  </a:lnTo>
                  <a:lnTo>
                    <a:pt x="0" y="162"/>
                  </a:lnTo>
                  <a:lnTo>
                    <a:pt x="2" y="158"/>
                  </a:lnTo>
                  <a:lnTo>
                    <a:pt x="5" y="155"/>
                  </a:lnTo>
                  <a:lnTo>
                    <a:pt x="10" y="154"/>
                  </a:lnTo>
                  <a:lnTo>
                    <a:pt x="10" y="154"/>
                  </a:lnTo>
                  <a:lnTo>
                    <a:pt x="28" y="152"/>
                  </a:lnTo>
                  <a:lnTo>
                    <a:pt x="45" y="150"/>
                  </a:lnTo>
                  <a:lnTo>
                    <a:pt x="58" y="147"/>
                  </a:lnTo>
                  <a:lnTo>
                    <a:pt x="71" y="142"/>
                  </a:lnTo>
                  <a:lnTo>
                    <a:pt x="81" y="137"/>
                  </a:lnTo>
                  <a:lnTo>
                    <a:pt x="91" y="131"/>
                  </a:lnTo>
                  <a:lnTo>
                    <a:pt x="98" y="124"/>
                  </a:lnTo>
                  <a:lnTo>
                    <a:pt x="102" y="116"/>
                  </a:lnTo>
                  <a:lnTo>
                    <a:pt x="102" y="116"/>
                  </a:lnTo>
                  <a:lnTo>
                    <a:pt x="106" y="109"/>
                  </a:lnTo>
                  <a:lnTo>
                    <a:pt x="108" y="101"/>
                  </a:lnTo>
                  <a:lnTo>
                    <a:pt x="108" y="92"/>
                  </a:lnTo>
                  <a:lnTo>
                    <a:pt x="108" y="84"/>
                  </a:lnTo>
                  <a:lnTo>
                    <a:pt x="107" y="76"/>
                  </a:lnTo>
                  <a:lnTo>
                    <a:pt x="104" y="68"/>
                  </a:lnTo>
                  <a:lnTo>
                    <a:pt x="100" y="52"/>
                  </a:lnTo>
                  <a:lnTo>
                    <a:pt x="94" y="39"/>
                  </a:lnTo>
                  <a:lnTo>
                    <a:pt x="88" y="28"/>
                  </a:lnTo>
                  <a:lnTo>
                    <a:pt x="83" y="19"/>
                  </a:lnTo>
                  <a:lnTo>
                    <a:pt x="83" y="19"/>
                  </a:lnTo>
                  <a:lnTo>
                    <a:pt x="81" y="14"/>
                  </a:lnTo>
                  <a:lnTo>
                    <a:pt x="80" y="10"/>
                  </a:lnTo>
                  <a:lnTo>
                    <a:pt x="83" y="6"/>
                  </a:lnTo>
                  <a:lnTo>
                    <a:pt x="86" y="3"/>
                  </a:lnTo>
                  <a:lnTo>
                    <a:pt x="86" y="3"/>
                  </a:lnTo>
                  <a:lnTo>
                    <a:pt x="90" y="0"/>
                  </a:lnTo>
                  <a:lnTo>
                    <a:pt x="94" y="0"/>
                  </a:lnTo>
                  <a:lnTo>
                    <a:pt x="99" y="3"/>
                  </a:lnTo>
                  <a:lnTo>
                    <a:pt x="102" y="5"/>
                  </a:lnTo>
                  <a:lnTo>
                    <a:pt x="102" y="5"/>
                  </a:lnTo>
                  <a:lnTo>
                    <a:pt x="109" y="18"/>
                  </a:lnTo>
                  <a:lnTo>
                    <a:pt x="116" y="31"/>
                  </a:lnTo>
                  <a:lnTo>
                    <a:pt x="123" y="48"/>
                  </a:lnTo>
                  <a:lnTo>
                    <a:pt x="129" y="66"/>
                  </a:lnTo>
                  <a:lnTo>
                    <a:pt x="130" y="76"/>
                  </a:lnTo>
                  <a:lnTo>
                    <a:pt x="131" y="86"/>
                  </a:lnTo>
                  <a:lnTo>
                    <a:pt x="131" y="96"/>
                  </a:lnTo>
                  <a:lnTo>
                    <a:pt x="130" y="106"/>
                  </a:lnTo>
                  <a:lnTo>
                    <a:pt x="128" y="116"/>
                  </a:lnTo>
                  <a:lnTo>
                    <a:pt x="123" y="126"/>
                  </a:lnTo>
                  <a:lnTo>
                    <a:pt x="123" y="126"/>
                  </a:lnTo>
                  <a:lnTo>
                    <a:pt x="116" y="136"/>
                  </a:lnTo>
                  <a:lnTo>
                    <a:pt x="108" y="147"/>
                  </a:lnTo>
                  <a:lnTo>
                    <a:pt x="96" y="155"/>
                  </a:lnTo>
                  <a:lnTo>
                    <a:pt x="84" y="162"/>
                  </a:lnTo>
                  <a:lnTo>
                    <a:pt x="69" y="167"/>
                  </a:lnTo>
                  <a:lnTo>
                    <a:pt x="51" y="172"/>
                  </a:lnTo>
                  <a:lnTo>
                    <a:pt x="33" y="175"/>
                  </a:lnTo>
                  <a:lnTo>
                    <a:pt x="11" y="177"/>
                  </a:lnTo>
                  <a:lnTo>
                    <a:pt x="11" y="177"/>
                  </a:lnTo>
                  <a:lnTo>
                    <a:pt x="11" y="177"/>
                  </a:lnTo>
                  <a:lnTo>
                    <a:pt x="11" y="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24"/>
            <p:cNvSpPr>
              <a:spLocks/>
            </p:cNvSpPr>
            <p:nvPr userDrawn="1"/>
          </p:nvSpPr>
          <p:spPr bwMode="auto">
            <a:xfrm>
              <a:off x="4224338" y="2936924"/>
              <a:ext cx="193675" cy="87313"/>
            </a:xfrm>
            <a:custGeom>
              <a:avLst/>
              <a:gdLst>
                <a:gd name="T0" fmla="*/ 12 w 243"/>
                <a:gd name="T1" fmla="*/ 112 h 112"/>
                <a:gd name="T2" fmla="*/ 12 w 243"/>
                <a:gd name="T3" fmla="*/ 112 h 112"/>
                <a:gd name="T4" fmla="*/ 8 w 243"/>
                <a:gd name="T5" fmla="*/ 111 h 112"/>
                <a:gd name="T6" fmla="*/ 8 w 243"/>
                <a:gd name="T7" fmla="*/ 111 h 112"/>
                <a:gd name="T8" fmla="*/ 4 w 243"/>
                <a:gd name="T9" fmla="*/ 108 h 112"/>
                <a:gd name="T10" fmla="*/ 1 w 243"/>
                <a:gd name="T11" fmla="*/ 105 h 112"/>
                <a:gd name="T12" fmla="*/ 0 w 243"/>
                <a:gd name="T13" fmla="*/ 100 h 112"/>
                <a:gd name="T14" fmla="*/ 1 w 243"/>
                <a:gd name="T15" fmla="*/ 96 h 112"/>
                <a:gd name="T16" fmla="*/ 1 w 243"/>
                <a:gd name="T17" fmla="*/ 96 h 112"/>
                <a:gd name="T18" fmla="*/ 6 w 243"/>
                <a:gd name="T19" fmla="*/ 84 h 112"/>
                <a:gd name="T20" fmla="*/ 12 w 243"/>
                <a:gd name="T21" fmla="*/ 73 h 112"/>
                <a:gd name="T22" fmla="*/ 19 w 243"/>
                <a:gd name="T23" fmla="*/ 63 h 112"/>
                <a:gd name="T24" fmla="*/ 26 w 243"/>
                <a:gd name="T25" fmla="*/ 54 h 112"/>
                <a:gd name="T26" fmla="*/ 32 w 243"/>
                <a:gd name="T27" fmla="*/ 46 h 112"/>
                <a:gd name="T28" fmla="*/ 41 w 243"/>
                <a:gd name="T29" fmla="*/ 38 h 112"/>
                <a:gd name="T30" fmla="*/ 50 w 243"/>
                <a:gd name="T31" fmla="*/ 31 h 112"/>
                <a:gd name="T32" fmla="*/ 58 w 243"/>
                <a:gd name="T33" fmla="*/ 25 h 112"/>
                <a:gd name="T34" fmla="*/ 67 w 243"/>
                <a:gd name="T35" fmla="*/ 21 h 112"/>
                <a:gd name="T36" fmla="*/ 76 w 243"/>
                <a:gd name="T37" fmla="*/ 16 h 112"/>
                <a:gd name="T38" fmla="*/ 96 w 243"/>
                <a:gd name="T39" fmla="*/ 9 h 112"/>
                <a:gd name="T40" fmla="*/ 115 w 243"/>
                <a:gd name="T41" fmla="*/ 5 h 112"/>
                <a:gd name="T42" fmla="*/ 136 w 243"/>
                <a:gd name="T43" fmla="*/ 1 h 112"/>
                <a:gd name="T44" fmla="*/ 155 w 243"/>
                <a:gd name="T45" fmla="*/ 0 h 112"/>
                <a:gd name="T46" fmla="*/ 173 w 243"/>
                <a:gd name="T47" fmla="*/ 0 h 112"/>
                <a:gd name="T48" fmla="*/ 189 w 243"/>
                <a:gd name="T49" fmla="*/ 1 h 112"/>
                <a:gd name="T50" fmla="*/ 204 w 243"/>
                <a:gd name="T51" fmla="*/ 2 h 112"/>
                <a:gd name="T52" fmla="*/ 226 w 243"/>
                <a:gd name="T53" fmla="*/ 6 h 112"/>
                <a:gd name="T54" fmla="*/ 234 w 243"/>
                <a:gd name="T55" fmla="*/ 7 h 112"/>
                <a:gd name="T56" fmla="*/ 234 w 243"/>
                <a:gd name="T57" fmla="*/ 7 h 112"/>
                <a:gd name="T58" fmla="*/ 239 w 243"/>
                <a:gd name="T59" fmla="*/ 9 h 112"/>
                <a:gd name="T60" fmla="*/ 242 w 243"/>
                <a:gd name="T61" fmla="*/ 13 h 112"/>
                <a:gd name="T62" fmla="*/ 243 w 243"/>
                <a:gd name="T63" fmla="*/ 16 h 112"/>
                <a:gd name="T64" fmla="*/ 243 w 243"/>
                <a:gd name="T65" fmla="*/ 21 h 112"/>
                <a:gd name="T66" fmla="*/ 243 w 243"/>
                <a:gd name="T67" fmla="*/ 21 h 112"/>
                <a:gd name="T68" fmla="*/ 241 w 243"/>
                <a:gd name="T69" fmla="*/ 25 h 112"/>
                <a:gd name="T70" fmla="*/ 238 w 243"/>
                <a:gd name="T71" fmla="*/ 28 h 112"/>
                <a:gd name="T72" fmla="*/ 233 w 243"/>
                <a:gd name="T73" fmla="*/ 30 h 112"/>
                <a:gd name="T74" fmla="*/ 229 w 243"/>
                <a:gd name="T75" fmla="*/ 30 h 112"/>
                <a:gd name="T76" fmla="*/ 229 w 243"/>
                <a:gd name="T77" fmla="*/ 30 h 112"/>
                <a:gd name="T78" fmla="*/ 220 w 243"/>
                <a:gd name="T79" fmla="*/ 28 h 112"/>
                <a:gd name="T80" fmla="*/ 200 w 243"/>
                <a:gd name="T81" fmla="*/ 24 h 112"/>
                <a:gd name="T82" fmla="*/ 187 w 243"/>
                <a:gd name="T83" fmla="*/ 23 h 112"/>
                <a:gd name="T84" fmla="*/ 172 w 243"/>
                <a:gd name="T85" fmla="*/ 22 h 112"/>
                <a:gd name="T86" fmla="*/ 156 w 243"/>
                <a:gd name="T87" fmla="*/ 22 h 112"/>
                <a:gd name="T88" fmla="*/ 140 w 243"/>
                <a:gd name="T89" fmla="*/ 23 h 112"/>
                <a:gd name="T90" fmla="*/ 122 w 243"/>
                <a:gd name="T91" fmla="*/ 25 h 112"/>
                <a:gd name="T92" fmla="*/ 105 w 243"/>
                <a:gd name="T93" fmla="*/ 30 h 112"/>
                <a:gd name="T94" fmla="*/ 88 w 243"/>
                <a:gd name="T95" fmla="*/ 36 h 112"/>
                <a:gd name="T96" fmla="*/ 72 w 243"/>
                <a:gd name="T97" fmla="*/ 44 h 112"/>
                <a:gd name="T98" fmla="*/ 65 w 243"/>
                <a:gd name="T99" fmla="*/ 48 h 112"/>
                <a:gd name="T100" fmla="*/ 57 w 243"/>
                <a:gd name="T101" fmla="*/ 54 h 112"/>
                <a:gd name="T102" fmla="*/ 50 w 243"/>
                <a:gd name="T103" fmla="*/ 61 h 112"/>
                <a:gd name="T104" fmla="*/ 44 w 243"/>
                <a:gd name="T105" fmla="*/ 68 h 112"/>
                <a:gd name="T106" fmla="*/ 37 w 243"/>
                <a:gd name="T107" fmla="*/ 76 h 112"/>
                <a:gd name="T108" fmla="*/ 32 w 243"/>
                <a:gd name="T109" fmla="*/ 84 h 112"/>
                <a:gd name="T110" fmla="*/ 27 w 243"/>
                <a:gd name="T111" fmla="*/ 93 h 112"/>
                <a:gd name="T112" fmla="*/ 23 w 243"/>
                <a:gd name="T113" fmla="*/ 104 h 112"/>
                <a:gd name="T114" fmla="*/ 23 w 243"/>
                <a:gd name="T115" fmla="*/ 104 h 112"/>
                <a:gd name="T116" fmla="*/ 21 w 243"/>
                <a:gd name="T117" fmla="*/ 107 h 112"/>
                <a:gd name="T118" fmla="*/ 19 w 243"/>
                <a:gd name="T119" fmla="*/ 109 h 112"/>
                <a:gd name="T120" fmla="*/ 15 w 243"/>
                <a:gd name="T121" fmla="*/ 111 h 112"/>
                <a:gd name="T122" fmla="*/ 12 w 243"/>
                <a:gd name="T123" fmla="*/ 112 h 112"/>
                <a:gd name="T124" fmla="*/ 12 w 243"/>
                <a:gd name="T12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 h="112">
                  <a:moveTo>
                    <a:pt x="12" y="112"/>
                  </a:moveTo>
                  <a:lnTo>
                    <a:pt x="12" y="112"/>
                  </a:lnTo>
                  <a:lnTo>
                    <a:pt x="8" y="111"/>
                  </a:lnTo>
                  <a:lnTo>
                    <a:pt x="8" y="111"/>
                  </a:lnTo>
                  <a:lnTo>
                    <a:pt x="4" y="108"/>
                  </a:lnTo>
                  <a:lnTo>
                    <a:pt x="1" y="105"/>
                  </a:lnTo>
                  <a:lnTo>
                    <a:pt x="0" y="100"/>
                  </a:lnTo>
                  <a:lnTo>
                    <a:pt x="1" y="96"/>
                  </a:lnTo>
                  <a:lnTo>
                    <a:pt x="1" y="96"/>
                  </a:lnTo>
                  <a:lnTo>
                    <a:pt x="6" y="84"/>
                  </a:lnTo>
                  <a:lnTo>
                    <a:pt x="12" y="73"/>
                  </a:lnTo>
                  <a:lnTo>
                    <a:pt x="19" y="63"/>
                  </a:lnTo>
                  <a:lnTo>
                    <a:pt x="26" y="54"/>
                  </a:lnTo>
                  <a:lnTo>
                    <a:pt x="32" y="46"/>
                  </a:lnTo>
                  <a:lnTo>
                    <a:pt x="41" y="38"/>
                  </a:lnTo>
                  <a:lnTo>
                    <a:pt x="50" y="31"/>
                  </a:lnTo>
                  <a:lnTo>
                    <a:pt x="58" y="25"/>
                  </a:lnTo>
                  <a:lnTo>
                    <a:pt x="67" y="21"/>
                  </a:lnTo>
                  <a:lnTo>
                    <a:pt x="76" y="16"/>
                  </a:lnTo>
                  <a:lnTo>
                    <a:pt x="96" y="9"/>
                  </a:lnTo>
                  <a:lnTo>
                    <a:pt x="115" y="5"/>
                  </a:lnTo>
                  <a:lnTo>
                    <a:pt x="136" y="1"/>
                  </a:lnTo>
                  <a:lnTo>
                    <a:pt x="155" y="0"/>
                  </a:lnTo>
                  <a:lnTo>
                    <a:pt x="173" y="0"/>
                  </a:lnTo>
                  <a:lnTo>
                    <a:pt x="189" y="1"/>
                  </a:lnTo>
                  <a:lnTo>
                    <a:pt x="204" y="2"/>
                  </a:lnTo>
                  <a:lnTo>
                    <a:pt x="226" y="6"/>
                  </a:lnTo>
                  <a:lnTo>
                    <a:pt x="234" y="7"/>
                  </a:lnTo>
                  <a:lnTo>
                    <a:pt x="234" y="7"/>
                  </a:lnTo>
                  <a:lnTo>
                    <a:pt x="239" y="9"/>
                  </a:lnTo>
                  <a:lnTo>
                    <a:pt x="242" y="13"/>
                  </a:lnTo>
                  <a:lnTo>
                    <a:pt x="243" y="16"/>
                  </a:lnTo>
                  <a:lnTo>
                    <a:pt x="243" y="21"/>
                  </a:lnTo>
                  <a:lnTo>
                    <a:pt x="243" y="21"/>
                  </a:lnTo>
                  <a:lnTo>
                    <a:pt x="241" y="25"/>
                  </a:lnTo>
                  <a:lnTo>
                    <a:pt x="238" y="28"/>
                  </a:lnTo>
                  <a:lnTo>
                    <a:pt x="233" y="30"/>
                  </a:lnTo>
                  <a:lnTo>
                    <a:pt x="229" y="30"/>
                  </a:lnTo>
                  <a:lnTo>
                    <a:pt x="229" y="30"/>
                  </a:lnTo>
                  <a:lnTo>
                    <a:pt x="220" y="28"/>
                  </a:lnTo>
                  <a:lnTo>
                    <a:pt x="200" y="24"/>
                  </a:lnTo>
                  <a:lnTo>
                    <a:pt x="187" y="23"/>
                  </a:lnTo>
                  <a:lnTo>
                    <a:pt x="172" y="22"/>
                  </a:lnTo>
                  <a:lnTo>
                    <a:pt x="156" y="22"/>
                  </a:lnTo>
                  <a:lnTo>
                    <a:pt x="140" y="23"/>
                  </a:lnTo>
                  <a:lnTo>
                    <a:pt x="122" y="25"/>
                  </a:lnTo>
                  <a:lnTo>
                    <a:pt x="105" y="30"/>
                  </a:lnTo>
                  <a:lnTo>
                    <a:pt x="88" y="36"/>
                  </a:lnTo>
                  <a:lnTo>
                    <a:pt x="72" y="44"/>
                  </a:lnTo>
                  <a:lnTo>
                    <a:pt x="65" y="48"/>
                  </a:lnTo>
                  <a:lnTo>
                    <a:pt x="57" y="54"/>
                  </a:lnTo>
                  <a:lnTo>
                    <a:pt x="50" y="61"/>
                  </a:lnTo>
                  <a:lnTo>
                    <a:pt x="44" y="68"/>
                  </a:lnTo>
                  <a:lnTo>
                    <a:pt x="37" y="76"/>
                  </a:lnTo>
                  <a:lnTo>
                    <a:pt x="32" y="84"/>
                  </a:lnTo>
                  <a:lnTo>
                    <a:pt x="27" y="93"/>
                  </a:lnTo>
                  <a:lnTo>
                    <a:pt x="23" y="104"/>
                  </a:lnTo>
                  <a:lnTo>
                    <a:pt x="23" y="104"/>
                  </a:lnTo>
                  <a:lnTo>
                    <a:pt x="21" y="107"/>
                  </a:lnTo>
                  <a:lnTo>
                    <a:pt x="19" y="109"/>
                  </a:lnTo>
                  <a:lnTo>
                    <a:pt x="15" y="111"/>
                  </a:lnTo>
                  <a:lnTo>
                    <a:pt x="12" y="112"/>
                  </a:lnTo>
                  <a:lnTo>
                    <a:pt x="12"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25"/>
            <p:cNvSpPr>
              <a:spLocks/>
            </p:cNvSpPr>
            <p:nvPr userDrawn="1"/>
          </p:nvSpPr>
          <p:spPr bwMode="auto">
            <a:xfrm>
              <a:off x="4354513" y="2732136"/>
              <a:ext cx="63500" cy="227013"/>
            </a:xfrm>
            <a:custGeom>
              <a:avLst/>
              <a:gdLst>
                <a:gd name="T0" fmla="*/ 68 w 79"/>
                <a:gd name="T1" fmla="*/ 287 h 287"/>
                <a:gd name="T2" fmla="*/ 60 w 79"/>
                <a:gd name="T3" fmla="*/ 284 h 287"/>
                <a:gd name="T4" fmla="*/ 54 w 79"/>
                <a:gd name="T5" fmla="*/ 277 h 287"/>
                <a:gd name="T6" fmla="*/ 32 w 79"/>
                <a:gd name="T7" fmla="*/ 244 h 287"/>
                <a:gd name="T8" fmla="*/ 16 w 79"/>
                <a:gd name="T9" fmla="*/ 212 h 287"/>
                <a:gd name="T10" fmla="*/ 3 w 79"/>
                <a:gd name="T11" fmla="*/ 173 h 287"/>
                <a:gd name="T12" fmla="*/ 0 w 79"/>
                <a:gd name="T13" fmla="*/ 139 h 287"/>
                <a:gd name="T14" fmla="*/ 1 w 79"/>
                <a:gd name="T15" fmla="*/ 116 h 287"/>
                <a:gd name="T16" fmla="*/ 6 w 79"/>
                <a:gd name="T17" fmla="*/ 92 h 287"/>
                <a:gd name="T18" fmla="*/ 15 w 79"/>
                <a:gd name="T19" fmla="*/ 67 h 287"/>
                <a:gd name="T20" fmla="*/ 29 w 79"/>
                <a:gd name="T21" fmla="*/ 42 h 287"/>
                <a:gd name="T22" fmla="*/ 48 w 79"/>
                <a:gd name="T23" fmla="*/ 16 h 287"/>
                <a:gd name="T24" fmla="*/ 60 w 79"/>
                <a:gd name="T25" fmla="*/ 4 h 287"/>
                <a:gd name="T26" fmla="*/ 68 w 79"/>
                <a:gd name="T27" fmla="*/ 0 h 287"/>
                <a:gd name="T28" fmla="*/ 76 w 79"/>
                <a:gd name="T29" fmla="*/ 4 h 287"/>
                <a:gd name="T30" fmla="*/ 78 w 79"/>
                <a:gd name="T31" fmla="*/ 7 h 287"/>
                <a:gd name="T32" fmla="*/ 78 w 79"/>
                <a:gd name="T33" fmla="*/ 16 h 287"/>
                <a:gd name="T34" fmla="*/ 76 w 79"/>
                <a:gd name="T35" fmla="*/ 20 h 287"/>
                <a:gd name="T36" fmla="*/ 59 w 79"/>
                <a:gd name="T37" fmla="*/ 39 h 287"/>
                <a:gd name="T38" fmla="*/ 45 w 79"/>
                <a:gd name="T39" fmla="*/ 59 h 287"/>
                <a:gd name="T40" fmla="*/ 34 w 79"/>
                <a:gd name="T41" fmla="*/ 78 h 287"/>
                <a:gd name="T42" fmla="*/ 27 w 79"/>
                <a:gd name="T43" fmla="*/ 99 h 287"/>
                <a:gd name="T44" fmla="*/ 23 w 79"/>
                <a:gd name="T45" fmla="*/ 121 h 287"/>
                <a:gd name="T46" fmla="*/ 23 w 79"/>
                <a:gd name="T47" fmla="*/ 143 h 287"/>
                <a:gd name="T48" fmla="*/ 25 w 79"/>
                <a:gd name="T49" fmla="*/ 165 h 287"/>
                <a:gd name="T50" fmla="*/ 31 w 79"/>
                <a:gd name="T51" fmla="*/ 188 h 287"/>
                <a:gd name="T52" fmla="*/ 37 w 79"/>
                <a:gd name="T53" fmla="*/ 205 h 287"/>
                <a:gd name="T54" fmla="*/ 52 w 79"/>
                <a:gd name="T55" fmla="*/ 234 h 287"/>
                <a:gd name="T56" fmla="*/ 71 w 79"/>
                <a:gd name="T57" fmla="*/ 262 h 287"/>
                <a:gd name="T58" fmla="*/ 76 w 79"/>
                <a:gd name="T59" fmla="*/ 267 h 287"/>
                <a:gd name="T60" fmla="*/ 79 w 79"/>
                <a:gd name="T61" fmla="*/ 275 h 287"/>
                <a:gd name="T62" fmla="*/ 76 w 79"/>
                <a:gd name="T63" fmla="*/ 284 h 287"/>
                <a:gd name="T64" fmla="*/ 72 w 79"/>
                <a:gd name="T65" fmla="*/ 286 h 287"/>
                <a:gd name="T66" fmla="*/ 68 w 79"/>
                <a:gd name="T67" fmla="*/ 28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9" h="287">
                  <a:moveTo>
                    <a:pt x="68" y="287"/>
                  </a:moveTo>
                  <a:lnTo>
                    <a:pt x="68" y="287"/>
                  </a:lnTo>
                  <a:lnTo>
                    <a:pt x="63" y="286"/>
                  </a:lnTo>
                  <a:lnTo>
                    <a:pt x="60" y="284"/>
                  </a:lnTo>
                  <a:lnTo>
                    <a:pt x="60" y="284"/>
                  </a:lnTo>
                  <a:lnTo>
                    <a:pt x="54" y="277"/>
                  </a:lnTo>
                  <a:lnTo>
                    <a:pt x="40" y="258"/>
                  </a:lnTo>
                  <a:lnTo>
                    <a:pt x="32" y="244"/>
                  </a:lnTo>
                  <a:lnTo>
                    <a:pt x="24" y="229"/>
                  </a:lnTo>
                  <a:lnTo>
                    <a:pt x="16" y="212"/>
                  </a:lnTo>
                  <a:lnTo>
                    <a:pt x="9" y="194"/>
                  </a:lnTo>
                  <a:lnTo>
                    <a:pt x="3" y="173"/>
                  </a:lnTo>
                  <a:lnTo>
                    <a:pt x="0" y="151"/>
                  </a:lnTo>
                  <a:lnTo>
                    <a:pt x="0" y="139"/>
                  </a:lnTo>
                  <a:lnTo>
                    <a:pt x="0" y="128"/>
                  </a:lnTo>
                  <a:lnTo>
                    <a:pt x="1" y="116"/>
                  </a:lnTo>
                  <a:lnTo>
                    <a:pt x="3" y="104"/>
                  </a:lnTo>
                  <a:lnTo>
                    <a:pt x="6" y="92"/>
                  </a:lnTo>
                  <a:lnTo>
                    <a:pt x="10" y="80"/>
                  </a:lnTo>
                  <a:lnTo>
                    <a:pt x="15" y="67"/>
                  </a:lnTo>
                  <a:lnTo>
                    <a:pt x="21" y="54"/>
                  </a:lnTo>
                  <a:lnTo>
                    <a:pt x="29" y="42"/>
                  </a:lnTo>
                  <a:lnTo>
                    <a:pt x="38" y="29"/>
                  </a:lnTo>
                  <a:lnTo>
                    <a:pt x="48" y="16"/>
                  </a:lnTo>
                  <a:lnTo>
                    <a:pt x="60" y="4"/>
                  </a:lnTo>
                  <a:lnTo>
                    <a:pt x="60" y="4"/>
                  </a:lnTo>
                  <a:lnTo>
                    <a:pt x="63" y="1"/>
                  </a:lnTo>
                  <a:lnTo>
                    <a:pt x="68" y="0"/>
                  </a:lnTo>
                  <a:lnTo>
                    <a:pt x="72" y="1"/>
                  </a:lnTo>
                  <a:lnTo>
                    <a:pt x="76" y="4"/>
                  </a:lnTo>
                  <a:lnTo>
                    <a:pt x="76" y="4"/>
                  </a:lnTo>
                  <a:lnTo>
                    <a:pt x="78" y="7"/>
                  </a:lnTo>
                  <a:lnTo>
                    <a:pt x="79" y="12"/>
                  </a:lnTo>
                  <a:lnTo>
                    <a:pt x="78" y="16"/>
                  </a:lnTo>
                  <a:lnTo>
                    <a:pt x="76" y="20"/>
                  </a:lnTo>
                  <a:lnTo>
                    <a:pt x="76" y="20"/>
                  </a:lnTo>
                  <a:lnTo>
                    <a:pt x="67" y="29"/>
                  </a:lnTo>
                  <a:lnTo>
                    <a:pt x="59" y="39"/>
                  </a:lnTo>
                  <a:lnTo>
                    <a:pt x="52" y="48"/>
                  </a:lnTo>
                  <a:lnTo>
                    <a:pt x="45" y="59"/>
                  </a:lnTo>
                  <a:lnTo>
                    <a:pt x="39" y="68"/>
                  </a:lnTo>
                  <a:lnTo>
                    <a:pt x="34" y="78"/>
                  </a:lnTo>
                  <a:lnTo>
                    <a:pt x="31" y="89"/>
                  </a:lnTo>
                  <a:lnTo>
                    <a:pt x="27" y="99"/>
                  </a:lnTo>
                  <a:lnTo>
                    <a:pt x="25" y="111"/>
                  </a:lnTo>
                  <a:lnTo>
                    <a:pt x="23" y="121"/>
                  </a:lnTo>
                  <a:lnTo>
                    <a:pt x="23" y="131"/>
                  </a:lnTo>
                  <a:lnTo>
                    <a:pt x="23" y="143"/>
                  </a:lnTo>
                  <a:lnTo>
                    <a:pt x="24" y="154"/>
                  </a:lnTo>
                  <a:lnTo>
                    <a:pt x="25" y="165"/>
                  </a:lnTo>
                  <a:lnTo>
                    <a:pt x="27" y="176"/>
                  </a:lnTo>
                  <a:lnTo>
                    <a:pt x="31" y="188"/>
                  </a:lnTo>
                  <a:lnTo>
                    <a:pt x="31" y="188"/>
                  </a:lnTo>
                  <a:lnTo>
                    <a:pt x="37" y="205"/>
                  </a:lnTo>
                  <a:lnTo>
                    <a:pt x="45" y="220"/>
                  </a:lnTo>
                  <a:lnTo>
                    <a:pt x="52" y="234"/>
                  </a:lnTo>
                  <a:lnTo>
                    <a:pt x="59" y="245"/>
                  </a:lnTo>
                  <a:lnTo>
                    <a:pt x="71" y="262"/>
                  </a:lnTo>
                  <a:lnTo>
                    <a:pt x="76" y="267"/>
                  </a:lnTo>
                  <a:lnTo>
                    <a:pt x="76" y="267"/>
                  </a:lnTo>
                  <a:lnTo>
                    <a:pt x="78" y="271"/>
                  </a:lnTo>
                  <a:lnTo>
                    <a:pt x="79" y="275"/>
                  </a:lnTo>
                  <a:lnTo>
                    <a:pt x="78" y="280"/>
                  </a:lnTo>
                  <a:lnTo>
                    <a:pt x="76" y="284"/>
                  </a:lnTo>
                  <a:lnTo>
                    <a:pt x="76" y="284"/>
                  </a:lnTo>
                  <a:lnTo>
                    <a:pt x="72" y="286"/>
                  </a:lnTo>
                  <a:lnTo>
                    <a:pt x="68" y="287"/>
                  </a:lnTo>
                  <a:lnTo>
                    <a:pt x="68" y="2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26"/>
            <p:cNvSpPr>
              <a:spLocks/>
            </p:cNvSpPr>
            <p:nvPr userDrawn="1"/>
          </p:nvSpPr>
          <p:spPr bwMode="auto">
            <a:xfrm>
              <a:off x="4437063" y="3484611"/>
              <a:ext cx="115888" cy="146050"/>
            </a:xfrm>
            <a:custGeom>
              <a:avLst/>
              <a:gdLst>
                <a:gd name="T0" fmla="*/ 133 w 145"/>
                <a:gd name="T1" fmla="*/ 185 h 185"/>
                <a:gd name="T2" fmla="*/ 133 w 145"/>
                <a:gd name="T3" fmla="*/ 185 h 185"/>
                <a:gd name="T4" fmla="*/ 133 w 145"/>
                <a:gd name="T5" fmla="*/ 185 h 185"/>
                <a:gd name="T6" fmla="*/ 133 w 145"/>
                <a:gd name="T7" fmla="*/ 185 h 185"/>
                <a:gd name="T8" fmla="*/ 123 w 145"/>
                <a:gd name="T9" fmla="*/ 184 h 185"/>
                <a:gd name="T10" fmla="*/ 114 w 145"/>
                <a:gd name="T11" fmla="*/ 181 h 185"/>
                <a:gd name="T12" fmla="*/ 104 w 145"/>
                <a:gd name="T13" fmla="*/ 179 h 185"/>
                <a:gd name="T14" fmla="*/ 96 w 145"/>
                <a:gd name="T15" fmla="*/ 175 h 185"/>
                <a:gd name="T16" fmla="*/ 88 w 145"/>
                <a:gd name="T17" fmla="*/ 171 h 185"/>
                <a:gd name="T18" fmla="*/ 81 w 145"/>
                <a:gd name="T19" fmla="*/ 166 h 185"/>
                <a:gd name="T20" fmla="*/ 68 w 145"/>
                <a:gd name="T21" fmla="*/ 156 h 185"/>
                <a:gd name="T22" fmla="*/ 55 w 145"/>
                <a:gd name="T23" fmla="*/ 143 h 185"/>
                <a:gd name="T24" fmla="*/ 45 w 145"/>
                <a:gd name="T25" fmla="*/ 129 h 185"/>
                <a:gd name="T26" fmla="*/ 35 w 145"/>
                <a:gd name="T27" fmla="*/ 114 h 185"/>
                <a:gd name="T28" fmla="*/ 27 w 145"/>
                <a:gd name="T29" fmla="*/ 99 h 185"/>
                <a:gd name="T30" fmla="*/ 20 w 145"/>
                <a:gd name="T31" fmla="*/ 83 h 185"/>
                <a:gd name="T32" fmla="*/ 15 w 145"/>
                <a:gd name="T33" fmla="*/ 69 h 185"/>
                <a:gd name="T34" fmla="*/ 5 w 145"/>
                <a:gd name="T35" fmla="*/ 43 h 185"/>
                <a:gd name="T36" fmla="*/ 1 w 145"/>
                <a:gd name="T37" fmla="*/ 23 h 185"/>
                <a:gd name="T38" fmla="*/ 0 w 145"/>
                <a:gd name="T39" fmla="*/ 14 h 185"/>
                <a:gd name="T40" fmla="*/ 0 w 145"/>
                <a:gd name="T41" fmla="*/ 14 h 185"/>
                <a:gd name="T42" fmla="*/ 0 w 145"/>
                <a:gd name="T43" fmla="*/ 10 h 185"/>
                <a:gd name="T44" fmla="*/ 2 w 145"/>
                <a:gd name="T45" fmla="*/ 5 h 185"/>
                <a:gd name="T46" fmla="*/ 5 w 145"/>
                <a:gd name="T47" fmla="*/ 3 h 185"/>
                <a:gd name="T48" fmla="*/ 9 w 145"/>
                <a:gd name="T49" fmla="*/ 0 h 185"/>
                <a:gd name="T50" fmla="*/ 9 w 145"/>
                <a:gd name="T51" fmla="*/ 0 h 185"/>
                <a:gd name="T52" fmla="*/ 13 w 145"/>
                <a:gd name="T53" fmla="*/ 1 h 185"/>
                <a:gd name="T54" fmla="*/ 18 w 145"/>
                <a:gd name="T55" fmla="*/ 3 h 185"/>
                <a:gd name="T56" fmla="*/ 20 w 145"/>
                <a:gd name="T57" fmla="*/ 6 h 185"/>
                <a:gd name="T58" fmla="*/ 23 w 145"/>
                <a:gd name="T59" fmla="*/ 11 h 185"/>
                <a:gd name="T60" fmla="*/ 23 w 145"/>
                <a:gd name="T61" fmla="*/ 11 h 185"/>
                <a:gd name="T62" fmla="*/ 24 w 145"/>
                <a:gd name="T63" fmla="*/ 18 h 185"/>
                <a:gd name="T64" fmla="*/ 27 w 145"/>
                <a:gd name="T65" fmla="*/ 34 h 185"/>
                <a:gd name="T66" fmla="*/ 34 w 145"/>
                <a:gd name="T67" fmla="*/ 57 h 185"/>
                <a:gd name="T68" fmla="*/ 40 w 145"/>
                <a:gd name="T69" fmla="*/ 71 h 185"/>
                <a:gd name="T70" fmla="*/ 46 w 145"/>
                <a:gd name="T71" fmla="*/ 84 h 185"/>
                <a:gd name="T72" fmla="*/ 53 w 145"/>
                <a:gd name="T73" fmla="*/ 98 h 185"/>
                <a:gd name="T74" fmla="*/ 61 w 145"/>
                <a:gd name="T75" fmla="*/ 111 h 185"/>
                <a:gd name="T76" fmla="*/ 70 w 145"/>
                <a:gd name="T77" fmla="*/ 124 h 185"/>
                <a:gd name="T78" fmla="*/ 80 w 145"/>
                <a:gd name="T79" fmla="*/ 135 h 185"/>
                <a:gd name="T80" fmla="*/ 92 w 145"/>
                <a:gd name="T81" fmla="*/ 146 h 185"/>
                <a:gd name="T82" fmla="*/ 104 w 145"/>
                <a:gd name="T83" fmla="*/ 154 h 185"/>
                <a:gd name="T84" fmla="*/ 111 w 145"/>
                <a:gd name="T85" fmla="*/ 156 h 185"/>
                <a:gd name="T86" fmla="*/ 118 w 145"/>
                <a:gd name="T87" fmla="*/ 158 h 185"/>
                <a:gd name="T88" fmla="*/ 126 w 145"/>
                <a:gd name="T89" fmla="*/ 160 h 185"/>
                <a:gd name="T90" fmla="*/ 134 w 145"/>
                <a:gd name="T91" fmla="*/ 162 h 185"/>
                <a:gd name="T92" fmla="*/ 134 w 145"/>
                <a:gd name="T93" fmla="*/ 162 h 185"/>
                <a:gd name="T94" fmla="*/ 139 w 145"/>
                <a:gd name="T95" fmla="*/ 163 h 185"/>
                <a:gd name="T96" fmla="*/ 143 w 145"/>
                <a:gd name="T97" fmla="*/ 165 h 185"/>
                <a:gd name="T98" fmla="*/ 145 w 145"/>
                <a:gd name="T99" fmla="*/ 169 h 185"/>
                <a:gd name="T100" fmla="*/ 145 w 145"/>
                <a:gd name="T101" fmla="*/ 173 h 185"/>
                <a:gd name="T102" fmla="*/ 145 w 145"/>
                <a:gd name="T103" fmla="*/ 173 h 185"/>
                <a:gd name="T104" fmla="*/ 144 w 145"/>
                <a:gd name="T105" fmla="*/ 178 h 185"/>
                <a:gd name="T106" fmla="*/ 141 w 145"/>
                <a:gd name="T107" fmla="*/ 181 h 185"/>
                <a:gd name="T108" fmla="*/ 138 w 145"/>
                <a:gd name="T109" fmla="*/ 184 h 185"/>
                <a:gd name="T110" fmla="*/ 133 w 145"/>
                <a:gd name="T111" fmla="*/ 185 h 185"/>
                <a:gd name="T112" fmla="*/ 133 w 145"/>
                <a:gd name="T113"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5" h="185">
                  <a:moveTo>
                    <a:pt x="133" y="185"/>
                  </a:moveTo>
                  <a:lnTo>
                    <a:pt x="133" y="185"/>
                  </a:lnTo>
                  <a:lnTo>
                    <a:pt x="133" y="185"/>
                  </a:lnTo>
                  <a:lnTo>
                    <a:pt x="133" y="185"/>
                  </a:lnTo>
                  <a:lnTo>
                    <a:pt x="123" y="184"/>
                  </a:lnTo>
                  <a:lnTo>
                    <a:pt x="114" y="181"/>
                  </a:lnTo>
                  <a:lnTo>
                    <a:pt x="104" y="179"/>
                  </a:lnTo>
                  <a:lnTo>
                    <a:pt x="96" y="175"/>
                  </a:lnTo>
                  <a:lnTo>
                    <a:pt x="88" y="171"/>
                  </a:lnTo>
                  <a:lnTo>
                    <a:pt x="81" y="166"/>
                  </a:lnTo>
                  <a:lnTo>
                    <a:pt x="68" y="156"/>
                  </a:lnTo>
                  <a:lnTo>
                    <a:pt x="55" y="143"/>
                  </a:lnTo>
                  <a:lnTo>
                    <a:pt x="45" y="129"/>
                  </a:lnTo>
                  <a:lnTo>
                    <a:pt x="35" y="114"/>
                  </a:lnTo>
                  <a:lnTo>
                    <a:pt x="27" y="99"/>
                  </a:lnTo>
                  <a:lnTo>
                    <a:pt x="20" y="83"/>
                  </a:lnTo>
                  <a:lnTo>
                    <a:pt x="15" y="69"/>
                  </a:lnTo>
                  <a:lnTo>
                    <a:pt x="5" y="43"/>
                  </a:lnTo>
                  <a:lnTo>
                    <a:pt x="1" y="23"/>
                  </a:lnTo>
                  <a:lnTo>
                    <a:pt x="0" y="14"/>
                  </a:lnTo>
                  <a:lnTo>
                    <a:pt x="0" y="14"/>
                  </a:lnTo>
                  <a:lnTo>
                    <a:pt x="0" y="10"/>
                  </a:lnTo>
                  <a:lnTo>
                    <a:pt x="2" y="5"/>
                  </a:lnTo>
                  <a:lnTo>
                    <a:pt x="5" y="3"/>
                  </a:lnTo>
                  <a:lnTo>
                    <a:pt x="9" y="0"/>
                  </a:lnTo>
                  <a:lnTo>
                    <a:pt x="9" y="0"/>
                  </a:lnTo>
                  <a:lnTo>
                    <a:pt x="13" y="1"/>
                  </a:lnTo>
                  <a:lnTo>
                    <a:pt x="18" y="3"/>
                  </a:lnTo>
                  <a:lnTo>
                    <a:pt x="20" y="6"/>
                  </a:lnTo>
                  <a:lnTo>
                    <a:pt x="23" y="11"/>
                  </a:lnTo>
                  <a:lnTo>
                    <a:pt x="23" y="11"/>
                  </a:lnTo>
                  <a:lnTo>
                    <a:pt x="24" y="18"/>
                  </a:lnTo>
                  <a:lnTo>
                    <a:pt x="27" y="34"/>
                  </a:lnTo>
                  <a:lnTo>
                    <a:pt x="34" y="57"/>
                  </a:lnTo>
                  <a:lnTo>
                    <a:pt x="40" y="71"/>
                  </a:lnTo>
                  <a:lnTo>
                    <a:pt x="46" y="84"/>
                  </a:lnTo>
                  <a:lnTo>
                    <a:pt x="53" y="98"/>
                  </a:lnTo>
                  <a:lnTo>
                    <a:pt x="61" y="111"/>
                  </a:lnTo>
                  <a:lnTo>
                    <a:pt x="70" y="124"/>
                  </a:lnTo>
                  <a:lnTo>
                    <a:pt x="80" y="135"/>
                  </a:lnTo>
                  <a:lnTo>
                    <a:pt x="92" y="146"/>
                  </a:lnTo>
                  <a:lnTo>
                    <a:pt x="104" y="154"/>
                  </a:lnTo>
                  <a:lnTo>
                    <a:pt x="111" y="156"/>
                  </a:lnTo>
                  <a:lnTo>
                    <a:pt x="118" y="158"/>
                  </a:lnTo>
                  <a:lnTo>
                    <a:pt x="126" y="160"/>
                  </a:lnTo>
                  <a:lnTo>
                    <a:pt x="134" y="162"/>
                  </a:lnTo>
                  <a:lnTo>
                    <a:pt x="134" y="162"/>
                  </a:lnTo>
                  <a:lnTo>
                    <a:pt x="139" y="163"/>
                  </a:lnTo>
                  <a:lnTo>
                    <a:pt x="143" y="165"/>
                  </a:lnTo>
                  <a:lnTo>
                    <a:pt x="145" y="169"/>
                  </a:lnTo>
                  <a:lnTo>
                    <a:pt x="145" y="173"/>
                  </a:lnTo>
                  <a:lnTo>
                    <a:pt x="145" y="173"/>
                  </a:lnTo>
                  <a:lnTo>
                    <a:pt x="144" y="178"/>
                  </a:lnTo>
                  <a:lnTo>
                    <a:pt x="141" y="181"/>
                  </a:lnTo>
                  <a:lnTo>
                    <a:pt x="138" y="184"/>
                  </a:lnTo>
                  <a:lnTo>
                    <a:pt x="133" y="185"/>
                  </a:lnTo>
                  <a:lnTo>
                    <a:pt x="133"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27"/>
            <p:cNvSpPr>
              <a:spLocks/>
            </p:cNvSpPr>
            <p:nvPr userDrawn="1"/>
          </p:nvSpPr>
          <p:spPr bwMode="auto">
            <a:xfrm>
              <a:off x="4314825" y="3484611"/>
              <a:ext cx="141288" cy="146050"/>
            </a:xfrm>
            <a:custGeom>
              <a:avLst/>
              <a:gdLst>
                <a:gd name="T0" fmla="*/ 50 w 179"/>
                <a:gd name="T1" fmla="*/ 185 h 185"/>
                <a:gd name="T2" fmla="*/ 10 w 179"/>
                <a:gd name="T3" fmla="*/ 180 h 185"/>
                <a:gd name="T4" fmla="*/ 5 w 179"/>
                <a:gd name="T5" fmla="*/ 179 h 185"/>
                <a:gd name="T6" fmla="*/ 0 w 179"/>
                <a:gd name="T7" fmla="*/ 172 h 185"/>
                <a:gd name="T8" fmla="*/ 0 w 179"/>
                <a:gd name="T9" fmla="*/ 167 h 185"/>
                <a:gd name="T10" fmla="*/ 5 w 179"/>
                <a:gd name="T11" fmla="*/ 159 h 185"/>
                <a:gd name="T12" fmla="*/ 13 w 179"/>
                <a:gd name="T13" fmla="*/ 158 h 185"/>
                <a:gd name="T14" fmla="*/ 30 w 179"/>
                <a:gd name="T15" fmla="*/ 160 h 185"/>
                <a:gd name="T16" fmla="*/ 61 w 179"/>
                <a:gd name="T17" fmla="*/ 160 h 185"/>
                <a:gd name="T18" fmla="*/ 89 w 179"/>
                <a:gd name="T19" fmla="*/ 156 h 185"/>
                <a:gd name="T20" fmla="*/ 111 w 179"/>
                <a:gd name="T21" fmla="*/ 144 h 185"/>
                <a:gd name="T22" fmla="*/ 120 w 179"/>
                <a:gd name="T23" fmla="*/ 136 h 185"/>
                <a:gd name="T24" fmla="*/ 134 w 179"/>
                <a:gd name="T25" fmla="*/ 119 h 185"/>
                <a:gd name="T26" fmla="*/ 144 w 179"/>
                <a:gd name="T27" fmla="*/ 101 h 185"/>
                <a:gd name="T28" fmla="*/ 150 w 179"/>
                <a:gd name="T29" fmla="*/ 80 h 185"/>
                <a:gd name="T30" fmla="*/ 156 w 179"/>
                <a:gd name="T31" fmla="*/ 42 h 185"/>
                <a:gd name="T32" fmla="*/ 155 w 179"/>
                <a:gd name="T33" fmla="*/ 14 h 185"/>
                <a:gd name="T34" fmla="*/ 155 w 179"/>
                <a:gd name="T35" fmla="*/ 10 h 185"/>
                <a:gd name="T36" fmla="*/ 160 w 179"/>
                <a:gd name="T37" fmla="*/ 3 h 185"/>
                <a:gd name="T38" fmla="*/ 165 w 179"/>
                <a:gd name="T39" fmla="*/ 0 h 185"/>
                <a:gd name="T40" fmla="*/ 173 w 179"/>
                <a:gd name="T41" fmla="*/ 3 h 185"/>
                <a:gd name="T42" fmla="*/ 178 w 179"/>
                <a:gd name="T43" fmla="*/ 11 h 185"/>
                <a:gd name="T44" fmla="*/ 179 w 179"/>
                <a:gd name="T45" fmla="*/ 28 h 185"/>
                <a:gd name="T46" fmla="*/ 177 w 179"/>
                <a:gd name="T47" fmla="*/ 65 h 185"/>
                <a:gd name="T48" fmla="*/ 172 w 179"/>
                <a:gd name="T49" fmla="*/ 88 h 185"/>
                <a:gd name="T50" fmla="*/ 165 w 179"/>
                <a:gd name="T51" fmla="*/ 111 h 185"/>
                <a:gd name="T52" fmla="*/ 154 w 179"/>
                <a:gd name="T53" fmla="*/ 133 h 185"/>
                <a:gd name="T54" fmla="*/ 136 w 179"/>
                <a:gd name="T55" fmla="*/ 154 h 185"/>
                <a:gd name="T56" fmla="*/ 128 w 179"/>
                <a:gd name="T57" fmla="*/ 160 h 185"/>
                <a:gd name="T58" fmla="*/ 109 w 179"/>
                <a:gd name="T59" fmla="*/ 172 h 185"/>
                <a:gd name="T60" fmla="*/ 87 w 179"/>
                <a:gd name="T61" fmla="*/ 180 h 185"/>
                <a:gd name="T62" fmla="*/ 62 w 179"/>
                <a:gd name="T63" fmla="*/ 184 h 185"/>
                <a:gd name="T64" fmla="*/ 50 w 179"/>
                <a:gd name="T65"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9" h="185">
                  <a:moveTo>
                    <a:pt x="50" y="185"/>
                  </a:moveTo>
                  <a:lnTo>
                    <a:pt x="50" y="185"/>
                  </a:lnTo>
                  <a:lnTo>
                    <a:pt x="30" y="184"/>
                  </a:lnTo>
                  <a:lnTo>
                    <a:pt x="10" y="180"/>
                  </a:lnTo>
                  <a:lnTo>
                    <a:pt x="10" y="180"/>
                  </a:lnTo>
                  <a:lnTo>
                    <a:pt x="5" y="179"/>
                  </a:lnTo>
                  <a:lnTo>
                    <a:pt x="1" y="175"/>
                  </a:lnTo>
                  <a:lnTo>
                    <a:pt x="0" y="172"/>
                  </a:lnTo>
                  <a:lnTo>
                    <a:pt x="0" y="167"/>
                  </a:lnTo>
                  <a:lnTo>
                    <a:pt x="0" y="167"/>
                  </a:lnTo>
                  <a:lnTo>
                    <a:pt x="1" y="163"/>
                  </a:lnTo>
                  <a:lnTo>
                    <a:pt x="5" y="159"/>
                  </a:lnTo>
                  <a:lnTo>
                    <a:pt x="8" y="158"/>
                  </a:lnTo>
                  <a:lnTo>
                    <a:pt x="13" y="158"/>
                  </a:lnTo>
                  <a:lnTo>
                    <a:pt x="13" y="158"/>
                  </a:lnTo>
                  <a:lnTo>
                    <a:pt x="30" y="160"/>
                  </a:lnTo>
                  <a:lnTo>
                    <a:pt x="46" y="162"/>
                  </a:lnTo>
                  <a:lnTo>
                    <a:pt x="61" y="160"/>
                  </a:lnTo>
                  <a:lnTo>
                    <a:pt x="75" y="159"/>
                  </a:lnTo>
                  <a:lnTo>
                    <a:pt x="89" y="156"/>
                  </a:lnTo>
                  <a:lnTo>
                    <a:pt x="101" y="151"/>
                  </a:lnTo>
                  <a:lnTo>
                    <a:pt x="111" y="144"/>
                  </a:lnTo>
                  <a:lnTo>
                    <a:pt x="120" y="136"/>
                  </a:lnTo>
                  <a:lnTo>
                    <a:pt x="120" y="136"/>
                  </a:lnTo>
                  <a:lnTo>
                    <a:pt x="128" y="128"/>
                  </a:lnTo>
                  <a:lnTo>
                    <a:pt x="134" y="119"/>
                  </a:lnTo>
                  <a:lnTo>
                    <a:pt x="140" y="110"/>
                  </a:lnTo>
                  <a:lnTo>
                    <a:pt x="144" y="101"/>
                  </a:lnTo>
                  <a:lnTo>
                    <a:pt x="148" y="90"/>
                  </a:lnTo>
                  <a:lnTo>
                    <a:pt x="150" y="80"/>
                  </a:lnTo>
                  <a:lnTo>
                    <a:pt x="154" y="60"/>
                  </a:lnTo>
                  <a:lnTo>
                    <a:pt x="156" y="42"/>
                  </a:lnTo>
                  <a:lnTo>
                    <a:pt x="156" y="28"/>
                  </a:lnTo>
                  <a:lnTo>
                    <a:pt x="155" y="14"/>
                  </a:lnTo>
                  <a:lnTo>
                    <a:pt x="155" y="14"/>
                  </a:lnTo>
                  <a:lnTo>
                    <a:pt x="155" y="10"/>
                  </a:lnTo>
                  <a:lnTo>
                    <a:pt x="157" y="5"/>
                  </a:lnTo>
                  <a:lnTo>
                    <a:pt x="160" y="3"/>
                  </a:lnTo>
                  <a:lnTo>
                    <a:pt x="165" y="0"/>
                  </a:lnTo>
                  <a:lnTo>
                    <a:pt x="165" y="0"/>
                  </a:lnTo>
                  <a:lnTo>
                    <a:pt x="170" y="1"/>
                  </a:lnTo>
                  <a:lnTo>
                    <a:pt x="173" y="3"/>
                  </a:lnTo>
                  <a:lnTo>
                    <a:pt x="175" y="6"/>
                  </a:lnTo>
                  <a:lnTo>
                    <a:pt x="178" y="11"/>
                  </a:lnTo>
                  <a:lnTo>
                    <a:pt x="178" y="11"/>
                  </a:lnTo>
                  <a:lnTo>
                    <a:pt x="179" y="28"/>
                  </a:lnTo>
                  <a:lnTo>
                    <a:pt x="179" y="44"/>
                  </a:lnTo>
                  <a:lnTo>
                    <a:pt x="177" y="65"/>
                  </a:lnTo>
                  <a:lnTo>
                    <a:pt x="174" y="76"/>
                  </a:lnTo>
                  <a:lnTo>
                    <a:pt x="172" y="88"/>
                  </a:lnTo>
                  <a:lnTo>
                    <a:pt x="168" y="99"/>
                  </a:lnTo>
                  <a:lnTo>
                    <a:pt x="165" y="111"/>
                  </a:lnTo>
                  <a:lnTo>
                    <a:pt x="159" y="122"/>
                  </a:lnTo>
                  <a:lnTo>
                    <a:pt x="154" y="133"/>
                  </a:lnTo>
                  <a:lnTo>
                    <a:pt x="145" y="143"/>
                  </a:lnTo>
                  <a:lnTo>
                    <a:pt x="136" y="154"/>
                  </a:lnTo>
                  <a:lnTo>
                    <a:pt x="136" y="154"/>
                  </a:lnTo>
                  <a:lnTo>
                    <a:pt x="128" y="160"/>
                  </a:lnTo>
                  <a:lnTo>
                    <a:pt x="119" y="167"/>
                  </a:lnTo>
                  <a:lnTo>
                    <a:pt x="109" y="172"/>
                  </a:lnTo>
                  <a:lnTo>
                    <a:pt x="98" y="177"/>
                  </a:lnTo>
                  <a:lnTo>
                    <a:pt x="87" y="180"/>
                  </a:lnTo>
                  <a:lnTo>
                    <a:pt x="75" y="182"/>
                  </a:lnTo>
                  <a:lnTo>
                    <a:pt x="62" y="184"/>
                  </a:lnTo>
                  <a:lnTo>
                    <a:pt x="50" y="185"/>
                  </a:lnTo>
                  <a:lnTo>
                    <a:pt x="50"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28"/>
            <p:cNvSpPr>
              <a:spLocks/>
            </p:cNvSpPr>
            <p:nvPr userDrawn="1"/>
          </p:nvSpPr>
          <p:spPr bwMode="auto">
            <a:xfrm>
              <a:off x="4276725" y="3249661"/>
              <a:ext cx="209550" cy="161925"/>
            </a:xfrm>
            <a:custGeom>
              <a:avLst/>
              <a:gdLst>
                <a:gd name="T0" fmla="*/ 165 w 265"/>
                <a:gd name="T1" fmla="*/ 203 h 203"/>
                <a:gd name="T2" fmla="*/ 159 w 265"/>
                <a:gd name="T3" fmla="*/ 203 h 203"/>
                <a:gd name="T4" fmla="*/ 106 w 265"/>
                <a:gd name="T5" fmla="*/ 195 h 203"/>
                <a:gd name="T6" fmla="*/ 64 w 265"/>
                <a:gd name="T7" fmla="*/ 181 h 203"/>
                <a:gd name="T8" fmla="*/ 33 w 265"/>
                <a:gd name="T9" fmla="*/ 162 h 203"/>
                <a:gd name="T10" fmla="*/ 21 w 265"/>
                <a:gd name="T11" fmla="*/ 150 h 203"/>
                <a:gd name="T12" fmla="*/ 11 w 265"/>
                <a:gd name="T13" fmla="*/ 136 h 203"/>
                <a:gd name="T14" fmla="*/ 6 w 265"/>
                <a:gd name="T15" fmla="*/ 124 h 203"/>
                <a:gd name="T16" fmla="*/ 0 w 265"/>
                <a:gd name="T17" fmla="*/ 97 h 203"/>
                <a:gd name="T18" fmla="*/ 2 w 265"/>
                <a:gd name="T19" fmla="*/ 67 h 203"/>
                <a:gd name="T20" fmla="*/ 13 w 265"/>
                <a:gd name="T21" fmla="*/ 35 h 203"/>
                <a:gd name="T22" fmla="*/ 21 w 265"/>
                <a:gd name="T23" fmla="*/ 18 h 203"/>
                <a:gd name="T24" fmla="*/ 28 w 265"/>
                <a:gd name="T25" fmla="*/ 12 h 203"/>
                <a:gd name="T26" fmla="*/ 36 w 265"/>
                <a:gd name="T27" fmla="*/ 13 h 203"/>
                <a:gd name="T28" fmla="*/ 39 w 265"/>
                <a:gd name="T29" fmla="*/ 15 h 203"/>
                <a:gd name="T30" fmla="*/ 43 w 265"/>
                <a:gd name="T31" fmla="*/ 23 h 203"/>
                <a:gd name="T32" fmla="*/ 41 w 265"/>
                <a:gd name="T33" fmla="*/ 28 h 203"/>
                <a:gd name="T34" fmla="*/ 29 w 265"/>
                <a:gd name="T35" fmla="*/ 57 h 203"/>
                <a:gd name="T36" fmla="*/ 23 w 265"/>
                <a:gd name="T37" fmla="*/ 82 h 203"/>
                <a:gd name="T38" fmla="*/ 24 w 265"/>
                <a:gd name="T39" fmla="*/ 105 h 203"/>
                <a:gd name="T40" fmla="*/ 31 w 265"/>
                <a:gd name="T41" fmla="*/ 125 h 203"/>
                <a:gd name="T42" fmla="*/ 39 w 265"/>
                <a:gd name="T43" fmla="*/ 136 h 203"/>
                <a:gd name="T44" fmla="*/ 62 w 265"/>
                <a:gd name="T45" fmla="*/ 155 h 203"/>
                <a:gd name="T46" fmla="*/ 94 w 265"/>
                <a:gd name="T47" fmla="*/ 168 h 203"/>
                <a:gd name="T48" fmla="*/ 136 w 265"/>
                <a:gd name="T49" fmla="*/ 178 h 203"/>
                <a:gd name="T50" fmla="*/ 160 w 265"/>
                <a:gd name="T51" fmla="*/ 180 h 203"/>
                <a:gd name="T52" fmla="*/ 173 w 265"/>
                <a:gd name="T53" fmla="*/ 179 h 203"/>
                <a:gd name="T54" fmla="*/ 182 w 265"/>
                <a:gd name="T55" fmla="*/ 175 h 203"/>
                <a:gd name="T56" fmla="*/ 190 w 265"/>
                <a:gd name="T57" fmla="*/ 168 h 203"/>
                <a:gd name="T58" fmla="*/ 196 w 265"/>
                <a:gd name="T59" fmla="*/ 158 h 203"/>
                <a:gd name="T60" fmla="*/ 205 w 265"/>
                <a:gd name="T61" fmla="*/ 130 h 203"/>
                <a:gd name="T62" fmla="*/ 212 w 265"/>
                <a:gd name="T63" fmla="*/ 92 h 203"/>
                <a:gd name="T64" fmla="*/ 218 w 265"/>
                <a:gd name="T65" fmla="*/ 65 h 203"/>
                <a:gd name="T66" fmla="*/ 223 w 265"/>
                <a:gd name="T67" fmla="*/ 39 h 203"/>
                <a:gd name="T68" fmla="*/ 233 w 265"/>
                <a:gd name="T69" fmla="*/ 19 h 203"/>
                <a:gd name="T70" fmla="*/ 248 w 265"/>
                <a:gd name="T71" fmla="*/ 3 h 203"/>
                <a:gd name="T72" fmla="*/ 251 w 265"/>
                <a:gd name="T73" fmla="*/ 0 h 203"/>
                <a:gd name="T74" fmla="*/ 260 w 265"/>
                <a:gd name="T75" fmla="*/ 1 h 203"/>
                <a:gd name="T76" fmla="*/ 264 w 265"/>
                <a:gd name="T77" fmla="*/ 5 h 203"/>
                <a:gd name="T78" fmla="*/ 265 w 265"/>
                <a:gd name="T79" fmla="*/ 14 h 203"/>
                <a:gd name="T80" fmla="*/ 260 w 265"/>
                <a:gd name="T81" fmla="*/ 21 h 203"/>
                <a:gd name="T82" fmla="*/ 256 w 265"/>
                <a:gd name="T83" fmla="*/ 27 h 203"/>
                <a:gd name="T84" fmla="*/ 248 w 265"/>
                <a:gd name="T85" fmla="*/ 42 h 203"/>
                <a:gd name="T86" fmla="*/ 240 w 265"/>
                <a:gd name="T87" fmla="*/ 73 h 203"/>
                <a:gd name="T88" fmla="*/ 235 w 265"/>
                <a:gd name="T89" fmla="*/ 97 h 203"/>
                <a:gd name="T90" fmla="*/ 228 w 265"/>
                <a:gd name="T91" fmla="*/ 133 h 203"/>
                <a:gd name="T92" fmla="*/ 218 w 265"/>
                <a:gd name="T93" fmla="*/ 167 h 203"/>
                <a:gd name="T94" fmla="*/ 208 w 265"/>
                <a:gd name="T95" fmla="*/ 182 h 203"/>
                <a:gd name="T96" fmla="*/ 197 w 265"/>
                <a:gd name="T97" fmla="*/ 193 h 203"/>
                <a:gd name="T98" fmla="*/ 183 w 265"/>
                <a:gd name="T99" fmla="*/ 201 h 203"/>
                <a:gd name="T100" fmla="*/ 165 w 265"/>
                <a:gd name="T101"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5" h="203">
                  <a:moveTo>
                    <a:pt x="165" y="203"/>
                  </a:moveTo>
                  <a:lnTo>
                    <a:pt x="165" y="203"/>
                  </a:lnTo>
                  <a:lnTo>
                    <a:pt x="159" y="203"/>
                  </a:lnTo>
                  <a:lnTo>
                    <a:pt x="159" y="203"/>
                  </a:lnTo>
                  <a:lnTo>
                    <a:pt x="131" y="200"/>
                  </a:lnTo>
                  <a:lnTo>
                    <a:pt x="106" y="195"/>
                  </a:lnTo>
                  <a:lnTo>
                    <a:pt x="84" y="189"/>
                  </a:lnTo>
                  <a:lnTo>
                    <a:pt x="64" y="181"/>
                  </a:lnTo>
                  <a:lnTo>
                    <a:pt x="47" y="173"/>
                  </a:lnTo>
                  <a:lnTo>
                    <a:pt x="33" y="162"/>
                  </a:lnTo>
                  <a:lnTo>
                    <a:pt x="26" y="156"/>
                  </a:lnTo>
                  <a:lnTo>
                    <a:pt x="21" y="150"/>
                  </a:lnTo>
                  <a:lnTo>
                    <a:pt x="16" y="143"/>
                  </a:lnTo>
                  <a:lnTo>
                    <a:pt x="11" y="136"/>
                  </a:lnTo>
                  <a:lnTo>
                    <a:pt x="11" y="136"/>
                  </a:lnTo>
                  <a:lnTo>
                    <a:pt x="6" y="124"/>
                  </a:lnTo>
                  <a:lnTo>
                    <a:pt x="2" y="111"/>
                  </a:lnTo>
                  <a:lnTo>
                    <a:pt x="0" y="97"/>
                  </a:lnTo>
                  <a:lnTo>
                    <a:pt x="0" y="82"/>
                  </a:lnTo>
                  <a:lnTo>
                    <a:pt x="2" y="67"/>
                  </a:lnTo>
                  <a:lnTo>
                    <a:pt x="7" y="51"/>
                  </a:lnTo>
                  <a:lnTo>
                    <a:pt x="13" y="35"/>
                  </a:lnTo>
                  <a:lnTo>
                    <a:pt x="21" y="18"/>
                  </a:lnTo>
                  <a:lnTo>
                    <a:pt x="21" y="18"/>
                  </a:lnTo>
                  <a:lnTo>
                    <a:pt x="23" y="14"/>
                  </a:lnTo>
                  <a:lnTo>
                    <a:pt x="28" y="12"/>
                  </a:lnTo>
                  <a:lnTo>
                    <a:pt x="31" y="11"/>
                  </a:lnTo>
                  <a:lnTo>
                    <a:pt x="36" y="13"/>
                  </a:lnTo>
                  <a:lnTo>
                    <a:pt x="36" y="13"/>
                  </a:lnTo>
                  <a:lnTo>
                    <a:pt x="39" y="15"/>
                  </a:lnTo>
                  <a:lnTo>
                    <a:pt x="41" y="19"/>
                  </a:lnTo>
                  <a:lnTo>
                    <a:pt x="43" y="23"/>
                  </a:lnTo>
                  <a:lnTo>
                    <a:pt x="41" y="28"/>
                  </a:lnTo>
                  <a:lnTo>
                    <a:pt x="41" y="28"/>
                  </a:lnTo>
                  <a:lnTo>
                    <a:pt x="34" y="43"/>
                  </a:lnTo>
                  <a:lnTo>
                    <a:pt x="29" y="57"/>
                  </a:lnTo>
                  <a:lnTo>
                    <a:pt x="25" y="69"/>
                  </a:lnTo>
                  <a:lnTo>
                    <a:pt x="23" y="82"/>
                  </a:lnTo>
                  <a:lnTo>
                    <a:pt x="23" y="94"/>
                  </a:lnTo>
                  <a:lnTo>
                    <a:pt x="24" y="105"/>
                  </a:lnTo>
                  <a:lnTo>
                    <a:pt x="28" y="115"/>
                  </a:lnTo>
                  <a:lnTo>
                    <a:pt x="31" y="125"/>
                  </a:lnTo>
                  <a:lnTo>
                    <a:pt x="31" y="125"/>
                  </a:lnTo>
                  <a:lnTo>
                    <a:pt x="39" y="136"/>
                  </a:lnTo>
                  <a:lnTo>
                    <a:pt x="49" y="145"/>
                  </a:lnTo>
                  <a:lnTo>
                    <a:pt x="62" y="155"/>
                  </a:lnTo>
                  <a:lnTo>
                    <a:pt x="77" y="162"/>
                  </a:lnTo>
                  <a:lnTo>
                    <a:pt x="94" y="168"/>
                  </a:lnTo>
                  <a:lnTo>
                    <a:pt x="114" y="173"/>
                  </a:lnTo>
                  <a:lnTo>
                    <a:pt x="136" y="178"/>
                  </a:lnTo>
                  <a:lnTo>
                    <a:pt x="160" y="180"/>
                  </a:lnTo>
                  <a:lnTo>
                    <a:pt x="160" y="180"/>
                  </a:lnTo>
                  <a:lnTo>
                    <a:pt x="167" y="180"/>
                  </a:lnTo>
                  <a:lnTo>
                    <a:pt x="173" y="179"/>
                  </a:lnTo>
                  <a:lnTo>
                    <a:pt x="177" y="178"/>
                  </a:lnTo>
                  <a:lnTo>
                    <a:pt x="182" y="175"/>
                  </a:lnTo>
                  <a:lnTo>
                    <a:pt x="187" y="172"/>
                  </a:lnTo>
                  <a:lnTo>
                    <a:pt x="190" y="168"/>
                  </a:lnTo>
                  <a:lnTo>
                    <a:pt x="193" y="164"/>
                  </a:lnTo>
                  <a:lnTo>
                    <a:pt x="196" y="158"/>
                  </a:lnTo>
                  <a:lnTo>
                    <a:pt x="202" y="145"/>
                  </a:lnTo>
                  <a:lnTo>
                    <a:pt x="205" y="130"/>
                  </a:lnTo>
                  <a:lnTo>
                    <a:pt x="210" y="113"/>
                  </a:lnTo>
                  <a:lnTo>
                    <a:pt x="212" y="92"/>
                  </a:lnTo>
                  <a:lnTo>
                    <a:pt x="212" y="92"/>
                  </a:lnTo>
                  <a:lnTo>
                    <a:pt x="218" y="65"/>
                  </a:lnTo>
                  <a:lnTo>
                    <a:pt x="220" y="52"/>
                  </a:lnTo>
                  <a:lnTo>
                    <a:pt x="223" y="39"/>
                  </a:lnTo>
                  <a:lnTo>
                    <a:pt x="228" y="29"/>
                  </a:lnTo>
                  <a:lnTo>
                    <a:pt x="233" y="19"/>
                  </a:lnTo>
                  <a:lnTo>
                    <a:pt x="240" y="9"/>
                  </a:lnTo>
                  <a:lnTo>
                    <a:pt x="248" y="3"/>
                  </a:lnTo>
                  <a:lnTo>
                    <a:pt x="248" y="3"/>
                  </a:lnTo>
                  <a:lnTo>
                    <a:pt x="251" y="0"/>
                  </a:lnTo>
                  <a:lnTo>
                    <a:pt x="256" y="0"/>
                  </a:lnTo>
                  <a:lnTo>
                    <a:pt x="260" y="1"/>
                  </a:lnTo>
                  <a:lnTo>
                    <a:pt x="264" y="5"/>
                  </a:lnTo>
                  <a:lnTo>
                    <a:pt x="264" y="5"/>
                  </a:lnTo>
                  <a:lnTo>
                    <a:pt x="265" y="9"/>
                  </a:lnTo>
                  <a:lnTo>
                    <a:pt x="265" y="14"/>
                  </a:lnTo>
                  <a:lnTo>
                    <a:pt x="264" y="18"/>
                  </a:lnTo>
                  <a:lnTo>
                    <a:pt x="260" y="21"/>
                  </a:lnTo>
                  <a:lnTo>
                    <a:pt x="260" y="21"/>
                  </a:lnTo>
                  <a:lnTo>
                    <a:pt x="256" y="27"/>
                  </a:lnTo>
                  <a:lnTo>
                    <a:pt x="251" y="34"/>
                  </a:lnTo>
                  <a:lnTo>
                    <a:pt x="248" y="42"/>
                  </a:lnTo>
                  <a:lnTo>
                    <a:pt x="244" y="51"/>
                  </a:lnTo>
                  <a:lnTo>
                    <a:pt x="240" y="73"/>
                  </a:lnTo>
                  <a:lnTo>
                    <a:pt x="235" y="97"/>
                  </a:lnTo>
                  <a:lnTo>
                    <a:pt x="235" y="97"/>
                  </a:lnTo>
                  <a:lnTo>
                    <a:pt x="233" y="114"/>
                  </a:lnTo>
                  <a:lnTo>
                    <a:pt x="228" y="133"/>
                  </a:lnTo>
                  <a:lnTo>
                    <a:pt x="223" y="151"/>
                  </a:lnTo>
                  <a:lnTo>
                    <a:pt x="218" y="167"/>
                  </a:lnTo>
                  <a:lnTo>
                    <a:pt x="213" y="175"/>
                  </a:lnTo>
                  <a:lnTo>
                    <a:pt x="208" y="182"/>
                  </a:lnTo>
                  <a:lnTo>
                    <a:pt x="203" y="188"/>
                  </a:lnTo>
                  <a:lnTo>
                    <a:pt x="197" y="193"/>
                  </a:lnTo>
                  <a:lnTo>
                    <a:pt x="190" y="197"/>
                  </a:lnTo>
                  <a:lnTo>
                    <a:pt x="183" y="201"/>
                  </a:lnTo>
                  <a:lnTo>
                    <a:pt x="174" y="202"/>
                  </a:lnTo>
                  <a:lnTo>
                    <a:pt x="165" y="203"/>
                  </a:lnTo>
                  <a:lnTo>
                    <a:pt x="165"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Line 129"/>
            <p:cNvSpPr>
              <a:spLocks noChangeShapeType="1"/>
            </p:cNvSpPr>
            <p:nvPr userDrawn="1"/>
          </p:nvSpPr>
          <p:spPr bwMode="auto">
            <a:xfrm>
              <a:off x="4273550" y="328776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Line 130"/>
            <p:cNvSpPr>
              <a:spLocks noChangeShapeType="1"/>
            </p:cNvSpPr>
            <p:nvPr userDrawn="1"/>
          </p:nvSpPr>
          <p:spPr bwMode="auto">
            <a:xfrm>
              <a:off x="4094163" y="3329036"/>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Freeform 131"/>
            <p:cNvSpPr>
              <a:spLocks/>
            </p:cNvSpPr>
            <p:nvPr userDrawn="1"/>
          </p:nvSpPr>
          <p:spPr bwMode="auto">
            <a:xfrm>
              <a:off x="4346575" y="3052811"/>
              <a:ext cx="139700" cy="119063"/>
            </a:xfrm>
            <a:custGeom>
              <a:avLst/>
              <a:gdLst>
                <a:gd name="T0" fmla="*/ 166 w 178"/>
                <a:gd name="T1" fmla="*/ 151 h 151"/>
                <a:gd name="T2" fmla="*/ 166 w 178"/>
                <a:gd name="T3" fmla="*/ 151 h 151"/>
                <a:gd name="T4" fmla="*/ 163 w 178"/>
                <a:gd name="T5" fmla="*/ 151 h 151"/>
                <a:gd name="T6" fmla="*/ 158 w 178"/>
                <a:gd name="T7" fmla="*/ 148 h 151"/>
                <a:gd name="T8" fmla="*/ 156 w 178"/>
                <a:gd name="T9" fmla="*/ 144 h 151"/>
                <a:gd name="T10" fmla="*/ 155 w 178"/>
                <a:gd name="T11" fmla="*/ 140 h 151"/>
                <a:gd name="T12" fmla="*/ 155 w 178"/>
                <a:gd name="T13" fmla="*/ 140 h 151"/>
                <a:gd name="T14" fmla="*/ 155 w 178"/>
                <a:gd name="T15" fmla="*/ 132 h 151"/>
                <a:gd name="T16" fmla="*/ 154 w 178"/>
                <a:gd name="T17" fmla="*/ 121 h 151"/>
                <a:gd name="T18" fmla="*/ 150 w 178"/>
                <a:gd name="T19" fmla="*/ 110 h 151"/>
                <a:gd name="T20" fmla="*/ 146 w 178"/>
                <a:gd name="T21" fmla="*/ 96 h 151"/>
                <a:gd name="T22" fmla="*/ 140 w 178"/>
                <a:gd name="T23" fmla="*/ 82 h 151"/>
                <a:gd name="T24" fmla="*/ 131 w 178"/>
                <a:gd name="T25" fmla="*/ 67 h 151"/>
                <a:gd name="T26" fmla="*/ 125 w 178"/>
                <a:gd name="T27" fmla="*/ 60 h 151"/>
                <a:gd name="T28" fmla="*/ 118 w 178"/>
                <a:gd name="T29" fmla="*/ 54 h 151"/>
                <a:gd name="T30" fmla="*/ 118 w 178"/>
                <a:gd name="T31" fmla="*/ 54 h 151"/>
                <a:gd name="T32" fmla="*/ 109 w 178"/>
                <a:gd name="T33" fmla="*/ 46 h 151"/>
                <a:gd name="T34" fmla="*/ 98 w 178"/>
                <a:gd name="T35" fmla="*/ 40 h 151"/>
                <a:gd name="T36" fmla="*/ 86 w 178"/>
                <a:gd name="T37" fmla="*/ 34 h 151"/>
                <a:gd name="T38" fmla="*/ 73 w 178"/>
                <a:gd name="T39" fmla="*/ 29 h 151"/>
                <a:gd name="T40" fmla="*/ 59 w 178"/>
                <a:gd name="T41" fmla="*/ 26 h 151"/>
                <a:gd name="T42" fmla="*/ 45 w 178"/>
                <a:gd name="T43" fmla="*/ 23 h 151"/>
                <a:gd name="T44" fmla="*/ 29 w 178"/>
                <a:gd name="T45" fmla="*/ 23 h 151"/>
                <a:gd name="T46" fmla="*/ 13 w 178"/>
                <a:gd name="T47" fmla="*/ 23 h 151"/>
                <a:gd name="T48" fmla="*/ 13 w 178"/>
                <a:gd name="T49" fmla="*/ 23 h 151"/>
                <a:gd name="T50" fmla="*/ 9 w 178"/>
                <a:gd name="T51" fmla="*/ 22 h 151"/>
                <a:gd name="T52" fmla="*/ 4 w 178"/>
                <a:gd name="T53" fmla="*/ 20 h 151"/>
                <a:gd name="T54" fmla="*/ 2 w 178"/>
                <a:gd name="T55" fmla="*/ 16 h 151"/>
                <a:gd name="T56" fmla="*/ 0 w 178"/>
                <a:gd name="T57" fmla="*/ 12 h 151"/>
                <a:gd name="T58" fmla="*/ 0 w 178"/>
                <a:gd name="T59" fmla="*/ 12 h 151"/>
                <a:gd name="T60" fmla="*/ 2 w 178"/>
                <a:gd name="T61" fmla="*/ 8 h 151"/>
                <a:gd name="T62" fmla="*/ 4 w 178"/>
                <a:gd name="T63" fmla="*/ 4 h 151"/>
                <a:gd name="T64" fmla="*/ 7 w 178"/>
                <a:gd name="T65" fmla="*/ 1 h 151"/>
                <a:gd name="T66" fmla="*/ 12 w 178"/>
                <a:gd name="T67" fmla="*/ 0 h 151"/>
                <a:gd name="T68" fmla="*/ 12 w 178"/>
                <a:gd name="T69" fmla="*/ 0 h 151"/>
                <a:gd name="T70" fmla="*/ 30 w 178"/>
                <a:gd name="T71" fmla="*/ 0 h 151"/>
                <a:gd name="T72" fmla="*/ 49 w 178"/>
                <a:gd name="T73" fmla="*/ 1 h 151"/>
                <a:gd name="T74" fmla="*/ 66 w 178"/>
                <a:gd name="T75" fmla="*/ 4 h 151"/>
                <a:gd name="T76" fmla="*/ 81 w 178"/>
                <a:gd name="T77" fmla="*/ 7 h 151"/>
                <a:gd name="T78" fmla="*/ 96 w 178"/>
                <a:gd name="T79" fmla="*/ 13 h 151"/>
                <a:gd name="T80" fmla="*/ 110 w 178"/>
                <a:gd name="T81" fmla="*/ 20 h 151"/>
                <a:gd name="T82" fmla="*/ 123 w 178"/>
                <a:gd name="T83" fmla="*/ 28 h 151"/>
                <a:gd name="T84" fmla="*/ 134 w 178"/>
                <a:gd name="T85" fmla="*/ 37 h 151"/>
                <a:gd name="T86" fmla="*/ 134 w 178"/>
                <a:gd name="T87" fmla="*/ 37 h 151"/>
                <a:gd name="T88" fmla="*/ 142 w 178"/>
                <a:gd name="T89" fmla="*/ 45 h 151"/>
                <a:gd name="T90" fmla="*/ 149 w 178"/>
                <a:gd name="T91" fmla="*/ 53 h 151"/>
                <a:gd name="T92" fmla="*/ 155 w 178"/>
                <a:gd name="T93" fmla="*/ 63 h 151"/>
                <a:gd name="T94" fmla="*/ 159 w 178"/>
                <a:gd name="T95" fmla="*/ 71 h 151"/>
                <a:gd name="T96" fmla="*/ 167 w 178"/>
                <a:gd name="T97" fmla="*/ 88 h 151"/>
                <a:gd name="T98" fmla="*/ 173 w 178"/>
                <a:gd name="T99" fmla="*/ 103 h 151"/>
                <a:gd name="T100" fmla="*/ 176 w 178"/>
                <a:gd name="T101" fmla="*/ 118 h 151"/>
                <a:gd name="T102" fmla="*/ 178 w 178"/>
                <a:gd name="T103" fmla="*/ 129 h 151"/>
                <a:gd name="T104" fmla="*/ 178 w 178"/>
                <a:gd name="T105" fmla="*/ 140 h 151"/>
                <a:gd name="T106" fmla="*/ 178 w 178"/>
                <a:gd name="T107" fmla="*/ 140 h 151"/>
                <a:gd name="T108" fmla="*/ 178 w 178"/>
                <a:gd name="T109" fmla="*/ 144 h 151"/>
                <a:gd name="T110" fmla="*/ 176 w 178"/>
                <a:gd name="T111" fmla="*/ 148 h 151"/>
                <a:gd name="T112" fmla="*/ 171 w 178"/>
                <a:gd name="T113" fmla="*/ 151 h 151"/>
                <a:gd name="T114" fmla="*/ 166 w 178"/>
                <a:gd name="T115" fmla="*/ 151 h 151"/>
                <a:gd name="T116" fmla="*/ 166 w 178"/>
                <a:gd name="T1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8" h="151">
                  <a:moveTo>
                    <a:pt x="166" y="151"/>
                  </a:moveTo>
                  <a:lnTo>
                    <a:pt x="166" y="151"/>
                  </a:lnTo>
                  <a:lnTo>
                    <a:pt x="163" y="151"/>
                  </a:lnTo>
                  <a:lnTo>
                    <a:pt x="158" y="148"/>
                  </a:lnTo>
                  <a:lnTo>
                    <a:pt x="156" y="144"/>
                  </a:lnTo>
                  <a:lnTo>
                    <a:pt x="155" y="140"/>
                  </a:lnTo>
                  <a:lnTo>
                    <a:pt x="155" y="140"/>
                  </a:lnTo>
                  <a:lnTo>
                    <a:pt x="155" y="132"/>
                  </a:lnTo>
                  <a:lnTo>
                    <a:pt x="154" y="121"/>
                  </a:lnTo>
                  <a:lnTo>
                    <a:pt x="150" y="110"/>
                  </a:lnTo>
                  <a:lnTo>
                    <a:pt x="146" y="96"/>
                  </a:lnTo>
                  <a:lnTo>
                    <a:pt x="140" y="82"/>
                  </a:lnTo>
                  <a:lnTo>
                    <a:pt x="131" y="67"/>
                  </a:lnTo>
                  <a:lnTo>
                    <a:pt x="125" y="60"/>
                  </a:lnTo>
                  <a:lnTo>
                    <a:pt x="118" y="54"/>
                  </a:lnTo>
                  <a:lnTo>
                    <a:pt x="118" y="54"/>
                  </a:lnTo>
                  <a:lnTo>
                    <a:pt x="109" y="46"/>
                  </a:lnTo>
                  <a:lnTo>
                    <a:pt x="98" y="40"/>
                  </a:lnTo>
                  <a:lnTo>
                    <a:pt x="86" y="34"/>
                  </a:lnTo>
                  <a:lnTo>
                    <a:pt x="73" y="29"/>
                  </a:lnTo>
                  <a:lnTo>
                    <a:pt x="59" y="26"/>
                  </a:lnTo>
                  <a:lnTo>
                    <a:pt x="45" y="23"/>
                  </a:lnTo>
                  <a:lnTo>
                    <a:pt x="29" y="23"/>
                  </a:lnTo>
                  <a:lnTo>
                    <a:pt x="13" y="23"/>
                  </a:lnTo>
                  <a:lnTo>
                    <a:pt x="13" y="23"/>
                  </a:lnTo>
                  <a:lnTo>
                    <a:pt x="9" y="22"/>
                  </a:lnTo>
                  <a:lnTo>
                    <a:pt x="4" y="20"/>
                  </a:lnTo>
                  <a:lnTo>
                    <a:pt x="2" y="16"/>
                  </a:lnTo>
                  <a:lnTo>
                    <a:pt x="0" y="12"/>
                  </a:lnTo>
                  <a:lnTo>
                    <a:pt x="0" y="12"/>
                  </a:lnTo>
                  <a:lnTo>
                    <a:pt x="2" y="8"/>
                  </a:lnTo>
                  <a:lnTo>
                    <a:pt x="4" y="4"/>
                  </a:lnTo>
                  <a:lnTo>
                    <a:pt x="7" y="1"/>
                  </a:lnTo>
                  <a:lnTo>
                    <a:pt x="12" y="0"/>
                  </a:lnTo>
                  <a:lnTo>
                    <a:pt x="12" y="0"/>
                  </a:lnTo>
                  <a:lnTo>
                    <a:pt x="30" y="0"/>
                  </a:lnTo>
                  <a:lnTo>
                    <a:pt x="49" y="1"/>
                  </a:lnTo>
                  <a:lnTo>
                    <a:pt x="66" y="4"/>
                  </a:lnTo>
                  <a:lnTo>
                    <a:pt x="81" y="7"/>
                  </a:lnTo>
                  <a:lnTo>
                    <a:pt x="96" y="13"/>
                  </a:lnTo>
                  <a:lnTo>
                    <a:pt x="110" y="20"/>
                  </a:lnTo>
                  <a:lnTo>
                    <a:pt x="123" y="28"/>
                  </a:lnTo>
                  <a:lnTo>
                    <a:pt x="134" y="37"/>
                  </a:lnTo>
                  <a:lnTo>
                    <a:pt x="134" y="37"/>
                  </a:lnTo>
                  <a:lnTo>
                    <a:pt x="142" y="45"/>
                  </a:lnTo>
                  <a:lnTo>
                    <a:pt x="149" y="53"/>
                  </a:lnTo>
                  <a:lnTo>
                    <a:pt x="155" y="63"/>
                  </a:lnTo>
                  <a:lnTo>
                    <a:pt x="159" y="71"/>
                  </a:lnTo>
                  <a:lnTo>
                    <a:pt x="167" y="88"/>
                  </a:lnTo>
                  <a:lnTo>
                    <a:pt x="173" y="103"/>
                  </a:lnTo>
                  <a:lnTo>
                    <a:pt x="176" y="118"/>
                  </a:lnTo>
                  <a:lnTo>
                    <a:pt x="178" y="129"/>
                  </a:lnTo>
                  <a:lnTo>
                    <a:pt x="178" y="140"/>
                  </a:lnTo>
                  <a:lnTo>
                    <a:pt x="178" y="140"/>
                  </a:lnTo>
                  <a:lnTo>
                    <a:pt x="178" y="144"/>
                  </a:lnTo>
                  <a:lnTo>
                    <a:pt x="176" y="148"/>
                  </a:lnTo>
                  <a:lnTo>
                    <a:pt x="171" y="151"/>
                  </a:lnTo>
                  <a:lnTo>
                    <a:pt x="166" y="151"/>
                  </a:lnTo>
                  <a:lnTo>
                    <a:pt x="166" y="1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32"/>
            <p:cNvSpPr>
              <a:spLocks/>
            </p:cNvSpPr>
            <p:nvPr userDrawn="1"/>
          </p:nvSpPr>
          <p:spPr bwMode="auto">
            <a:xfrm>
              <a:off x="4346575" y="2446386"/>
              <a:ext cx="209550" cy="90488"/>
            </a:xfrm>
            <a:custGeom>
              <a:avLst/>
              <a:gdLst>
                <a:gd name="T0" fmla="*/ 12 w 264"/>
                <a:gd name="T1" fmla="*/ 116 h 116"/>
                <a:gd name="T2" fmla="*/ 11 w 264"/>
                <a:gd name="T3" fmla="*/ 116 h 116"/>
                <a:gd name="T4" fmla="*/ 4 w 264"/>
                <a:gd name="T5" fmla="*/ 111 h 116"/>
                <a:gd name="T6" fmla="*/ 0 w 264"/>
                <a:gd name="T7" fmla="*/ 103 h 116"/>
                <a:gd name="T8" fmla="*/ 2 w 264"/>
                <a:gd name="T9" fmla="*/ 96 h 116"/>
                <a:gd name="T10" fmla="*/ 7 w 264"/>
                <a:gd name="T11" fmla="*/ 80 h 116"/>
                <a:gd name="T12" fmla="*/ 19 w 264"/>
                <a:gd name="T13" fmla="*/ 59 h 116"/>
                <a:gd name="T14" fmla="*/ 41 w 264"/>
                <a:gd name="T15" fmla="*/ 37 h 116"/>
                <a:gd name="T16" fmla="*/ 50 w 264"/>
                <a:gd name="T17" fmla="*/ 30 h 116"/>
                <a:gd name="T18" fmla="*/ 68 w 264"/>
                <a:gd name="T19" fmla="*/ 20 h 116"/>
                <a:gd name="T20" fmla="*/ 90 w 264"/>
                <a:gd name="T21" fmla="*/ 12 h 116"/>
                <a:gd name="T22" fmla="*/ 115 w 264"/>
                <a:gd name="T23" fmla="*/ 5 h 116"/>
                <a:gd name="T24" fmla="*/ 156 w 264"/>
                <a:gd name="T25" fmla="*/ 0 h 116"/>
                <a:gd name="T26" fmla="*/ 219 w 264"/>
                <a:gd name="T27" fmla="*/ 3 h 116"/>
                <a:gd name="T28" fmla="*/ 254 w 264"/>
                <a:gd name="T29" fmla="*/ 7 h 116"/>
                <a:gd name="T30" fmla="*/ 262 w 264"/>
                <a:gd name="T31" fmla="*/ 12 h 116"/>
                <a:gd name="T32" fmla="*/ 264 w 264"/>
                <a:gd name="T33" fmla="*/ 21 h 116"/>
                <a:gd name="T34" fmla="*/ 262 w 264"/>
                <a:gd name="T35" fmla="*/ 25 h 116"/>
                <a:gd name="T36" fmla="*/ 255 w 264"/>
                <a:gd name="T37" fmla="*/ 30 h 116"/>
                <a:gd name="T38" fmla="*/ 250 w 264"/>
                <a:gd name="T39" fmla="*/ 30 h 116"/>
                <a:gd name="T40" fmla="*/ 211 w 264"/>
                <a:gd name="T41" fmla="*/ 26 h 116"/>
                <a:gd name="T42" fmla="*/ 177 w 264"/>
                <a:gd name="T43" fmla="*/ 23 h 116"/>
                <a:gd name="T44" fmla="*/ 121 w 264"/>
                <a:gd name="T45" fmla="*/ 28 h 116"/>
                <a:gd name="T46" fmla="*/ 82 w 264"/>
                <a:gd name="T47" fmla="*/ 40 h 116"/>
                <a:gd name="T48" fmla="*/ 56 w 264"/>
                <a:gd name="T49" fmla="*/ 55 h 116"/>
                <a:gd name="T50" fmla="*/ 47 w 264"/>
                <a:gd name="T51" fmla="*/ 63 h 116"/>
                <a:gd name="T52" fmla="*/ 33 w 264"/>
                <a:gd name="T53" fmla="*/ 80 h 116"/>
                <a:gd name="T54" fmla="*/ 26 w 264"/>
                <a:gd name="T55" fmla="*/ 95 h 116"/>
                <a:gd name="T56" fmla="*/ 23 w 264"/>
                <a:gd name="T57" fmla="*/ 105 h 116"/>
                <a:gd name="T58" fmla="*/ 22 w 264"/>
                <a:gd name="T59" fmla="*/ 109 h 116"/>
                <a:gd name="T60" fmla="*/ 17 w 264"/>
                <a:gd name="T61" fmla="*/ 115 h 116"/>
                <a:gd name="T62" fmla="*/ 12 w 264"/>
                <a:gd name="T63"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4" h="116">
                  <a:moveTo>
                    <a:pt x="12" y="116"/>
                  </a:moveTo>
                  <a:lnTo>
                    <a:pt x="12" y="116"/>
                  </a:lnTo>
                  <a:lnTo>
                    <a:pt x="11" y="116"/>
                  </a:lnTo>
                  <a:lnTo>
                    <a:pt x="11" y="116"/>
                  </a:lnTo>
                  <a:lnTo>
                    <a:pt x="6" y="115"/>
                  </a:lnTo>
                  <a:lnTo>
                    <a:pt x="4" y="111"/>
                  </a:lnTo>
                  <a:lnTo>
                    <a:pt x="2" y="108"/>
                  </a:lnTo>
                  <a:lnTo>
                    <a:pt x="0" y="103"/>
                  </a:lnTo>
                  <a:lnTo>
                    <a:pt x="0" y="103"/>
                  </a:lnTo>
                  <a:lnTo>
                    <a:pt x="2" y="96"/>
                  </a:lnTo>
                  <a:lnTo>
                    <a:pt x="4" y="89"/>
                  </a:lnTo>
                  <a:lnTo>
                    <a:pt x="7" y="80"/>
                  </a:lnTo>
                  <a:lnTo>
                    <a:pt x="12" y="70"/>
                  </a:lnTo>
                  <a:lnTo>
                    <a:pt x="19" y="59"/>
                  </a:lnTo>
                  <a:lnTo>
                    <a:pt x="28" y="48"/>
                  </a:lnTo>
                  <a:lnTo>
                    <a:pt x="41" y="37"/>
                  </a:lnTo>
                  <a:lnTo>
                    <a:pt x="41" y="37"/>
                  </a:lnTo>
                  <a:lnTo>
                    <a:pt x="50" y="30"/>
                  </a:lnTo>
                  <a:lnTo>
                    <a:pt x="59" y="25"/>
                  </a:lnTo>
                  <a:lnTo>
                    <a:pt x="68" y="20"/>
                  </a:lnTo>
                  <a:lnTo>
                    <a:pt x="79" y="15"/>
                  </a:lnTo>
                  <a:lnTo>
                    <a:pt x="90" y="12"/>
                  </a:lnTo>
                  <a:lnTo>
                    <a:pt x="102" y="8"/>
                  </a:lnTo>
                  <a:lnTo>
                    <a:pt x="115" y="5"/>
                  </a:lnTo>
                  <a:lnTo>
                    <a:pt x="128" y="4"/>
                  </a:lnTo>
                  <a:lnTo>
                    <a:pt x="156" y="0"/>
                  </a:lnTo>
                  <a:lnTo>
                    <a:pt x="186" y="0"/>
                  </a:lnTo>
                  <a:lnTo>
                    <a:pt x="219" y="3"/>
                  </a:lnTo>
                  <a:lnTo>
                    <a:pt x="254" y="7"/>
                  </a:lnTo>
                  <a:lnTo>
                    <a:pt x="254" y="7"/>
                  </a:lnTo>
                  <a:lnTo>
                    <a:pt x="259" y="10"/>
                  </a:lnTo>
                  <a:lnTo>
                    <a:pt x="262" y="12"/>
                  </a:lnTo>
                  <a:lnTo>
                    <a:pt x="264" y="17"/>
                  </a:lnTo>
                  <a:lnTo>
                    <a:pt x="264" y="21"/>
                  </a:lnTo>
                  <a:lnTo>
                    <a:pt x="264" y="21"/>
                  </a:lnTo>
                  <a:lnTo>
                    <a:pt x="262" y="25"/>
                  </a:lnTo>
                  <a:lnTo>
                    <a:pt x="260" y="28"/>
                  </a:lnTo>
                  <a:lnTo>
                    <a:pt x="255" y="30"/>
                  </a:lnTo>
                  <a:lnTo>
                    <a:pt x="250" y="30"/>
                  </a:lnTo>
                  <a:lnTo>
                    <a:pt x="250" y="30"/>
                  </a:lnTo>
                  <a:lnTo>
                    <a:pt x="231" y="27"/>
                  </a:lnTo>
                  <a:lnTo>
                    <a:pt x="211" y="26"/>
                  </a:lnTo>
                  <a:lnTo>
                    <a:pt x="193" y="25"/>
                  </a:lnTo>
                  <a:lnTo>
                    <a:pt x="177" y="23"/>
                  </a:lnTo>
                  <a:lnTo>
                    <a:pt x="147" y="25"/>
                  </a:lnTo>
                  <a:lnTo>
                    <a:pt x="121" y="28"/>
                  </a:lnTo>
                  <a:lnTo>
                    <a:pt x="100" y="33"/>
                  </a:lnTo>
                  <a:lnTo>
                    <a:pt x="82" y="40"/>
                  </a:lnTo>
                  <a:lnTo>
                    <a:pt x="67" y="47"/>
                  </a:lnTo>
                  <a:lnTo>
                    <a:pt x="56" y="55"/>
                  </a:lnTo>
                  <a:lnTo>
                    <a:pt x="56" y="55"/>
                  </a:lnTo>
                  <a:lnTo>
                    <a:pt x="47" y="63"/>
                  </a:lnTo>
                  <a:lnTo>
                    <a:pt x="38" y="72"/>
                  </a:lnTo>
                  <a:lnTo>
                    <a:pt x="33" y="80"/>
                  </a:lnTo>
                  <a:lnTo>
                    <a:pt x="29" y="88"/>
                  </a:lnTo>
                  <a:lnTo>
                    <a:pt x="26" y="95"/>
                  </a:lnTo>
                  <a:lnTo>
                    <a:pt x="25" y="100"/>
                  </a:lnTo>
                  <a:lnTo>
                    <a:pt x="23" y="105"/>
                  </a:lnTo>
                  <a:lnTo>
                    <a:pt x="23" y="105"/>
                  </a:lnTo>
                  <a:lnTo>
                    <a:pt x="22" y="109"/>
                  </a:lnTo>
                  <a:lnTo>
                    <a:pt x="20" y="112"/>
                  </a:lnTo>
                  <a:lnTo>
                    <a:pt x="17" y="115"/>
                  </a:lnTo>
                  <a:lnTo>
                    <a:pt x="12" y="116"/>
                  </a:lnTo>
                  <a:lnTo>
                    <a:pt x="12"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33"/>
            <p:cNvSpPr>
              <a:spLocks/>
            </p:cNvSpPr>
            <p:nvPr userDrawn="1"/>
          </p:nvSpPr>
          <p:spPr bwMode="auto">
            <a:xfrm>
              <a:off x="4086225" y="3408411"/>
              <a:ext cx="180975" cy="153988"/>
            </a:xfrm>
            <a:custGeom>
              <a:avLst/>
              <a:gdLst>
                <a:gd name="T0" fmla="*/ 12 w 228"/>
                <a:gd name="T1" fmla="*/ 193 h 193"/>
                <a:gd name="T2" fmla="*/ 4 w 228"/>
                <a:gd name="T3" fmla="*/ 190 h 193"/>
                <a:gd name="T4" fmla="*/ 0 w 228"/>
                <a:gd name="T5" fmla="*/ 183 h 193"/>
                <a:gd name="T6" fmla="*/ 0 w 228"/>
                <a:gd name="T7" fmla="*/ 178 h 193"/>
                <a:gd name="T8" fmla="*/ 5 w 228"/>
                <a:gd name="T9" fmla="*/ 171 h 193"/>
                <a:gd name="T10" fmla="*/ 9 w 228"/>
                <a:gd name="T11" fmla="*/ 170 h 193"/>
                <a:gd name="T12" fmla="*/ 55 w 228"/>
                <a:gd name="T13" fmla="*/ 161 h 193"/>
                <a:gd name="T14" fmla="*/ 113 w 228"/>
                <a:gd name="T15" fmla="*/ 144 h 193"/>
                <a:gd name="T16" fmla="*/ 142 w 228"/>
                <a:gd name="T17" fmla="*/ 131 h 193"/>
                <a:gd name="T18" fmla="*/ 167 w 228"/>
                <a:gd name="T19" fmla="*/ 117 h 193"/>
                <a:gd name="T20" fmla="*/ 188 w 228"/>
                <a:gd name="T21" fmla="*/ 100 h 193"/>
                <a:gd name="T22" fmla="*/ 201 w 228"/>
                <a:gd name="T23" fmla="*/ 82 h 193"/>
                <a:gd name="T24" fmla="*/ 203 w 228"/>
                <a:gd name="T25" fmla="*/ 73 h 193"/>
                <a:gd name="T26" fmla="*/ 205 w 228"/>
                <a:gd name="T27" fmla="*/ 58 h 193"/>
                <a:gd name="T28" fmla="*/ 202 w 228"/>
                <a:gd name="T29" fmla="*/ 43 h 193"/>
                <a:gd name="T30" fmla="*/ 195 w 228"/>
                <a:gd name="T31" fmla="*/ 26 h 193"/>
                <a:gd name="T32" fmla="*/ 189 w 228"/>
                <a:gd name="T33" fmla="*/ 17 h 193"/>
                <a:gd name="T34" fmla="*/ 188 w 228"/>
                <a:gd name="T35" fmla="*/ 9 h 193"/>
                <a:gd name="T36" fmla="*/ 193 w 228"/>
                <a:gd name="T37" fmla="*/ 1 h 193"/>
                <a:gd name="T38" fmla="*/ 196 w 228"/>
                <a:gd name="T39" fmla="*/ 0 h 193"/>
                <a:gd name="T40" fmla="*/ 205 w 228"/>
                <a:gd name="T41" fmla="*/ 1 h 193"/>
                <a:gd name="T42" fmla="*/ 209 w 228"/>
                <a:gd name="T43" fmla="*/ 4 h 193"/>
                <a:gd name="T44" fmla="*/ 221 w 228"/>
                <a:gd name="T45" fmla="*/ 27 h 193"/>
                <a:gd name="T46" fmla="*/ 227 w 228"/>
                <a:gd name="T47" fmla="*/ 49 h 193"/>
                <a:gd name="T48" fmla="*/ 227 w 228"/>
                <a:gd name="T49" fmla="*/ 70 h 193"/>
                <a:gd name="T50" fmla="*/ 221 w 228"/>
                <a:gd name="T51" fmla="*/ 91 h 193"/>
                <a:gd name="T52" fmla="*/ 218 w 228"/>
                <a:gd name="T53" fmla="*/ 98 h 193"/>
                <a:gd name="T54" fmla="*/ 203 w 228"/>
                <a:gd name="T55" fmla="*/ 117 h 193"/>
                <a:gd name="T56" fmla="*/ 175 w 228"/>
                <a:gd name="T57" fmla="*/ 139 h 193"/>
                <a:gd name="T58" fmla="*/ 142 w 228"/>
                <a:gd name="T59" fmla="*/ 156 h 193"/>
                <a:gd name="T60" fmla="*/ 107 w 228"/>
                <a:gd name="T61" fmla="*/ 170 h 193"/>
                <a:gd name="T62" fmla="*/ 44 w 228"/>
                <a:gd name="T63" fmla="*/ 188 h 193"/>
                <a:gd name="T64" fmla="*/ 13 w 228"/>
                <a:gd name="T65" fmla="*/ 193 h 193"/>
                <a:gd name="T66" fmla="*/ 12 w 228"/>
                <a:gd name="T67"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8" h="193">
                  <a:moveTo>
                    <a:pt x="12" y="193"/>
                  </a:moveTo>
                  <a:lnTo>
                    <a:pt x="12" y="193"/>
                  </a:lnTo>
                  <a:lnTo>
                    <a:pt x="7" y="192"/>
                  </a:lnTo>
                  <a:lnTo>
                    <a:pt x="4" y="190"/>
                  </a:lnTo>
                  <a:lnTo>
                    <a:pt x="1" y="188"/>
                  </a:lnTo>
                  <a:lnTo>
                    <a:pt x="0" y="183"/>
                  </a:lnTo>
                  <a:lnTo>
                    <a:pt x="0" y="183"/>
                  </a:lnTo>
                  <a:lnTo>
                    <a:pt x="0" y="178"/>
                  </a:lnTo>
                  <a:lnTo>
                    <a:pt x="2" y="175"/>
                  </a:lnTo>
                  <a:lnTo>
                    <a:pt x="5" y="171"/>
                  </a:lnTo>
                  <a:lnTo>
                    <a:pt x="9" y="170"/>
                  </a:lnTo>
                  <a:lnTo>
                    <a:pt x="9" y="170"/>
                  </a:lnTo>
                  <a:lnTo>
                    <a:pt x="30" y="167"/>
                  </a:lnTo>
                  <a:lnTo>
                    <a:pt x="55" y="161"/>
                  </a:lnTo>
                  <a:lnTo>
                    <a:pt x="83" y="154"/>
                  </a:lnTo>
                  <a:lnTo>
                    <a:pt x="113" y="144"/>
                  </a:lnTo>
                  <a:lnTo>
                    <a:pt x="127" y="138"/>
                  </a:lnTo>
                  <a:lnTo>
                    <a:pt x="142" y="131"/>
                  </a:lnTo>
                  <a:lnTo>
                    <a:pt x="155" y="124"/>
                  </a:lnTo>
                  <a:lnTo>
                    <a:pt x="167" y="117"/>
                  </a:lnTo>
                  <a:lnTo>
                    <a:pt x="178" y="109"/>
                  </a:lnTo>
                  <a:lnTo>
                    <a:pt x="188" y="100"/>
                  </a:lnTo>
                  <a:lnTo>
                    <a:pt x="195" y="91"/>
                  </a:lnTo>
                  <a:lnTo>
                    <a:pt x="201" y="82"/>
                  </a:lnTo>
                  <a:lnTo>
                    <a:pt x="201" y="82"/>
                  </a:lnTo>
                  <a:lnTo>
                    <a:pt x="203" y="73"/>
                  </a:lnTo>
                  <a:lnTo>
                    <a:pt x="205" y="67"/>
                  </a:lnTo>
                  <a:lnTo>
                    <a:pt x="205" y="58"/>
                  </a:lnTo>
                  <a:lnTo>
                    <a:pt x="204" y="52"/>
                  </a:lnTo>
                  <a:lnTo>
                    <a:pt x="202" y="43"/>
                  </a:lnTo>
                  <a:lnTo>
                    <a:pt x="199" y="34"/>
                  </a:lnTo>
                  <a:lnTo>
                    <a:pt x="195" y="26"/>
                  </a:lnTo>
                  <a:lnTo>
                    <a:pt x="189" y="17"/>
                  </a:lnTo>
                  <a:lnTo>
                    <a:pt x="189" y="17"/>
                  </a:lnTo>
                  <a:lnTo>
                    <a:pt x="188" y="14"/>
                  </a:lnTo>
                  <a:lnTo>
                    <a:pt x="188" y="9"/>
                  </a:lnTo>
                  <a:lnTo>
                    <a:pt x="189" y="4"/>
                  </a:lnTo>
                  <a:lnTo>
                    <a:pt x="193" y="1"/>
                  </a:lnTo>
                  <a:lnTo>
                    <a:pt x="193" y="1"/>
                  </a:lnTo>
                  <a:lnTo>
                    <a:pt x="196" y="0"/>
                  </a:lnTo>
                  <a:lnTo>
                    <a:pt x="201" y="0"/>
                  </a:lnTo>
                  <a:lnTo>
                    <a:pt x="205" y="1"/>
                  </a:lnTo>
                  <a:lnTo>
                    <a:pt x="209" y="4"/>
                  </a:lnTo>
                  <a:lnTo>
                    <a:pt x="209" y="4"/>
                  </a:lnTo>
                  <a:lnTo>
                    <a:pt x="216" y="16"/>
                  </a:lnTo>
                  <a:lnTo>
                    <a:pt x="221" y="27"/>
                  </a:lnTo>
                  <a:lnTo>
                    <a:pt x="225" y="38"/>
                  </a:lnTo>
                  <a:lnTo>
                    <a:pt x="227" y="49"/>
                  </a:lnTo>
                  <a:lnTo>
                    <a:pt x="228" y="60"/>
                  </a:lnTo>
                  <a:lnTo>
                    <a:pt x="227" y="70"/>
                  </a:lnTo>
                  <a:lnTo>
                    <a:pt x="226" y="80"/>
                  </a:lnTo>
                  <a:lnTo>
                    <a:pt x="221" y="91"/>
                  </a:lnTo>
                  <a:lnTo>
                    <a:pt x="221" y="91"/>
                  </a:lnTo>
                  <a:lnTo>
                    <a:pt x="218" y="98"/>
                  </a:lnTo>
                  <a:lnTo>
                    <a:pt x="214" y="105"/>
                  </a:lnTo>
                  <a:lnTo>
                    <a:pt x="203" y="117"/>
                  </a:lnTo>
                  <a:lnTo>
                    <a:pt x="190" y="129"/>
                  </a:lnTo>
                  <a:lnTo>
                    <a:pt x="175" y="139"/>
                  </a:lnTo>
                  <a:lnTo>
                    <a:pt x="159" y="148"/>
                  </a:lnTo>
                  <a:lnTo>
                    <a:pt x="142" y="156"/>
                  </a:lnTo>
                  <a:lnTo>
                    <a:pt x="125" y="164"/>
                  </a:lnTo>
                  <a:lnTo>
                    <a:pt x="107" y="170"/>
                  </a:lnTo>
                  <a:lnTo>
                    <a:pt x="73" y="181"/>
                  </a:lnTo>
                  <a:lnTo>
                    <a:pt x="44" y="188"/>
                  </a:lnTo>
                  <a:lnTo>
                    <a:pt x="22" y="191"/>
                  </a:lnTo>
                  <a:lnTo>
                    <a:pt x="13" y="193"/>
                  </a:lnTo>
                  <a:lnTo>
                    <a:pt x="13" y="193"/>
                  </a:lnTo>
                  <a:lnTo>
                    <a:pt x="12" y="193"/>
                  </a:lnTo>
                  <a:lnTo>
                    <a:pt x="12" y="1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34"/>
            <p:cNvSpPr>
              <a:spLocks/>
            </p:cNvSpPr>
            <p:nvPr userDrawn="1"/>
          </p:nvSpPr>
          <p:spPr bwMode="auto">
            <a:xfrm>
              <a:off x="4086225" y="3303636"/>
              <a:ext cx="66675" cy="26988"/>
            </a:xfrm>
            <a:custGeom>
              <a:avLst/>
              <a:gdLst>
                <a:gd name="T0" fmla="*/ 73 w 84"/>
                <a:gd name="T1" fmla="*/ 35 h 35"/>
                <a:gd name="T2" fmla="*/ 73 w 84"/>
                <a:gd name="T3" fmla="*/ 35 h 35"/>
                <a:gd name="T4" fmla="*/ 68 w 84"/>
                <a:gd name="T5" fmla="*/ 33 h 35"/>
                <a:gd name="T6" fmla="*/ 64 w 84"/>
                <a:gd name="T7" fmla="*/ 31 h 35"/>
                <a:gd name="T8" fmla="*/ 64 w 84"/>
                <a:gd name="T9" fmla="*/ 31 h 35"/>
                <a:gd name="T10" fmla="*/ 61 w 84"/>
                <a:gd name="T11" fmla="*/ 28 h 35"/>
                <a:gd name="T12" fmla="*/ 58 w 84"/>
                <a:gd name="T13" fmla="*/ 25 h 35"/>
                <a:gd name="T14" fmla="*/ 50 w 84"/>
                <a:gd name="T15" fmla="*/ 23 h 35"/>
                <a:gd name="T16" fmla="*/ 43 w 84"/>
                <a:gd name="T17" fmla="*/ 23 h 35"/>
                <a:gd name="T18" fmla="*/ 35 w 84"/>
                <a:gd name="T19" fmla="*/ 24 h 35"/>
                <a:gd name="T20" fmla="*/ 29 w 84"/>
                <a:gd name="T21" fmla="*/ 25 h 35"/>
                <a:gd name="T22" fmla="*/ 23 w 84"/>
                <a:gd name="T23" fmla="*/ 28 h 35"/>
                <a:gd name="T24" fmla="*/ 18 w 84"/>
                <a:gd name="T25" fmla="*/ 31 h 35"/>
                <a:gd name="T26" fmla="*/ 18 w 84"/>
                <a:gd name="T27" fmla="*/ 31 h 35"/>
                <a:gd name="T28" fmla="*/ 13 w 84"/>
                <a:gd name="T29" fmla="*/ 32 h 35"/>
                <a:gd name="T30" fmla="*/ 8 w 84"/>
                <a:gd name="T31" fmla="*/ 32 h 35"/>
                <a:gd name="T32" fmla="*/ 5 w 84"/>
                <a:gd name="T33" fmla="*/ 31 h 35"/>
                <a:gd name="T34" fmla="*/ 1 w 84"/>
                <a:gd name="T35" fmla="*/ 28 h 35"/>
                <a:gd name="T36" fmla="*/ 1 w 84"/>
                <a:gd name="T37" fmla="*/ 28 h 35"/>
                <a:gd name="T38" fmla="*/ 0 w 84"/>
                <a:gd name="T39" fmla="*/ 23 h 35"/>
                <a:gd name="T40" fmla="*/ 0 w 84"/>
                <a:gd name="T41" fmla="*/ 18 h 35"/>
                <a:gd name="T42" fmla="*/ 3 w 84"/>
                <a:gd name="T43" fmla="*/ 15 h 35"/>
                <a:gd name="T44" fmla="*/ 5 w 84"/>
                <a:gd name="T45" fmla="*/ 12 h 35"/>
                <a:gd name="T46" fmla="*/ 5 w 84"/>
                <a:gd name="T47" fmla="*/ 12 h 35"/>
                <a:gd name="T48" fmla="*/ 12 w 84"/>
                <a:gd name="T49" fmla="*/ 8 h 35"/>
                <a:gd name="T50" fmla="*/ 21 w 84"/>
                <a:gd name="T51" fmla="*/ 5 h 35"/>
                <a:gd name="T52" fmla="*/ 30 w 84"/>
                <a:gd name="T53" fmla="*/ 1 h 35"/>
                <a:gd name="T54" fmla="*/ 41 w 84"/>
                <a:gd name="T55" fmla="*/ 0 h 35"/>
                <a:gd name="T56" fmla="*/ 51 w 84"/>
                <a:gd name="T57" fmla="*/ 0 h 35"/>
                <a:gd name="T58" fmla="*/ 62 w 84"/>
                <a:gd name="T59" fmla="*/ 2 h 35"/>
                <a:gd name="T60" fmla="*/ 67 w 84"/>
                <a:gd name="T61" fmla="*/ 5 h 35"/>
                <a:gd name="T62" fmla="*/ 72 w 84"/>
                <a:gd name="T63" fmla="*/ 8 h 35"/>
                <a:gd name="T64" fmla="*/ 76 w 84"/>
                <a:gd name="T65" fmla="*/ 12 h 35"/>
                <a:gd name="T66" fmla="*/ 81 w 84"/>
                <a:gd name="T67" fmla="*/ 16 h 35"/>
                <a:gd name="T68" fmla="*/ 81 w 84"/>
                <a:gd name="T69" fmla="*/ 16 h 35"/>
                <a:gd name="T70" fmla="*/ 83 w 84"/>
                <a:gd name="T71" fmla="*/ 20 h 35"/>
                <a:gd name="T72" fmla="*/ 84 w 84"/>
                <a:gd name="T73" fmla="*/ 24 h 35"/>
                <a:gd name="T74" fmla="*/ 83 w 84"/>
                <a:gd name="T75" fmla="*/ 29 h 35"/>
                <a:gd name="T76" fmla="*/ 80 w 84"/>
                <a:gd name="T77" fmla="*/ 32 h 35"/>
                <a:gd name="T78" fmla="*/ 80 w 84"/>
                <a:gd name="T79" fmla="*/ 32 h 35"/>
                <a:gd name="T80" fmla="*/ 76 w 84"/>
                <a:gd name="T81" fmla="*/ 35 h 35"/>
                <a:gd name="T82" fmla="*/ 73 w 84"/>
                <a:gd name="T83" fmla="*/ 35 h 35"/>
                <a:gd name="T84" fmla="*/ 73 w 84"/>
                <a:gd name="T8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35">
                  <a:moveTo>
                    <a:pt x="73" y="35"/>
                  </a:moveTo>
                  <a:lnTo>
                    <a:pt x="73" y="35"/>
                  </a:lnTo>
                  <a:lnTo>
                    <a:pt x="68" y="33"/>
                  </a:lnTo>
                  <a:lnTo>
                    <a:pt x="64" y="31"/>
                  </a:lnTo>
                  <a:lnTo>
                    <a:pt x="64" y="31"/>
                  </a:lnTo>
                  <a:lnTo>
                    <a:pt x="61" y="28"/>
                  </a:lnTo>
                  <a:lnTo>
                    <a:pt x="58" y="25"/>
                  </a:lnTo>
                  <a:lnTo>
                    <a:pt x="50" y="23"/>
                  </a:lnTo>
                  <a:lnTo>
                    <a:pt x="43" y="23"/>
                  </a:lnTo>
                  <a:lnTo>
                    <a:pt x="35" y="24"/>
                  </a:lnTo>
                  <a:lnTo>
                    <a:pt x="29" y="25"/>
                  </a:lnTo>
                  <a:lnTo>
                    <a:pt x="23" y="28"/>
                  </a:lnTo>
                  <a:lnTo>
                    <a:pt x="18" y="31"/>
                  </a:lnTo>
                  <a:lnTo>
                    <a:pt x="18" y="31"/>
                  </a:lnTo>
                  <a:lnTo>
                    <a:pt x="13" y="32"/>
                  </a:lnTo>
                  <a:lnTo>
                    <a:pt x="8" y="32"/>
                  </a:lnTo>
                  <a:lnTo>
                    <a:pt x="5" y="31"/>
                  </a:lnTo>
                  <a:lnTo>
                    <a:pt x="1" y="28"/>
                  </a:lnTo>
                  <a:lnTo>
                    <a:pt x="1" y="28"/>
                  </a:lnTo>
                  <a:lnTo>
                    <a:pt x="0" y="23"/>
                  </a:lnTo>
                  <a:lnTo>
                    <a:pt x="0" y="18"/>
                  </a:lnTo>
                  <a:lnTo>
                    <a:pt x="3" y="15"/>
                  </a:lnTo>
                  <a:lnTo>
                    <a:pt x="5" y="12"/>
                  </a:lnTo>
                  <a:lnTo>
                    <a:pt x="5" y="12"/>
                  </a:lnTo>
                  <a:lnTo>
                    <a:pt x="12" y="8"/>
                  </a:lnTo>
                  <a:lnTo>
                    <a:pt x="21" y="5"/>
                  </a:lnTo>
                  <a:lnTo>
                    <a:pt x="30" y="1"/>
                  </a:lnTo>
                  <a:lnTo>
                    <a:pt x="41" y="0"/>
                  </a:lnTo>
                  <a:lnTo>
                    <a:pt x="51" y="0"/>
                  </a:lnTo>
                  <a:lnTo>
                    <a:pt x="62" y="2"/>
                  </a:lnTo>
                  <a:lnTo>
                    <a:pt x="67" y="5"/>
                  </a:lnTo>
                  <a:lnTo>
                    <a:pt x="72" y="8"/>
                  </a:lnTo>
                  <a:lnTo>
                    <a:pt x="76" y="12"/>
                  </a:lnTo>
                  <a:lnTo>
                    <a:pt x="81" y="16"/>
                  </a:lnTo>
                  <a:lnTo>
                    <a:pt x="81" y="16"/>
                  </a:lnTo>
                  <a:lnTo>
                    <a:pt x="83" y="20"/>
                  </a:lnTo>
                  <a:lnTo>
                    <a:pt x="84" y="24"/>
                  </a:lnTo>
                  <a:lnTo>
                    <a:pt x="83" y="29"/>
                  </a:lnTo>
                  <a:lnTo>
                    <a:pt x="80" y="32"/>
                  </a:lnTo>
                  <a:lnTo>
                    <a:pt x="80" y="32"/>
                  </a:lnTo>
                  <a:lnTo>
                    <a:pt x="76" y="35"/>
                  </a:lnTo>
                  <a:lnTo>
                    <a:pt x="73" y="35"/>
                  </a:lnTo>
                  <a:lnTo>
                    <a:pt x="7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35"/>
            <p:cNvSpPr>
              <a:spLocks/>
            </p:cNvSpPr>
            <p:nvPr userDrawn="1"/>
          </p:nvSpPr>
          <p:spPr bwMode="auto">
            <a:xfrm>
              <a:off x="4110038" y="2522586"/>
              <a:ext cx="336550" cy="166688"/>
            </a:xfrm>
            <a:custGeom>
              <a:avLst/>
              <a:gdLst>
                <a:gd name="T0" fmla="*/ 301 w 424"/>
                <a:gd name="T1" fmla="*/ 211 h 211"/>
                <a:gd name="T2" fmla="*/ 282 w 424"/>
                <a:gd name="T3" fmla="*/ 209 h 211"/>
                <a:gd name="T4" fmla="*/ 266 w 424"/>
                <a:gd name="T5" fmla="*/ 204 h 211"/>
                <a:gd name="T6" fmla="*/ 250 w 424"/>
                <a:gd name="T7" fmla="*/ 197 h 211"/>
                <a:gd name="T8" fmla="*/ 224 w 424"/>
                <a:gd name="T9" fmla="*/ 176 h 211"/>
                <a:gd name="T10" fmla="*/ 189 w 424"/>
                <a:gd name="T11" fmla="*/ 137 h 211"/>
                <a:gd name="T12" fmla="*/ 165 w 424"/>
                <a:gd name="T13" fmla="*/ 108 h 211"/>
                <a:gd name="T14" fmla="*/ 136 w 424"/>
                <a:gd name="T15" fmla="*/ 82 h 211"/>
                <a:gd name="T16" fmla="*/ 101 w 424"/>
                <a:gd name="T17" fmla="*/ 60 h 211"/>
                <a:gd name="T18" fmla="*/ 82 w 424"/>
                <a:gd name="T19" fmla="*/ 52 h 211"/>
                <a:gd name="T20" fmla="*/ 59 w 424"/>
                <a:gd name="T21" fmla="*/ 46 h 211"/>
                <a:gd name="T22" fmla="*/ 51 w 424"/>
                <a:gd name="T23" fmla="*/ 45 h 211"/>
                <a:gd name="T24" fmla="*/ 27 w 424"/>
                <a:gd name="T25" fmla="*/ 33 h 211"/>
                <a:gd name="T26" fmla="*/ 5 w 424"/>
                <a:gd name="T27" fmla="*/ 22 h 211"/>
                <a:gd name="T28" fmla="*/ 0 w 424"/>
                <a:gd name="T29" fmla="*/ 14 h 211"/>
                <a:gd name="T30" fmla="*/ 1 w 424"/>
                <a:gd name="T31" fmla="*/ 6 h 211"/>
                <a:gd name="T32" fmla="*/ 5 w 424"/>
                <a:gd name="T33" fmla="*/ 2 h 211"/>
                <a:gd name="T34" fmla="*/ 13 w 424"/>
                <a:gd name="T35" fmla="*/ 0 h 211"/>
                <a:gd name="T36" fmla="*/ 17 w 424"/>
                <a:gd name="T37" fmla="*/ 2 h 211"/>
                <a:gd name="T38" fmla="*/ 53 w 424"/>
                <a:gd name="T39" fmla="*/ 21 h 211"/>
                <a:gd name="T40" fmla="*/ 62 w 424"/>
                <a:gd name="T41" fmla="*/ 24 h 211"/>
                <a:gd name="T42" fmla="*/ 89 w 424"/>
                <a:gd name="T43" fmla="*/ 30 h 211"/>
                <a:gd name="T44" fmla="*/ 112 w 424"/>
                <a:gd name="T45" fmla="*/ 39 h 211"/>
                <a:gd name="T46" fmla="*/ 131 w 424"/>
                <a:gd name="T47" fmla="*/ 50 h 211"/>
                <a:gd name="T48" fmla="*/ 166 w 424"/>
                <a:gd name="T49" fmla="*/ 77 h 211"/>
                <a:gd name="T50" fmla="*/ 195 w 424"/>
                <a:gd name="T51" fmla="*/ 107 h 211"/>
                <a:gd name="T52" fmla="*/ 206 w 424"/>
                <a:gd name="T53" fmla="*/ 123 h 211"/>
                <a:gd name="T54" fmla="*/ 233 w 424"/>
                <a:gd name="T55" fmla="*/ 152 h 211"/>
                <a:gd name="T56" fmla="*/ 250 w 424"/>
                <a:gd name="T57" fmla="*/ 168 h 211"/>
                <a:gd name="T58" fmla="*/ 269 w 424"/>
                <a:gd name="T59" fmla="*/ 181 h 211"/>
                <a:gd name="T60" fmla="*/ 290 w 424"/>
                <a:gd name="T61" fmla="*/ 187 h 211"/>
                <a:gd name="T62" fmla="*/ 317 w 424"/>
                <a:gd name="T63" fmla="*/ 187 h 211"/>
                <a:gd name="T64" fmla="*/ 348 w 424"/>
                <a:gd name="T65" fmla="*/ 179 h 211"/>
                <a:gd name="T66" fmla="*/ 385 w 424"/>
                <a:gd name="T67" fmla="*/ 161 h 211"/>
                <a:gd name="T68" fmla="*/ 407 w 424"/>
                <a:gd name="T69" fmla="*/ 150 h 211"/>
                <a:gd name="T70" fmla="*/ 416 w 424"/>
                <a:gd name="T71" fmla="*/ 149 h 211"/>
                <a:gd name="T72" fmla="*/ 423 w 424"/>
                <a:gd name="T73" fmla="*/ 153 h 211"/>
                <a:gd name="T74" fmla="*/ 424 w 424"/>
                <a:gd name="T75" fmla="*/ 158 h 211"/>
                <a:gd name="T76" fmla="*/ 422 w 424"/>
                <a:gd name="T77" fmla="*/ 166 h 211"/>
                <a:gd name="T78" fmla="*/ 418 w 424"/>
                <a:gd name="T79" fmla="*/ 169 h 211"/>
                <a:gd name="T80" fmla="*/ 384 w 424"/>
                <a:gd name="T81" fmla="*/ 188 h 211"/>
                <a:gd name="T82" fmla="*/ 353 w 424"/>
                <a:gd name="T83" fmla="*/ 201 h 211"/>
                <a:gd name="T84" fmla="*/ 325 w 424"/>
                <a:gd name="T85" fmla="*/ 209 h 211"/>
                <a:gd name="T86" fmla="*/ 301 w 424"/>
                <a:gd name="T87"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4" h="211">
                  <a:moveTo>
                    <a:pt x="301" y="211"/>
                  </a:moveTo>
                  <a:lnTo>
                    <a:pt x="301" y="211"/>
                  </a:lnTo>
                  <a:lnTo>
                    <a:pt x="292" y="210"/>
                  </a:lnTo>
                  <a:lnTo>
                    <a:pt x="282" y="209"/>
                  </a:lnTo>
                  <a:lnTo>
                    <a:pt x="274" y="207"/>
                  </a:lnTo>
                  <a:lnTo>
                    <a:pt x="266" y="204"/>
                  </a:lnTo>
                  <a:lnTo>
                    <a:pt x="258" y="201"/>
                  </a:lnTo>
                  <a:lnTo>
                    <a:pt x="250" y="197"/>
                  </a:lnTo>
                  <a:lnTo>
                    <a:pt x="236" y="188"/>
                  </a:lnTo>
                  <a:lnTo>
                    <a:pt x="224" y="176"/>
                  </a:lnTo>
                  <a:lnTo>
                    <a:pt x="212" y="165"/>
                  </a:lnTo>
                  <a:lnTo>
                    <a:pt x="189" y="137"/>
                  </a:lnTo>
                  <a:lnTo>
                    <a:pt x="189" y="137"/>
                  </a:lnTo>
                  <a:lnTo>
                    <a:pt x="165" y="108"/>
                  </a:lnTo>
                  <a:lnTo>
                    <a:pt x="151" y="95"/>
                  </a:lnTo>
                  <a:lnTo>
                    <a:pt x="136" y="82"/>
                  </a:lnTo>
                  <a:lnTo>
                    <a:pt x="120" y="69"/>
                  </a:lnTo>
                  <a:lnTo>
                    <a:pt x="101" y="60"/>
                  </a:lnTo>
                  <a:lnTo>
                    <a:pt x="92" y="55"/>
                  </a:lnTo>
                  <a:lnTo>
                    <a:pt x="82" y="52"/>
                  </a:lnTo>
                  <a:lnTo>
                    <a:pt x="70" y="48"/>
                  </a:lnTo>
                  <a:lnTo>
                    <a:pt x="59" y="46"/>
                  </a:lnTo>
                  <a:lnTo>
                    <a:pt x="59" y="46"/>
                  </a:lnTo>
                  <a:lnTo>
                    <a:pt x="51" y="45"/>
                  </a:lnTo>
                  <a:lnTo>
                    <a:pt x="44" y="42"/>
                  </a:lnTo>
                  <a:lnTo>
                    <a:pt x="27" y="33"/>
                  </a:lnTo>
                  <a:lnTo>
                    <a:pt x="5" y="22"/>
                  </a:lnTo>
                  <a:lnTo>
                    <a:pt x="5" y="22"/>
                  </a:lnTo>
                  <a:lnTo>
                    <a:pt x="1" y="19"/>
                  </a:lnTo>
                  <a:lnTo>
                    <a:pt x="0" y="14"/>
                  </a:lnTo>
                  <a:lnTo>
                    <a:pt x="0" y="10"/>
                  </a:lnTo>
                  <a:lnTo>
                    <a:pt x="1" y="6"/>
                  </a:lnTo>
                  <a:lnTo>
                    <a:pt x="1" y="6"/>
                  </a:lnTo>
                  <a:lnTo>
                    <a:pt x="5" y="2"/>
                  </a:lnTo>
                  <a:lnTo>
                    <a:pt x="8" y="0"/>
                  </a:lnTo>
                  <a:lnTo>
                    <a:pt x="13" y="0"/>
                  </a:lnTo>
                  <a:lnTo>
                    <a:pt x="17" y="2"/>
                  </a:lnTo>
                  <a:lnTo>
                    <a:pt x="17" y="2"/>
                  </a:lnTo>
                  <a:lnTo>
                    <a:pt x="40" y="15"/>
                  </a:lnTo>
                  <a:lnTo>
                    <a:pt x="53" y="21"/>
                  </a:lnTo>
                  <a:lnTo>
                    <a:pt x="62" y="24"/>
                  </a:lnTo>
                  <a:lnTo>
                    <a:pt x="62" y="24"/>
                  </a:lnTo>
                  <a:lnTo>
                    <a:pt x="76" y="27"/>
                  </a:lnTo>
                  <a:lnTo>
                    <a:pt x="89" y="30"/>
                  </a:lnTo>
                  <a:lnTo>
                    <a:pt x="100" y="35"/>
                  </a:lnTo>
                  <a:lnTo>
                    <a:pt x="112" y="39"/>
                  </a:lnTo>
                  <a:lnTo>
                    <a:pt x="122" y="44"/>
                  </a:lnTo>
                  <a:lnTo>
                    <a:pt x="131" y="50"/>
                  </a:lnTo>
                  <a:lnTo>
                    <a:pt x="150" y="62"/>
                  </a:lnTo>
                  <a:lnTo>
                    <a:pt x="166" y="77"/>
                  </a:lnTo>
                  <a:lnTo>
                    <a:pt x="181" y="92"/>
                  </a:lnTo>
                  <a:lnTo>
                    <a:pt x="195" y="107"/>
                  </a:lnTo>
                  <a:lnTo>
                    <a:pt x="206" y="123"/>
                  </a:lnTo>
                  <a:lnTo>
                    <a:pt x="206" y="123"/>
                  </a:lnTo>
                  <a:lnTo>
                    <a:pt x="224" y="143"/>
                  </a:lnTo>
                  <a:lnTo>
                    <a:pt x="233" y="152"/>
                  </a:lnTo>
                  <a:lnTo>
                    <a:pt x="241" y="161"/>
                  </a:lnTo>
                  <a:lnTo>
                    <a:pt x="250" y="168"/>
                  </a:lnTo>
                  <a:lnTo>
                    <a:pt x="259" y="175"/>
                  </a:lnTo>
                  <a:lnTo>
                    <a:pt x="269" y="181"/>
                  </a:lnTo>
                  <a:lnTo>
                    <a:pt x="279" y="184"/>
                  </a:lnTo>
                  <a:lnTo>
                    <a:pt x="290" y="187"/>
                  </a:lnTo>
                  <a:lnTo>
                    <a:pt x="303" y="188"/>
                  </a:lnTo>
                  <a:lnTo>
                    <a:pt x="317" y="187"/>
                  </a:lnTo>
                  <a:lnTo>
                    <a:pt x="332" y="183"/>
                  </a:lnTo>
                  <a:lnTo>
                    <a:pt x="348" y="179"/>
                  </a:lnTo>
                  <a:lnTo>
                    <a:pt x="365" y="172"/>
                  </a:lnTo>
                  <a:lnTo>
                    <a:pt x="385" y="161"/>
                  </a:lnTo>
                  <a:lnTo>
                    <a:pt x="407" y="150"/>
                  </a:lnTo>
                  <a:lnTo>
                    <a:pt x="407" y="150"/>
                  </a:lnTo>
                  <a:lnTo>
                    <a:pt x="411" y="148"/>
                  </a:lnTo>
                  <a:lnTo>
                    <a:pt x="416" y="149"/>
                  </a:lnTo>
                  <a:lnTo>
                    <a:pt x="419" y="150"/>
                  </a:lnTo>
                  <a:lnTo>
                    <a:pt x="423" y="153"/>
                  </a:lnTo>
                  <a:lnTo>
                    <a:pt x="423" y="153"/>
                  </a:lnTo>
                  <a:lnTo>
                    <a:pt x="424" y="158"/>
                  </a:lnTo>
                  <a:lnTo>
                    <a:pt x="424" y="163"/>
                  </a:lnTo>
                  <a:lnTo>
                    <a:pt x="422" y="166"/>
                  </a:lnTo>
                  <a:lnTo>
                    <a:pt x="418" y="169"/>
                  </a:lnTo>
                  <a:lnTo>
                    <a:pt x="418" y="169"/>
                  </a:lnTo>
                  <a:lnTo>
                    <a:pt x="401" y="180"/>
                  </a:lnTo>
                  <a:lnTo>
                    <a:pt x="384" y="188"/>
                  </a:lnTo>
                  <a:lnTo>
                    <a:pt x="368" y="195"/>
                  </a:lnTo>
                  <a:lnTo>
                    <a:pt x="353" y="201"/>
                  </a:lnTo>
                  <a:lnTo>
                    <a:pt x="339" y="205"/>
                  </a:lnTo>
                  <a:lnTo>
                    <a:pt x="325" y="209"/>
                  </a:lnTo>
                  <a:lnTo>
                    <a:pt x="313" y="210"/>
                  </a:lnTo>
                  <a:lnTo>
                    <a:pt x="301" y="211"/>
                  </a:lnTo>
                  <a:lnTo>
                    <a:pt x="301"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Line 136"/>
            <p:cNvSpPr>
              <a:spLocks noChangeShapeType="1"/>
            </p:cNvSpPr>
            <p:nvPr userDrawn="1"/>
          </p:nvSpPr>
          <p:spPr bwMode="auto">
            <a:xfrm>
              <a:off x="4049713" y="266069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Freeform 137"/>
            <p:cNvSpPr>
              <a:spLocks/>
            </p:cNvSpPr>
            <p:nvPr userDrawn="1"/>
          </p:nvSpPr>
          <p:spPr bwMode="auto">
            <a:xfrm>
              <a:off x="4340225" y="2160636"/>
              <a:ext cx="93663" cy="127000"/>
            </a:xfrm>
            <a:custGeom>
              <a:avLst/>
              <a:gdLst>
                <a:gd name="T0" fmla="*/ 106 w 117"/>
                <a:gd name="T1" fmla="*/ 160 h 160"/>
                <a:gd name="T2" fmla="*/ 106 w 117"/>
                <a:gd name="T3" fmla="*/ 160 h 160"/>
                <a:gd name="T4" fmla="*/ 101 w 117"/>
                <a:gd name="T5" fmla="*/ 159 h 160"/>
                <a:gd name="T6" fmla="*/ 101 w 117"/>
                <a:gd name="T7" fmla="*/ 159 h 160"/>
                <a:gd name="T8" fmla="*/ 84 w 117"/>
                <a:gd name="T9" fmla="*/ 152 h 160"/>
                <a:gd name="T10" fmla="*/ 68 w 117"/>
                <a:gd name="T11" fmla="*/ 144 h 160"/>
                <a:gd name="T12" fmla="*/ 53 w 117"/>
                <a:gd name="T13" fmla="*/ 136 h 160"/>
                <a:gd name="T14" fmla="*/ 40 w 117"/>
                <a:gd name="T15" fmla="*/ 127 h 160"/>
                <a:gd name="T16" fmla="*/ 28 w 117"/>
                <a:gd name="T17" fmla="*/ 116 h 160"/>
                <a:gd name="T18" fmla="*/ 19 w 117"/>
                <a:gd name="T19" fmla="*/ 106 h 160"/>
                <a:gd name="T20" fmla="*/ 12 w 117"/>
                <a:gd name="T21" fmla="*/ 94 h 160"/>
                <a:gd name="T22" fmla="*/ 6 w 117"/>
                <a:gd name="T23" fmla="*/ 82 h 160"/>
                <a:gd name="T24" fmla="*/ 6 w 117"/>
                <a:gd name="T25" fmla="*/ 82 h 160"/>
                <a:gd name="T26" fmla="*/ 2 w 117"/>
                <a:gd name="T27" fmla="*/ 67 h 160"/>
                <a:gd name="T28" fmla="*/ 0 w 117"/>
                <a:gd name="T29" fmla="*/ 53 h 160"/>
                <a:gd name="T30" fmla="*/ 0 w 117"/>
                <a:gd name="T31" fmla="*/ 40 h 160"/>
                <a:gd name="T32" fmla="*/ 1 w 117"/>
                <a:gd name="T33" fmla="*/ 30 h 160"/>
                <a:gd name="T34" fmla="*/ 3 w 117"/>
                <a:gd name="T35" fmla="*/ 21 h 160"/>
                <a:gd name="T36" fmla="*/ 5 w 117"/>
                <a:gd name="T37" fmla="*/ 13 h 160"/>
                <a:gd name="T38" fmla="*/ 8 w 117"/>
                <a:gd name="T39" fmla="*/ 6 h 160"/>
                <a:gd name="T40" fmla="*/ 8 w 117"/>
                <a:gd name="T41" fmla="*/ 6 h 160"/>
                <a:gd name="T42" fmla="*/ 11 w 117"/>
                <a:gd name="T43" fmla="*/ 2 h 160"/>
                <a:gd name="T44" fmla="*/ 15 w 117"/>
                <a:gd name="T45" fmla="*/ 0 h 160"/>
                <a:gd name="T46" fmla="*/ 19 w 117"/>
                <a:gd name="T47" fmla="*/ 0 h 160"/>
                <a:gd name="T48" fmla="*/ 24 w 117"/>
                <a:gd name="T49" fmla="*/ 1 h 160"/>
                <a:gd name="T50" fmla="*/ 24 w 117"/>
                <a:gd name="T51" fmla="*/ 1 h 160"/>
                <a:gd name="T52" fmla="*/ 27 w 117"/>
                <a:gd name="T53" fmla="*/ 3 h 160"/>
                <a:gd name="T54" fmla="*/ 29 w 117"/>
                <a:gd name="T55" fmla="*/ 8 h 160"/>
                <a:gd name="T56" fmla="*/ 29 w 117"/>
                <a:gd name="T57" fmla="*/ 11 h 160"/>
                <a:gd name="T58" fmla="*/ 28 w 117"/>
                <a:gd name="T59" fmla="*/ 16 h 160"/>
                <a:gd name="T60" fmla="*/ 28 w 117"/>
                <a:gd name="T61" fmla="*/ 16 h 160"/>
                <a:gd name="T62" fmla="*/ 26 w 117"/>
                <a:gd name="T63" fmla="*/ 22 h 160"/>
                <a:gd name="T64" fmla="*/ 24 w 117"/>
                <a:gd name="T65" fmla="*/ 35 h 160"/>
                <a:gd name="T66" fmla="*/ 23 w 117"/>
                <a:gd name="T67" fmla="*/ 43 h 160"/>
                <a:gd name="T68" fmla="*/ 23 w 117"/>
                <a:gd name="T69" fmla="*/ 52 h 160"/>
                <a:gd name="T70" fmla="*/ 24 w 117"/>
                <a:gd name="T71" fmla="*/ 62 h 160"/>
                <a:gd name="T72" fmla="*/ 27 w 117"/>
                <a:gd name="T73" fmla="*/ 74 h 160"/>
                <a:gd name="T74" fmla="*/ 27 w 117"/>
                <a:gd name="T75" fmla="*/ 74 h 160"/>
                <a:gd name="T76" fmla="*/ 32 w 117"/>
                <a:gd name="T77" fmla="*/ 83 h 160"/>
                <a:gd name="T78" fmla="*/ 39 w 117"/>
                <a:gd name="T79" fmla="*/ 93 h 160"/>
                <a:gd name="T80" fmla="*/ 47 w 117"/>
                <a:gd name="T81" fmla="*/ 101 h 160"/>
                <a:gd name="T82" fmla="*/ 56 w 117"/>
                <a:gd name="T83" fmla="*/ 109 h 160"/>
                <a:gd name="T84" fmla="*/ 68 w 117"/>
                <a:gd name="T85" fmla="*/ 117 h 160"/>
                <a:gd name="T86" fmla="*/ 79 w 117"/>
                <a:gd name="T87" fmla="*/ 124 h 160"/>
                <a:gd name="T88" fmla="*/ 94 w 117"/>
                <a:gd name="T89" fmla="*/ 131 h 160"/>
                <a:gd name="T90" fmla="*/ 109 w 117"/>
                <a:gd name="T91" fmla="*/ 137 h 160"/>
                <a:gd name="T92" fmla="*/ 109 w 117"/>
                <a:gd name="T93" fmla="*/ 137 h 160"/>
                <a:gd name="T94" fmla="*/ 112 w 117"/>
                <a:gd name="T95" fmla="*/ 139 h 160"/>
                <a:gd name="T96" fmla="*/ 116 w 117"/>
                <a:gd name="T97" fmla="*/ 144 h 160"/>
                <a:gd name="T98" fmla="*/ 117 w 117"/>
                <a:gd name="T99" fmla="*/ 147 h 160"/>
                <a:gd name="T100" fmla="*/ 116 w 117"/>
                <a:gd name="T101" fmla="*/ 152 h 160"/>
                <a:gd name="T102" fmla="*/ 116 w 117"/>
                <a:gd name="T103" fmla="*/ 152 h 160"/>
                <a:gd name="T104" fmla="*/ 115 w 117"/>
                <a:gd name="T105" fmla="*/ 155 h 160"/>
                <a:gd name="T106" fmla="*/ 111 w 117"/>
                <a:gd name="T107" fmla="*/ 158 h 160"/>
                <a:gd name="T108" fmla="*/ 109 w 117"/>
                <a:gd name="T109" fmla="*/ 159 h 160"/>
                <a:gd name="T110" fmla="*/ 106 w 117"/>
                <a:gd name="T111" fmla="*/ 160 h 160"/>
                <a:gd name="T112" fmla="*/ 106 w 117"/>
                <a:gd name="T113"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7" h="160">
                  <a:moveTo>
                    <a:pt x="106" y="160"/>
                  </a:moveTo>
                  <a:lnTo>
                    <a:pt x="106" y="160"/>
                  </a:lnTo>
                  <a:lnTo>
                    <a:pt x="101" y="159"/>
                  </a:lnTo>
                  <a:lnTo>
                    <a:pt x="101" y="159"/>
                  </a:lnTo>
                  <a:lnTo>
                    <a:pt x="84" y="152"/>
                  </a:lnTo>
                  <a:lnTo>
                    <a:pt x="68" y="144"/>
                  </a:lnTo>
                  <a:lnTo>
                    <a:pt x="53" y="136"/>
                  </a:lnTo>
                  <a:lnTo>
                    <a:pt x="40" y="127"/>
                  </a:lnTo>
                  <a:lnTo>
                    <a:pt x="28" y="116"/>
                  </a:lnTo>
                  <a:lnTo>
                    <a:pt x="19" y="106"/>
                  </a:lnTo>
                  <a:lnTo>
                    <a:pt x="12" y="94"/>
                  </a:lnTo>
                  <a:lnTo>
                    <a:pt x="6" y="82"/>
                  </a:lnTo>
                  <a:lnTo>
                    <a:pt x="6" y="82"/>
                  </a:lnTo>
                  <a:lnTo>
                    <a:pt x="2" y="67"/>
                  </a:lnTo>
                  <a:lnTo>
                    <a:pt x="0" y="53"/>
                  </a:lnTo>
                  <a:lnTo>
                    <a:pt x="0" y="40"/>
                  </a:lnTo>
                  <a:lnTo>
                    <a:pt x="1" y="30"/>
                  </a:lnTo>
                  <a:lnTo>
                    <a:pt x="3" y="21"/>
                  </a:lnTo>
                  <a:lnTo>
                    <a:pt x="5" y="13"/>
                  </a:lnTo>
                  <a:lnTo>
                    <a:pt x="8" y="6"/>
                  </a:lnTo>
                  <a:lnTo>
                    <a:pt x="8" y="6"/>
                  </a:lnTo>
                  <a:lnTo>
                    <a:pt x="11" y="2"/>
                  </a:lnTo>
                  <a:lnTo>
                    <a:pt x="15" y="0"/>
                  </a:lnTo>
                  <a:lnTo>
                    <a:pt x="19" y="0"/>
                  </a:lnTo>
                  <a:lnTo>
                    <a:pt x="24" y="1"/>
                  </a:lnTo>
                  <a:lnTo>
                    <a:pt x="24" y="1"/>
                  </a:lnTo>
                  <a:lnTo>
                    <a:pt x="27" y="3"/>
                  </a:lnTo>
                  <a:lnTo>
                    <a:pt x="29" y="8"/>
                  </a:lnTo>
                  <a:lnTo>
                    <a:pt x="29" y="11"/>
                  </a:lnTo>
                  <a:lnTo>
                    <a:pt x="28" y="16"/>
                  </a:lnTo>
                  <a:lnTo>
                    <a:pt x="28" y="16"/>
                  </a:lnTo>
                  <a:lnTo>
                    <a:pt x="26" y="22"/>
                  </a:lnTo>
                  <a:lnTo>
                    <a:pt x="24" y="35"/>
                  </a:lnTo>
                  <a:lnTo>
                    <a:pt x="23" y="43"/>
                  </a:lnTo>
                  <a:lnTo>
                    <a:pt x="23" y="52"/>
                  </a:lnTo>
                  <a:lnTo>
                    <a:pt x="24" y="62"/>
                  </a:lnTo>
                  <a:lnTo>
                    <a:pt x="27" y="74"/>
                  </a:lnTo>
                  <a:lnTo>
                    <a:pt x="27" y="74"/>
                  </a:lnTo>
                  <a:lnTo>
                    <a:pt x="32" y="83"/>
                  </a:lnTo>
                  <a:lnTo>
                    <a:pt x="39" y="93"/>
                  </a:lnTo>
                  <a:lnTo>
                    <a:pt x="47" y="101"/>
                  </a:lnTo>
                  <a:lnTo>
                    <a:pt x="56" y="109"/>
                  </a:lnTo>
                  <a:lnTo>
                    <a:pt x="68" y="117"/>
                  </a:lnTo>
                  <a:lnTo>
                    <a:pt x="79" y="124"/>
                  </a:lnTo>
                  <a:lnTo>
                    <a:pt x="94" y="131"/>
                  </a:lnTo>
                  <a:lnTo>
                    <a:pt x="109" y="137"/>
                  </a:lnTo>
                  <a:lnTo>
                    <a:pt x="109" y="137"/>
                  </a:lnTo>
                  <a:lnTo>
                    <a:pt x="112" y="139"/>
                  </a:lnTo>
                  <a:lnTo>
                    <a:pt x="116" y="144"/>
                  </a:lnTo>
                  <a:lnTo>
                    <a:pt x="117" y="147"/>
                  </a:lnTo>
                  <a:lnTo>
                    <a:pt x="116" y="152"/>
                  </a:lnTo>
                  <a:lnTo>
                    <a:pt x="116" y="152"/>
                  </a:lnTo>
                  <a:lnTo>
                    <a:pt x="115" y="155"/>
                  </a:lnTo>
                  <a:lnTo>
                    <a:pt x="111" y="158"/>
                  </a:lnTo>
                  <a:lnTo>
                    <a:pt x="109" y="159"/>
                  </a:lnTo>
                  <a:lnTo>
                    <a:pt x="106" y="160"/>
                  </a:lnTo>
                  <a:lnTo>
                    <a:pt x="106" y="1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Line 138"/>
            <p:cNvSpPr>
              <a:spLocks noChangeShapeType="1"/>
            </p:cNvSpPr>
            <p:nvPr userDrawn="1"/>
          </p:nvSpPr>
          <p:spPr bwMode="auto">
            <a:xfrm>
              <a:off x="4217988" y="242574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Freeform 139"/>
            <p:cNvSpPr>
              <a:spLocks/>
            </p:cNvSpPr>
            <p:nvPr userDrawn="1"/>
          </p:nvSpPr>
          <p:spPr bwMode="auto">
            <a:xfrm>
              <a:off x="4000500" y="2619424"/>
              <a:ext cx="258763" cy="190500"/>
            </a:xfrm>
            <a:custGeom>
              <a:avLst/>
              <a:gdLst>
                <a:gd name="T0" fmla="*/ 259 w 326"/>
                <a:gd name="T1" fmla="*/ 240 h 240"/>
                <a:gd name="T2" fmla="*/ 235 w 326"/>
                <a:gd name="T3" fmla="*/ 238 h 240"/>
                <a:gd name="T4" fmla="*/ 213 w 326"/>
                <a:gd name="T5" fmla="*/ 230 h 240"/>
                <a:gd name="T6" fmla="*/ 194 w 326"/>
                <a:gd name="T7" fmla="*/ 217 h 240"/>
                <a:gd name="T8" fmla="*/ 176 w 326"/>
                <a:gd name="T9" fmla="*/ 201 h 240"/>
                <a:gd name="T10" fmla="*/ 161 w 326"/>
                <a:gd name="T11" fmla="*/ 182 h 240"/>
                <a:gd name="T12" fmla="*/ 135 w 326"/>
                <a:gd name="T13" fmla="*/ 141 h 240"/>
                <a:gd name="T14" fmla="*/ 123 w 326"/>
                <a:gd name="T15" fmla="*/ 120 h 240"/>
                <a:gd name="T16" fmla="*/ 100 w 326"/>
                <a:gd name="T17" fmla="*/ 80 h 240"/>
                <a:gd name="T18" fmla="*/ 76 w 326"/>
                <a:gd name="T19" fmla="*/ 48 h 240"/>
                <a:gd name="T20" fmla="*/ 63 w 326"/>
                <a:gd name="T21" fmla="*/ 36 h 240"/>
                <a:gd name="T22" fmla="*/ 48 w 326"/>
                <a:gd name="T23" fmla="*/ 28 h 240"/>
                <a:gd name="T24" fmla="*/ 32 w 326"/>
                <a:gd name="T25" fmla="*/ 23 h 240"/>
                <a:gd name="T26" fmla="*/ 14 w 326"/>
                <a:gd name="T27" fmla="*/ 25 h 240"/>
                <a:gd name="T28" fmla="*/ 9 w 326"/>
                <a:gd name="T29" fmla="*/ 25 h 240"/>
                <a:gd name="T30" fmla="*/ 2 w 326"/>
                <a:gd name="T31" fmla="*/ 19 h 240"/>
                <a:gd name="T32" fmla="*/ 0 w 326"/>
                <a:gd name="T33" fmla="*/ 14 h 240"/>
                <a:gd name="T34" fmla="*/ 2 w 326"/>
                <a:gd name="T35" fmla="*/ 6 h 240"/>
                <a:gd name="T36" fmla="*/ 10 w 326"/>
                <a:gd name="T37" fmla="*/ 2 h 240"/>
                <a:gd name="T38" fmla="*/ 22 w 326"/>
                <a:gd name="T39" fmla="*/ 0 h 240"/>
                <a:gd name="T40" fmla="*/ 45 w 326"/>
                <a:gd name="T41" fmla="*/ 3 h 240"/>
                <a:gd name="T42" fmla="*/ 65 w 326"/>
                <a:gd name="T43" fmla="*/ 10 h 240"/>
                <a:gd name="T44" fmla="*/ 82 w 326"/>
                <a:gd name="T45" fmla="*/ 22 h 240"/>
                <a:gd name="T46" fmla="*/ 98 w 326"/>
                <a:gd name="T47" fmla="*/ 37 h 240"/>
                <a:gd name="T48" fmla="*/ 119 w 326"/>
                <a:gd name="T49" fmla="*/ 66 h 240"/>
                <a:gd name="T50" fmla="*/ 143 w 326"/>
                <a:gd name="T51" fmla="*/ 109 h 240"/>
                <a:gd name="T52" fmla="*/ 158 w 326"/>
                <a:gd name="T53" fmla="*/ 134 h 240"/>
                <a:gd name="T54" fmla="*/ 180 w 326"/>
                <a:gd name="T55" fmla="*/ 170 h 240"/>
                <a:gd name="T56" fmla="*/ 197 w 326"/>
                <a:gd name="T57" fmla="*/ 189 h 240"/>
                <a:gd name="T58" fmla="*/ 215 w 326"/>
                <a:gd name="T59" fmla="*/ 204 h 240"/>
                <a:gd name="T60" fmla="*/ 237 w 326"/>
                <a:gd name="T61" fmla="*/ 214 h 240"/>
                <a:gd name="T62" fmla="*/ 264 w 326"/>
                <a:gd name="T63" fmla="*/ 217 h 240"/>
                <a:gd name="T64" fmla="*/ 294 w 326"/>
                <a:gd name="T65" fmla="*/ 212 h 240"/>
                <a:gd name="T66" fmla="*/ 310 w 326"/>
                <a:gd name="T67" fmla="*/ 207 h 240"/>
                <a:gd name="T68" fmla="*/ 319 w 326"/>
                <a:gd name="T69" fmla="*/ 207 h 240"/>
                <a:gd name="T70" fmla="*/ 325 w 326"/>
                <a:gd name="T71" fmla="*/ 212 h 240"/>
                <a:gd name="T72" fmla="*/ 326 w 326"/>
                <a:gd name="T73" fmla="*/ 217 h 240"/>
                <a:gd name="T74" fmla="*/ 323 w 326"/>
                <a:gd name="T75" fmla="*/ 225 h 240"/>
                <a:gd name="T76" fmla="*/ 319 w 326"/>
                <a:gd name="T77" fmla="*/ 227 h 240"/>
                <a:gd name="T78" fmla="*/ 287 w 326"/>
                <a:gd name="T79" fmla="*/ 238 h 240"/>
                <a:gd name="T80" fmla="*/ 259 w 326"/>
                <a:gd name="T8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6" h="240">
                  <a:moveTo>
                    <a:pt x="259" y="240"/>
                  </a:moveTo>
                  <a:lnTo>
                    <a:pt x="259" y="240"/>
                  </a:lnTo>
                  <a:lnTo>
                    <a:pt x="247" y="240"/>
                  </a:lnTo>
                  <a:lnTo>
                    <a:pt x="235" y="238"/>
                  </a:lnTo>
                  <a:lnTo>
                    <a:pt x="223" y="234"/>
                  </a:lnTo>
                  <a:lnTo>
                    <a:pt x="213" y="230"/>
                  </a:lnTo>
                  <a:lnTo>
                    <a:pt x="203" y="224"/>
                  </a:lnTo>
                  <a:lnTo>
                    <a:pt x="194" y="217"/>
                  </a:lnTo>
                  <a:lnTo>
                    <a:pt x="184" y="210"/>
                  </a:lnTo>
                  <a:lnTo>
                    <a:pt x="176" y="201"/>
                  </a:lnTo>
                  <a:lnTo>
                    <a:pt x="168" y="193"/>
                  </a:lnTo>
                  <a:lnTo>
                    <a:pt x="161" y="182"/>
                  </a:lnTo>
                  <a:lnTo>
                    <a:pt x="147" y="163"/>
                  </a:lnTo>
                  <a:lnTo>
                    <a:pt x="135" y="141"/>
                  </a:lnTo>
                  <a:lnTo>
                    <a:pt x="123" y="120"/>
                  </a:lnTo>
                  <a:lnTo>
                    <a:pt x="123" y="120"/>
                  </a:lnTo>
                  <a:lnTo>
                    <a:pt x="112" y="99"/>
                  </a:lnTo>
                  <a:lnTo>
                    <a:pt x="100" y="80"/>
                  </a:lnTo>
                  <a:lnTo>
                    <a:pt x="89" y="63"/>
                  </a:lnTo>
                  <a:lnTo>
                    <a:pt x="76" y="48"/>
                  </a:lnTo>
                  <a:lnTo>
                    <a:pt x="70" y="42"/>
                  </a:lnTo>
                  <a:lnTo>
                    <a:pt x="63" y="36"/>
                  </a:lnTo>
                  <a:lnTo>
                    <a:pt x="56" y="31"/>
                  </a:lnTo>
                  <a:lnTo>
                    <a:pt x="48" y="28"/>
                  </a:lnTo>
                  <a:lnTo>
                    <a:pt x="40" y="25"/>
                  </a:lnTo>
                  <a:lnTo>
                    <a:pt x="32" y="23"/>
                  </a:lnTo>
                  <a:lnTo>
                    <a:pt x="23" y="23"/>
                  </a:lnTo>
                  <a:lnTo>
                    <a:pt x="14" y="25"/>
                  </a:lnTo>
                  <a:lnTo>
                    <a:pt x="14" y="25"/>
                  </a:lnTo>
                  <a:lnTo>
                    <a:pt x="9" y="25"/>
                  </a:lnTo>
                  <a:lnTo>
                    <a:pt x="5" y="22"/>
                  </a:lnTo>
                  <a:lnTo>
                    <a:pt x="2" y="19"/>
                  </a:lnTo>
                  <a:lnTo>
                    <a:pt x="0" y="14"/>
                  </a:lnTo>
                  <a:lnTo>
                    <a:pt x="0" y="14"/>
                  </a:lnTo>
                  <a:lnTo>
                    <a:pt x="0" y="10"/>
                  </a:lnTo>
                  <a:lnTo>
                    <a:pt x="2" y="6"/>
                  </a:lnTo>
                  <a:lnTo>
                    <a:pt x="6" y="3"/>
                  </a:lnTo>
                  <a:lnTo>
                    <a:pt x="10" y="2"/>
                  </a:lnTo>
                  <a:lnTo>
                    <a:pt x="10" y="2"/>
                  </a:lnTo>
                  <a:lnTo>
                    <a:pt x="22" y="0"/>
                  </a:lnTo>
                  <a:lnTo>
                    <a:pt x="33" y="0"/>
                  </a:lnTo>
                  <a:lnTo>
                    <a:pt x="45" y="3"/>
                  </a:lnTo>
                  <a:lnTo>
                    <a:pt x="55" y="5"/>
                  </a:lnTo>
                  <a:lnTo>
                    <a:pt x="65" y="10"/>
                  </a:lnTo>
                  <a:lnTo>
                    <a:pt x="74" y="15"/>
                  </a:lnTo>
                  <a:lnTo>
                    <a:pt x="82" y="22"/>
                  </a:lnTo>
                  <a:lnTo>
                    <a:pt x="90" y="29"/>
                  </a:lnTo>
                  <a:lnTo>
                    <a:pt x="98" y="37"/>
                  </a:lnTo>
                  <a:lnTo>
                    <a:pt x="105" y="46"/>
                  </a:lnTo>
                  <a:lnTo>
                    <a:pt x="119" y="66"/>
                  </a:lnTo>
                  <a:lnTo>
                    <a:pt x="131" y="87"/>
                  </a:lnTo>
                  <a:lnTo>
                    <a:pt x="143" y="109"/>
                  </a:lnTo>
                  <a:lnTo>
                    <a:pt x="143" y="109"/>
                  </a:lnTo>
                  <a:lnTo>
                    <a:pt x="158" y="134"/>
                  </a:lnTo>
                  <a:lnTo>
                    <a:pt x="172" y="158"/>
                  </a:lnTo>
                  <a:lnTo>
                    <a:pt x="180" y="170"/>
                  </a:lnTo>
                  <a:lnTo>
                    <a:pt x="188" y="180"/>
                  </a:lnTo>
                  <a:lnTo>
                    <a:pt x="197" y="189"/>
                  </a:lnTo>
                  <a:lnTo>
                    <a:pt x="206" y="197"/>
                  </a:lnTo>
                  <a:lnTo>
                    <a:pt x="215" y="204"/>
                  </a:lnTo>
                  <a:lnTo>
                    <a:pt x="227" y="210"/>
                  </a:lnTo>
                  <a:lnTo>
                    <a:pt x="237" y="214"/>
                  </a:lnTo>
                  <a:lnTo>
                    <a:pt x="250" y="216"/>
                  </a:lnTo>
                  <a:lnTo>
                    <a:pt x="264" y="217"/>
                  </a:lnTo>
                  <a:lnTo>
                    <a:pt x="278" y="216"/>
                  </a:lnTo>
                  <a:lnTo>
                    <a:pt x="294" y="212"/>
                  </a:lnTo>
                  <a:lnTo>
                    <a:pt x="310" y="207"/>
                  </a:lnTo>
                  <a:lnTo>
                    <a:pt x="310" y="207"/>
                  </a:lnTo>
                  <a:lnTo>
                    <a:pt x="314" y="205"/>
                  </a:lnTo>
                  <a:lnTo>
                    <a:pt x="319" y="207"/>
                  </a:lnTo>
                  <a:lnTo>
                    <a:pt x="323" y="209"/>
                  </a:lnTo>
                  <a:lnTo>
                    <a:pt x="325" y="212"/>
                  </a:lnTo>
                  <a:lnTo>
                    <a:pt x="325" y="212"/>
                  </a:lnTo>
                  <a:lnTo>
                    <a:pt x="326" y="217"/>
                  </a:lnTo>
                  <a:lnTo>
                    <a:pt x="325" y="222"/>
                  </a:lnTo>
                  <a:lnTo>
                    <a:pt x="323" y="225"/>
                  </a:lnTo>
                  <a:lnTo>
                    <a:pt x="319" y="227"/>
                  </a:lnTo>
                  <a:lnTo>
                    <a:pt x="319" y="227"/>
                  </a:lnTo>
                  <a:lnTo>
                    <a:pt x="303" y="233"/>
                  </a:lnTo>
                  <a:lnTo>
                    <a:pt x="287" y="238"/>
                  </a:lnTo>
                  <a:lnTo>
                    <a:pt x="273" y="240"/>
                  </a:lnTo>
                  <a:lnTo>
                    <a:pt x="259" y="240"/>
                  </a:lnTo>
                  <a:lnTo>
                    <a:pt x="259" y="2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40"/>
            <p:cNvSpPr>
              <a:spLocks/>
            </p:cNvSpPr>
            <p:nvPr userDrawn="1"/>
          </p:nvSpPr>
          <p:spPr bwMode="auto">
            <a:xfrm>
              <a:off x="4029075" y="3084561"/>
              <a:ext cx="298450" cy="130175"/>
            </a:xfrm>
            <a:custGeom>
              <a:avLst/>
              <a:gdLst>
                <a:gd name="T0" fmla="*/ 11 w 375"/>
                <a:gd name="T1" fmla="*/ 163 h 163"/>
                <a:gd name="T2" fmla="*/ 3 w 375"/>
                <a:gd name="T3" fmla="*/ 159 h 163"/>
                <a:gd name="T4" fmla="*/ 1 w 375"/>
                <a:gd name="T5" fmla="*/ 155 h 163"/>
                <a:gd name="T6" fmla="*/ 1 w 375"/>
                <a:gd name="T7" fmla="*/ 148 h 163"/>
                <a:gd name="T8" fmla="*/ 2 w 375"/>
                <a:gd name="T9" fmla="*/ 145 h 163"/>
                <a:gd name="T10" fmla="*/ 34 w 375"/>
                <a:gd name="T11" fmla="*/ 102 h 163"/>
                <a:gd name="T12" fmla="*/ 74 w 375"/>
                <a:gd name="T13" fmla="*/ 59 h 163"/>
                <a:gd name="T14" fmla="*/ 105 w 375"/>
                <a:gd name="T15" fmla="*/ 31 h 163"/>
                <a:gd name="T16" fmla="*/ 127 w 375"/>
                <a:gd name="T17" fmla="*/ 16 h 163"/>
                <a:gd name="T18" fmla="*/ 150 w 375"/>
                <a:gd name="T19" fmla="*/ 4 h 163"/>
                <a:gd name="T20" fmla="*/ 161 w 375"/>
                <a:gd name="T21" fmla="*/ 1 h 163"/>
                <a:gd name="T22" fmla="*/ 169 w 375"/>
                <a:gd name="T23" fmla="*/ 2 h 163"/>
                <a:gd name="T24" fmla="*/ 175 w 375"/>
                <a:gd name="T25" fmla="*/ 9 h 163"/>
                <a:gd name="T26" fmla="*/ 175 w 375"/>
                <a:gd name="T27" fmla="*/ 14 h 163"/>
                <a:gd name="T28" fmla="*/ 172 w 375"/>
                <a:gd name="T29" fmla="*/ 21 h 163"/>
                <a:gd name="T30" fmla="*/ 167 w 375"/>
                <a:gd name="T31" fmla="*/ 23 h 163"/>
                <a:gd name="T32" fmla="*/ 150 w 375"/>
                <a:gd name="T33" fmla="*/ 30 h 163"/>
                <a:gd name="T34" fmla="*/ 115 w 375"/>
                <a:gd name="T35" fmla="*/ 52 h 163"/>
                <a:gd name="T36" fmla="*/ 83 w 375"/>
                <a:gd name="T37" fmla="*/ 82 h 163"/>
                <a:gd name="T38" fmla="*/ 44 w 375"/>
                <a:gd name="T39" fmla="*/ 129 h 163"/>
                <a:gd name="T40" fmla="*/ 77 w 375"/>
                <a:gd name="T41" fmla="*/ 119 h 163"/>
                <a:gd name="T42" fmla="*/ 163 w 375"/>
                <a:gd name="T43" fmla="*/ 97 h 163"/>
                <a:gd name="T44" fmla="*/ 254 w 375"/>
                <a:gd name="T45" fmla="*/ 78 h 163"/>
                <a:gd name="T46" fmla="*/ 297 w 375"/>
                <a:gd name="T47" fmla="*/ 74 h 163"/>
                <a:gd name="T48" fmla="*/ 332 w 375"/>
                <a:gd name="T49" fmla="*/ 75 h 163"/>
                <a:gd name="T50" fmla="*/ 357 w 375"/>
                <a:gd name="T51" fmla="*/ 80 h 163"/>
                <a:gd name="T52" fmla="*/ 364 w 375"/>
                <a:gd name="T53" fmla="*/ 84 h 163"/>
                <a:gd name="T54" fmla="*/ 373 w 375"/>
                <a:gd name="T55" fmla="*/ 93 h 163"/>
                <a:gd name="T56" fmla="*/ 375 w 375"/>
                <a:gd name="T57" fmla="*/ 99 h 163"/>
                <a:gd name="T58" fmla="*/ 374 w 375"/>
                <a:gd name="T59" fmla="*/ 108 h 163"/>
                <a:gd name="T60" fmla="*/ 369 w 375"/>
                <a:gd name="T61" fmla="*/ 114 h 163"/>
                <a:gd name="T62" fmla="*/ 364 w 375"/>
                <a:gd name="T63" fmla="*/ 114 h 163"/>
                <a:gd name="T64" fmla="*/ 356 w 375"/>
                <a:gd name="T65" fmla="*/ 110 h 163"/>
                <a:gd name="T66" fmla="*/ 354 w 375"/>
                <a:gd name="T67" fmla="*/ 106 h 163"/>
                <a:gd name="T68" fmla="*/ 348 w 375"/>
                <a:gd name="T69" fmla="*/ 101 h 163"/>
                <a:gd name="T70" fmla="*/ 342 w 375"/>
                <a:gd name="T71" fmla="*/ 99 h 163"/>
                <a:gd name="T72" fmla="*/ 320 w 375"/>
                <a:gd name="T73" fmla="*/ 97 h 163"/>
                <a:gd name="T74" fmla="*/ 279 w 375"/>
                <a:gd name="T75" fmla="*/ 99 h 163"/>
                <a:gd name="T76" fmla="*/ 229 w 375"/>
                <a:gd name="T77" fmla="*/ 106 h 163"/>
                <a:gd name="T78" fmla="*/ 123 w 375"/>
                <a:gd name="T79" fmla="*/ 129 h 163"/>
                <a:gd name="T80" fmla="*/ 39 w 375"/>
                <a:gd name="T81" fmla="*/ 154 h 163"/>
                <a:gd name="T82" fmla="*/ 16 w 375"/>
                <a:gd name="T83" fmla="*/ 162 h 163"/>
                <a:gd name="T84" fmla="*/ 11 w 375"/>
                <a:gd name="T8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163">
                  <a:moveTo>
                    <a:pt x="11" y="163"/>
                  </a:moveTo>
                  <a:lnTo>
                    <a:pt x="11" y="163"/>
                  </a:lnTo>
                  <a:lnTo>
                    <a:pt x="7" y="162"/>
                  </a:lnTo>
                  <a:lnTo>
                    <a:pt x="3" y="159"/>
                  </a:lnTo>
                  <a:lnTo>
                    <a:pt x="3" y="159"/>
                  </a:lnTo>
                  <a:lnTo>
                    <a:pt x="1" y="155"/>
                  </a:lnTo>
                  <a:lnTo>
                    <a:pt x="0" y="152"/>
                  </a:lnTo>
                  <a:lnTo>
                    <a:pt x="1" y="148"/>
                  </a:lnTo>
                  <a:lnTo>
                    <a:pt x="2" y="145"/>
                  </a:lnTo>
                  <a:lnTo>
                    <a:pt x="2" y="145"/>
                  </a:lnTo>
                  <a:lnTo>
                    <a:pt x="18" y="124"/>
                  </a:lnTo>
                  <a:lnTo>
                    <a:pt x="34" y="102"/>
                  </a:lnTo>
                  <a:lnTo>
                    <a:pt x="54" y="80"/>
                  </a:lnTo>
                  <a:lnTo>
                    <a:pt x="74" y="59"/>
                  </a:lnTo>
                  <a:lnTo>
                    <a:pt x="94" y="40"/>
                  </a:lnTo>
                  <a:lnTo>
                    <a:pt x="105" y="31"/>
                  </a:lnTo>
                  <a:lnTo>
                    <a:pt x="116" y="23"/>
                  </a:lnTo>
                  <a:lnTo>
                    <a:pt x="127" y="16"/>
                  </a:lnTo>
                  <a:lnTo>
                    <a:pt x="138" y="9"/>
                  </a:lnTo>
                  <a:lnTo>
                    <a:pt x="150" y="4"/>
                  </a:lnTo>
                  <a:lnTo>
                    <a:pt x="161" y="1"/>
                  </a:lnTo>
                  <a:lnTo>
                    <a:pt x="161" y="1"/>
                  </a:lnTo>
                  <a:lnTo>
                    <a:pt x="166" y="0"/>
                  </a:lnTo>
                  <a:lnTo>
                    <a:pt x="169" y="2"/>
                  </a:lnTo>
                  <a:lnTo>
                    <a:pt x="173" y="4"/>
                  </a:lnTo>
                  <a:lnTo>
                    <a:pt x="175" y="9"/>
                  </a:lnTo>
                  <a:lnTo>
                    <a:pt x="175" y="9"/>
                  </a:lnTo>
                  <a:lnTo>
                    <a:pt x="175" y="14"/>
                  </a:lnTo>
                  <a:lnTo>
                    <a:pt x="174" y="17"/>
                  </a:lnTo>
                  <a:lnTo>
                    <a:pt x="172" y="21"/>
                  </a:lnTo>
                  <a:lnTo>
                    <a:pt x="167" y="23"/>
                  </a:lnTo>
                  <a:lnTo>
                    <a:pt x="167" y="23"/>
                  </a:lnTo>
                  <a:lnTo>
                    <a:pt x="159" y="25"/>
                  </a:lnTo>
                  <a:lnTo>
                    <a:pt x="150" y="30"/>
                  </a:lnTo>
                  <a:lnTo>
                    <a:pt x="132" y="39"/>
                  </a:lnTo>
                  <a:lnTo>
                    <a:pt x="115" y="52"/>
                  </a:lnTo>
                  <a:lnTo>
                    <a:pt x="99" y="67"/>
                  </a:lnTo>
                  <a:lnTo>
                    <a:pt x="83" y="82"/>
                  </a:lnTo>
                  <a:lnTo>
                    <a:pt x="69" y="98"/>
                  </a:lnTo>
                  <a:lnTo>
                    <a:pt x="44" y="129"/>
                  </a:lnTo>
                  <a:lnTo>
                    <a:pt x="44" y="129"/>
                  </a:lnTo>
                  <a:lnTo>
                    <a:pt x="77" y="119"/>
                  </a:lnTo>
                  <a:lnTo>
                    <a:pt x="119" y="107"/>
                  </a:lnTo>
                  <a:lnTo>
                    <a:pt x="163" y="97"/>
                  </a:lnTo>
                  <a:lnTo>
                    <a:pt x="210" y="86"/>
                  </a:lnTo>
                  <a:lnTo>
                    <a:pt x="254" y="78"/>
                  </a:lnTo>
                  <a:lnTo>
                    <a:pt x="276" y="76"/>
                  </a:lnTo>
                  <a:lnTo>
                    <a:pt x="297" y="74"/>
                  </a:lnTo>
                  <a:lnTo>
                    <a:pt x="316" y="74"/>
                  </a:lnTo>
                  <a:lnTo>
                    <a:pt x="332" y="75"/>
                  </a:lnTo>
                  <a:lnTo>
                    <a:pt x="345" y="77"/>
                  </a:lnTo>
                  <a:lnTo>
                    <a:pt x="357" y="80"/>
                  </a:lnTo>
                  <a:lnTo>
                    <a:pt x="357" y="80"/>
                  </a:lnTo>
                  <a:lnTo>
                    <a:pt x="364" y="84"/>
                  </a:lnTo>
                  <a:lnTo>
                    <a:pt x="369" y="89"/>
                  </a:lnTo>
                  <a:lnTo>
                    <a:pt x="373" y="93"/>
                  </a:lnTo>
                  <a:lnTo>
                    <a:pt x="375" y="99"/>
                  </a:lnTo>
                  <a:lnTo>
                    <a:pt x="375" y="99"/>
                  </a:lnTo>
                  <a:lnTo>
                    <a:pt x="375" y="104"/>
                  </a:lnTo>
                  <a:lnTo>
                    <a:pt x="374" y="108"/>
                  </a:lnTo>
                  <a:lnTo>
                    <a:pt x="372" y="112"/>
                  </a:lnTo>
                  <a:lnTo>
                    <a:pt x="369" y="114"/>
                  </a:lnTo>
                  <a:lnTo>
                    <a:pt x="369" y="114"/>
                  </a:lnTo>
                  <a:lnTo>
                    <a:pt x="364" y="114"/>
                  </a:lnTo>
                  <a:lnTo>
                    <a:pt x="359" y="113"/>
                  </a:lnTo>
                  <a:lnTo>
                    <a:pt x="356" y="110"/>
                  </a:lnTo>
                  <a:lnTo>
                    <a:pt x="354" y="106"/>
                  </a:lnTo>
                  <a:lnTo>
                    <a:pt x="354" y="106"/>
                  </a:lnTo>
                  <a:lnTo>
                    <a:pt x="351" y="104"/>
                  </a:lnTo>
                  <a:lnTo>
                    <a:pt x="348" y="101"/>
                  </a:lnTo>
                  <a:lnTo>
                    <a:pt x="348" y="101"/>
                  </a:lnTo>
                  <a:lnTo>
                    <a:pt x="342" y="99"/>
                  </a:lnTo>
                  <a:lnTo>
                    <a:pt x="336" y="98"/>
                  </a:lnTo>
                  <a:lnTo>
                    <a:pt x="320" y="97"/>
                  </a:lnTo>
                  <a:lnTo>
                    <a:pt x="301" y="97"/>
                  </a:lnTo>
                  <a:lnTo>
                    <a:pt x="279" y="99"/>
                  </a:lnTo>
                  <a:lnTo>
                    <a:pt x="254" y="101"/>
                  </a:lnTo>
                  <a:lnTo>
                    <a:pt x="229" y="106"/>
                  </a:lnTo>
                  <a:lnTo>
                    <a:pt x="176" y="116"/>
                  </a:lnTo>
                  <a:lnTo>
                    <a:pt x="123" y="129"/>
                  </a:lnTo>
                  <a:lnTo>
                    <a:pt x="76" y="143"/>
                  </a:lnTo>
                  <a:lnTo>
                    <a:pt x="39" y="154"/>
                  </a:lnTo>
                  <a:lnTo>
                    <a:pt x="16" y="162"/>
                  </a:lnTo>
                  <a:lnTo>
                    <a:pt x="16" y="162"/>
                  </a:lnTo>
                  <a:lnTo>
                    <a:pt x="11" y="163"/>
                  </a:lnTo>
                  <a:lnTo>
                    <a:pt x="11" y="1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41"/>
            <p:cNvSpPr>
              <a:spLocks/>
            </p:cNvSpPr>
            <p:nvPr userDrawn="1"/>
          </p:nvSpPr>
          <p:spPr bwMode="auto">
            <a:xfrm>
              <a:off x="3970338" y="2781349"/>
              <a:ext cx="185738" cy="206375"/>
            </a:xfrm>
            <a:custGeom>
              <a:avLst/>
              <a:gdLst>
                <a:gd name="T0" fmla="*/ 222 w 234"/>
                <a:gd name="T1" fmla="*/ 260 h 260"/>
                <a:gd name="T2" fmla="*/ 214 w 234"/>
                <a:gd name="T3" fmla="*/ 257 h 260"/>
                <a:gd name="T4" fmla="*/ 211 w 234"/>
                <a:gd name="T5" fmla="*/ 249 h 260"/>
                <a:gd name="T6" fmla="*/ 210 w 234"/>
                <a:gd name="T7" fmla="*/ 238 h 260"/>
                <a:gd name="T8" fmla="*/ 205 w 234"/>
                <a:gd name="T9" fmla="*/ 219 h 260"/>
                <a:gd name="T10" fmla="*/ 197 w 234"/>
                <a:gd name="T11" fmla="*/ 203 h 260"/>
                <a:gd name="T12" fmla="*/ 187 w 234"/>
                <a:gd name="T13" fmla="*/ 189 h 260"/>
                <a:gd name="T14" fmla="*/ 168 w 234"/>
                <a:gd name="T15" fmla="*/ 173 h 260"/>
                <a:gd name="T16" fmla="*/ 139 w 234"/>
                <a:gd name="T17" fmla="*/ 155 h 260"/>
                <a:gd name="T18" fmla="*/ 123 w 234"/>
                <a:gd name="T19" fmla="*/ 148 h 260"/>
                <a:gd name="T20" fmla="*/ 92 w 234"/>
                <a:gd name="T21" fmla="*/ 130 h 260"/>
                <a:gd name="T22" fmla="*/ 63 w 234"/>
                <a:gd name="T23" fmla="*/ 111 h 260"/>
                <a:gd name="T24" fmla="*/ 53 w 234"/>
                <a:gd name="T25" fmla="*/ 98 h 260"/>
                <a:gd name="T26" fmla="*/ 44 w 234"/>
                <a:gd name="T27" fmla="*/ 82 h 260"/>
                <a:gd name="T28" fmla="*/ 38 w 234"/>
                <a:gd name="T29" fmla="*/ 65 h 260"/>
                <a:gd name="T30" fmla="*/ 36 w 234"/>
                <a:gd name="T31" fmla="*/ 43 h 260"/>
                <a:gd name="T32" fmla="*/ 35 w 234"/>
                <a:gd name="T33" fmla="*/ 38 h 260"/>
                <a:gd name="T34" fmla="*/ 26 w 234"/>
                <a:gd name="T35" fmla="*/ 30 h 260"/>
                <a:gd name="T36" fmla="*/ 14 w 234"/>
                <a:gd name="T37" fmla="*/ 24 h 260"/>
                <a:gd name="T38" fmla="*/ 9 w 234"/>
                <a:gd name="T39" fmla="*/ 23 h 260"/>
                <a:gd name="T40" fmla="*/ 2 w 234"/>
                <a:gd name="T41" fmla="*/ 19 h 260"/>
                <a:gd name="T42" fmla="*/ 0 w 234"/>
                <a:gd name="T43" fmla="*/ 10 h 260"/>
                <a:gd name="T44" fmla="*/ 1 w 234"/>
                <a:gd name="T45" fmla="*/ 6 h 260"/>
                <a:gd name="T46" fmla="*/ 9 w 234"/>
                <a:gd name="T47" fmla="*/ 0 h 260"/>
                <a:gd name="T48" fmla="*/ 14 w 234"/>
                <a:gd name="T49" fmla="*/ 0 h 260"/>
                <a:gd name="T50" fmla="*/ 28 w 234"/>
                <a:gd name="T51" fmla="*/ 5 h 260"/>
                <a:gd name="T52" fmla="*/ 41 w 234"/>
                <a:gd name="T53" fmla="*/ 13 h 260"/>
                <a:gd name="T54" fmla="*/ 53 w 234"/>
                <a:gd name="T55" fmla="*/ 26 h 260"/>
                <a:gd name="T56" fmla="*/ 59 w 234"/>
                <a:gd name="T57" fmla="*/ 43 h 260"/>
                <a:gd name="T58" fmla="*/ 59 w 234"/>
                <a:gd name="T59" fmla="*/ 51 h 260"/>
                <a:gd name="T60" fmla="*/ 62 w 234"/>
                <a:gd name="T61" fmla="*/ 66 h 260"/>
                <a:gd name="T62" fmla="*/ 68 w 234"/>
                <a:gd name="T63" fmla="*/ 80 h 260"/>
                <a:gd name="T64" fmla="*/ 82 w 234"/>
                <a:gd name="T65" fmla="*/ 95 h 260"/>
                <a:gd name="T66" fmla="*/ 105 w 234"/>
                <a:gd name="T67" fmla="*/ 112 h 260"/>
                <a:gd name="T68" fmla="*/ 134 w 234"/>
                <a:gd name="T69" fmla="*/ 127 h 260"/>
                <a:gd name="T70" fmla="*/ 167 w 234"/>
                <a:gd name="T71" fmla="*/ 144 h 260"/>
                <a:gd name="T72" fmla="*/ 191 w 234"/>
                <a:gd name="T73" fmla="*/ 160 h 260"/>
                <a:gd name="T74" fmla="*/ 205 w 234"/>
                <a:gd name="T75" fmla="*/ 174 h 260"/>
                <a:gd name="T76" fmla="*/ 217 w 234"/>
                <a:gd name="T77" fmla="*/ 190 h 260"/>
                <a:gd name="T78" fmla="*/ 226 w 234"/>
                <a:gd name="T79" fmla="*/ 210 h 260"/>
                <a:gd name="T80" fmla="*/ 233 w 234"/>
                <a:gd name="T81" fmla="*/ 234 h 260"/>
                <a:gd name="T82" fmla="*/ 234 w 234"/>
                <a:gd name="T83" fmla="*/ 247 h 260"/>
                <a:gd name="T84" fmla="*/ 232 w 234"/>
                <a:gd name="T85" fmla="*/ 256 h 260"/>
                <a:gd name="T86" fmla="*/ 223 w 234"/>
                <a:gd name="T87" fmla="*/ 260 h 260"/>
                <a:gd name="T88" fmla="*/ 222 w 234"/>
                <a:gd name="T89"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4" h="260">
                  <a:moveTo>
                    <a:pt x="222" y="260"/>
                  </a:moveTo>
                  <a:lnTo>
                    <a:pt x="222" y="260"/>
                  </a:lnTo>
                  <a:lnTo>
                    <a:pt x="218" y="258"/>
                  </a:lnTo>
                  <a:lnTo>
                    <a:pt x="214" y="257"/>
                  </a:lnTo>
                  <a:lnTo>
                    <a:pt x="212" y="254"/>
                  </a:lnTo>
                  <a:lnTo>
                    <a:pt x="211" y="249"/>
                  </a:lnTo>
                  <a:lnTo>
                    <a:pt x="211" y="249"/>
                  </a:lnTo>
                  <a:lnTo>
                    <a:pt x="210" y="238"/>
                  </a:lnTo>
                  <a:lnTo>
                    <a:pt x="207" y="228"/>
                  </a:lnTo>
                  <a:lnTo>
                    <a:pt x="205" y="219"/>
                  </a:lnTo>
                  <a:lnTo>
                    <a:pt x="202" y="210"/>
                  </a:lnTo>
                  <a:lnTo>
                    <a:pt x="197" y="203"/>
                  </a:lnTo>
                  <a:lnTo>
                    <a:pt x="192" y="195"/>
                  </a:lnTo>
                  <a:lnTo>
                    <a:pt x="187" y="189"/>
                  </a:lnTo>
                  <a:lnTo>
                    <a:pt x="181" y="183"/>
                  </a:lnTo>
                  <a:lnTo>
                    <a:pt x="168" y="173"/>
                  </a:lnTo>
                  <a:lnTo>
                    <a:pt x="154" y="164"/>
                  </a:lnTo>
                  <a:lnTo>
                    <a:pt x="139" y="155"/>
                  </a:lnTo>
                  <a:lnTo>
                    <a:pt x="123" y="148"/>
                  </a:lnTo>
                  <a:lnTo>
                    <a:pt x="123" y="148"/>
                  </a:lnTo>
                  <a:lnTo>
                    <a:pt x="107" y="140"/>
                  </a:lnTo>
                  <a:lnTo>
                    <a:pt x="92" y="130"/>
                  </a:lnTo>
                  <a:lnTo>
                    <a:pt x="77" y="121"/>
                  </a:lnTo>
                  <a:lnTo>
                    <a:pt x="63" y="111"/>
                  </a:lnTo>
                  <a:lnTo>
                    <a:pt x="58" y="104"/>
                  </a:lnTo>
                  <a:lnTo>
                    <a:pt x="53" y="98"/>
                  </a:lnTo>
                  <a:lnTo>
                    <a:pt x="48" y="90"/>
                  </a:lnTo>
                  <a:lnTo>
                    <a:pt x="44" y="82"/>
                  </a:lnTo>
                  <a:lnTo>
                    <a:pt x="40" y="74"/>
                  </a:lnTo>
                  <a:lnTo>
                    <a:pt x="38" y="65"/>
                  </a:lnTo>
                  <a:lnTo>
                    <a:pt x="36" y="54"/>
                  </a:lnTo>
                  <a:lnTo>
                    <a:pt x="36" y="43"/>
                  </a:lnTo>
                  <a:lnTo>
                    <a:pt x="36" y="43"/>
                  </a:lnTo>
                  <a:lnTo>
                    <a:pt x="35" y="38"/>
                  </a:lnTo>
                  <a:lnTo>
                    <a:pt x="31" y="34"/>
                  </a:lnTo>
                  <a:lnTo>
                    <a:pt x="26" y="30"/>
                  </a:lnTo>
                  <a:lnTo>
                    <a:pt x="22" y="28"/>
                  </a:lnTo>
                  <a:lnTo>
                    <a:pt x="14" y="24"/>
                  </a:lnTo>
                  <a:lnTo>
                    <a:pt x="9" y="23"/>
                  </a:lnTo>
                  <a:lnTo>
                    <a:pt x="9" y="23"/>
                  </a:lnTo>
                  <a:lnTo>
                    <a:pt x="5" y="22"/>
                  </a:lnTo>
                  <a:lnTo>
                    <a:pt x="2" y="19"/>
                  </a:lnTo>
                  <a:lnTo>
                    <a:pt x="0" y="14"/>
                  </a:lnTo>
                  <a:lnTo>
                    <a:pt x="0" y="10"/>
                  </a:lnTo>
                  <a:lnTo>
                    <a:pt x="0" y="10"/>
                  </a:lnTo>
                  <a:lnTo>
                    <a:pt x="1" y="6"/>
                  </a:lnTo>
                  <a:lnTo>
                    <a:pt x="5" y="3"/>
                  </a:lnTo>
                  <a:lnTo>
                    <a:pt x="9" y="0"/>
                  </a:lnTo>
                  <a:lnTo>
                    <a:pt x="14" y="0"/>
                  </a:lnTo>
                  <a:lnTo>
                    <a:pt x="14" y="0"/>
                  </a:lnTo>
                  <a:lnTo>
                    <a:pt x="20" y="3"/>
                  </a:lnTo>
                  <a:lnTo>
                    <a:pt x="28" y="5"/>
                  </a:lnTo>
                  <a:lnTo>
                    <a:pt x="35" y="8"/>
                  </a:lnTo>
                  <a:lnTo>
                    <a:pt x="41" y="13"/>
                  </a:lnTo>
                  <a:lnTo>
                    <a:pt x="48" y="19"/>
                  </a:lnTo>
                  <a:lnTo>
                    <a:pt x="53" y="26"/>
                  </a:lnTo>
                  <a:lnTo>
                    <a:pt x="56" y="34"/>
                  </a:lnTo>
                  <a:lnTo>
                    <a:pt x="59" y="43"/>
                  </a:lnTo>
                  <a:lnTo>
                    <a:pt x="59" y="43"/>
                  </a:lnTo>
                  <a:lnTo>
                    <a:pt x="59" y="51"/>
                  </a:lnTo>
                  <a:lnTo>
                    <a:pt x="60" y="59"/>
                  </a:lnTo>
                  <a:lnTo>
                    <a:pt x="62" y="66"/>
                  </a:lnTo>
                  <a:lnTo>
                    <a:pt x="64" y="73"/>
                  </a:lnTo>
                  <a:lnTo>
                    <a:pt x="68" y="80"/>
                  </a:lnTo>
                  <a:lnTo>
                    <a:pt x="73" y="86"/>
                  </a:lnTo>
                  <a:lnTo>
                    <a:pt x="82" y="95"/>
                  </a:lnTo>
                  <a:lnTo>
                    <a:pt x="92" y="104"/>
                  </a:lnTo>
                  <a:lnTo>
                    <a:pt x="105" y="112"/>
                  </a:lnTo>
                  <a:lnTo>
                    <a:pt x="134" y="127"/>
                  </a:lnTo>
                  <a:lnTo>
                    <a:pt x="134" y="127"/>
                  </a:lnTo>
                  <a:lnTo>
                    <a:pt x="150" y="135"/>
                  </a:lnTo>
                  <a:lnTo>
                    <a:pt x="167" y="144"/>
                  </a:lnTo>
                  <a:lnTo>
                    <a:pt x="183" y="155"/>
                  </a:lnTo>
                  <a:lnTo>
                    <a:pt x="191" y="160"/>
                  </a:lnTo>
                  <a:lnTo>
                    <a:pt x="198" y="167"/>
                  </a:lnTo>
                  <a:lnTo>
                    <a:pt x="205" y="174"/>
                  </a:lnTo>
                  <a:lnTo>
                    <a:pt x="211" y="182"/>
                  </a:lnTo>
                  <a:lnTo>
                    <a:pt x="217" y="190"/>
                  </a:lnTo>
                  <a:lnTo>
                    <a:pt x="222" y="201"/>
                  </a:lnTo>
                  <a:lnTo>
                    <a:pt x="226" y="210"/>
                  </a:lnTo>
                  <a:lnTo>
                    <a:pt x="229" y="222"/>
                  </a:lnTo>
                  <a:lnTo>
                    <a:pt x="233" y="234"/>
                  </a:lnTo>
                  <a:lnTo>
                    <a:pt x="234" y="247"/>
                  </a:lnTo>
                  <a:lnTo>
                    <a:pt x="234" y="247"/>
                  </a:lnTo>
                  <a:lnTo>
                    <a:pt x="233" y="251"/>
                  </a:lnTo>
                  <a:lnTo>
                    <a:pt x="232" y="256"/>
                  </a:lnTo>
                  <a:lnTo>
                    <a:pt x="228" y="258"/>
                  </a:lnTo>
                  <a:lnTo>
                    <a:pt x="223" y="260"/>
                  </a:lnTo>
                  <a:lnTo>
                    <a:pt x="223" y="260"/>
                  </a:lnTo>
                  <a:lnTo>
                    <a:pt x="222" y="260"/>
                  </a:lnTo>
                  <a:lnTo>
                    <a:pt x="222" y="2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42"/>
            <p:cNvSpPr>
              <a:spLocks/>
            </p:cNvSpPr>
            <p:nvPr userDrawn="1"/>
          </p:nvSpPr>
          <p:spPr bwMode="auto">
            <a:xfrm>
              <a:off x="4589463" y="2151111"/>
              <a:ext cx="730250" cy="1570038"/>
            </a:xfrm>
            <a:custGeom>
              <a:avLst/>
              <a:gdLst>
                <a:gd name="T0" fmla="*/ 122 w 920"/>
                <a:gd name="T1" fmla="*/ 1978 h 1979"/>
                <a:gd name="T2" fmla="*/ 52 w 920"/>
                <a:gd name="T3" fmla="*/ 1946 h 1979"/>
                <a:gd name="T4" fmla="*/ 14 w 920"/>
                <a:gd name="T5" fmla="*/ 1898 h 1979"/>
                <a:gd name="T6" fmla="*/ 0 w 920"/>
                <a:gd name="T7" fmla="*/ 142 h 1979"/>
                <a:gd name="T8" fmla="*/ 14 w 920"/>
                <a:gd name="T9" fmla="*/ 81 h 1979"/>
                <a:gd name="T10" fmla="*/ 52 w 920"/>
                <a:gd name="T11" fmla="*/ 33 h 1979"/>
                <a:gd name="T12" fmla="*/ 122 w 920"/>
                <a:gd name="T13" fmla="*/ 2 h 1979"/>
                <a:gd name="T14" fmla="*/ 200 w 920"/>
                <a:gd name="T15" fmla="*/ 10 h 1979"/>
                <a:gd name="T16" fmla="*/ 347 w 920"/>
                <a:gd name="T17" fmla="*/ 58 h 1979"/>
                <a:gd name="T18" fmla="*/ 483 w 920"/>
                <a:gd name="T19" fmla="*/ 132 h 1979"/>
                <a:gd name="T20" fmla="*/ 605 w 920"/>
                <a:gd name="T21" fmla="*/ 229 h 1979"/>
                <a:gd name="T22" fmla="*/ 635 w 920"/>
                <a:gd name="T23" fmla="*/ 267 h 1979"/>
                <a:gd name="T24" fmla="*/ 657 w 920"/>
                <a:gd name="T25" fmla="*/ 348 h 1979"/>
                <a:gd name="T26" fmla="*/ 653 w 920"/>
                <a:gd name="T27" fmla="*/ 396 h 1979"/>
                <a:gd name="T28" fmla="*/ 632 w 920"/>
                <a:gd name="T29" fmla="*/ 449 h 1979"/>
                <a:gd name="T30" fmla="*/ 597 w 920"/>
                <a:gd name="T31" fmla="*/ 492 h 1979"/>
                <a:gd name="T32" fmla="*/ 589 w 920"/>
                <a:gd name="T33" fmla="*/ 500 h 1979"/>
                <a:gd name="T34" fmla="*/ 642 w 920"/>
                <a:gd name="T35" fmla="*/ 481 h 1979"/>
                <a:gd name="T36" fmla="*/ 692 w 920"/>
                <a:gd name="T37" fmla="*/ 479 h 1979"/>
                <a:gd name="T38" fmla="*/ 757 w 920"/>
                <a:gd name="T39" fmla="*/ 498 h 1979"/>
                <a:gd name="T40" fmla="*/ 809 w 920"/>
                <a:gd name="T41" fmla="*/ 541 h 1979"/>
                <a:gd name="T42" fmla="*/ 837 w 920"/>
                <a:gd name="T43" fmla="*/ 586 h 1979"/>
                <a:gd name="T44" fmla="*/ 850 w 920"/>
                <a:gd name="T45" fmla="*/ 643 h 1979"/>
                <a:gd name="T46" fmla="*/ 839 w 920"/>
                <a:gd name="T47" fmla="*/ 718 h 1979"/>
                <a:gd name="T48" fmla="*/ 798 w 920"/>
                <a:gd name="T49" fmla="*/ 779 h 1979"/>
                <a:gd name="T50" fmla="*/ 737 w 920"/>
                <a:gd name="T51" fmla="*/ 818 h 1979"/>
                <a:gd name="T52" fmla="*/ 752 w 920"/>
                <a:gd name="T53" fmla="*/ 822 h 1979"/>
                <a:gd name="T54" fmla="*/ 834 w 920"/>
                <a:gd name="T55" fmla="*/ 846 h 1979"/>
                <a:gd name="T56" fmla="*/ 894 w 920"/>
                <a:gd name="T57" fmla="*/ 905 h 1979"/>
                <a:gd name="T58" fmla="*/ 920 w 920"/>
                <a:gd name="T59" fmla="*/ 988 h 1979"/>
                <a:gd name="T60" fmla="*/ 917 w 920"/>
                <a:gd name="T61" fmla="*/ 1032 h 1979"/>
                <a:gd name="T62" fmla="*/ 883 w 920"/>
                <a:gd name="T63" fmla="*/ 1107 h 1979"/>
                <a:gd name="T64" fmla="*/ 820 w 920"/>
                <a:gd name="T65" fmla="*/ 1157 h 1979"/>
                <a:gd name="T66" fmla="*/ 754 w 920"/>
                <a:gd name="T67" fmla="*/ 1173 h 1979"/>
                <a:gd name="T68" fmla="*/ 728 w 920"/>
                <a:gd name="T69" fmla="*/ 1175 h 1979"/>
                <a:gd name="T70" fmla="*/ 803 w 920"/>
                <a:gd name="T71" fmla="*/ 1226 h 1979"/>
                <a:gd name="T72" fmla="*/ 843 w 920"/>
                <a:gd name="T73" fmla="*/ 1305 h 1979"/>
                <a:gd name="T74" fmla="*/ 842 w 920"/>
                <a:gd name="T75" fmla="*/ 1396 h 1979"/>
                <a:gd name="T76" fmla="*/ 821 w 920"/>
                <a:gd name="T77" fmla="*/ 1443 h 1979"/>
                <a:gd name="T78" fmla="*/ 763 w 920"/>
                <a:gd name="T79" fmla="*/ 1504 h 1979"/>
                <a:gd name="T80" fmla="*/ 683 w 920"/>
                <a:gd name="T81" fmla="*/ 1532 h 1979"/>
                <a:gd name="T82" fmla="*/ 597 w 920"/>
                <a:gd name="T83" fmla="*/ 1521 h 1979"/>
                <a:gd name="T84" fmla="*/ 549 w 920"/>
                <a:gd name="T85" fmla="*/ 1501 h 1979"/>
                <a:gd name="T86" fmla="*/ 591 w 920"/>
                <a:gd name="T87" fmla="*/ 1543 h 1979"/>
                <a:gd name="T88" fmla="*/ 620 w 920"/>
                <a:gd name="T89" fmla="*/ 1610 h 1979"/>
                <a:gd name="T90" fmla="*/ 620 w 920"/>
                <a:gd name="T91" fmla="*/ 1684 h 1979"/>
                <a:gd name="T92" fmla="*/ 601 w 920"/>
                <a:gd name="T93" fmla="*/ 1737 h 1979"/>
                <a:gd name="T94" fmla="*/ 562 w 920"/>
                <a:gd name="T95" fmla="*/ 1786 h 1979"/>
                <a:gd name="T96" fmla="*/ 511 w 920"/>
                <a:gd name="T97" fmla="*/ 1827 h 1979"/>
                <a:gd name="T98" fmla="*/ 397 w 920"/>
                <a:gd name="T99" fmla="*/ 1897 h 1979"/>
                <a:gd name="T100" fmla="*/ 274 w 920"/>
                <a:gd name="T101" fmla="*/ 1949 h 1979"/>
                <a:gd name="T102" fmla="*/ 169 w 920"/>
                <a:gd name="T103" fmla="*/ 1976 h 1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20" h="1979">
                  <a:moveTo>
                    <a:pt x="169" y="1976"/>
                  </a:moveTo>
                  <a:lnTo>
                    <a:pt x="169" y="1976"/>
                  </a:lnTo>
                  <a:lnTo>
                    <a:pt x="153" y="1979"/>
                  </a:lnTo>
                  <a:lnTo>
                    <a:pt x="138" y="1979"/>
                  </a:lnTo>
                  <a:lnTo>
                    <a:pt x="122" y="1978"/>
                  </a:lnTo>
                  <a:lnTo>
                    <a:pt x="107" y="1974"/>
                  </a:lnTo>
                  <a:lnTo>
                    <a:pt x="92" y="1970"/>
                  </a:lnTo>
                  <a:lnTo>
                    <a:pt x="78" y="1964"/>
                  </a:lnTo>
                  <a:lnTo>
                    <a:pt x="64" y="1956"/>
                  </a:lnTo>
                  <a:lnTo>
                    <a:pt x="52" y="1946"/>
                  </a:lnTo>
                  <a:lnTo>
                    <a:pt x="52" y="1946"/>
                  </a:lnTo>
                  <a:lnTo>
                    <a:pt x="40" y="1936"/>
                  </a:lnTo>
                  <a:lnTo>
                    <a:pt x="30" y="1925"/>
                  </a:lnTo>
                  <a:lnTo>
                    <a:pt x="21" y="1912"/>
                  </a:lnTo>
                  <a:lnTo>
                    <a:pt x="14" y="1898"/>
                  </a:lnTo>
                  <a:lnTo>
                    <a:pt x="8" y="1883"/>
                  </a:lnTo>
                  <a:lnTo>
                    <a:pt x="3" y="1868"/>
                  </a:lnTo>
                  <a:lnTo>
                    <a:pt x="1" y="1853"/>
                  </a:lnTo>
                  <a:lnTo>
                    <a:pt x="0" y="1837"/>
                  </a:lnTo>
                  <a:lnTo>
                    <a:pt x="0" y="142"/>
                  </a:lnTo>
                  <a:lnTo>
                    <a:pt x="0" y="142"/>
                  </a:lnTo>
                  <a:lnTo>
                    <a:pt x="1" y="126"/>
                  </a:lnTo>
                  <a:lnTo>
                    <a:pt x="3" y="111"/>
                  </a:lnTo>
                  <a:lnTo>
                    <a:pt x="8" y="96"/>
                  </a:lnTo>
                  <a:lnTo>
                    <a:pt x="14" y="81"/>
                  </a:lnTo>
                  <a:lnTo>
                    <a:pt x="21" y="67"/>
                  </a:lnTo>
                  <a:lnTo>
                    <a:pt x="30" y="55"/>
                  </a:lnTo>
                  <a:lnTo>
                    <a:pt x="40" y="43"/>
                  </a:lnTo>
                  <a:lnTo>
                    <a:pt x="52" y="33"/>
                  </a:lnTo>
                  <a:lnTo>
                    <a:pt x="52" y="33"/>
                  </a:lnTo>
                  <a:lnTo>
                    <a:pt x="64" y="23"/>
                  </a:lnTo>
                  <a:lnTo>
                    <a:pt x="78" y="15"/>
                  </a:lnTo>
                  <a:lnTo>
                    <a:pt x="92" y="8"/>
                  </a:lnTo>
                  <a:lnTo>
                    <a:pt x="107" y="4"/>
                  </a:lnTo>
                  <a:lnTo>
                    <a:pt x="122" y="2"/>
                  </a:lnTo>
                  <a:lnTo>
                    <a:pt x="138" y="0"/>
                  </a:lnTo>
                  <a:lnTo>
                    <a:pt x="153" y="0"/>
                  </a:lnTo>
                  <a:lnTo>
                    <a:pt x="169" y="3"/>
                  </a:lnTo>
                  <a:lnTo>
                    <a:pt x="169" y="3"/>
                  </a:lnTo>
                  <a:lnTo>
                    <a:pt x="200" y="10"/>
                  </a:lnTo>
                  <a:lnTo>
                    <a:pt x="230" y="18"/>
                  </a:lnTo>
                  <a:lnTo>
                    <a:pt x="260" y="26"/>
                  </a:lnTo>
                  <a:lnTo>
                    <a:pt x="289" y="36"/>
                  </a:lnTo>
                  <a:lnTo>
                    <a:pt x="319" y="47"/>
                  </a:lnTo>
                  <a:lnTo>
                    <a:pt x="347" y="58"/>
                  </a:lnTo>
                  <a:lnTo>
                    <a:pt x="375" y="72"/>
                  </a:lnTo>
                  <a:lnTo>
                    <a:pt x="403" y="86"/>
                  </a:lnTo>
                  <a:lnTo>
                    <a:pt x="430" y="100"/>
                  </a:lnTo>
                  <a:lnTo>
                    <a:pt x="456" y="116"/>
                  </a:lnTo>
                  <a:lnTo>
                    <a:pt x="483" y="132"/>
                  </a:lnTo>
                  <a:lnTo>
                    <a:pt x="508" y="150"/>
                  </a:lnTo>
                  <a:lnTo>
                    <a:pt x="533" y="167"/>
                  </a:lnTo>
                  <a:lnTo>
                    <a:pt x="557" y="187"/>
                  </a:lnTo>
                  <a:lnTo>
                    <a:pt x="582" y="207"/>
                  </a:lnTo>
                  <a:lnTo>
                    <a:pt x="605" y="229"/>
                  </a:lnTo>
                  <a:lnTo>
                    <a:pt x="605" y="229"/>
                  </a:lnTo>
                  <a:lnTo>
                    <a:pt x="605" y="229"/>
                  </a:lnTo>
                  <a:lnTo>
                    <a:pt x="616" y="240"/>
                  </a:lnTo>
                  <a:lnTo>
                    <a:pt x="625" y="253"/>
                  </a:lnTo>
                  <a:lnTo>
                    <a:pt x="635" y="267"/>
                  </a:lnTo>
                  <a:lnTo>
                    <a:pt x="642" y="282"/>
                  </a:lnTo>
                  <a:lnTo>
                    <a:pt x="647" y="298"/>
                  </a:lnTo>
                  <a:lnTo>
                    <a:pt x="652" y="315"/>
                  </a:lnTo>
                  <a:lnTo>
                    <a:pt x="655" y="331"/>
                  </a:lnTo>
                  <a:lnTo>
                    <a:pt x="657" y="348"/>
                  </a:lnTo>
                  <a:lnTo>
                    <a:pt x="657" y="348"/>
                  </a:lnTo>
                  <a:lnTo>
                    <a:pt x="657" y="361"/>
                  </a:lnTo>
                  <a:lnTo>
                    <a:pt x="657" y="373"/>
                  </a:lnTo>
                  <a:lnTo>
                    <a:pt x="655" y="384"/>
                  </a:lnTo>
                  <a:lnTo>
                    <a:pt x="653" y="396"/>
                  </a:lnTo>
                  <a:lnTo>
                    <a:pt x="651" y="407"/>
                  </a:lnTo>
                  <a:lnTo>
                    <a:pt x="647" y="419"/>
                  </a:lnTo>
                  <a:lnTo>
                    <a:pt x="643" y="429"/>
                  </a:lnTo>
                  <a:lnTo>
                    <a:pt x="638" y="439"/>
                  </a:lnTo>
                  <a:lnTo>
                    <a:pt x="632" y="449"/>
                  </a:lnTo>
                  <a:lnTo>
                    <a:pt x="627" y="459"/>
                  </a:lnTo>
                  <a:lnTo>
                    <a:pt x="620" y="468"/>
                  </a:lnTo>
                  <a:lnTo>
                    <a:pt x="613" y="476"/>
                  </a:lnTo>
                  <a:lnTo>
                    <a:pt x="605" y="484"/>
                  </a:lnTo>
                  <a:lnTo>
                    <a:pt x="597" y="492"/>
                  </a:lnTo>
                  <a:lnTo>
                    <a:pt x="587" y="499"/>
                  </a:lnTo>
                  <a:lnTo>
                    <a:pt x="578" y="506"/>
                  </a:lnTo>
                  <a:lnTo>
                    <a:pt x="578" y="506"/>
                  </a:lnTo>
                  <a:lnTo>
                    <a:pt x="578" y="506"/>
                  </a:lnTo>
                  <a:lnTo>
                    <a:pt x="589" y="500"/>
                  </a:lnTo>
                  <a:lnTo>
                    <a:pt x="598" y="496"/>
                  </a:lnTo>
                  <a:lnTo>
                    <a:pt x="608" y="491"/>
                  </a:lnTo>
                  <a:lnTo>
                    <a:pt x="619" y="487"/>
                  </a:lnTo>
                  <a:lnTo>
                    <a:pt x="630" y="484"/>
                  </a:lnTo>
                  <a:lnTo>
                    <a:pt x="642" y="481"/>
                  </a:lnTo>
                  <a:lnTo>
                    <a:pt x="653" y="480"/>
                  </a:lnTo>
                  <a:lnTo>
                    <a:pt x="665" y="479"/>
                  </a:lnTo>
                  <a:lnTo>
                    <a:pt x="665" y="479"/>
                  </a:lnTo>
                  <a:lnTo>
                    <a:pt x="678" y="479"/>
                  </a:lnTo>
                  <a:lnTo>
                    <a:pt x="692" y="479"/>
                  </a:lnTo>
                  <a:lnTo>
                    <a:pt x="706" y="481"/>
                  </a:lnTo>
                  <a:lnTo>
                    <a:pt x="720" y="484"/>
                  </a:lnTo>
                  <a:lnTo>
                    <a:pt x="733" y="488"/>
                  </a:lnTo>
                  <a:lnTo>
                    <a:pt x="745" y="492"/>
                  </a:lnTo>
                  <a:lnTo>
                    <a:pt x="757" y="498"/>
                  </a:lnTo>
                  <a:lnTo>
                    <a:pt x="768" y="505"/>
                  </a:lnTo>
                  <a:lnTo>
                    <a:pt x="780" y="513"/>
                  </a:lnTo>
                  <a:lnTo>
                    <a:pt x="790" y="521"/>
                  </a:lnTo>
                  <a:lnTo>
                    <a:pt x="799" y="530"/>
                  </a:lnTo>
                  <a:lnTo>
                    <a:pt x="809" y="541"/>
                  </a:lnTo>
                  <a:lnTo>
                    <a:pt x="817" y="551"/>
                  </a:lnTo>
                  <a:lnTo>
                    <a:pt x="825" y="562"/>
                  </a:lnTo>
                  <a:lnTo>
                    <a:pt x="832" y="574"/>
                  </a:lnTo>
                  <a:lnTo>
                    <a:pt x="837" y="586"/>
                  </a:lnTo>
                  <a:lnTo>
                    <a:pt x="837" y="586"/>
                  </a:lnTo>
                  <a:lnTo>
                    <a:pt x="842" y="600"/>
                  </a:lnTo>
                  <a:lnTo>
                    <a:pt x="845" y="613"/>
                  </a:lnTo>
                  <a:lnTo>
                    <a:pt x="849" y="628"/>
                  </a:lnTo>
                  <a:lnTo>
                    <a:pt x="850" y="643"/>
                  </a:lnTo>
                  <a:lnTo>
                    <a:pt x="850" y="643"/>
                  </a:lnTo>
                  <a:lnTo>
                    <a:pt x="850" y="659"/>
                  </a:lnTo>
                  <a:lnTo>
                    <a:pt x="849" y="674"/>
                  </a:lnTo>
                  <a:lnTo>
                    <a:pt x="847" y="689"/>
                  </a:lnTo>
                  <a:lnTo>
                    <a:pt x="843" y="704"/>
                  </a:lnTo>
                  <a:lnTo>
                    <a:pt x="839" y="718"/>
                  </a:lnTo>
                  <a:lnTo>
                    <a:pt x="833" y="732"/>
                  </a:lnTo>
                  <a:lnTo>
                    <a:pt x="826" y="745"/>
                  </a:lnTo>
                  <a:lnTo>
                    <a:pt x="818" y="756"/>
                  </a:lnTo>
                  <a:lnTo>
                    <a:pt x="809" y="768"/>
                  </a:lnTo>
                  <a:lnTo>
                    <a:pt x="798" y="779"/>
                  </a:lnTo>
                  <a:lnTo>
                    <a:pt x="788" y="789"/>
                  </a:lnTo>
                  <a:lnTo>
                    <a:pt x="776" y="798"/>
                  </a:lnTo>
                  <a:lnTo>
                    <a:pt x="764" y="806"/>
                  </a:lnTo>
                  <a:lnTo>
                    <a:pt x="751" y="813"/>
                  </a:lnTo>
                  <a:lnTo>
                    <a:pt x="737" y="818"/>
                  </a:lnTo>
                  <a:lnTo>
                    <a:pt x="722" y="823"/>
                  </a:lnTo>
                  <a:lnTo>
                    <a:pt x="722" y="823"/>
                  </a:lnTo>
                  <a:lnTo>
                    <a:pt x="734" y="822"/>
                  </a:lnTo>
                  <a:lnTo>
                    <a:pt x="734" y="822"/>
                  </a:lnTo>
                  <a:lnTo>
                    <a:pt x="752" y="822"/>
                  </a:lnTo>
                  <a:lnTo>
                    <a:pt x="769" y="824"/>
                  </a:lnTo>
                  <a:lnTo>
                    <a:pt x="787" y="828"/>
                  </a:lnTo>
                  <a:lnTo>
                    <a:pt x="803" y="832"/>
                  </a:lnTo>
                  <a:lnTo>
                    <a:pt x="819" y="839"/>
                  </a:lnTo>
                  <a:lnTo>
                    <a:pt x="834" y="846"/>
                  </a:lnTo>
                  <a:lnTo>
                    <a:pt x="848" y="855"/>
                  </a:lnTo>
                  <a:lnTo>
                    <a:pt x="862" y="867"/>
                  </a:lnTo>
                  <a:lnTo>
                    <a:pt x="873" y="878"/>
                  </a:lnTo>
                  <a:lnTo>
                    <a:pt x="885" y="891"/>
                  </a:lnTo>
                  <a:lnTo>
                    <a:pt x="894" y="905"/>
                  </a:lnTo>
                  <a:lnTo>
                    <a:pt x="902" y="920"/>
                  </a:lnTo>
                  <a:lnTo>
                    <a:pt x="909" y="936"/>
                  </a:lnTo>
                  <a:lnTo>
                    <a:pt x="915" y="952"/>
                  </a:lnTo>
                  <a:lnTo>
                    <a:pt x="918" y="969"/>
                  </a:lnTo>
                  <a:lnTo>
                    <a:pt x="920" y="988"/>
                  </a:lnTo>
                  <a:lnTo>
                    <a:pt x="920" y="988"/>
                  </a:lnTo>
                  <a:lnTo>
                    <a:pt x="920" y="998"/>
                  </a:lnTo>
                  <a:lnTo>
                    <a:pt x="920" y="998"/>
                  </a:lnTo>
                  <a:lnTo>
                    <a:pt x="919" y="1016"/>
                  </a:lnTo>
                  <a:lnTo>
                    <a:pt x="917" y="1032"/>
                  </a:lnTo>
                  <a:lnTo>
                    <a:pt x="913" y="1048"/>
                  </a:lnTo>
                  <a:lnTo>
                    <a:pt x="908" y="1064"/>
                  </a:lnTo>
                  <a:lnTo>
                    <a:pt x="901" y="1079"/>
                  </a:lnTo>
                  <a:lnTo>
                    <a:pt x="893" y="1093"/>
                  </a:lnTo>
                  <a:lnTo>
                    <a:pt x="883" y="1107"/>
                  </a:lnTo>
                  <a:lnTo>
                    <a:pt x="872" y="1118"/>
                  </a:lnTo>
                  <a:lnTo>
                    <a:pt x="860" y="1130"/>
                  </a:lnTo>
                  <a:lnTo>
                    <a:pt x="848" y="1140"/>
                  </a:lnTo>
                  <a:lnTo>
                    <a:pt x="834" y="1149"/>
                  </a:lnTo>
                  <a:lnTo>
                    <a:pt x="820" y="1157"/>
                  </a:lnTo>
                  <a:lnTo>
                    <a:pt x="805" y="1163"/>
                  </a:lnTo>
                  <a:lnTo>
                    <a:pt x="789" y="1169"/>
                  </a:lnTo>
                  <a:lnTo>
                    <a:pt x="772" y="1172"/>
                  </a:lnTo>
                  <a:lnTo>
                    <a:pt x="754" y="1173"/>
                  </a:lnTo>
                  <a:lnTo>
                    <a:pt x="754" y="1173"/>
                  </a:lnTo>
                  <a:lnTo>
                    <a:pt x="739" y="1173"/>
                  </a:lnTo>
                  <a:lnTo>
                    <a:pt x="724" y="1173"/>
                  </a:lnTo>
                  <a:lnTo>
                    <a:pt x="724" y="1173"/>
                  </a:lnTo>
                  <a:lnTo>
                    <a:pt x="728" y="1175"/>
                  </a:lnTo>
                  <a:lnTo>
                    <a:pt x="728" y="1175"/>
                  </a:lnTo>
                  <a:lnTo>
                    <a:pt x="745" y="1181"/>
                  </a:lnTo>
                  <a:lnTo>
                    <a:pt x="761" y="1191"/>
                  </a:lnTo>
                  <a:lnTo>
                    <a:pt x="776" y="1201"/>
                  </a:lnTo>
                  <a:lnTo>
                    <a:pt x="790" y="1214"/>
                  </a:lnTo>
                  <a:lnTo>
                    <a:pt x="803" y="1226"/>
                  </a:lnTo>
                  <a:lnTo>
                    <a:pt x="813" y="1240"/>
                  </a:lnTo>
                  <a:lnTo>
                    <a:pt x="824" y="1255"/>
                  </a:lnTo>
                  <a:lnTo>
                    <a:pt x="832" y="1271"/>
                  </a:lnTo>
                  <a:lnTo>
                    <a:pt x="837" y="1287"/>
                  </a:lnTo>
                  <a:lnTo>
                    <a:pt x="843" y="1305"/>
                  </a:lnTo>
                  <a:lnTo>
                    <a:pt x="845" y="1323"/>
                  </a:lnTo>
                  <a:lnTo>
                    <a:pt x="848" y="1340"/>
                  </a:lnTo>
                  <a:lnTo>
                    <a:pt x="848" y="1359"/>
                  </a:lnTo>
                  <a:lnTo>
                    <a:pt x="845" y="1377"/>
                  </a:lnTo>
                  <a:lnTo>
                    <a:pt x="842" y="1396"/>
                  </a:lnTo>
                  <a:lnTo>
                    <a:pt x="835" y="1413"/>
                  </a:lnTo>
                  <a:lnTo>
                    <a:pt x="835" y="1413"/>
                  </a:lnTo>
                  <a:lnTo>
                    <a:pt x="829" y="1427"/>
                  </a:lnTo>
                  <a:lnTo>
                    <a:pt x="829" y="1427"/>
                  </a:lnTo>
                  <a:lnTo>
                    <a:pt x="821" y="1443"/>
                  </a:lnTo>
                  <a:lnTo>
                    <a:pt x="812" y="1457"/>
                  </a:lnTo>
                  <a:lnTo>
                    <a:pt x="801" y="1471"/>
                  </a:lnTo>
                  <a:lnTo>
                    <a:pt x="789" y="1483"/>
                  </a:lnTo>
                  <a:lnTo>
                    <a:pt x="776" y="1494"/>
                  </a:lnTo>
                  <a:lnTo>
                    <a:pt x="763" y="1504"/>
                  </a:lnTo>
                  <a:lnTo>
                    <a:pt x="748" y="1512"/>
                  </a:lnTo>
                  <a:lnTo>
                    <a:pt x="731" y="1519"/>
                  </a:lnTo>
                  <a:lnTo>
                    <a:pt x="716" y="1525"/>
                  </a:lnTo>
                  <a:lnTo>
                    <a:pt x="699" y="1529"/>
                  </a:lnTo>
                  <a:lnTo>
                    <a:pt x="683" y="1532"/>
                  </a:lnTo>
                  <a:lnTo>
                    <a:pt x="666" y="1533"/>
                  </a:lnTo>
                  <a:lnTo>
                    <a:pt x="648" y="1533"/>
                  </a:lnTo>
                  <a:lnTo>
                    <a:pt x="631" y="1531"/>
                  </a:lnTo>
                  <a:lnTo>
                    <a:pt x="614" y="1527"/>
                  </a:lnTo>
                  <a:lnTo>
                    <a:pt x="597" y="1521"/>
                  </a:lnTo>
                  <a:lnTo>
                    <a:pt x="597" y="1521"/>
                  </a:lnTo>
                  <a:lnTo>
                    <a:pt x="572" y="1512"/>
                  </a:lnTo>
                  <a:lnTo>
                    <a:pt x="560" y="1506"/>
                  </a:lnTo>
                  <a:lnTo>
                    <a:pt x="549" y="1501"/>
                  </a:lnTo>
                  <a:lnTo>
                    <a:pt x="549" y="1501"/>
                  </a:lnTo>
                  <a:lnTo>
                    <a:pt x="549" y="1501"/>
                  </a:lnTo>
                  <a:lnTo>
                    <a:pt x="561" y="1510"/>
                  </a:lnTo>
                  <a:lnTo>
                    <a:pt x="572" y="1520"/>
                  </a:lnTo>
                  <a:lnTo>
                    <a:pt x="582" y="1531"/>
                  </a:lnTo>
                  <a:lnTo>
                    <a:pt x="591" y="1543"/>
                  </a:lnTo>
                  <a:lnTo>
                    <a:pt x="599" y="1555"/>
                  </a:lnTo>
                  <a:lnTo>
                    <a:pt x="606" y="1569"/>
                  </a:lnTo>
                  <a:lnTo>
                    <a:pt x="612" y="1581"/>
                  </a:lnTo>
                  <a:lnTo>
                    <a:pt x="616" y="1595"/>
                  </a:lnTo>
                  <a:lnTo>
                    <a:pt x="620" y="1610"/>
                  </a:lnTo>
                  <a:lnTo>
                    <a:pt x="622" y="1624"/>
                  </a:lnTo>
                  <a:lnTo>
                    <a:pt x="623" y="1639"/>
                  </a:lnTo>
                  <a:lnTo>
                    <a:pt x="623" y="1654"/>
                  </a:lnTo>
                  <a:lnTo>
                    <a:pt x="622" y="1669"/>
                  </a:lnTo>
                  <a:lnTo>
                    <a:pt x="620" y="1684"/>
                  </a:lnTo>
                  <a:lnTo>
                    <a:pt x="616" y="1699"/>
                  </a:lnTo>
                  <a:lnTo>
                    <a:pt x="612" y="1714"/>
                  </a:lnTo>
                  <a:lnTo>
                    <a:pt x="612" y="1714"/>
                  </a:lnTo>
                  <a:lnTo>
                    <a:pt x="607" y="1726"/>
                  </a:lnTo>
                  <a:lnTo>
                    <a:pt x="601" y="1737"/>
                  </a:lnTo>
                  <a:lnTo>
                    <a:pt x="594" y="1748"/>
                  </a:lnTo>
                  <a:lnTo>
                    <a:pt x="587" y="1759"/>
                  </a:lnTo>
                  <a:lnTo>
                    <a:pt x="579" y="1768"/>
                  </a:lnTo>
                  <a:lnTo>
                    <a:pt x="571" y="1777"/>
                  </a:lnTo>
                  <a:lnTo>
                    <a:pt x="562" y="1786"/>
                  </a:lnTo>
                  <a:lnTo>
                    <a:pt x="553" y="1793"/>
                  </a:lnTo>
                  <a:lnTo>
                    <a:pt x="554" y="1794"/>
                  </a:lnTo>
                  <a:lnTo>
                    <a:pt x="554" y="1794"/>
                  </a:lnTo>
                  <a:lnTo>
                    <a:pt x="533" y="1812"/>
                  </a:lnTo>
                  <a:lnTo>
                    <a:pt x="511" y="1827"/>
                  </a:lnTo>
                  <a:lnTo>
                    <a:pt x="489" y="1843"/>
                  </a:lnTo>
                  <a:lnTo>
                    <a:pt x="466" y="1857"/>
                  </a:lnTo>
                  <a:lnTo>
                    <a:pt x="445" y="1870"/>
                  </a:lnTo>
                  <a:lnTo>
                    <a:pt x="420" y="1884"/>
                  </a:lnTo>
                  <a:lnTo>
                    <a:pt x="397" y="1897"/>
                  </a:lnTo>
                  <a:lnTo>
                    <a:pt x="373" y="1908"/>
                  </a:lnTo>
                  <a:lnTo>
                    <a:pt x="349" y="1920"/>
                  </a:lnTo>
                  <a:lnTo>
                    <a:pt x="324" y="1930"/>
                  </a:lnTo>
                  <a:lnTo>
                    <a:pt x="299" y="1940"/>
                  </a:lnTo>
                  <a:lnTo>
                    <a:pt x="274" y="1949"/>
                  </a:lnTo>
                  <a:lnTo>
                    <a:pt x="248" y="1957"/>
                  </a:lnTo>
                  <a:lnTo>
                    <a:pt x="222" y="1964"/>
                  </a:lnTo>
                  <a:lnTo>
                    <a:pt x="196" y="1971"/>
                  </a:lnTo>
                  <a:lnTo>
                    <a:pt x="169" y="1976"/>
                  </a:lnTo>
                  <a:lnTo>
                    <a:pt x="169" y="1976"/>
                  </a:lnTo>
                  <a:close/>
                </a:path>
              </a:pathLst>
            </a:custGeom>
            <a:solidFill>
              <a:srgbClr val="3BA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43"/>
            <p:cNvSpPr>
              <a:spLocks noEditPoints="1"/>
            </p:cNvSpPr>
            <p:nvPr userDrawn="1"/>
          </p:nvSpPr>
          <p:spPr bwMode="auto">
            <a:xfrm>
              <a:off x="4579938" y="2141586"/>
              <a:ext cx="749300" cy="1589088"/>
            </a:xfrm>
            <a:custGeom>
              <a:avLst/>
              <a:gdLst>
                <a:gd name="T0" fmla="*/ 67 w 944"/>
                <a:gd name="T1" fmla="*/ 1975 h 2001"/>
                <a:gd name="T2" fmla="*/ 2 w 944"/>
                <a:gd name="T3" fmla="*/ 1865 h 2001"/>
                <a:gd name="T4" fmla="*/ 33 w 944"/>
                <a:gd name="T5" fmla="*/ 59 h 2001"/>
                <a:gd name="T6" fmla="*/ 127 w 944"/>
                <a:gd name="T7" fmla="*/ 2 h 2001"/>
                <a:gd name="T8" fmla="*/ 273 w 944"/>
                <a:gd name="T9" fmla="*/ 25 h 2001"/>
                <a:gd name="T10" fmla="*/ 526 w 944"/>
                <a:gd name="T11" fmla="*/ 150 h 2001"/>
                <a:gd name="T12" fmla="*/ 663 w 944"/>
                <a:gd name="T13" fmla="*/ 287 h 2001"/>
                <a:gd name="T14" fmla="*/ 672 w 944"/>
                <a:gd name="T15" fmla="*/ 425 h 2001"/>
                <a:gd name="T16" fmla="*/ 687 w 944"/>
                <a:gd name="T17" fmla="*/ 478 h 2001"/>
                <a:gd name="T18" fmla="*/ 791 w 944"/>
                <a:gd name="T19" fmla="*/ 509 h 2001"/>
                <a:gd name="T20" fmla="*/ 860 w 944"/>
                <a:gd name="T21" fmla="*/ 592 h 2001"/>
                <a:gd name="T22" fmla="*/ 870 w 944"/>
                <a:gd name="T23" fmla="*/ 705 h 2001"/>
                <a:gd name="T24" fmla="*/ 816 w 944"/>
                <a:gd name="T25" fmla="*/ 801 h 2001"/>
                <a:gd name="T26" fmla="*/ 860 w 944"/>
                <a:gd name="T27" fmla="*/ 853 h 2001"/>
                <a:gd name="T28" fmla="*/ 939 w 944"/>
                <a:gd name="T29" fmla="*/ 965 h 2001"/>
                <a:gd name="T30" fmla="*/ 931 w 944"/>
                <a:gd name="T31" fmla="*/ 1076 h 2001"/>
                <a:gd name="T32" fmla="*/ 832 w 944"/>
                <a:gd name="T33" fmla="*/ 1181 h 2001"/>
                <a:gd name="T34" fmla="*/ 833 w 944"/>
                <a:gd name="T35" fmla="*/ 1242 h 2001"/>
                <a:gd name="T36" fmla="*/ 871 w 944"/>
                <a:gd name="T37" fmla="*/ 1372 h 2001"/>
                <a:gd name="T38" fmla="*/ 830 w 944"/>
                <a:gd name="T39" fmla="*/ 1478 h 2001"/>
                <a:gd name="T40" fmla="*/ 730 w 944"/>
                <a:gd name="T41" fmla="*/ 1547 h 2001"/>
                <a:gd name="T42" fmla="*/ 611 w 944"/>
                <a:gd name="T43" fmla="*/ 1545 h 2001"/>
                <a:gd name="T44" fmla="*/ 645 w 944"/>
                <a:gd name="T45" fmla="*/ 1634 h 2001"/>
                <a:gd name="T46" fmla="*/ 634 w 944"/>
                <a:gd name="T47" fmla="*/ 1729 h 2001"/>
                <a:gd name="T48" fmla="*/ 576 w 944"/>
                <a:gd name="T49" fmla="*/ 1810 h 2001"/>
                <a:gd name="T50" fmla="*/ 437 w 944"/>
                <a:gd name="T51" fmla="*/ 1906 h 2001"/>
                <a:gd name="T52" fmla="*/ 210 w 944"/>
                <a:gd name="T53" fmla="*/ 1993 h 2001"/>
                <a:gd name="T54" fmla="*/ 132 w 944"/>
                <a:gd name="T55" fmla="*/ 24 h 2001"/>
                <a:gd name="T56" fmla="*/ 51 w 944"/>
                <a:gd name="T57" fmla="*/ 72 h 2001"/>
                <a:gd name="T58" fmla="*/ 25 w 944"/>
                <a:gd name="T59" fmla="*/ 1863 h 2001"/>
                <a:gd name="T60" fmla="*/ 80 w 944"/>
                <a:gd name="T61" fmla="*/ 1955 h 2001"/>
                <a:gd name="T62" fmla="*/ 166 w 944"/>
                <a:gd name="T63" fmla="*/ 1978 h 2001"/>
                <a:gd name="T64" fmla="*/ 352 w 944"/>
                <a:gd name="T65" fmla="*/ 1922 h 2001"/>
                <a:gd name="T66" fmla="*/ 554 w 944"/>
                <a:gd name="T67" fmla="*/ 1800 h 2001"/>
                <a:gd name="T68" fmla="*/ 603 w 944"/>
                <a:gd name="T69" fmla="*/ 1742 h 2001"/>
                <a:gd name="T70" fmla="*/ 622 w 944"/>
                <a:gd name="T71" fmla="*/ 1638 h 2001"/>
                <a:gd name="T72" fmla="*/ 566 w 944"/>
                <a:gd name="T73" fmla="*/ 1529 h 2001"/>
                <a:gd name="T74" fmla="*/ 560 w 944"/>
                <a:gd name="T75" fmla="*/ 1500 h 2001"/>
                <a:gd name="T76" fmla="*/ 612 w 944"/>
                <a:gd name="T77" fmla="*/ 1522 h 2001"/>
                <a:gd name="T78" fmla="*/ 723 w 944"/>
                <a:gd name="T79" fmla="*/ 1525 h 2001"/>
                <a:gd name="T80" fmla="*/ 813 w 944"/>
                <a:gd name="T81" fmla="*/ 1464 h 2001"/>
                <a:gd name="T82" fmla="*/ 848 w 944"/>
                <a:gd name="T83" fmla="*/ 1370 h 2001"/>
                <a:gd name="T84" fmla="*/ 806 w 944"/>
                <a:gd name="T85" fmla="*/ 1244 h 2001"/>
                <a:gd name="T86" fmla="*/ 732 w 944"/>
                <a:gd name="T87" fmla="*/ 1195 h 2001"/>
                <a:gd name="T88" fmla="*/ 738 w 944"/>
                <a:gd name="T89" fmla="*/ 1173 h 2001"/>
                <a:gd name="T90" fmla="*/ 840 w 944"/>
                <a:gd name="T91" fmla="*/ 1151 h 2001"/>
                <a:gd name="T92" fmla="*/ 917 w 944"/>
                <a:gd name="T93" fmla="*/ 1041 h 2001"/>
                <a:gd name="T94" fmla="*/ 904 w 944"/>
                <a:gd name="T95" fmla="*/ 937 h 2001"/>
                <a:gd name="T96" fmla="*/ 796 w 944"/>
                <a:gd name="T97" fmla="*/ 849 h 2001"/>
                <a:gd name="T98" fmla="*/ 725 w 944"/>
                <a:gd name="T99" fmla="*/ 841 h 2001"/>
                <a:gd name="T100" fmla="*/ 758 w 944"/>
                <a:gd name="T101" fmla="*/ 813 h 2001"/>
                <a:gd name="T102" fmla="*/ 840 w 944"/>
                <a:gd name="T103" fmla="*/ 723 h 2001"/>
                <a:gd name="T104" fmla="*/ 844 w 944"/>
                <a:gd name="T105" fmla="*/ 614 h 2001"/>
                <a:gd name="T106" fmla="*/ 784 w 944"/>
                <a:gd name="T107" fmla="*/ 532 h 2001"/>
                <a:gd name="T108" fmla="*/ 677 w 944"/>
                <a:gd name="T109" fmla="*/ 501 h 2001"/>
                <a:gd name="T110" fmla="*/ 592 w 944"/>
                <a:gd name="T111" fmla="*/ 529 h 2001"/>
                <a:gd name="T112" fmla="*/ 581 w 944"/>
                <a:gd name="T113" fmla="*/ 510 h 2001"/>
                <a:gd name="T114" fmla="*/ 640 w 944"/>
                <a:gd name="T115" fmla="*/ 444 h 2001"/>
                <a:gd name="T116" fmla="*/ 656 w 944"/>
                <a:gd name="T117" fmla="*/ 343 h 2001"/>
                <a:gd name="T118" fmla="*/ 586 w 944"/>
                <a:gd name="T119" fmla="*/ 227 h 2001"/>
                <a:gd name="T120" fmla="*/ 352 w 944"/>
                <a:gd name="T121" fmla="*/ 79 h 2001"/>
                <a:gd name="T122" fmla="*/ 154 w 944"/>
                <a:gd name="T123" fmla="*/ 23 h 2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4" h="2001">
                  <a:moveTo>
                    <a:pt x="154" y="2001"/>
                  </a:moveTo>
                  <a:lnTo>
                    <a:pt x="154" y="2001"/>
                  </a:lnTo>
                  <a:lnTo>
                    <a:pt x="141" y="2001"/>
                  </a:lnTo>
                  <a:lnTo>
                    <a:pt x="127" y="1999"/>
                  </a:lnTo>
                  <a:lnTo>
                    <a:pt x="114" y="1997"/>
                  </a:lnTo>
                  <a:lnTo>
                    <a:pt x="102" y="1992"/>
                  </a:lnTo>
                  <a:lnTo>
                    <a:pt x="90" y="1987"/>
                  </a:lnTo>
                  <a:lnTo>
                    <a:pt x="79" y="1982"/>
                  </a:lnTo>
                  <a:lnTo>
                    <a:pt x="67" y="1975"/>
                  </a:lnTo>
                  <a:lnTo>
                    <a:pt x="57" y="1967"/>
                  </a:lnTo>
                  <a:lnTo>
                    <a:pt x="57" y="1967"/>
                  </a:lnTo>
                  <a:lnTo>
                    <a:pt x="44" y="1955"/>
                  </a:lnTo>
                  <a:lnTo>
                    <a:pt x="33" y="1943"/>
                  </a:lnTo>
                  <a:lnTo>
                    <a:pt x="23" y="1929"/>
                  </a:lnTo>
                  <a:lnTo>
                    <a:pt x="15" y="1914"/>
                  </a:lnTo>
                  <a:lnTo>
                    <a:pt x="8" y="1899"/>
                  </a:lnTo>
                  <a:lnTo>
                    <a:pt x="4" y="1883"/>
                  </a:lnTo>
                  <a:lnTo>
                    <a:pt x="2" y="1865"/>
                  </a:lnTo>
                  <a:lnTo>
                    <a:pt x="0" y="1848"/>
                  </a:lnTo>
                  <a:lnTo>
                    <a:pt x="0" y="153"/>
                  </a:lnTo>
                  <a:lnTo>
                    <a:pt x="0" y="153"/>
                  </a:lnTo>
                  <a:lnTo>
                    <a:pt x="2" y="136"/>
                  </a:lnTo>
                  <a:lnTo>
                    <a:pt x="4" y="119"/>
                  </a:lnTo>
                  <a:lnTo>
                    <a:pt x="8" y="102"/>
                  </a:lnTo>
                  <a:lnTo>
                    <a:pt x="15" y="87"/>
                  </a:lnTo>
                  <a:lnTo>
                    <a:pt x="23" y="72"/>
                  </a:lnTo>
                  <a:lnTo>
                    <a:pt x="33" y="59"/>
                  </a:lnTo>
                  <a:lnTo>
                    <a:pt x="44" y="46"/>
                  </a:lnTo>
                  <a:lnTo>
                    <a:pt x="57" y="34"/>
                  </a:lnTo>
                  <a:lnTo>
                    <a:pt x="57" y="34"/>
                  </a:lnTo>
                  <a:lnTo>
                    <a:pt x="67" y="26"/>
                  </a:lnTo>
                  <a:lnTo>
                    <a:pt x="79" y="19"/>
                  </a:lnTo>
                  <a:lnTo>
                    <a:pt x="90" y="14"/>
                  </a:lnTo>
                  <a:lnTo>
                    <a:pt x="102" y="9"/>
                  </a:lnTo>
                  <a:lnTo>
                    <a:pt x="114" y="5"/>
                  </a:lnTo>
                  <a:lnTo>
                    <a:pt x="127" y="2"/>
                  </a:lnTo>
                  <a:lnTo>
                    <a:pt x="141" y="0"/>
                  </a:lnTo>
                  <a:lnTo>
                    <a:pt x="154" y="0"/>
                  </a:lnTo>
                  <a:lnTo>
                    <a:pt x="154" y="0"/>
                  </a:lnTo>
                  <a:lnTo>
                    <a:pt x="169" y="0"/>
                  </a:lnTo>
                  <a:lnTo>
                    <a:pt x="184" y="2"/>
                  </a:lnTo>
                  <a:lnTo>
                    <a:pt x="184" y="2"/>
                  </a:lnTo>
                  <a:lnTo>
                    <a:pt x="213" y="9"/>
                  </a:lnTo>
                  <a:lnTo>
                    <a:pt x="243" y="17"/>
                  </a:lnTo>
                  <a:lnTo>
                    <a:pt x="273" y="25"/>
                  </a:lnTo>
                  <a:lnTo>
                    <a:pt x="303" y="36"/>
                  </a:lnTo>
                  <a:lnTo>
                    <a:pt x="332" y="46"/>
                  </a:lnTo>
                  <a:lnTo>
                    <a:pt x="361" y="58"/>
                  </a:lnTo>
                  <a:lnTo>
                    <a:pt x="390" y="71"/>
                  </a:lnTo>
                  <a:lnTo>
                    <a:pt x="417" y="85"/>
                  </a:lnTo>
                  <a:lnTo>
                    <a:pt x="445" y="100"/>
                  </a:lnTo>
                  <a:lnTo>
                    <a:pt x="473" y="115"/>
                  </a:lnTo>
                  <a:lnTo>
                    <a:pt x="499" y="132"/>
                  </a:lnTo>
                  <a:lnTo>
                    <a:pt x="526" y="150"/>
                  </a:lnTo>
                  <a:lnTo>
                    <a:pt x="551" y="169"/>
                  </a:lnTo>
                  <a:lnTo>
                    <a:pt x="576" y="189"/>
                  </a:lnTo>
                  <a:lnTo>
                    <a:pt x="601" y="210"/>
                  </a:lnTo>
                  <a:lnTo>
                    <a:pt x="625" y="230"/>
                  </a:lnTo>
                  <a:lnTo>
                    <a:pt x="625" y="230"/>
                  </a:lnTo>
                  <a:lnTo>
                    <a:pt x="636" y="243"/>
                  </a:lnTo>
                  <a:lnTo>
                    <a:pt x="647" y="257"/>
                  </a:lnTo>
                  <a:lnTo>
                    <a:pt x="656" y="271"/>
                  </a:lnTo>
                  <a:lnTo>
                    <a:pt x="663" y="287"/>
                  </a:lnTo>
                  <a:lnTo>
                    <a:pt x="670" y="304"/>
                  </a:lnTo>
                  <a:lnTo>
                    <a:pt x="674" y="321"/>
                  </a:lnTo>
                  <a:lnTo>
                    <a:pt x="678" y="340"/>
                  </a:lnTo>
                  <a:lnTo>
                    <a:pt x="680" y="359"/>
                  </a:lnTo>
                  <a:lnTo>
                    <a:pt x="680" y="359"/>
                  </a:lnTo>
                  <a:lnTo>
                    <a:pt x="680" y="376"/>
                  </a:lnTo>
                  <a:lnTo>
                    <a:pt x="679" y="393"/>
                  </a:lnTo>
                  <a:lnTo>
                    <a:pt x="677" y="409"/>
                  </a:lnTo>
                  <a:lnTo>
                    <a:pt x="672" y="425"/>
                  </a:lnTo>
                  <a:lnTo>
                    <a:pt x="667" y="440"/>
                  </a:lnTo>
                  <a:lnTo>
                    <a:pt x="660" y="455"/>
                  </a:lnTo>
                  <a:lnTo>
                    <a:pt x="652" y="469"/>
                  </a:lnTo>
                  <a:lnTo>
                    <a:pt x="643" y="483"/>
                  </a:lnTo>
                  <a:lnTo>
                    <a:pt x="643" y="483"/>
                  </a:lnTo>
                  <a:lnTo>
                    <a:pt x="659" y="479"/>
                  </a:lnTo>
                  <a:lnTo>
                    <a:pt x="675" y="478"/>
                  </a:lnTo>
                  <a:lnTo>
                    <a:pt x="675" y="478"/>
                  </a:lnTo>
                  <a:lnTo>
                    <a:pt x="687" y="478"/>
                  </a:lnTo>
                  <a:lnTo>
                    <a:pt x="687" y="478"/>
                  </a:lnTo>
                  <a:lnTo>
                    <a:pt x="701" y="478"/>
                  </a:lnTo>
                  <a:lnTo>
                    <a:pt x="715" y="479"/>
                  </a:lnTo>
                  <a:lnTo>
                    <a:pt x="728" y="483"/>
                  </a:lnTo>
                  <a:lnTo>
                    <a:pt x="741" y="486"/>
                  </a:lnTo>
                  <a:lnTo>
                    <a:pt x="755" y="491"/>
                  </a:lnTo>
                  <a:lnTo>
                    <a:pt x="766" y="495"/>
                  </a:lnTo>
                  <a:lnTo>
                    <a:pt x="779" y="502"/>
                  </a:lnTo>
                  <a:lnTo>
                    <a:pt x="791" y="509"/>
                  </a:lnTo>
                  <a:lnTo>
                    <a:pt x="801" y="517"/>
                  </a:lnTo>
                  <a:lnTo>
                    <a:pt x="811" y="525"/>
                  </a:lnTo>
                  <a:lnTo>
                    <a:pt x="822" y="535"/>
                  </a:lnTo>
                  <a:lnTo>
                    <a:pt x="831" y="545"/>
                  </a:lnTo>
                  <a:lnTo>
                    <a:pt x="839" y="556"/>
                  </a:lnTo>
                  <a:lnTo>
                    <a:pt x="847" y="568"/>
                  </a:lnTo>
                  <a:lnTo>
                    <a:pt x="854" y="579"/>
                  </a:lnTo>
                  <a:lnTo>
                    <a:pt x="860" y="592"/>
                  </a:lnTo>
                  <a:lnTo>
                    <a:pt x="860" y="592"/>
                  </a:lnTo>
                  <a:lnTo>
                    <a:pt x="866" y="607"/>
                  </a:lnTo>
                  <a:lnTo>
                    <a:pt x="869" y="622"/>
                  </a:lnTo>
                  <a:lnTo>
                    <a:pt x="872" y="638"/>
                  </a:lnTo>
                  <a:lnTo>
                    <a:pt x="874" y="654"/>
                  </a:lnTo>
                  <a:lnTo>
                    <a:pt x="874" y="654"/>
                  </a:lnTo>
                  <a:lnTo>
                    <a:pt x="874" y="667"/>
                  </a:lnTo>
                  <a:lnTo>
                    <a:pt x="874" y="680"/>
                  </a:lnTo>
                  <a:lnTo>
                    <a:pt x="872" y="692"/>
                  </a:lnTo>
                  <a:lnTo>
                    <a:pt x="870" y="705"/>
                  </a:lnTo>
                  <a:lnTo>
                    <a:pt x="867" y="717"/>
                  </a:lnTo>
                  <a:lnTo>
                    <a:pt x="863" y="729"/>
                  </a:lnTo>
                  <a:lnTo>
                    <a:pt x="859" y="741"/>
                  </a:lnTo>
                  <a:lnTo>
                    <a:pt x="853" y="751"/>
                  </a:lnTo>
                  <a:lnTo>
                    <a:pt x="847" y="763"/>
                  </a:lnTo>
                  <a:lnTo>
                    <a:pt x="840" y="773"/>
                  </a:lnTo>
                  <a:lnTo>
                    <a:pt x="832" y="782"/>
                  </a:lnTo>
                  <a:lnTo>
                    <a:pt x="824" y="791"/>
                  </a:lnTo>
                  <a:lnTo>
                    <a:pt x="816" y="801"/>
                  </a:lnTo>
                  <a:lnTo>
                    <a:pt x="807" y="809"/>
                  </a:lnTo>
                  <a:lnTo>
                    <a:pt x="796" y="817"/>
                  </a:lnTo>
                  <a:lnTo>
                    <a:pt x="786" y="824"/>
                  </a:lnTo>
                  <a:lnTo>
                    <a:pt x="786" y="824"/>
                  </a:lnTo>
                  <a:lnTo>
                    <a:pt x="802" y="827"/>
                  </a:lnTo>
                  <a:lnTo>
                    <a:pt x="817" y="832"/>
                  </a:lnTo>
                  <a:lnTo>
                    <a:pt x="832" y="838"/>
                  </a:lnTo>
                  <a:lnTo>
                    <a:pt x="846" y="844"/>
                  </a:lnTo>
                  <a:lnTo>
                    <a:pt x="860" y="853"/>
                  </a:lnTo>
                  <a:lnTo>
                    <a:pt x="872" y="862"/>
                  </a:lnTo>
                  <a:lnTo>
                    <a:pt x="884" y="872"/>
                  </a:lnTo>
                  <a:lnTo>
                    <a:pt x="894" y="882"/>
                  </a:lnTo>
                  <a:lnTo>
                    <a:pt x="905" y="895"/>
                  </a:lnTo>
                  <a:lnTo>
                    <a:pt x="914" y="908"/>
                  </a:lnTo>
                  <a:lnTo>
                    <a:pt x="922" y="921"/>
                  </a:lnTo>
                  <a:lnTo>
                    <a:pt x="929" y="935"/>
                  </a:lnTo>
                  <a:lnTo>
                    <a:pt x="935" y="950"/>
                  </a:lnTo>
                  <a:lnTo>
                    <a:pt x="939" y="965"/>
                  </a:lnTo>
                  <a:lnTo>
                    <a:pt x="942" y="982"/>
                  </a:lnTo>
                  <a:lnTo>
                    <a:pt x="944" y="998"/>
                  </a:lnTo>
                  <a:lnTo>
                    <a:pt x="944" y="998"/>
                  </a:lnTo>
                  <a:lnTo>
                    <a:pt x="944" y="1009"/>
                  </a:lnTo>
                  <a:lnTo>
                    <a:pt x="944" y="1009"/>
                  </a:lnTo>
                  <a:lnTo>
                    <a:pt x="943" y="1027"/>
                  </a:lnTo>
                  <a:lnTo>
                    <a:pt x="940" y="1044"/>
                  </a:lnTo>
                  <a:lnTo>
                    <a:pt x="937" y="1060"/>
                  </a:lnTo>
                  <a:lnTo>
                    <a:pt x="931" y="1076"/>
                  </a:lnTo>
                  <a:lnTo>
                    <a:pt x="925" y="1091"/>
                  </a:lnTo>
                  <a:lnTo>
                    <a:pt x="917" y="1106"/>
                  </a:lnTo>
                  <a:lnTo>
                    <a:pt x="908" y="1119"/>
                  </a:lnTo>
                  <a:lnTo>
                    <a:pt x="898" y="1133"/>
                  </a:lnTo>
                  <a:lnTo>
                    <a:pt x="886" y="1144"/>
                  </a:lnTo>
                  <a:lnTo>
                    <a:pt x="875" y="1154"/>
                  </a:lnTo>
                  <a:lnTo>
                    <a:pt x="861" y="1165"/>
                  </a:lnTo>
                  <a:lnTo>
                    <a:pt x="847" y="1173"/>
                  </a:lnTo>
                  <a:lnTo>
                    <a:pt x="832" y="1181"/>
                  </a:lnTo>
                  <a:lnTo>
                    <a:pt x="816" y="1187"/>
                  </a:lnTo>
                  <a:lnTo>
                    <a:pt x="800" y="1191"/>
                  </a:lnTo>
                  <a:lnTo>
                    <a:pt x="784" y="1195"/>
                  </a:lnTo>
                  <a:lnTo>
                    <a:pt x="784" y="1195"/>
                  </a:lnTo>
                  <a:lnTo>
                    <a:pt x="794" y="1203"/>
                  </a:lnTo>
                  <a:lnTo>
                    <a:pt x="806" y="1211"/>
                  </a:lnTo>
                  <a:lnTo>
                    <a:pt x="815" y="1221"/>
                  </a:lnTo>
                  <a:lnTo>
                    <a:pt x="824" y="1230"/>
                  </a:lnTo>
                  <a:lnTo>
                    <a:pt x="833" y="1242"/>
                  </a:lnTo>
                  <a:lnTo>
                    <a:pt x="840" y="1254"/>
                  </a:lnTo>
                  <a:lnTo>
                    <a:pt x="847" y="1265"/>
                  </a:lnTo>
                  <a:lnTo>
                    <a:pt x="854" y="1278"/>
                  </a:lnTo>
                  <a:lnTo>
                    <a:pt x="854" y="1278"/>
                  </a:lnTo>
                  <a:lnTo>
                    <a:pt x="861" y="1296"/>
                  </a:lnTo>
                  <a:lnTo>
                    <a:pt x="867" y="1315"/>
                  </a:lnTo>
                  <a:lnTo>
                    <a:pt x="870" y="1333"/>
                  </a:lnTo>
                  <a:lnTo>
                    <a:pt x="871" y="1353"/>
                  </a:lnTo>
                  <a:lnTo>
                    <a:pt x="871" y="1372"/>
                  </a:lnTo>
                  <a:lnTo>
                    <a:pt x="869" y="1391"/>
                  </a:lnTo>
                  <a:lnTo>
                    <a:pt x="864" y="1410"/>
                  </a:lnTo>
                  <a:lnTo>
                    <a:pt x="859" y="1429"/>
                  </a:lnTo>
                  <a:lnTo>
                    <a:pt x="859" y="1429"/>
                  </a:lnTo>
                  <a:lnTo>
                    <a:pt x="853" y="1442"/>
                  </a:lnTo>
                  <a:lnTo>
                    <a:pt x="853" y="1442"/>
                  </a:lnTo>
                  <a:lnTo>
                    <a:pt x="846" y="1455"/>
                  </a:lnTo>
                  <a:lnTo>
                    <a:pt x="839" y="1468"/>
                  </a:lnTo>
                  <a:lnTo>
                    <a:pt x="830" y="1478"/>
                  </a:lnTo>
                  <a:lnTo>
                    <a:pt x="822" y="1490"/>
                  </a:lnTo>
                  <a:lnTo>
                    <a:pt x="811" y="1499"/>
                  </a:lnTo>
                  <a:lnTo>
                    <a:pt x="802" y="1509"/>
                  </a:lnTo>
                  <a:lnTo>
                    <a:pt x="791" y="1517"/>
                  </a:lnTo>
                  <a:lnTo>
                    <a:pt x="779" y="1525"/>
                  </a:lnTo>
                  <a:lnTo>
                    <a:pt x="768" y="1532"/>
                  </a:lnTo>
                  <a:lnTo>
                    <a:pt x="755" y="1538"/>
                  </a:lnTo>
                  <a:lnTo>
                    <a:pt x="742" y="1544"/>
                  </a:lnTo>
                  <a:lnTo>
                    <a:pt x="730" y="1547"/>
                  </a:lnTo>
                  <a:lnTo>
                    <a:pt x="716" y="1551"/>
                  </a:lnTo>
                  <a:lnTo>
                    <a:pt x="702" y="1554"/>
                  </a:lnTo>
                  <a:lnTo>
                    <a:pt x="688" y="1555"/>
                  </a:lnTo>
                  <a:lnTo>
                    <a:pt x="674" y="1555"/>
                  </a:lnTo>
                  <a:lnTo>
                    <a:pt x="674" y="1555"/>
                  </a:lnTo>
                  <a:lnTo>
                    <a:pt x="658" y="1555"/>
                  </a:lnTo>
                  <a:lnTo>
                    <a:pt x="642" y="1553"/>
                  </a:lnTo>
                  <a:lnTo>
                    <a:pt x="626" y="1550"/>
                  </a:lnTo>
                  <a:lnTo>
                    <a:pt x="611" y="1545"/>
                  </a:lnTo>
                  <a:lnTo>
                    <a:pt x="611" y="1545"/>
                  </a:lnTo>
                  <a:lnTo>
                    <a:pt x="617" y="1555"/>
                  </a:lnTo>
                  <a:lnTo>
                    <a:pt x="624" y="1566"/>
                  </a:lnTo>
                  <a:lnTo>
                    <a:pt x="628" y="1576"/>
                  </a:lnTo>
                  <a:lnTo>
                    <a:pt x="633" y="1588"/>
                  </a:lnTo>
                  <a:lnTo>
                    <a:pt x="637" y="1599"/>
                  </a:lnTo>
                  <a:lnTo>
                    <a:pt x="641" y="1611"/>
                  </a:lnTo>
                  <a:lnTo>
                    <a:pt x="643" y="1622"/>
                  </a:lnTo>
                  <a:lnTo>
                    <a:pt x="645" y="1634"/>
                  </a:lnTo>
                  <a:lnTo>
                    <a:pt x="647" y="1645"/>
                  </a:lnTo>
                  <a:lnTo>
                    <a:pt x="647" y="1658"/>
                  </a:lnTo>
                  <a:lnTo>
                    <a:pt x="647" y="1669"/>
                  </a:lnTo>
                  <a:lnTo>
                    <a:pt x="645" y="1681"/>
                  </a:lnTo>
                  <a:lnTo>
                    <a:pt x="644" y="1694"/>
                  </a:lnTo>
                  <a:lnTo>
                    <a:pt x="642" y="1705"/>
                  </a:lnTo>
                  <a:lnTo>
                    <a:pt x="639" y="1718"/>
                  </a:lnTo>
                  <a:lnTo>
                    <a:pt x="634" y="1729"/>
                  </a:lnTo>
                  <a:lnTo>
                    <a:pt x="634" y="1729"/>
                  </a:lnTo>
                  <a:lnTo>
                    <a:pt x="629" y="1741"/>
                  </a:lnTo>
                  <a:lnTo>
                    <a:pt x="624" y="1752"/>
                  </a:lnTo>
                  <a:lnTo>
                    <a:pt x="618" y="1763"/>
                  </a:lnTo>
                  <a:lnTo>
                    <a:pt x="611" y="1773"/>
                  </a:lnTo>
                  <a:lnTo>
                    <a:pt x="603" y="1784"/>
                  </a:lnTo>
                  <a:lnTo>
                    <a:pt x="595" y="1793"/>
                  </a:lnTo>
                  <a:lnTo>
                    <a:pt x="586" y="1802"/>
                  </a:lnTo>
                  <a:lnTo>
                    <a:pt x="576" y="1810"/>
                  </a:lnTo>
                  <a:lnTo>
                    <a:pt x="576" y="1810"/>
                  </a:lnTo>
                  <a:lnTo>
                    <a:pt x="575" y="1812"/>
                  </a:lnTo>
                  <a:lnTo>
                    <a:pt x="573" y="1815"/>
                  </a:lnTo>
                  <a:lnTo>
                    <a:pt x="573" y="1815"/>
                  </a:lnTo>
                  <a:lnTo>
                    <a:pt x="552" y="1832"/>
                  </a:lnTo>
                  <a:lnTo>
                    <a:pt x="529" y="1848"/>
                  </a:lnTo>
                  <a:lnTo>
                    <a:pt x="507" y="1863"/>
                  </a:lnTo>
                  <a:lnTo>
                    <a:pt x="484" y="1878"/>
                  </a:lnTo>
                  <a:lnTo>
                    <a:pt x="460" y="1893"/>
                  </a:lnTo>
                  <a:lnTo>
                    <a:pt x="437" y="1906"/>
                  </a:lnTo>
                  <a:lnTo>
                    <a:pt x="413" y="1918"/>
                  </a:lnTo>
                  <a:lnTo>
                    <a:pt x="387" y="1931"/>
                  </a:lnTo>
                  <a:lnTo>
                    <a:pt x="363" y="1943"/>
                  </a:lnTo>
                  <a:lnTo>
                    <a:pt x="338" y="1953"/>
                  </a:lnTo>
                  <a:lnTo>
                    <a:pt x="313" y="1962"/>
                  </a:lnTo>
                  <a:lnTo>
                    <a:pt x="287" y="1971"/>
                  </a:lnTo>
                  <a:lnTo>
                    <a:pt x="262" y="1979"/>
                  </a:lnTo>
                  <a:lnTo>
                    <a:pt x="235" y="1986"/>
                  </a:lnTo>
                  <a:lnTo>
                    <a:pt x="210" y="1993"/>
                  </a:lnTo>
                  <a:lnTo>
                    <a:pt x="184" y="1999"/>
                  </a:lnTo>
                  <a:lnTo>
                    <a:pt x="184" y="1999"/>
                  </a:lnTo>
                  <a:lnTo>
                    <a:pt x="169" y="2000"/>
                  </a:lnTo>
                  <a:lnTo>
                    <a:pt x="154" y="2001"/>
                  </a:lnTo>
                  <a:lnTo>
                    <a:pt x="154" y="2001"/>
                  </a:lnTo>
                  <a:close/>
                  <a:moveTo>
                    <a:pt x="154" y="23"/>
                  </a:moveTo>
                  <a:lnTo>
                    <a:pt x="154" y="23"/>
                  </a:lnTo>
                  <a:lnTo>
                    <a:pt x="142" y="23"/>
                  </a:lnTo>
                  <a:lnTo>
                    <a:pt x="132" y="24"/>
                  </a:lnTo>
                  <a:lnTo>
                    <a:pt x="120" y="26"/>
                  </a:lnTo>
                  <a:lnTo>
                    <a:pt x="110" y="30"/>
                  </a:lnTo>
                  <a:lnTo>
                    <a:pt x="99" y="34"/>
                  </a:lnTo>
                  <a:lnTo>
                    <a:pt x="89" y="39"/>
                  </a:lnTo>
                  <a:lnTo>
                    <a:pt x="80" y="46"/>
                  </a:lnTo>
                  <a:lnTo>
                    <a:pt x="71" y="52"/>
                  </a:lnTo>
                  <a:lnTo>
                    <a:pt x="71" y="52"/>
                  </a:lnTo>
                  <a:lnTo>
                    <a:pt x="60" y="62"/>
                  </a:lnTo>
                  <a:lnTo>
                    <a:pt x="51" y="72"/>
                  </a:lnTo>
                  <a:lnTo>
                    <a:pt x="43" y="85"/>
                  </a:lnTo>
                  <a:lnTo>
                    <a:pt x="36" y="97"/>
                  </a:lnTo>
                  <a:lnTo>
                    <a:pt x="30" y="111"/>
                  </a:lnTo>
                  <a:lnTo>
                    <a:pt x="27" y="124"/>
                  </a:lnTo>
                  <a:lnTo>
                    <a:pt x="25" y="138"/>
                  </a:lnTo>
                  <a:lnTo>
                    <a:pt x="23" y="153"/>
                  </a:lnTo>
                  <a:lnTo>
                    <a:pt x="23" y="1848"/>
                  </a:lnTo>
                  <a:lnTo>
                    <a:pt x="23" y="1848"/>
                  </a:lnTo>
                  <a:lnTo>
                    <a:pt x="25" y="1863"/>
                  </a:lnTo>
                  <a:lnTo>
                    <a:pt x="27" y="1877"/>
                  </a:lnTo>
                  <a:lnTo>
                    <a:pt x="30" y="1891"/>
                  </a:lnTo>
                  <a:lnTo>
                    <a:pt x="36" y="1904"/>
                  </a:lnTo>
                  <a:lnTo>
                    <a:pt x="43" y="1916"/>
                  </a:lnTo>
                  <a:lnTo>
                    <a:pt x="51" y="1929"/>
                  </a:lnTo>
                  <a:lnTo>
                    <a:pt x="60" y="1939"/>
                  </a:lnTo>
                  <a:lnTo>
                    <a:pt x="71" y="1948"/>
                  </a:lnTo>
                  <a:lnTo>
                    <a:pt x="71" y="1948"/>
                  </a:lnTo>
                  <a:lnTo>
                    <a:pt x="80" y="1955"/>
                  </a:lnTo>
                  <a:lnTo>
                    <a:pt x="89" y="1961"/>
                  </a:lnTo>
                  <a:lnTo>
                    <a:pt x="99" y="1967"/>
                  </a:lnTo>
                  <a:lnTo>
                    <a:pt x="110" y="1971"/>
                  </a:lnTo>
                  <a:lnTo>
                    <a:pt x="120" y="1974"/>
                  </a:lnTo>
                  <a:lnTo>
                    <a:pt x="132" y="1976"/>
                  </a:lnTo>
                  <a:lnTo>
                    <a:pt x="142" y="1978"/>
                  </a:lnTo>
                  <a:lnTo>
                    <a:pt x="154" y="1978"/>
                  </a:lnTo>
                  <a:lnTo>
                    <a:pt x="154" y="1978"/>
                  </a:lnTo>
                  <a:lnTo>
                    <a:pt x="166" y="1978"/>
                  </a:lnTo>
                  <a:lnTo>
                    <a:pt x="179" y="1976"/>
                  </a:lnTo>
                  <a:lnTo>
                    <a:pt x="179" y="1976"/>
                  </a:lnTo>
                  <a:lnTo>
                    <a:pt x="204" y="1970"/>
                  </a:lnTo>
                  <a:lnTo>
                    <a:pt x="230" y="1964"/>
                  </a:lnTo>
                  <a:lnTo>
                    <a:pt x="254" y="1957"/>
                  </a:lnTo>
                  <a:lnTo>
                    <a:pt x="279" y="1949"/>
                  </a:lnTo>
                  <a:lnTo>
                    <a:pt x="303" y="1941"/>
                  </a:lnTo>
                  <a:lnTo>
                    <a:pt x="328" y="1932"/>
                  </a:lnTo>
                  <a:lnTo>
                    <a:pt x="352" y="1922"/>
                  </a:lnTo>
                  <a:lnTo>
                    <a:pt x="376" y="1911"/>
                  </a:lnTo>
                  <a:lnTo>
                    <a:pt x="399" y="1900"/>
                  </a:lnTo>
                  <a:lnTo>
                    <a:pt x="423" y="1887"/>
                  </a:lnTo>
                  <a:lnTo>
                    <a:pt x="446" y="1875"/>
                  </a:lnTo>
                  <a:lnTo>
                    <a:pt x="468" y="1861"/>
                  </a:lnTo>
                  <a:lnTo>
                    <a:pt x="490" y="1847"/>
                  </a:lnTo>
                  <a:lnTo>
                    <a:pt x="512" y="1832"/>
                  </a:lnTo>
                  <a:lnTo>
                    <a:pt x="534" y="1816"/>
                  </a:lnTo>
                  <a:lnTo>
                    <a:pt x="554" y="1800"/>
                  </a:lnTo>
                  <a:lnTo>
                    <a:pt x="554" y="1800"/>
                  </a:lnTo>
                  <a:lnTo>
                    <a:pt x="558" y="1795"/>
                  </a:lnTo>
                  <a:lnTo>
                    <a:pt x="558" y="1795"/>
                  </a:lnTo>
                  <a:lnTo>
                    <a:pt x="567" y="1788"/>
                  </a:lnTo>
                  <a:lnTo>
                    <a:pt x="575" y="1780"/>
                  </a:lnTo>
                  <a:lnTo>
                    <a:pt x="583" y="1771"/>
                  </a:lnTo>
                  <a:lnTo>
                    <a:pt x="590" y="1762"/>
                  </a:lnTo>
                  <a:lnTo>
                    <a:pt x="597" y="1752"/>
                  </a:lnTo>
                  <a:lnTo>
                    <a:pt x="603" y="1742"/>
                  </a:lnTo>
                  <a:lnTo>
                    <a:pt x="609" y="1732"/>
                  </a:lnTo>
                  <a:lnTo>
                    <a:pt x="613" y="1721"/>
                  </a:lnTo>
                  <a:lnTo>
                    <a:pt x="613" y="1721"/>
                  </a:lnTo>
                  <a:lnTo>
                    <a:pt x="617" y="1707"/>
                  </a:lnTo>
                  <a:lnTo>
                    <a:pt x="620" y="1694"/>
                  </a:lnTo>
                  <a:lnTo>
                    <a:pt x="622" y="1680"/>
                  </a:lnTo>
                  <a:lnTo>
                    <a:pt x="624" y="1666"/>
                  </a:lnTo>
                  <a:lnTo>
                    <a:pt x="624" y="1652"/>
                  </a:lnTo>
                  <a:lnTo>
                    <a:pt x="622" y="1638"/>
                  </a:lnTo>
                  <a:lnTo>
                    <a:pt x="620" y="1625"/>
                  </a:lnTo>
                  <a:lnTo>
                    <a:pt x="617" y="1611"/>
                  </a:lnTo>
                  <a:lnTo>
                    <a:pt x="612" y="1598"/>
                  </a:lnTo>
                  <a:lnTo>
                    <a:pt x="607" y="1585"/>
                  </a:lnTo>
                  <a:lnTo>
                    <a:pt x="601" y="1573"/>
                  </a:lnTo>
                  <a:lnTo>
                    <a:pt x="594" y="1561"/>
                  </a:lnTo>
                  <a:lnTo>
                    <a:pt x="586" y="1550"/>
                  </a:lnTo>
                  <a:lnTo>
                    <a:pt x="576" y="1539"/>
                  </a:lnTo>
                  <a:lnTo>
                    <a:pt x="566" y="1529"/>
                  </a:lnTo>
                  <a:lnTo>
                    <a:pt x="554" y="1521"/>
                  </a:lnTo>
                  <a:lnTo>
                    <a:pt x="554" y="1521"/>
                  </a:lnTo>
                  <a:lnTo>
                    <a:pt x="552" y="1517"/>
                  </a:lnTo>
                  <a:lnTo>
                    <a:pt x="550" y="1513"/>
                  </a:lnTo>
                  <a:lnTo>
                    <a:pt x="550" y="1508"/>
                  </a:lnTo>
                  <a:lnTo>
                    <a:pt x="552" y="1505"/>
                  </a:lnTo>
                  <a:lnTo>
                    <a:pt x="552" y="1505"/>
                  </a:lnTo>
                  <a:lnTo>
                    <a:pt x="556" y="1501"/>
                  </a:lnTo>
                  <a:lnTo>
                    <a:pt x="560" y="1500"/>
                  </a:lnTo>
                  <a:lnTo>
                    <a:pt x="565" y="1500"/>
                  </a:lnTo>
                  <a:lnTo>
                    <a:pt x="568" y="1501"/>
                  </a:lnTo>
                  <a:lnTo>
                    <a:pt x="568" y="1501"/>
                  </a:lnTo>
                  <a:lnTo>
                    <a:pt x="576" y="1507"/>
                  </a:lnTo>
                  <a:lnTo>
                    <a:pt x="584" y="1510"/>
                  </a:lnTo>
                  <a:lnTo>
                    <a:pt x="604" y="1519"/>
                  </a:lnTo>
                  <a:lnTo>
                    <a:pt x="604" y="1519"/>
                  </a:lnTo>
                  <a:lnTo>
                    <a:pt x="612" y="1522"/>
                  </a:lnTo>
                  <a:lnTo>
                    <a:pt x="612" y="1522"/>
                  </a:lnTo>
                  <a:lnTo>
                    <a:pt x="627" y="1527"/>
                  </a:lnTo>
                  <a:lnTo>
                    <a:pt x="643" y="1530"/>
                  </a:lnTo>
                  <a:lnTo>
                    <a:pt x="658" y="1532"/>
                  </a:lnTo>
                  <a:lnTo>
                    <a:pt x="674" y="1532"/>
                  </a:lnTo>
                  <a:lnTo>
                    <a:pt x="674" y="1532"/>
                  </a:lnTo>
                  <a:lnTo>
                    <a:pt x="687" y="1532"/>
                  </a:lnTo>
                  <a:lnTo>
                    <a:pt x="698" y="1531"/>
                  </a:lnTo>
                  <a:lnTo>
                    <a:pt x="711" y="1529"/>
                  </a:lnTo>
                  <a:lnTo>
                    <a:pt x="723" y="1525"/>
                  </a:lnTo>
                  <a:lnTo>
                    <a:pt x="734" y="1522"/>
                  </a:lnTo>
                  <a:lnTo>
                    <a:pt x="746" y="1517"/>
                  </a:lnTo>
                  <a:lnTo>
                    <a:pt x="757" y="1512"/>
                  </a:lnTo>
                  <a:lnTo>
                    <a:pt x="768" y="1506"/>
                  </a:lnTo>
                  <a:lnTo>
                    <a:pt x="777" y="1499"/>
                  </a:lnTo>
                  <a:lnTo>
                    <a:pt x="787" y="1491"/>
                  </a:lnTo>
                  <a:lnTo>
                    <a:pt x="795" y="1483"/>
                  </a:lnTo>
                  <a:lnTo>
                    <a:pt x="804" y="1475"/>
                  </a:lnTo>
                  <a:lnTo>
                    <a:pt x="813" y="1464"/>
                  </a:lnTo>
                  <a:lnTo>
                    <a:pt x="819" y="1455"/>
                  </a:lnTo>
                  <a:lnTo>
                    <a:pt x="825" y="1444"/>
                  </a:lnTo>
                  <a:lnTo>
                    <a:pt x="831" y="1433"/>
                  </a:lnTo>
                  <a:lnTo>
                    <a:pt x="831" y="1433"/>
                  </a:lnTo>
                  <a:lnTo>
                    <a:pt x="837" y="1421"/>
                  </a:lnTo>
                  <a:lnTo>
                    <a:pt x="837" y="1421"/>
                  </a:lnTo>
                  <a:lnTo>
                    <a:pt x="842" y="1403"/>
                  </a:lnTo>
                  <a:lnTo>
                    <a:pt x="846" y="1387"/>
                  </a:lnTo>
                  <a:lnTo>
                    <a:pt x="848" y="1370"/>
                  </a:lnTo>
                  <a:lnTo>
                    <a:pt x="848" y="1354"/>
                  </a:lnTo>
                  <a:lnTo>
                    <a:pt x="847" y="1336"/>
                  </a:lnTo>
                  <a:lnTo>
                    <a:pt x="844" y="1319"/>
                  </a:lnTo>
                  <a:lnTo>
                    <a:pt x="839" y="1303"/>
                  </a:lnTo>
                  <a:lnTo>
                    <a:pt x="833" y="1287"/>
                  </a:lnTo>
                  <a:lnTo>
                    <a:pt x="833" y="1287"/>
                  </a:lnTo>
                  <a:lnTo>
                    <a:pt x="825" y="1272"/>
                  </a:lnTo>
                  <a:lnTo>
                    <a:pt x="816" y="1257"/>
                  </a:lnTo>
                  <a:lnTo>
                    <a:pt x="806" y="1244"/>
                  </a:lnTo>
                  <a:lnTo>
                    <a:pt x="793" y="1232"/>
                  </a:lnTo>
                  <a:lnTo>
                    <a:pt x="780" y="1221"/>
                  </a:lnTo>
                  <a:lnTo>
                    <a:pt x="766" y="1211"/>
                  </a:lnTo>
                  <a:lnTo>
                    <a:pt x="751" y="1203"/>
                  </a:lnTo>
                  <a:lnTo>
                    <a:pt x="735" y="1196"/>
                  </a:lnTo>
                  <a:lnTo>
                    <a:pt x="734" y="1196"/>
                  </a:lnTo>
                  <a:lnTo>
                    <a:pt x="734" y="1196"/>
                  </a:lnTo>
                  <a:lnTo>
                    <a:pt x="732" y="1195"/>
                  </a:lnTo>
                  <a:lnTo>
                    <a:pt x="732" y="1195"/>
                  </a:lnTo>
                  <a:lnTo>
                    <a:pt x="728" y="1192"/>
                  </a:lnTo>
                  <a:lnTo>
                    <a:pt x="726" y="1189"/>
                  </a:lnTo>
                  <a:lnTo>
                    <a:pt x="725" y="1186"/>
                  </a:lnTo>
                  <a:lnTo>
                    <a:pt x="725" y="1181"/>
                  </a:lnTo>
                  <a:lnTo>
                    <a:pt x="725" y="1181"/>
                  </a:lnTo>
                  <a:lnTo>
                    <a:pt x="727" y="1177"/>
                  </a:lnTo>
                  <a:lnTo>
                    <a:pt x="730" y="1174"/>
                  </a:lnTo>
                  <a:lnTo>
                    <a:pt x="734" y="1173"/>
                  </a:lnTo>
                  <a:lnTo>
                    <a:pt x="738" y="1173"/>
                  </a:lnTo>
                  <a:lnTo>
                    <a:pt x="738" y="1173"/>
                  </a:lnTo>
                  <a:lnTo>
                    <a:pt x="751" y="1173"/>
                  </a:lnTo>
                  <a:lnTo>
                    <a:pt x="766" y="1173"/>
                  </a:lnTo>
                  <a:lnTo>
                    <a:pt x="766" y="1173"/>
                  </a:lnTo>
                  <a:lnTo>
                    <a:pt x="781" y="1172"/>
                  </a:lnTo>
                  <a:lnTo>
                    <a:pt x="798" y="1168"/>
                  </a:lnTo>
                  <a:lnTo>
                    <a:pt x="813" y="1164"/>
                  </a:lnTo>
                  <a:lnTo>
                    <a:pt x="826" y="1158"/>
                  </a:lnTo>
                  <a:lnTo>
                    <a:pt x="840" y="1151"/>
                  </a:lnTo>
                  <a:lnTo>
                    <a:pt x="853" y="1142"/>
                  </a:lnTo>
                  <a:lnTo>
                    <a:pt x="864" y="1133"/>
                  </a:lnTo>
                  <a:lnTo>
                    <a:pt x="876" y="1122"/>
                  </a:lnTo>
                  <a:lnTo>
                    <a:pt x="886" y="1111"/>
                  </a:lnTo>
                  <a:lnTo>
                    <a:pt x="894" y="1098"/>
                  </a:lnTo>
                  <a:lnTo>
                    <a:pt x="902" y="1084"/>
                  </a:lnTo>
                  <a:lnTo>
                    <a:pt x="909" y="1070"/>
                  </a:lnTo>
                  <a:lnTo>
                    <a:pt x="914" y="1056"/>
                  </a:lnTo>
                  <a:lnTo>
                    <a:pt x="917" y="1041"/>
                  </a:lnTo>
                  <a:lnTo>
                    <a:pt x="920" y="1025"/>
                  </a:lnTo>
                  <a:lnTo>
                    <a:pt x="921" y="1009"/>
                  </a:lnTo>
                  <a:lnTo>
                    <a:pt x="921" y="1009"/>
                  </a:lnTo>
                  <a:lnTo>
                    <a:pt x="921" y="999"/>
                  </a:lnTo>
                  <a:lnTo>
                    <a:pt x="921" y="999"/>
                  </a:lnTo>
                  <a:lnTo>
                    <a:pt x="919" y="983"/>
                  </a:lnTo>
                  <a:lnTo>
                    <a:pt x="915" y="967"/>
                  </a:lnTo>
                  <a:lnTo>
                    <a:pt x="910" y="952"/>
                  </a:lnTo>
                  <a:lnTo>
                    <a:pt x="904" y="937"/>
                  </a:lnTo>
                  <a:lnTo>
                    <a:pt x="897" y="923"/>
                  </a:lnTo>
                  <a:lnTo>
                    <a:pt x="887" y="909"/>
                  </a:lnTo>
                  <a:lnTo>
                    <a:pt x="877" y="897"/>
                  </a:lnTo>
                  <a:lnTo>
                    <a:pt x="866" y="886"/>
                  </a:lnTo>
                  <a:lnTo>
                    <a:pt x="854" y="877"/>
                  </a:lnTo>
                  <a:lnTo>
                    <a:pt x="840" y="868"/>
                  </a:lnTo>
                  <a:lnTo>
                    <a:pt x="826" y="861"/>
                  </a:lnTo>
                  <a:lnTo>
                    <a:pt x="811" y="854"/>
                  </a:lnTo>
                  <a:lnTo>
                    <a:pt x="796" y="849"/>
                  </a:lnTo>
                  <a:lnTo>
                    <a:pt x="780" y="847"/>
                  </a:lnTo>
                  <a:lnTo>
                    <a:pt x="763" y="844"/>
                  </a:lnTo>
                  <a:lnTo>
                    <a:pt x="747" y="844"/>
                  </a:lnTo>
                  <a:lnTo>
                    <a:pt x="747" y="844"/>
                  </a:lnTo>
                  <a:lnTo>
                    <a:pt x="736" y="846"/>
                  </a:lnTo>
                  <a:lnTo>
                    <a:pt x="736" y="846"/>
                  </a:lnTo>
                  <a:lnTo>
                    <a:pt x="732" y="846"/>
                  </a:lnTo>
                  <a:lnTo>
                    <a:pt x="728" y="843"/>
                  </a:lnTo>
                  <a:lnTo>
                    <a:pt x="725" y="841"/>
                  </a:lnTo>
                  <a:lnTo>
                    <a:pt x="724" y="836"/>
                  </a:lnTo>
                  <a:lnTo>
                    <a:pt x="724" y="836"/>
                  </a:lnTo>
                  <a:lnTo>
                    <a:pt x="724" y="833"/>
                  </a:lnTo>
                  <a:lnTo>
                    <a:pt x="725" y="828"/>
                  </a:lnTo>
                  <a:lnTo>
                    <a:pt x="727" y="825"/>
                  </a:lnTo>
                  <a:lnTo>
                    <a:pt x="732" y="824"/>
                  </a:lnTo>
                  <a:lnTo>
                    <a:pt x="732" y="824"/>
                  </a:lnTo>
                  <a:lnTo>
                    <a:pt x="745" y="819"/>
                  </a:lnTo>
                  <a:lnTo>
                    <a:pt x="758" y="813"/>
                  </a:lnTo>
                  <a:lnTo>
                    <a:pt x="770" y="806"/>
                  </a:lnTo>
                  <a:lnTo>
                    <a:pt x="781" y="800"/>
                  </a:lnTo>
                  <a:lnTo>
                    <a:pt x="793" y="790"/>
                  </a:lnTo>
                  <a:lnTo>
                    <a:pt x="803" y="781"/>
                  </a:lnTo>
                  <a:lnTo>
                    <a:pt x="813" y="771"/>
                  </a:lnTo>
                  <a:lnTo>
                    <a:pt x="821" y="760"/>
                  </a:lnTo>
                  <a:lnTo>
                    <a:pt x="828" y="749"/>
                  </a:lnTo>
                  <a:lnTo>
                    <a:pt x="834" y="736"/>
                  </a:lnTo>
                  <a:lnTo>
                    <a:pt x="840" y="723"/>
                  </a:lnTo>
                  <a:lnTo>
                    <a:pt x="845" y="711"/>
                  </a:lnTo>
                  <a:lnTo>
                    <a:pt x="848" y="697"/>
                  </a:lnTo>
                  <a:lnTo>
                    <a:pt x="849" y="683"/>
                  </a:lnTo>
                  <a:lnTo>
                    <a:pt x="851" y="669"/>
                  </a:lnTo>
                  <a:lnTo>
                    <a:pt x="851" y="656"/>
                  </a:lnTo>
                  <a:lnTo>
                    <a:pt x="851" y="656"/>
                  </a:lnTo>
                  <a:lnTo>
                    <a:pt x="849" y="642"/>
                  </a:lnTo>
                  <a:lnTo>
                    <a:pt x="847" y="628"/>
                  </a:lnTo>
                  <a:lnTo>
                    <a:pt x="844" y="614"/>
                  </a:lnTo>
                  <a:lnTo>
                    <a:pt x="838" y="601"/>
                  </a:lnTo>
                  <a:lnTo>
                    <a:pt x="838" y="601"/>
                  </a:lnTo>
                  <a:lnTo>
                    <a:pt x="833" y="590"/>
                  </a:lnTo>
                  <a:lnTo>
                    <a:pt x="826" y="578"/>
                  </a:lnTo>
                  <a:lnTo>
                    <a:pt x="819" y="568"/>
                  </a:lnTo>
                  <a:lnTo>
                    <a:pt x="811" y="558"/>
                  </a:lnTo>
                  <a:lnTo>
                    <a:pt x="803" y="548"/>
                  </a:lnTo>
                  <a:lnTo>
                    <a:pt x="794" y="540"/>
                  </a:lnTo>
                  <a:lnTo>
                    <a:pt x="784" y="532"/>
                  </a:lnTo>
                  <a:lnTo>
                    <a:pt x="773" y="525"/>
                  </a:lnTo>
                  <a:lnTo>
                    <a:pt x="763" y="520"/>
                  </a:lnTo>
                  <a:lnTo>
                    <a:pt x="751" y="514"/>
                  </a:lnTo>
                  <a:lnTo>
                    <a:pt x="740" y="509"/>
                  </a:lnTo>
                  <a:lnTo>
                    <a:pt x="728" y="506"/>
                  </a:lnTo>
                  <a:lnTo>
                    <a:pt x="716" y="503"/>
                  </a:lnTo>
                  <a:lnTo>
                    <a:pt x="703" y="501"/>
                  </a:lnTo>
                  <a:lnTo>
                    <a:pt x="690" y="501"/>
                  </a:lnTo>
                  <a:lnTo>
                    <a:pt x="677" y="501"/>
                  </a:lnTo>
                  <a:lnTo>
                    <a:pt x="677" y="501"/>
                  </a:lnTo>
                  <a:lnTo>
                    <a:pt x="666" y="502"/>
                  </a:lnTo>
                  <a:lnTo>
                    <a:pt x="656" y="503"/>
                  </a:lnTo>
                  <a:lnTo>
                    <a:pt x="635" y="509"/>
                  </a:lnTo>
                  <a:lnTo>
                    <a:pt x="616" y="517"/>
                  </a:lnTo>
                  <a:lnTo>
                    <a:pt x="606" y="522"/>
                  </a:lnTo>
                  <a:lnTo>
                    <a:pt x="597" y="528"/>
                  </a:lnTo>
                  <a:lnTo>
                    <a:pt x="597" y="528"/>
                  </a:lnTo>
                  <a:lnTo>
                    <a:pt x="592" y="529"/>
                  </a:lnTo>
                  <a:lnTo>
                    <a:pt x="588" y="529"/>
                  </a:lnTo>
                  <a:lnTo>
                    <a:pt x="588" y="529"/>
                  </a:lnTo>
                  <a:lnTo>
                    <a:pt x="584" y="528"/>
                  </a:lnTo>
                  <a:lnTo>
                    <a:pt x="581" y="524"/>
                  </a:lnTo>
                  <a:lnTo>
                    <a:pt x="580" y="523"/>
                  </a:lnTo>
                  <a:lnTo>
                    <a:pt x="580" y="523"/>
                  </a:lnTo>
                  <a:lnTo>
                    <a:pt x="579" y="518"/>
                  </a:lnTo>
                  <a:lnTo>
                    <a:pt x="579" y="515"/>
                  </a:lnTo>
                  <a:lnTo>
                    <a:pt x="581" y="510"/>
                  </a:lnTo>
                  <a:lnTo>
                    <a:pt x="583" y="507"/>
                  </a:lnTo>
                  <a:lnTo>
                    <a:pt x="583" y="507"/>
                  </a:lnTo>
                  <a:lnTo>
                    <a:pt x="592" y="501"/>
                  </a:lnTo>
                  <a:lnTo>
                    <a:pt x="601" y="494"/>
                  </a:lnTo>
                  <a:lnTo>
                    <a:pt x="609" y="487"/>
                  </a:lnTo>
                  <a:lnTo>
                    <a:pt x="617" y="479"/>
                  </a:lnTo>
                  <a:lnTo>
                    <a:pt x="624" y="471"/>
                  </a:lnTo>
                  <a:lnTo>
                    <a:pt x="629" y="462"/>
                  </a:lnTo>
                  <a:lnTo>
                    <a:pt x="640" y="444"/>
                  </a:lnTo>
                  <a:lnTo>
                    <a:pt x="648" y="424"/>
                  </a:lnTo>
                  <a:lnTo>
                    <a:pt x="651" y="414"/>
                  </a:lnTo>
                  <a:lnTo>
                    <a:pt x="654" y="403"/>
                  </a:lnTo>
                  <a:lnTo>
                    <a:pt x="656" y="393"/>
                  </a:lnTo>
                  <a:lnTo>
                    <a:pt x="657" y="382"/>
                  </a:lnTo>
                  <a:lnTo>
                    <a:pt x="657" y="372"/>
                  </a:lnTo>
                  <a:lnTo>
                    <a:pt x="657" y="361"/>
                  </a:lnTo>
                  <a:lnTo>
                    <a:pt x="657" y="361"/>
                  </a:lnTo>
                  <a:lnTo>
                    <a:pt x="656" y="343"/>
                  </a:lnTo>
                  <a:lnTo>
                    <a:pt x="652" y="327"/>
                  </a:lnTo>
                  <a:lnTo>
                    <a:pt x="648" y="312"/>
                  </a:lnTo>
                  <a:lnTo>
                    <a:pt x="642" y="297"/>
                  </a:lnTo>
                  <a:lnTo>
                    <a:pt x="635" y="283"/>
                  </a:lnTo>
                  <a:lnTo>
                    <a:pt x="628" y="270"/>
                  </a:lnTo>
                  <a:lnTo>
                    <a:pt x="619" y="258"/>
                  </a:lnTo>
                  <a:lnTo>
                    <a:pt x="609" y="248"/>
                  </a:lnTo>
                  <a:lnTo>
                    <a:pt x="609" y="248"/>
                  </a:lnTo>
                  <a:lnTo>
                    <a:pt x="586" y="227"/>
                  </a:lnTo>
                  <a:lnTo>
                    <a:pt x="561" y="206"/>
                  </a:lnTo>
                  <a:lnTo>
                    <a:pt x="537" y="188"/>
                  </a:lnTo>
                  <a:lnTo>
                    <a:pt x="512" y="169"/>
                  </a:lnTo>
                  <a:lnTo>
                    <a:pt x="487" y="152"/>
                  </a:lnTo>
                  <a:lnTo>
                    <a:pt x="460" y="136"/>
                  </a:lnTo>
                  <a:lnTo>
                    <a:pt x="434" y="120"/>
                  </a:lnTo>
                  <a:lnTo>
                    <a:pt x="407" y="106"/>
                  </a:lnTo>
                  <a:lnTo>
                    <a:pt x="379" y="92"/>
                  </a:lnTo>
                  <a:lnTo>
                    <a:pt x="352" y="79"/>
                  </a:lnTo>
                  <a:lnTo>
                    <a:pt x="324" y="68"/>
                  </a:lnTo>
                  <a:lnTo>
                    <a:pt x="295" y="58"/>
                  </a:lnTo>
                  <a:lnTo>
                    <a:pt x="266" y="47"/>
                  </a:lnTo>
                  <a:lnTo>
                    <a:pt x="238" y="39"/>
                  </a:lnTo>
                  <a:lnTo>
                    <a:pt x="209" y="31"/>
                  </a:lnTo>
                  <a:lnTo>
                    <a:pt x="179" y="25"/>
                  </a:lnTo>
                  <a:lnTo>
                    <a:pt x="179" y="25"/>
                  </a:lnTo>
                  <a:lnTo>
                    <a:pt x="166" y="23"/>
                  </a:lnTo>
                  <a:lnTo>
                    <a:pt x="154" y="23"/>
                  </a:lnTo>
                  <a:lnTo>
                    <a:pt x="154"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44"/>
            <p:cNvSpPr>
              <a:spLocks/>
            </p:cNvSpPr>
            <p:nvPr userDrawn="1"/>
          </p:nvSpPr>
          <p:spPr bwMode="auto">
            <a:xfrm>
              <a:off x="4706938" y="3608436"/>
              <a:ext cx="163513" cy="73025"/>
            </a:xfrm>
            <a:custGeom>
              <a:avLst/>
              <a:gdLst>
                <a:gd name="T0" fmla="*/ 196 w 208"/>
                <a:gd name="T1" fmla="*/ 92 h 92"/>
                <a:gd name="T2" fmla="*/ 196 w 208"/>
                <a:gd name="T3" fmla="*/ 92 h 92"/>
                <a:gd name="T4" fmla="*/ 193 w 208"/>
                <a:gd name="T5" fmla="*/ 92 h 92"/>
                <a:gd name="T6" fmla="*/ 190 w 208"/>
                <a:gd name="T7" fmla="*/ 90 h 92"/>
                <a:gd name="T8" fmla="*/ 188 w 208"/>
                <a:gd name="T9" fmla="*/ 89 h 92"/>
                <a:gd name="T10" fmla="*/ 186 w 208"/>
                <a:gd name="T11" fmla="*/ 85 h 92"/>
                <a:gd name="T12" fmla="*/ 186 w 208"/>
                <a:gd name="T13" fmla="*/ 85 h 92"/>
                <a:gd name="T14" fmla="*/ 184 w 208"/>
                <a:gd name="T15" fmla="*/ 81 h 92"/>
                <a:gd name="T16" fmla="*/ 178 w 208"/>
                <a:gd name="T17" fmla="*/ 71 h 92"/>
                <a:gd name="T18" fmla="*/ 172 w 208"/>
                <a:gd name="T19" fmla="*/ 64 h 92"/>
                <a:gd name="T20" fmla="*/ 166 w 208"/>
                <a:gd name="T21" fmla="*/ 59 h 92"/>
                <a:gd name="T22" fmla="*/ 158 w 208"/>
                <a:gd name="T23" fmla="*/ 52 h 92"/>
                <a:gd name="T24" fmla="*/ 150 w 208"/>
                <a:gd name="T25" fmla="*/ 45 h 92"/>
                <a:gd name="T26" fmla="*/ 139 w 208"/>
                <a:gd name="T27" fmla="*/ 39 h 92"/>
                <a:gd name="T28" fmla="*/ 127 w 208"/>
                <a:gd name="T29" fmla="*/ 33 h 92"/>
                <a:gd name="T30" fmla="*/ 113 w 208"/>
                <a:gd name="T31" fmla="*/ 29 h 92"/>
                <a:gd name="T32" fmla="*/ 97 w 208"/>
                <a:gd name="T33" fmla="*/ 25 h 92"/>
                <a:gd name="T34" fmla="*/ 80 w 208"/>
                <a:gd name="T35" fmla="*/ 23 h 92"/>
                <a:gd name="T36" fmla="*/ 60 w 208"/>
                <a:gd name="T37" fmla="*/ 23 h 92"/>
                <a:gd name="T38" fmla="*/ 38 w 208"/>
                <a:gd name="T39" fmla="*/ 25 h 92"/>
                <a:gd name="T40" fmla="*/ 14 w 208"/>
                <a:gd name="T41" fmla="*/ 29 h 92"/>
                <a:gd name="T42" fmla="*/ 14 w 208"/>
                <a:gd name="T43" fmla="*/ 29 h 92"/>
                <a:gd name="T44" fmla="*/ 10 w 208"/>
                <a:gd name="T45" fmla="*/ 29 h 92"/>
                <a:gd name="T46" fmla="*/ 5 w 208"/>
                <a:gd name="T47" fmla="*/ 28 h 92"/>
                <a:gd name="T48" fmla="*/ 3 w 208"/>
                <a:gd name="T49" fmla="*/ 24 h 92"/>
                <a:gd name="T50" fmla="*/ 0 w 208"/>
                <a:gd name="T51" fmla="*/ 19 h 92"/>
                <a:gd name="T52" fmla="*/ 0 w 208"/>
                <a:gd name="T53" fmla="*/ 19 h 92"/>
                <a:gd name="T54" fmla="*/ 0 w 208"/>
                <a:gd name="T55" fmla="*/ 16 h 92"/>
                <a:gd name="T56" fmla="*/ 1 w 208"/>
                <a:gd name="T57" fmla="*/ 11 h 92"/>
                <a:gd name="T58" fmla="*/ 5 w 208"/>
                <a:gd name="T59" fmla="*/ 8 h 92"/>
                <a:gd name="T60" fmla="*/ 10 w 208"/>
                <a:gd name="T61" fmla="*/ 7 h 92"/>
                <a:gd name="T62" fmla="*/ 10 w 208"/>
                <a:gd name="T63" fmla="*/ 7 h 92"/>
                <a:gd name="T64" fmla="*/ 37 w 208"/>
                <a:gd name="T65" fmla="*/ 2 h 92"/>
                <a:gd name="T66" fmla="*/ 61 w 208"/>
                <a:gd name="T67" fmla="*/ 0 h 92"/>
                <a:gd name="T68" fmla="*/ 84 w 208"/>
                <a:gd name="T69" fmla="*/ 1 h 92"/>
                <a:gd name="T70" fmla="*/ 105 w 208"/>
                <a:gd name="T71" fmla="*/ 3 h 92"/>
                <a:gd name="T72" fmla="*/ 124 w 208"/>
                <a:gd name="T73" fmla="*/ 8 h 92"/>
                <a:gd name="T74" fmla="*/ 140 w 208"/>
                <a:gd name="T75" fmla="*/ 14 h 92"/>
                <a:gd name="T76" fmla="*/ 154 w 208"/>
                <a:gd name="T77" fmla="*/ 21 h 92"/>
                <a:gd name="T78" fmla="*/ 165 w 208"/>
                <a:gd name="T79" fmla="*/ 29 h 92"/>
                <a:gd name="T80" fmla="*/ 177 w 208"/>
                <a:gd name="T81" fmla="*/ 37 h 92"/>
                <a:gd name="T82" fmla="*/ 185 w 208"/>
                <a:gd name="T83" fmla="*/ 45 h 92"/>
                <a:gd name="T84" fmla="*/ 192 w 208"/>
                <a:gd name="T85" fmla="*/ 53 h 92"/>
                <a:gd name="T86" fmla="*/ 197 w 208"/>
                <a:gd name="T87" fmla="*/ 60 h 92"/>
                <a:gd name="T88" fmla="*/ 204 w 208"/>
                <a:gd name="T89" fmla="*/ 71 h 92"/>
                <a:gd name="T90" fmla="*/ 208 w 208"/>
                <a:gd name="T91" fmla="*/ 76 h 92"/>
                <a:gd name="T92" fmla="*/ 208 w 208"/>
                <a:gd name="T93" fmla="*/ 76 h 92"/>
                <a:gd name="T94" fmla="*/ 208 w 208"/>
                <a:gd name="T95" fmla="*/ 81 h 92"/>
                <a:gd name="T96" fmla="*/ 208 w 208"/>
                <a:gd name="T97" fmla="*/ 85 h 92"/>
                <a:gd name="T98" fmla="*/ 204 w 208"/>
                <a:gd name="T99" fmla="*/ 89 h 92"/>
                <a:gd name="T100" fmla="*/ 201 w 208"/>
                <a:gd name="T101" fmla="*/ 91 h 92"/>
                <a:gd name="T102" fmla="*/ 201 w 208"/>
                <a:gd name="T103" fmla="*/ 91 h 92"/>
                <a:gd name="T104" fmla="*/ 196 w 208"/>
                <a:gd name="T105" fmla="*/ 92 h 92"/>
                <a:gd name="T106" fmla="*/ 196 w 208"/>
                <a:gd name="T107"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8" h="92">
                  <a:moveTo>
                    <a:pt x="196" y="92"/>
                  </a:moveTo>
                  <a:lnTo>
                    <a:pt x="196" y="92"/>
                  </a:lnTo>
                  <a:lnTo>
                    <a:pt x="193" y="92"/>
                  </a:lnTo>
                  <a:lnTo>
                    <a:pt x="190" y="90"/>
                  </a:lnTo>
                  <a:lnTo>
                    <a:pt x="188" y="89"/>
                  </a:lnTo>
                  <a:lnTo>
                    <a:pt x="186" y="85"/>
                  </a:lnTo>
                  <a:lnTo>
                    <a:pt x="186" y="85"/>
                  </a:lnTo>
                  <a:lnTo>
                    <a:pt x="184" y="81"/>
                  </a:lnTo>
                  <a:lnTo>
                    <a:pt x="178" y="71"/>
                  </a:lnTo>
                  <a:lnTo>
                    <a:pt x="172" y="64"/>
                  </a:lnTo>
                  <a:lnTo>
                    <a:pt x="166" y="59"/>
                  </a:lnTo>
                  <a:lnTo>
                    <a:pt x="158" y="52"/>
                  </a:lnTo>
                  <a:lnTo>
                    <a:pt x="150" y="45"/>
                  </a:lnTo>
                  <a:lnTo>
                    <a:pt x="139" y="39"/>
                  </a:lnTo>
                  <a:lnTo>
                    <a:pt x="127" y="33"/>
                  </a:lnTo>
                  <a:lnTo>
                    <a:pt x="113" y="29"/>
                  </a:lnTo>
                  <a:lnTo>
                    <a:pt x="97" y="25"/>
                  </a:lnTo>
                  <a:lnTo>
                    <a:pt x="80" y="23"/>
                  </a:lnTo>
                  <a:lnTo>
                    <a:pt x="60" y="23"/>
                  </a:lnTo>
                  <a:lnTo>
                    <a:pt x="38" y="25"/>
                  </a:lnTo>
                  <a:lnTo>
                    <a:pt x="14" y="29"/>
                  </a:lnTo>
                  <a:lnTo>
                    <a:pt x="14" y="29"/>
                  </a:lnTo>
                  <a:lnTo>
                    <a:pt x="10" y="29"/>
                  </a:lnTo>
                  <a:lnTo>
                    <a:pt x="5" y="28"/>
                  </a:lnTo>
                  <a:lnTo>
                    <a:pt x="3" y="24"/>
                  </a:lnTo>
                  <a:lnTo>
                    <a:pt x="0" y="19"/>
                  </a:lnTo>
                  <a:lnTo>
                    <a:pt x="0" y="19"/>
                  </a:lnTo>
                  <a:lnTo>
                    <a:pt x="0" y="16"/>
                  </a:lnTo>
                  <a:lnTo>
                    <a:pt x="1" y="11"/>
                  </a:lnTo>
                  <a:lnTo>
                    <a:pt x="5" y="8"/>
                  </a:lnTo>
                  <a:lnTo>
                    <a:pt x="10" y="7"/>
                  </a:lnTo>
                  <a:lnTo>
                    <a:pt x="10" y="7"/>
                  </a:lnTo>
                  <a:lnTo>
                    <a:pt x="37" y="2"/>
                  </a:lnTo>
                  <a:lnTo>
                    <a:pt x="61" y="0"/>
                  </a:lnTo>
                  <a:lnTo>
                    <a:pt x="84" y="1"/>
                  </a:lnTo>
                  <a:lnTo>
                    <a:pt x="105" y="3"/>
                  </a:lnTo>
                  <a:lnTo>
                    <a:pt x="124" y="8"/>
                  </a:lnTo>
                  <a:lnTo>
                    <a:pt x="140" y="14"/>
                  </a:lnTo>
                  <a:lnTo>
                    <a:pt x="154" y="21"/>
                  </a:lnTo>
                  <a:lnTo>
                    <a:pt x="165" y="29"/>
                  </a:lnTo>
                  <a:lnTo>
                    <a:pt x="177" y="37"/>
                  </a:lnTo>
                  <a:lnTo>
                    <a:pt x="185" y="45"/>
                  </a:lnTo>
                  <a:lnTo>
                    <a:pt x="192" y="53"/>
                  </a:lnTo>
                  <a:lnTo>
                    <a:pt x="197" y="60"/>
                  </a:lnTo>
                  <a:lnTo>
                    <a:pt x="204" y="71"/>
                  </a:lnTo>
                  <a:lnTo>
                    <a:pt x="208" y="76"/>
                  </a:lnTo>
                  <a:lnTo>
                    <a:pt x="208" y="76"/>
                  </a:lnTo>
                  <a:lnTo>
                    <a:pt x="208" y="81"/>
                  </a:lnTo>
                  <a:lnTo>
                    <a:pt x="208" y="85"/>
                  </a:lnTo>
                  <a:lnTo>
                    <a:pt x="204" y="89"/>
                  </a:lnTo>
                  <a:lnTo>
                    <a:pt x="201" y="91"/>
                  </a:lnTo>
                  <a:lnTo>
                    <a:pt x="201" y="91"/>
                  </a:lnTo>
                  <a:lnTo>
                    <a:pt x="196" y="92"/>
                  </a:lnTo>
                  <a:lnTo>
                    <a:pt x="196" y="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45"/>
            <p:cNvSpPr>
              <a:spLocks/>
            </p:cNvSpPr>
            <p:nvPr userDrawn="1"/>
          </p:nvSpPr>
          <p:spPr bwMode="auto">
            <a:xfrm>
              <a:off x="4808538" y="3459211"/>
              <a:ext cx="88900" cy="222250"/>
            </a:xfrm>
            <a:custGeom>
              <a:avLst/>
              <a:gdLst>
                <a:gd name="T0" fmla="*/ 68 w 113"/>
                <a:gd name="T1" fmla="*/ 280 h 280"/>
                <a:gd name="T2" fmla="*/ 62 w 113"/>
                <a:gd name="T3" fmla="*/ 279 h 280"/>
                <a:gd name="T4" fmla="*/ 59 w 113"/>
                <a:gd name="T5" fmla="*/ 274 h 280"/>
                <a:gd name="T6" fmla="*/ 54 w 113"/>
                <a:gd name="T7" fmla="*/ 266 h 280"/>
                <a:gd name="T8" fmla="*/ 31 w 113"/>
                <a:gd name="T9" fmla="*/ 220 h 280"/>
                <a:gd name="T10" fmla="*/ 13 w 113"/>
                <a:gd name="T11" fmla="*/ 169 h 280"/>
                <a:gd name="T12" fmla="*/ 4 w 113"/>
                <a:gd name="T13" fmla="*/ 133 h 280"/>
                <a:gd name="T14" fmla="*/ 0 w 113"/>
                <a:gd name="T15" fmla="*/ 96 h 280"/>
                <a:gd name="T16" fmla="*/ 6 w 113"/>
                <a:gd name="T17" fmla="*/ 61 h 280"/>
                <a:gd name="T18" fmla="*/ 12 w 113"/>
                <a:gd name="T19" fmla="*/ 46 h 280"/>
                <a:gd name="T20" fmla="*/ 19 w 113"/>
                <a:gd name="T21" fmla="*/ 36 h 280"/>
                <a:gd name="T22" fmla="*/ 36 w 113"/>
                <a:gd name="T23" fmla="*/ 20 h 280"/>
                <a:gd name="T24" fmla="*/ 58 w 113"/>
                <a:gd name="T25" fmla="*/ 7 h 280"/>
                <a:gd name="T26" fmla="*/ 85 w 113"/>
                <a:gd name="T27" fmla="*/ 1 h 280"/>
                <a:gd name="T28" fmla="*/ 102 w 113"/>
                <a:gd name="T29" fmla="*/ 0 h 280"/>
                <a:gd name="T30" fmla="*/ 110 w 113"/>
                <a:gd name="T31" fmla="*/ 2 h 280"/>
                <a:gd name="T32" fmla="*/ 113 w 113"/>
                <a:gd name="T33" fmla="*/ 10 h 280"/>
                <a:gd name="T34" fmla="*/ 113 w 113"/>
                <a:gd name="T35" fmla="*/ 15 h 280"/>
                <a:gd name="T36" fmla="*/ 107 w 113"/>
                <a:gd name="T37" fmla="*/ 22 h 280"/>
                <a:gd name="T38" fmla="*/ 103 w 113"/>
                <a:gd name="T39" fmla="*/ 23 h 280"/>
                <a:gd name="T40" fmla="*/ 79 w 113"/>
                <a:gd name="T41" fmla="*/ 25 h 280"/>
                <a:gd name="T42" fmla="*/ 58 w 113"/>
                <a:gd name="T43" fmla="*/ 32 h 280"/>
                <a:gd name="T44" fmla="*/ 43 w 113"/>
                <a:gd name="T45" fmla="*/ 43 h 280"/>
                <a:gd name="T46" fmla="*/ 32 w 113"/>
                <a:gd name="T47" fmla="*/ 57 h 280"/>
                <a:gd name="T48" fmla="*/ 29 w 113"/>
                <a:gd name="T49" fmla="*/ 63 h 280"/>
                <a:gd name="T50" fmla="*/ 24 w 113"/>
                <a:gd name="T51" fmla="*/ 84 h 280"/>
                <a:gd name="T52" fmla="*/ 24 w 113"/>
                <a:gd name="T53" fmla="*/ 116 h 280"/>
                <a:gd name="T54" fmla="*/ 31 w 113"/>
                <a:gd name="T55" fmla="*/ 151 h 280"/>
                <a:gd name="T56" fmla="*/ 42 w 113"/>
                <a:gd name="T57" fmla="*/ 184 h 280"/>
                <a:gd name="T58" fmla="*/ 66 w 113"/>
                <a:gd name="T59" fmla="*/ 240 h 280"/>
                <a:gd name="T60" fmla="*/ 79 w 113"/>
                <a:gd name="T61" fmla="*/ 263 h 280"/>
                <a:gd name="T62" fmla="*/ 80 w 113"/>
                <a:gd name="T63" fmla="*/ 272 h 280"/>
                <a:gd name="T64" fmla="*/ 74 w 113"/>
                <a:gd name="T65" fmla="*/ 279 h 280"/>
                <a:gd name="T66" fmla="*/ 72 w 113"/>
                <a:gd name="T67" fmla="*/ 280 h 280"/>
                <a:gd name="T68" fmla="*/ 68 w 113"/>
                <a:gd name="T6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3" h="280">
                  <a:moveTo>
                    <a:pt x="68" y="280"/>
                  </a:moveTo>
                  <a:lnTo>
                    <a:pt x="68" y="280"/>
                  </a:lnTo>
                  <a:lnTo>
                    <a:pt x="66" y="280"/>
                  </a:lnTo>
                  <a:lnTo>
                    <a:pt x="62" y="279"/>
                  </a:lnTo>
                  <a:lnTo>
                    <a:pt x="60" y="277"/>
                  </a:lnTo>
                  <a:lnTo>
                    <a:pt x="59" y="274"/>
                  </a:lnTo>
                  <a:lnTo>
                    <a:pt x="59" y="274"/>
                  </a:lnTo>
                  <a:lnTo>
                    <a:pt x="54" y="266"/>
                  </a:lnTo>
                  <a:lnTo>
                    <a:pt x="44" y="247"/>
                  </a:lnTo>
                  <a:lnTo>
                    <a:pt x="31" y="220"/>
                  </a:lnTo>
                  <a:lnTo>
                    <a:pt x="19" y="187"/>
                  </a:lnTo>
                  <a:lnTo>
                    <a:pt x="13" y="169"/>
                  </a:lnTo>
                  <a:lnTo>
                    <a:pt x="7" y="151"/>
                  </a:lnTo>
                  <a:lnTo>
                    <a:pt x="4" y="133"/>
                  </a:lnTo>
                  <a:lnTo>
                    <a:pt x="1" y="113"/>
                  </a:lnTo>
                  <a:lnTo>
                    <a:pt x="0" y="96"/>
                  </a:lnTo>
                  <a:lnTo>
                    <a:pt x="1" y="77"/>
                  </a:lnTo>
                  <a:lnTo>
                    <a:pt x="6" y="61"/>
                  </a:lnTo>
                  <a:lnTo>
                    <a:pt x="8" y="53"/>
                  </a:lnTo>
                  <a:lnTo>
                    <a:pt x="12" y="46"/>
                  </a:lnTo>
                  <a:lnTo>
                    <a:pt x="12" y="46"/>
                  </a:lnTo>
                  <a:lnTo>
                    <a:pt x="19" y="36"/>
                  </a:lnTo>
                  <a:lnTo>
                    <a:pt x="27" y="27"/>
                  </a:lnTo>
                  <a:lnTo>
                    <a:pt x="36" y="20"/>
                  </a:lnTo>
                  <a:lnTo>
                    <a:pt x="46" y="13"/>
                  </a:lnTo>
                  <a:lnTo>
                    <a:pt x="58" y="7"/>
                  </a:lnTo>
                  <a:lnTo>
                    <a:pt x="70" y="4"/>
                  </a:lnTo>
                  <a:lnTo>
                    <a:pt x="85" y="1"/>
                  </a:lnTo>
                  <a:lnTo>
                    <a:pt x="102" y="0"/>
                  </a:lnTo>
                  <a:lnTo>
                    <a:pt x="102" y="0"/>
                  </a:lnTo>
                  <a:lnTo>
                    <a:pt x="106" y="0"/>
                  </a:lnTo>
                  <a:lnTo>
                    <a:pt x="110" y="2"/>
                  </a:lnTo>
                  <a:lnTo>
                    <a:pt x="112" y="6"/>
                  </a:lnTo>
                  <a:lnTo>
                    <a:pt x="113" y="10"/>
                  </a:lnTo>
                  <a:lnTo>
                    <a:pt x="113" y="10"/>
                  </a:lnTo>
                  <a:lnTo>
                    <a:pt x="113" y="15"/>
                  </a:lnTo>
                  <a:lnTo>
                    <a:pt x="111" y="19"/>
                  </a:lnTo>
                  <a:lnTo>
                    <a:pt x="107" y="22"/>
                  </a:lnTo>
                  <a:lnTo>
                    <a:pt x="103" y="23"/>
                  </a:lnTo>
                  <a:lnTo>
                    <a:pt x="103" y="23"/>
                  </a:lnTo>
                  <a:lnTo>
                    <a:pt x="90" y="23"/>
                  </a:lnTo>
                  <a:lnTo>
                    <a:pt x="79" y="25"/>
                  </a:lnTo>
                  <a:lnTo>
                    <a:pt x="67" y="29"/>
                  </a:lnTo>
                  <a:lnTo>
                    <a:pt x="58" y="32"/>
                  </a:lnTo>
                  <a:lnTo>
                    <a:pt x="50" y="37"/>
                  </a:lnTo>
                  <a:lnTo>
                    <a:pt x="43" y="43"/>
                  </a:lnTo>
                  <a:lnTo>
                    <a:pt x="37" y="50"/>
                  </a:lnTo>
                  <a:lnTo>
                    <a:pt x="32" y="57"/>
                  </a:lnTo>
                  <a:lnTo>
                    <a:pt x="32" y="57"/>
                  </a:lnTo>
                  <a:lnTo>
                    <a:pt x="29" y="63"/>
                  </a:lnTo>
                  <a:lnTo>
                    <a:pt x="27" y="70"/>
                  </a:lnTo>
                  <a:lnTo>
                    <a:pt x="24" y="84"/>
                  </a:lnTo>
                  <a:lnTo>
                    <a:pt x="23" y="100"/>
                  </a:lnTo>
                  <a:lnTo>
                    <a:pt x="24" y="116"/>
                  </a:lnTo>
                  <a:lnTo>
                    <a:pt x="27" y="134"/>
                  </a:lnTo>
                  <a:lnTo>
                    <a:pt x="31" y="151"/>
                  </a:lnTo>
                  <a:lnTo>
                    <a:pt x="36" y="167"/>
                  </a:lnTo>
                  <a:lnTo>
                    <a:pt x="42" y="184"/>
                  </a:lnTo>
                  <a:lnTo>
                    <a:pt x="54" y="214"/>
                  </a:lnTo>
                  <a:lnTo>
                    <a:pt x="66" y="240"/>
                  </a:lnTo>
                  <a:lnTo>
                    <a:pt x="79" y="263"/>
                  </a:lnTo>
                  <a:lnTo>
                    <a:pt x="79" y="263"/>
                  </a:lnTo>
                  <a:lnTo>
                    <a:pt x="80" y="267"/>
                  </a:lnTo>
                  <a:lnTo>
                    <a:pt x="80" y="272"/>
                  </a:lnTo>
                  <a:lnTo>
                    <a:pt x="77" y="275"/>
                  </a:lnTo>
                  <a:lnTo>
                    <a:pt x="74" y="279"/>
                  </a:lnTo>
                  <a:lnTo>
                    <a:pt x="74" y="279"/>
                  </a:lnTo>
                  <a:lnTo>
                    <a:pt x="72" y="280"/>
                  </a:lnTo>
                  <a:lnTo>
                    <a:pt x="68" y="280"/>
                  </a:lnTo>
                  <a:lnTo>
                    <a:pt x="68" y="2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46"/>
            <p:cNvSpPr>
              <a:spLocks/>
            </p:cNvSpPr>
            <p:nvPr userDrawn="1"/>
          </p:nvSpPr>
          <p:spPr bwMode="auto">
            <a:xfrm>
              <a:off x="4630738" y="2882949"/>
              <a:ext cx="192088" cy="88900"/>
            </a:xfrm>
            <a:custGeom>
              <a:avLst/>
              <a:gdLst>
                <a:gd name="T0" fmla="*/ 78 w 243"/>
                <a:gd name="T1" fmla="*/ 112 h 112"/>
                <a:gd name="T2" fmla="*/ 78 w 243"/>
                <a:gd name="T3" fmla="*/ 112 h 112"/>
                <a:gd name="T4" fmla="*/ 50 w 243"/>
                <a:gd name="T5" fmla="*/ 111 h 112"/>
                <a:gd name="T6" fmla="*/ 29 w 243"/>
                <a:gd name="T7" fmla="*/ 108 h 112"/>
                <a:gd name="T8" fmla="*/ 9 w 243"/>
                <a:gd name="T9" fmla="*/ 105 h 112"/>
                <a:gd name="T10" fmla="*/ 9 w 243"/>
                <a:gd name="T11" fmla="*/ 105 h 112"/>
                <a:gd name="T12" fmla="*/ 4 w 243"/>
                <a:gd name="T13" fmla="*/ 103 h 112"/>
                <a:gd name="T14" fmla="*/ 2 w 243"/>
                <a:gd name="T15" fmla="*/ 99 h 112"/>
                <a:gd name="T16" fmla="*/ 0 w 243"/>
                <a:gd name="T17" fmla="*/ 96 h 112"/>
                <a:gd name="T18" fmla="*/ 1 w 243"/>
                <a:gd name="T19" fmla="*/ 91 h 112"/>
                <a:gd name="T20" fmla="*/ 1 w 243"/>
                <a:gd name="T21" fmla="*/ 91 h 112"/>
                <a:gd name="T22" fmla="*/ 2 w 243"/>
                <a:gd name="T23" fmla="*/ 87 h 112"/>
                <a:gd name="T24" fmla="*/ 5 w 243"/>
                <a:gd name="T25" fmla="*/ 84 h 112"/>
                <a:gd name="T26" fmla="*/ 10 w 243"/>
                <a:gd name="T27" fmla="*/ 82 h 112"/>
                <a:gd name="T28" fmla="*/ 15 w 243"/>
                <a:gd name="T29" fmla="*/ 82 h 112"/>
                <a:gd name="T30" fmla="*/ 15 w 243"/>
                <a:gd name="T31" fmla="*/ 82 h 112"/>
                <a:gd name="T32" fmla="*/ 24 w 243"/>
                <a:gd name="T33" fmla="*/ 84 h 112"/>
                <a:gd name="T34" fmla="*/ 44 w 243"/>
                <a:gd name="T35" fmla="*/ 88 h 112"/>
                <a:gd name="T36" fmla="*/ 57 w 243"/>
                <a:gd name="T37" fmla="*/ 89 h 112"/>
                <a:gd name="T38" fmla="*/ 71 w 243"/>
                <a:gd name="T39" fmla="*/ 90 h 112"/>
                <a:gd name="T40" fmla="*/ 87 w 243"/>
                <a:gd name="T41" fmla="*/ 90 h 112"/>
                <a:gd name="T42" fmla="*/ 105 w 243"/>
                <a:gd name="T43" fmla="*/ 89 h 112"/>
                <a:gd name="T44" fmla="*/ 122 w 243"/>
                <a:gd name="T45" fmla="*/ 87 h 112"/>
                <a:gd name="T46" fmla="*/ 139 w 243"/>
                <a:gd name="T47" fmla="*/ 82 h 112"/>
                <a:gd name="T48" fmla="*/ 155 w 243"/>
                <a:gd name="T49" fmla="*/ 76 h 112"/>
                <a:gd name="T50" fmla="*/ 171 w 243"/>
                <a:gd name="T51" fmla="*/ 68 h 112"/>
                <a:gd name="T52" fmla="*/ 179 w 243"/>
                <a:gd name="T53" fmla="*/ 62 h 112"/>
                <a:gd name="T54" fmla="*/ 186 w 243"/>
                <a:gd name="T55" fmla="*/ 58 h 112"/>
                <a:gd name="T56" fmla="*/ 193 w 243"/>
                <a:gd name="T57" fmla="*/ 51 h 112"/>
                <a:gd name="T58" fmla="*/ 200 w 243"/>
                <a:gd name="T59" fmla="*/ 44 h 112"/>
                <a:gd name="T60" fmla="*/ 206 w 243"/>
                <a:gd name="T61" fmla="*/ 36 h 112"/>
                <a:gd name="T62" fmla="*/ 212 w 243"/>
                <a:gd name="T63" fmla="*/ 28 h 112"/>
                <a:gd name="T64" fmla="*/ 216 w 243"/>
                <a:gd name="T65" fmla="*/ 19 h 112"/>
                <a:gd name="T66" fmla="*/ 221 w 243"/>
                <a:gd name="T67" fmla="*/ 8 h 112"/>
                <a:gd name="T68" fmla="*/ 221 w 243"/>
                <a:gd name="T69" fmla="*/ 8 h 112"/>
                <a:gd name="T70" fmla="*/ 223 w 243"/>
                <a:gd name="T71" fmla="*/ 4 h 112"/>
                <a:gd name="T72" fmla="*/ 227 w 243"/>
                <a:gd name="T73" fmla="*/ 1 h 112"/>
                <a:gd name="T74" fmla="*/ 231 w 243"/>
                <a:gd name="T75" fmla="*/ 0 h 112"/>
                <a:gd name="T76" fmla="*/ 235 w 243"/>
                <a:gd name="T77" fmla="*/ 1 h 112"/>
                <a:gd name="T78" fmla="*/ 235 w 243"/>
                <a:gd name="T79" fmla="*/ 1 h 112"/>
                <a:gd name="T80" fmla="*/ 239 w 243"/>
                <a:gd name="T81" fmla="*/ 4 h 112"/>
                <a:gd name="T82" fmla="*/ 242 w 243"/>
                <a:gd name="T83" fmla="*/ 7 h 112"/>
                <a:gd name="T84" fmla="*/ 243 w 243"/>
                <a:gd name="T85" fmla="*/ 12 h 112"/>
                <a:gd name="T86" fmla="*/ 242 w 243"/>
                <a:gd name="T87" fmla="*/ 16 h 112"/>
                <a:gd name="T88" fmla="*/ 242 w 243"/>
                <a:gd name="T89" fmla="*/ 16 h 112"/>
                <a:gd name="T90" fmla="*/ 236 w 243"/>
                <a:gd name="T91" fmla="*/ 30 h 112"/>
                <a:gd name="T92" fmla="*/ 229 w 243"/>
                <a:gd name="T93" fmla="*/ 43 h 112"/>
                <a:gd name="T94" fmla="*/ 221 w 243"/>
                <a:gd name="T95" fmla="*/ 54 h 112"/>
                <a:gd name="T96" fmla="*/ 212 w 243"/>
                <a:gd name="T97" fmla="*/ 65 h 112"/>
                <a:gd name="T98" fmla="*/ 202 w 243"/>
                <a:gd name="T99" fmla="*/ 74 h 112"/>
                <a:gd name="T100" fmla="*/ 192 w 243"/>
                <a:gd name="T101" fmla="*/ 82 h 112"/>
                <a:gd name="T102" fmla="*/ 182 w 243"/>
                <a:gd name="T103" fmla="*/ 89 h 112"/>
                <a:gd name="T104" fmla="*/ 170 w 243"/>
                <a:gd name="T105" fmla="*/ 94 h 112"/>
                <a:gd name="T106" fmla="*/ 159 w 243"/>
                <a:gd name="T107" fmla="*/ 99 h 112"/>
                <a:gd name="T108" fmla="*/ 147 w 243"/>
                <a:gd name="T109" fmla="*/ 103 h 112"/>
                <a:gd name="T110" fmla="*/ 136 w 243"/>
                <a:gd name="T111" fmla="*/ 106 h 112"/>
                <a:gd name="T112" fmla="*/ 123 w 243"/>
                <a:gd name="T113" fmla="*/ 108 h 112"/>
                <a:gd name="T114" fmla="*/ 100 w 243"/>
                <a:gd name="T115" fmla="*/ 111 h 112"/>
                <a:gd name="T116" fmla="*/ 78 w 243"/>
                <a:gd name="T117" fmla="*/ 112 h 112"/>
                <a:gd name="T118" fmla="*/ 78 w 243"/>
                <a:gd name="T119"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3" h="112">
                  <a:moveTo>
                    <a:pt x="78" y="112"/>
                  </a:moveTo>
                  <a:lnTo>
                    <a:pt x="78" y="112"/>
                  </a:lnTo>
                  <a:lnTo>
                    <a:pt x="50" y="111"/>
                  </a:lnTo>
                  <a:lnTo>
                    <a:pt x="29" y="108"/>
                  </a:lnTo>
                  <a:lnTo>
                    <a:pt x="9" y="105"/>
                  </a:lnTo>
                  <a:lnTo>
                    <a:pt x="9" y="105"/>
                  </a:lnTo>
                  <a:lnTo>
                    <a:pt x="4" y="103"/>
                  </a:lnTo>
                  <a:lnTo>
                    <a:pt x="2" y="99"/>
                  </a:lnTo>
                  <a:lnTo>
                    <a:pt x="0" y="96"/>
                  </a:lnTo>
                  <a:lnTo>
                    <a:pt x="1" y="91"/>
                  </a:lnTo>
                  <a:lnTo>
                    <a:pt x="1" y="91"/>
                  </a:lnTo>
                  <a:lnTo>
                    <a:pt x="2" y="87"/>
                  </a:lnTo>
                  <a:lnTo>
                    <a:pt x="5" y="84"/>
                  </a:lnTo>
                  <a:lnTo>
                    <a:pt x="10" y="82"/>
                  </a:lnTo>
                  <a:lnTo>
                    <a:pt x="15" y="82"/>
                  </a:lnTo>
                  <a:lnTo>
                    <a:pt x="15" y="82"/>
                  </a:lnTo>
                  <a:lnTo>
                    <a:pt x="24" y="84"/>
                  </a:lnTo>
                  <a:lnTo>
                    <a:pt x="44" y="88"/>
                  </a:lnTo>
                  <a:lnTo>
                    <a:pt x="57" y="89"/>
                  </a:lnTo>
                  <a:lnTo>
                    <a:pt x="71" y="90"/>
                  </a:lnTo>
                  <a:lnTo>
                    <a:pt x="87" y="90"/>
                  </a:lnTo>
                  <a:lnTo>
                    <a:pt x="105" y="89"/>
                  </a:lnTo>
                  <a:lnTo>
                    <a:pt x="122" y="87"/>
                  </a:lnTo>
                  <a:lnTo>
                    <a:pt x="139" y="82"/>
                  </a:lnTo>
                  <a:lnTo>
                    <a:pt x="155" y="76"/>
                  </a:lnTo>
                  <a:lnTo>
                    <a:pt x="171" y="68"/>
                  </a:lnTo>
                  <a:lnTo>
                    <a:pt x="179" y="62"/>
                  </a:lnTo>
                  <a:lnTo>
                    <a:pt x="186" y="58"/>
                  </a:lnTo>
                  <a:lnTo>
                    <a:pt x="193" y="51"/>
                  </a:lnTo>
                  <a:lnTo>
                    <a:pt x="200" y="44"/>
                  </a:lnTo>
                  <a:lnTo>
                    <a:pt x="206" y="36"/>
                  </a:lnTo>
                  <a:lnTo>
                    <a:pt x="212" y="28"/>
                  </a:lnTo>
                  <a:lnTo>
                    <a:pt x="216" y="19"/>
                  </a:lnTo>
                  <a:lnTo>
                    <a:pt x="221" y="8"/>
                  </a:lnTo>
                  <a:lnTo>
                    <a:pt x="221" y="8"/>
                  </a:lnTo>
                  <a:lnTo>
                    <a:pt x="223" y="4"/>
                  </a:lnTo>
                  <a:lnTo>
                    <a:pt x="227" y="1"/>
                  </a:lnTo>
                  <a:lnTo>
                    <a:pt x="231" y="0"/>
                  </a:lnTo>
                  <a:lnTo>
                    <a:pt x="235" y="1"/>
                  </a:lnTo>
                  <a:lnTo>
                    <a:pt x="235" y="1"/>
                  </a:lnTo>
                  <a:lnTo>
                    <a:pt x="239" y="4"/>
                  </a:lnTo>
                  <a:lnTo>
                    <a:pt x="242" y="7"/>
                  </a:lnTo>
                  <a:lnTo>
                    <a:pt x="243" y="12"/>
                  </a:lnTo>
                  <a:lnTo>
                    <a:pt x="242" y="16"/>
                  </a:lnTo>
                  <a:lnTo>
                    <a:pt x="242" y="16"/>
                  </a:lnTo>
                  <a:lnTo>
                    <a:pt x="236" y="30"/>
                  </a:lnTo>
                  <a:lnTo>
                    <a:pt x="229" y="43"/>
                  </a:lnTo>
                  <a:lnTo>
                    <a:pt x="221" y="54"/>
                  </a:lnTo>
                  <a:lnTo>
                    <a:pt x="212" y="65"/>
                  </a:lnTo>
                  <a:lnTo>
                    <a:pt x="202" y="74"/>
                  </a:lnTo>
                  <a:lnTo>
                    <a:pt x="192" y="82"/>
                  </a:lnTo>
                  <a:lnTo>
                    <a:pt x="182" y="89"/>
                  </a:lnTo>
                  <a:lnTo>
                    <a:pt x="170" y="94"/>
                  </a:lnTo>
                  <a:lnTo>
                    <a:pt x="159" y="99"/>
                  </a:lnTo>
                  <a:lnTo>
                    <a:pt x="147" y="103"/>
                  </a:lnTo>
                  <a:lnTo>
                    <a:pt x="136" y="106"/>
                  </a:lnTo>
                  <a:lnTo>
                    <a:pt x="123" y="108"/>
                  </a:lnTo>
                  <a:lnTo>
                    <a:pt x="100" y="111"/>
                  </a:lnTo>
                  <a:lnTo>
                    <a:pt x="78" y="112"/>
                  </a:lnTo>
                  <a:lnTo>
                    <a:pt x="78"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147"/>
            <p:cNvSpPr>
              <a:spLocks/>
            </p:cNvSpPr>
            <p:nvPr userDrawn="1"/>
          </p:nvSpPr>
          <p:spPr bwMode="auto">
            <a:xfrm>
              <a:off x="4630738" y="2948036"/>
              <a:ext cx="63500" cy="227013"/>
            </a:xfrm>
            <a:custGeom>
              <a:avLst/>
              <a:gdLst>
                <a:gd name="T0" fmla="*/ 11 w 79"/>
                <a:gd name="T1" fmla="*/ 287 h 287"/>
                <a:gd name="T2" fmla="*/ 3 w 79"/>
                <a:gd name="T3" fmla="*/ 283 h 287"/>
                <a:gd name="T4" fmla="*/ 1 w 79"/>
                <a:gd name="T5" fmla="*/ 280 h 287"/>
                <a:gd name="T6" fmla="*/ 1 w 79"/>
                <a:gd name="T7" fmla="*/ 271 h 287"/>
                <a:gd name="T8" fmla="*/ 3 w 79"/>
                <a:gd name="T9" fmla="*/ 267 h 287"/>
                <a:gd name="T10" fmla="*/ 20 w 79"/>
                <a:gd name="T11" fmla="*/ 248 h 287"/>
                <a:gd name="T12" fmla="*/ 34 w 79"/>
                <a:gd name="T13" fmla="*/ 228 h 287"/>
                <a:gd name="T14" fmla="*/ 45 w 79"/>
                <a:gd name="T15" fmla="*/ 209 h 287"/>
                <a:gd name="T16" fmla="*/ 52 w 79"/>
                <a:gd name="T17" fmla="*/ 188 h 287"/>
                <a:gd name="T18" fmla="*/ 56 w 79"/>
                <a:gd name="T19" fmla="*/ 166 h 287"/>
                <a:gd name="T20" fmla="*/ 56 w 79"/>
                <a:gd name="T21" fmla="*/ 144 h 287"/>
                <a:gd name="T22" fmla="*/ 54 w 79"/>
                <a:gd name="T23" fmla="*/ 122 h 287"/>
                <a:gd name="T24" fmla="*/ 48 w 79"/>
                <a:gd name="T25" fmla="*/ 99 h 287"/>
                <a:gd name="T26" fmla="*/ 42 w 79"/>
                <a:gd name="T27" fmla="*/ 82 h 287"/>
                <a:gd name="T28" fmla="*/ 27 w 79"/>
                <a:gd name="T29" fmla="*/ 53 h 287"/>
                <a:gd name="T30" fmla="*/ 9 w 79"/>
                <a:gd name="T31" fmla="*/ 25 h 287"/>
                <a:gd name="T32" fmla="*/ 3 w 79"/>
                <a:gd name="T33" fmla="*/ 20 h 287"/>
                <a:gd name="T34" fmla="*/ 0 w 79"/>
                <a:gd name="T35" fmla="*/ 12 h 287"/>
                <a:gd name="T36" fmla="*/ 4 w 79"/>
                <a:gd name="T37" fmla="*/ 3 h 287"/>
                <a:gd name="T38" fmla="*/ 8 w 79"/>
                <a:gd name="T39" fmla="*/ 1 h 287"/>
                <a:gd name="T40" fmla="*/ 16 w 79"/>
                <a:gd name="T41" fmla="*/ 1 h 287"/>
                <a:gd name="T42" fmla="*/ 20 w 79"/>
                <a:gd name="T43" fmla="*/ 3 h 287"/>
                <a:gd name="T44" fmla="*/ 39 w 79"/>
                <a:gd name="T45" fmla="*/ 29 h 287"/>
                <a:gd name="T46" fmla="*/ 56 w 79"/>
                <a:gd name="T47" fmla="*/ 58 h 287"/>
                <a:gd name="T48" fmla="*/ 70 w 79"/>
                <a:gd name="T49" fmla="*/ 93 h 287"/>
                <a:gd name="T50" fmla="*/ 79 w 79"/>
                <a:gd name="T51" fmla="*/ 136 h 287"/>
                <a:gd name="T52" fmla="*/ 79 w 79"/>
                <a:gd name="T53" fmla="*/ 159 h 287"/>
                <a:gd name="T54" fmla="*/ 77 w 79"/>
                <a:gd name="T55" fmla="*/ 183 h 287"/>
                <a:gd name="T56" fmla="*/ 70 w 79"/>
                <a:gd name="T57" fmla="*/ 207 h 287"/>
                <a:gd name="T58" fmla="*/ 58 w 79"/>
                <a:gd name="T59" fmla="*/ 233 h 287"/>
                <a:gd name="T60" fmla="*/ 42 w 79"/>
                <a:gd name="T61" fmla="*/ 258 h 287"/>
                <a:gd name="T62" fmla="*/ 19 w 79"/>
                <a:gd name="T63" fmla="*/ 283 h 287"/>
                <a:gd name="T64" fmla="*/ 16 w 79"/>
                <a:gd name="T65" fmla="*/ 286 h 287"/>
                <a:gd name="T66" fmla="*/ 11 w 79"/>
                <a:gd name="T67" fmla="*/ 28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9" h="287">
                  <a:moveTo>
                    <a:pt x="11" y="287"/>
                  </a:moveTo>
                  <a:lnTo>
                    <a:pt x="11" y="287"/>
                  </a:lnTo>
                  <a:lnTo>
                    <a:pt x="8" y="286"/>
                  </a:lnTo>
                  <a:lnTo>
                    <a:pt x="3" y="283"/>
                  </a:lnTo>
                  <a:lnTo>
                    <a:pt x="3" y="283"/>
                  </a:lnTo>
                  <a:lnTo>
                    <a:pt x="1" y="280"/>
                  </a:lnTo>
                  <a:lnTo>
                    <a:pt x="0" y="275"/>
                  </a:lnTo>
                  <a:lnTo>
                    <a:pt x="1" y="271"/>
                  </a:lnTo>
                  <a:lnTo>
                    <a:pt x="3" y="267"/>
                  </a:lnTo>
                  <a:lnTo>
                    <a:pt x="3" y="267"/>
                  </a:lnTo>
                  <a:lnTo>
                    <a:pt x="12" y="258"/>
                  </a:lnTo>
                  <a:lnTo>
                    <a:pt x="20" y="248"/>
                  </a:lnTo>
                  <a:lnTo>
                    <a:pt x="27" y="239"/>
                  </a:lnTo>
                  <a:lnTo>
                    <a:pt x="34" y="228"/>
                  </a:lnTo>
                  <a:lnTo>
                    <a:pt x="40" y="219"/>
                  </a:lnTo>
                  <a:lnTo>
                    <a:pt x="45" y="209"/>
                  </a:lnTo>
                  <a:lnTo>
                    <a:pt x="49" y="198"/>
                  </a:lnTo>
                  <a:lnTo>
                    <a:pt x="52" y="188"/>
                  </a:lnTo>
                  <a:lnTo>
                    <a:pt x="54" y="176"/>
                  </a:lnTo>
                  <a:lnTo>
                    <a:pt x="56" y="166"/>
                  </a:lnTo>
                  <a:lnTo>
                    <a:pt x="56" y="156"/>
                  </a:lnTo>
                  <a:lnTo>
                    <a:pt x="56" y="144"/>
                  </a:lnTo>
                  <a:lnTo>
                    <a:pt x="56" y="132"/>
                  </a:lnTo>
                  <a:lnTo>
                    <a:pt x="54" y="122"/>
                  </a:lnTo>
                  <a:lnTo>
                    <a:pt x="52" y="111"/>
                  </a:lnTo>
                  <a:lnTo>
                    <a:pt x="48" y="99"/>
                  </a:lnTo>
                  <a:lnTo>
                    <a:pt x="48" y="99"/>
                  </a:lnTo>
                  <a:lnTo>
                    <a:pt x="42" y="82"/>
                  </a:lnTo>
                  <a:lnTo>
                    <a:pt x="35" y="67"/>
                  </a:lnTo>
                  <a:lnTo>
                    <a:pt x="27" y="53"/>
                  </a:lnTo>
                  <a:lnTo>
                    <a:pt x="20" y="41"/>
                  </a:lnTo>
                  <a:lnTo>
                    <a:pt x="9" y="25"/>
                  </a:lnTo>
                  <a:lnTo>
                    <a:pt x="3" y="20"/>
                  </a:lnTo>
                  <a:lnTo>
                    <a:pt x="3" y="20"/>
                  </a:lnTo>
                  <a:lnTo>
                    <a:pt x="1" y="16"/>
                  </a:lnTo>
                  <a:lnTo>
                    <a:pt x="0" y="12"/>
                  </a:lnTo>
                  <a:lnTo>
                    <a:pt x="1" y="7"/>
                  </a:lnTo>
                  <a:lnTo>
                    <a:pt x="4" y="3"/>
                  </a:lnTo>
                  <a:lnTo>
                    <a:pt x="4" y="3"/>
                  </a:lnTo>
                  <a:lnTo>
                    <a:pt x="8" y="1"/>
                  </a:lnTo>
                  <a:lnTo>
                    <a:pt x="12" y="0"/>
                  </a:lnTo>
                  <a:lnTo>
                    <a:pt x="16" y="1"/>
                  </a:lnTo>
                  <a:lnTo>
                    <a:pt x="20" y="3"/>
                  </a:lnTo>
                  <a:lnTo>
                    <a:pt x="20" y="3"/>
                  </a:lnTo>
                  <a:lnTo>
                    <a:pt x="26" y="10"/>
                  </a:lnTo>
                  <a:lnTo>
                    <a:pt x="39" y="29"/>
                  </a:lnTo>
                  <a:lnTo>
                    <a:pt x="47" y="41"/>
                  </a:lnTo>
                  <a:lnTo>
                    <a:pt x="56" y="58"/>
                  </a:lnTo>
                  <a:lnTo>
                    <a:pt x="64" y="75"/>
                  </a:lnTo>
                  <a:lnTo>
                    <a:pt x="70" y="93"/>
                  </a:lnTo>
                  <a:lnTo>
                    <a:pt x="76" y="114"/>
                  </a:lnTo>
                  <a:lnTo>
                    <a:pt x="79" y="136"/>
                  </a:lnTo>
                  <a:lnTo>
                    <a:pt x="79" y="147"/>
                  </a:lnTo>
                  <a:lnTo>
                    <a:pt x="79" y="159"/>
                  </a:lnTo>
                  <a:lnTo>
                    <a:pt x="78" y="171"/>
                  </a:lnTo>
                  <a:lnTo>
                    <a:pt x="77" y="183"/>
                  </a:lnTo>
                  <a:lnTo>
                    <a:pt x="73" y="195"/>
                  </a:lnTo>
                  <a:lnTo>
                    <a:pt x="70" y="207"/>
                  </a:lnTo>
                  <a:lnTo>
                    <a:pt x="64" y="220"/>
                  </a:lnTo>
                  <a:lnTo>
                    <a:pt x="58" y="233"/>
                  </a:lnTo>
                  <a:lnTo>
                    <a:pt x="50" y="245"/>
                  </a:lnTo>
                  <a:lnTo>
                    <a:pt x="42" y="258"/>
                  </a:lnTo>
                  <a:lnTo>
                    <a:pt x="32" y="271"/>
                  </a:lnTo>
                  <a:lnTo>
                    <a:pt x="19" y="283"/>
                  </a:lnTo>
                  <a:lnTo>
                    <a:pt x="19" y="283"/>
                  </a:lnTo>
                  <a:lnTo>
                    <a:pt x="16" y="286"/>
                  </a:lnTo>
                  <a:lnTo>
                    <a:pt x="11" y="287"/>
                  </a:lnTo>
                  <a:lnTo>
                    <a:pt x="11" y="2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148"/>
            <p:cNvSpPr>
              <a:spLocks/>
            </p:cNvSpPr>
            <p:nvPr userDrawn="1"/>
          </p:nvSpPr>
          <p:spPr bwMode="auto">
            <a:xfrm>
              <a:off x="4725988" y="2241599"/>
              <a:ext cx="103188" cy="133350"/>
            </a:xfrm>
            <a:custGeom>
              <a:avLst/>
              <a:gdLst>
                <a:gd name="T0" fmla="*/ 36 w 130"/>
                <a:gd name="T1" fmla="*/ 168 h 168"/>
                <a:gd name="T2" fmla="*/ 31 w 130"/>
                <a:gd name="T3" fmla="*/ 165 h 168"/>
                <a:gd name="T4" fmla="*/ 26 w 130"/>
                <a:gd name="T5" fmla="*/ 162 h 168"/>
                <a:gd name="T6" fmla="*/ 18 w 130"/>
                <a:gd name="T7" fmla="*/ 146 h 168"/>
                <a:gd name="T8" fmla="*/ 5 w 130"/>
                <a:gd name="T9" fmla="*/ 110 h 168"/>
                <a:gd name="T10" fmla="*/ 0 w 130"/>
                <a:gd name="T11" fmla="*/ 79 h 168"/>
                <a:gd name="T12" fmla="*/ 0 w 130"/>
                <a:gd name="T13" fmla="*/ 57 h 168"/>
                <a:gd name="T14" fmla="*/ 5 w 130"/>
                <a:gd name="T15" fmla="*/ 36 h 168"/>
                <a:gd name="T16" fmla="*/ 11 w 130"/>
                <a:gd name="T17" fmla="*/ 28 h 168"/>
                <a:gd name="T18" fmla="*/ 28 w 130"/>
                <a:gd name="T19" fmla="*/ 12 h 168"/>
                <a:gd name="T20" fmla="*/ 53 w 130"/>
                <a:gd name="T21" fmla="*/ 3 h 168"/>
                <a:gd name="T22" fmla="*/ 82 w 130"/>
                <a:gd name="T23" fmla="*/ 0 h 168"/>
                <a:gd name="T24" fmla="*/ 120 w 130"/>
                <a:gd name="T25" fmla="*/ 4 h 168"/>
                <a:gd name="T26" fmla="*/ 125 w 130"/>
                <a:gd name="T27" fmla="*/ 6 h 168"/>
                <a:gd name="T28" fmla="*/ 130 w 130"/>
                <a:gd name="T29" fmla="*/ 13 h 168"/>
                <a:gd name="T30" fmla="*/ 130 w 130"/>
                <a:gd name="T31" fmla="*/ 18 h 168"/>
                <a:gd name="T32" fmla="*/ 125 w 130"/>
                <a:gd name="T33" fmla="*/ 25 h 168"/>
                <a:gd name="T34" fmla="*/ 117 w 130"/>
                <a:gd name="T35" fmla="*/ 27 h 168"/>
                <a:gd name="T36" fmla="*/ 92 w 130"/>
                <a:gd name="T37" fmla="*/ 24 h 168"/>
                <a:gd name="T38" fmla="*/ 68 w 130"/>
                <a:gd name="T39" fmla="*/ 24 h 168"/>
                <a:gd name="T40" fmla="*/ 46 w 130"/>
                <a:gd name="T41" fmla="*/ 29 h 168"/>
                <a:gd name="T42" fmla="*/ 33 w 130"/>
                <a:gd name="T43" fmla="*/ 37 h 168"/>
                <a:gd name="T44" fmla="*/ 29 w 130"/>
                <a:gd name="T45" fmla="*/ 41 h 168"/>
                <a:gd name="T46" fmla="*/ 24 w 130"/>
                <a:gd name="T47" fmla="*/ 53 h 168"/>
                <a:gd name="T48" fmla="*/ 23 w 130"/>
                <a:gd name="T49" fmla="*/ 67 h 168"/>
                <a:gd name="T50" fmla="*/ 26 w 130"/>
                <a:gd name="T51" fmla="*/ 98 h 168"/>
                <a:gd name="T52" fmla="*/ 36 w 130"/>
                <a:gd name="T53" fmla="*/ 128 h 168"/>
                <a:gd name="T54" fmla="*/ 47 w 130"/>
                <a:gd name="T55" fmla="*/ 150 h 168"/>
                <a:gd name="T56" fmla="*/ 48 w 130"/>
                <a:gd name="T57" fmla="*/ 155 h 168"/>
                <a:gd name="T58" fmla="*/ 46 w 130"/>
                <a:gd name="T59" fmla="*/ 163 h 168"/>
                <a:gd name="T60" fmla="*/ 42 w 130"/>
                <a:gd name="T61" fmla="*/ 165 h 168"/>
                <a:gd name="T62" fmla="*/ 36 w 130"/>
                <a:gd name="T6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 h="168">
                  <a:moveTo>
                    <a:pt x="36" y="168"/>
                  </a:moveTo>
                  <a:lnTo>
                    <a:pt x="36" y="168"/>
                  </a:lnTo>
                  <a:lnTo>
                    <a:pt x="33" y="166"/>
                  </a:lnTo>
                  <a:lnTo>
                    <a:pt x="31" y="165"/>
                  </a:lnTo>
                  <a:lnTo>
                    <a:pt x="28" y="164"/>
                  </a:lnTo>
                  <a:lnTo>
                    <a:pt x="26" y="162"/>
                  </a:lnTo>
                  <a:lnTo>
                    <a:pt x="26" y="162"/>
                  </a:lnTo>
                  <a:lnTo>
                    <a:pt x="18" y="146"/>
                  </a:lnTo>
                  <a:lnTo>
                    <a:pt x="12" y="130"/>
                  </a:lnTo>
                  <a:lnTo>
                    <a:pt x="5" y="110"/>
                  </a:lnTo>
                  <a:lnTo>
                    <a:pt x="1" y="89"/>
                  </a:lnTo>
                  <a:lnTo>
                    <a:pt x="0" y="79"/>
                  </a:lnTo>
                  <a:lnTo>
                    <a:pt x="0" y="67"/>
                  </a:lnTo>
                  <a:lnTo>
                    <a:pt x="0" y="57"/>
                  </a:lnTo>
                  <a:lnTo>
                    <a:pt x="2" y="47"/>
                  </a:lnTo>
                  <a:lnTo>
                    <a:pt x="5" y="36"/>
                  </a:lnTo>
                  <a:lnTo>
                    <a:pt x="11" y="28"/>
                  </a:lnTo>
                  <a:lnTo>
                    <a:pt x="11" y="28"/>
                  </a:lnTo>
                  <a:lnTo>
                    <a:pt x="19" y="19"/>
                  </a:lnTo>
                  <a:lnTo>
                    <a:pt x="28" y="12"/>
                  </a:lnTo>
                  <a:lnTo>
                    <a:pt x="39" y="6"/>
                  </a:lnTo>
                  <a:lnTo>
                    <a:pt x="53" y="3"/>
                  </a:lnTo>
                  <a:lnTo>
                    <a:pt x="66" y="0"/>
                  </a:lnTo>
                  <a:lnTo>
                    <a:pt x="82" y="0"/>
                  </a:lnTo>
                  <a:lnTo>
                    <a:pt x="101" y="2"/>
                  </a:lnTo>
                  <a:lnTo>
                    <a:pt x="120" y="4"/>
                  </a:lnTo>
                  <a:lnTo>
                    <a:pt x="120" y="4"/>
                  </a:lnTo>
                  <a:lnTo>
                    <a:pt x="125" y="6"/>
                  </a:lnTo>
                  <a:lnTo>
                    <a:pt x="129" y="10"/>
                  </a:lnTo>
                  <a:lnTo>
                    <a:pt x="130" y="13"/>
                  </a:lnTo>
                  <a:lnTo>
                    <a:pt x="130" y="18"/>
                  </a:lnTo>
                  <a:lnTo>
                    <a:pt x="130" y="18"/>
                  </a:lnTo>
                  <a:lnTo>
                    <a:pt x="129" y="22"/>
                  </a:lnTo>
                  <a:lnTo>
                    <a:pt x="125" y="25"/>
                  </a:lnTo>
                  <a:lnTo>
                    <a:pt x="122" y="27"/>
                  </a:lnTo>
                  <a:lnTo>
                    <a:pt x="117" y="27"/>
                  </a:lnTo>
                  <a:lnTo>
                    <a:pt x="117" y="27"/>
                  </a:lnTo>
                  <a:lnTo>
                    <a:pt x="92" y="24"/>
                  </a:lnTo>
                  <a:lnTo>
                    <a:pt x="79" y="24"/>
                  </a:lnTo>
                  <a:lnTo>
                    <a:pt x="68" y="24"/>
                  </a:lnTo>
                  <a:lnTo>
                    <a:pt x="56" y="26"/>
                  </a:lnTo>
                  <a:lnTo>
                    <a:pt x="46" y="29"/>
                  </a:lnTo>
                  <a:lnTo>
                    <a:pt x="36" y="34"/>
                  </a:lnTo>
                  <a:lnTo>
                    <a:pt x="33" y="37"/>
                  </a:lnTo>
                  <a:lnTo>
                    <a:pt x="29" y="41"/>
                  </a:lnTo>
                  <a:lnTo>
                    <a:pt x="29" y="41"/>
                  </a:lnTo>
                  <a:lnTo>
                    <a:pt x="26" y="47"/>
                  </a:lnTo>
                  <a:lnTo>
                    <a:pt x="24" y="53"/>
                  </a:lnTo>
                  <a:lnTo>
                    <a:pt x="23" y="60"/>
                  </a:lnTo>
                  <a:lnTo>
                    <a:pt x="23" y="67"/>
                  </a:lnTo>
                  <a:lnTo>
                    <a:pt x="23" y="82"/>
                  </a:lnTo>
                  <a:lnTo>
                    <a:pt x="26" y="98"/>
                  </a:lnTo>
                  <a:lnTo>
                    <a:pt x="31" y="113"/>
                  </a:lnTo>
                  <a:lnTo>
                    <a:pt x="36" y="128"/>
                  </a:lnTo>
                  <a:lnTo>
                    <a:pt x="41" y="141"/>
                  </a:lnTo>
                  <a:lnTo>
                    <a:pt x="47" y="150"/>
                  </a:lnTo>
                  <a:lnTo>
                    <a:pt x="47" y="150"/>
                  </a:lnTo>
                  <a:lnTo>
                    <a:pt x="48" y="155"/>
                  </a:lnTo>
                  <a:lnTo>
                    <a:pt x="47" y="158"/>
                  </a:lnTo>
                  <a:lnTo>
                    <a:pt x="46" y="163"/>
                  </a:lnTo>
                  <a:lnTo>
                    <a:pt x="42" y="165"/>
                  </a:lnTo>
                  <a:lnTo>
                    <a:pt x="42" y="165"/>
                  </a:lnTo>
                  <a:lnTo>
                    <a:pt x="39" y="166"/>
                  </a:lnTo>
                  <a:lnTo>
                    <a:pt x="36" y="168"/>
                  </a:lnTo>
                  <a:lnTo>
                    <a:pt x="36" y="1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49"/>
            <p:cNvSpPr>
              <a:spLocks/>
            </p:cNvSpPr>
            <p:nvPr userDrawn="1"/>
          </p:nvSpPr>
          <p:spPr bwMode="auto">
            <a:xfrm>
              <a:off x="4587875" y="2462261"/>
              <a:ext cx="244475" cy="131763"/>
            </a:xfrm>
            <a:custGeom>
              <a:avLst/>
              <a:gdLst>
                <a:gd name="T0" fmla="*/ 259 w 307"/>
                <a:gd name="T1" fmla="*/ 167 h 167"/>
                <a:gd name="T2" fmla="*/ 254 w 307"/>
                <a:gd name="T3" fmla="*/ 166 h 167"/>
                <a:gd name="T4" fmla="*/ 249 w 307"/>
                <a:gd name="T5" fmla="*/ 159 h 167"/>
                <a:gd name="T6" fmla="*/ 249 w 307"/>
                <a:gd name="T7" fmla="*/ 151 h 167"/>
                <a:gd name="T8" fmla="*/ 266 w 307"/>
                <a:gd name="T9" fmla="*/ 118 h 167"/>
                <a:gd name="T10" fmla="*/ 277 w 307"/>
                <a:gd name="T11" fmla="*/ 90 h 167"/>
                <a:gd name="T12" fmla="*/ 283 w 307"/>
                <a:gd name="T13" fmla="*/ 68 h 167"/>
                <a:gd name="T14" fmla="*/ 282 w 307"/>
                <a:gd name="T15" fmla="*/ 55 h 167"/>
                <a:gd name="T16" fmla="*/ 281 w 307"/>
                <a:gd name="T17" fmla="*/ 52 h 167"/>
                <a:gd name="T18" fmla="*/ 270 w 307"/>
                <a:gd name="T19" fmla="*/ 42 h 167"/>
                <a:gd name="T20" fmla="*/ 253 w 307"/>
                <a:gd name="T21" fmla="*/ 33 h 167"/>
                <a:gd name="T22" fmla="*/ 226 w 307"/>
                <a:gd name="T23" fmla="*/ 28 h 167"/>
                <a:gd name="T24" fmla="*/ 191 w 307"/>
                <a:gd name="T25" fmla="*/ 24 h 167"/>
                <a:gd name="T26" fmla="*/ 162 w 307"/>
                <a:gd name="T27" fmla="*/ 23 h 167"/>
                <a:gd name="T28" fmla="*/ 114 w 307"/>
                <a:gd name="T29" fmla="*/ 25 h 167"/>
                <a:gd name="T30" fmla="*/ 72 w 307"/>
                <a:gd name="T31" fmla="*/ 35 h 167"/>
                <a:gd name="T32" fmla="*/ 35 w 307"/>
                <a:gd name="T33" fmla="*/ 51 h 167"/>
                <a:gd name="T34" fmla="*/ 18 w 307"/>
                <a:gd name="T35" fmla="*/ 62 h 167"/>
                <a:gd name="T36" fmla="*/ 10 w 307"/>
                <a:gd name="T37" fmla="*/ 65 h 167"/>
                <a:gd name="T38" fmla="*/ 2 w 307"/>
                <a:gd name="T39" fmla="*/ 60 h 167"/>
                <a:gd name="T40" fmla="*/ 0 w 307"/>
                <a:gd name="T41" fmla="*/ 56 h 167"/>
                <a:gd name="T42" fmla="*/ 2 w 307"/>
                <a:gd name="T43" fmla="*/ 47 h 167"/>
                <a:gd name="T44" fmla="*/ 4 w 307"/>
                <a:gd name="T45" fmla="*/ 44 h 167"/>
                <a:gd name="T46" fmla="*/ 44 w 307"/>
                <a:gd name="T47" fmla="*/ 21 h 167"/>
                <a:gd name="T48" fmla="*/ 86 w 307"/>
                <a:gd name="T49" fmla="*/ 7 h 167"/>
                <a:gd name="T50" fmla="*/ 135 w 307"/>
                <a:gd name="T51" fmla="*/ 0 h 167"/>
                <a:gd name="T52" fmla="*/ 192 w 307"/>
                <a:gd name="T53" fmla="*/ 1 h 167"/>
                <a:gd name="T54" fmla="*/ 215 w 307"/>
                <a:gd name="T55" fmla="*/ 3 h 167"/>
                <a:gd name="T56" fmla="*/ 252 w 307"/>
                <a:gd name="T57" fmla="*/ 10 h 167"/>
                <a:gd name="T58" fmla="*/ 279 w 307"/>
                <a:gd name="T59" fmla="*/ 20 h 167"/>
                <a:gd name="T60" fmla="*/ 296 w 307"/>
                <a:gd name="T61" fmla="*/ 32 h 167"/>
                <a:gd name="T62" fmla="*/ 302 w 307"/>
                <a:gd name="T63" fmla="*/ 40 h 167"/>
                <a:gd name="T64" fmla="*/ 305 w 307"/>
                <a:gd name="T65" fmla="*/ 51 h 167"/>
                <a:gd name="T66" fmla="*/ 307 w 307"/>
                <a:gd name="T67" fmla="*/ 63 h 167"/>
                <a:gd name="T68" fmla="*/ 302 w 307"/>
                <a:gd name="T69" fmla="*/ 90 h 167"/>
                <a:gd name="T70" fmla="*/ 289 w 307"/>
                <a:gd name="T71" fmla="*/ 122 h 167"/>
                <a:gd name="T72" fmla="*/ 269 w 307"/>
                <a:gd name="T73" fmla="*/ 161 h 167"/>
                <a:gd name="T74" fmla="*/ 265 w 307"/>
                <a:gd name="T75" fmla="*/ 166 h 167"/>
                <a:gd name="T76" fmla="*/ 259 w 307"/>
                <a:gd name="T77"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7" h="167">
                  <a:moveTo>
                    <a:pt x="259" y="167"/>
                  </a:moveTo>
                  <a:lnTo>
                    <a:pt x="259" y="167"/>
                  </a:lnTo>
                  <a:lnTo>
                    <a:pt x="254" y="166"/>
                  </a:lnTo>
                  <a:lnTo>
                    <a:pt x="254" y="166"/>
                  </a:lnTo>
                  <a:lnTo>
                    <a:pt x="251" y="164"/>
                  </a:lnTo>
                  <a:lnTo>
                    <a:pt x="249" y="159"/>
                  </a:lnTo>
                  <a:lnTo>
                    <a:pt x="247" y="156"/>
                  </a:lnTo>
                  <a:lnTo>
                    <a:pt x="249" y="151"/>
                  </a:lnTo>
                  <a:lnTo>
                    <a:pt x="249" y="151"/>
                  </a:lnTo>
                  <a:lnTo>
                    <a:pt x="266" y="118"/>
                  </a:lnTo>
                  <a:lnTo>
                    <a:pt x="273" y="103"/>
                  </a:lnTo>
                  <a:lnTo>
                    <a:pt x="277" y="90"/>
                  </a:lnTo>
                  <a:lnTo>
                    <a:pt x="282" y="78"/>
                  </a:lnTo>
                  <a:lnTo>
                    <a:pt x="283" y="68"/>
                  </a:lnTo>
                  <a:lnTo>
                    <a:pt x="283" y="59"/>
                  </a:lnTo>
                  <a:lnTo>
                    <a:pt x="282" y="55"/>
                  </a:lnTo>
                  <a:lnTo>
                    <a:pt x="281" y="52"/>
                  </a:lnTo>
                  <a:lnTo>
                    <a:pt x="281" y="52"/>
                  </a:lnTo>
                  <a:lnTo>
                    <a:pt x="277" y="46"/>
                  </a:lnTo>
                  <a:lnTo>
                    <a:pt x="270" y="42"/>
                  </a:lnTo>
                  <a:lnTo>
                    <a:pt x="262" y="38"/>
                  </a:lnTo>
                  <a:lnTo>
                    <a:pt x="253" y="33"/>
                  </a:lnTo>
                  <a:lnTo>
                    <a:pt x="241" y="31"/>
                  </a:lnTo>
                  <a:lnTo>
                    <a:pt x="226" y="28"/>
                  </a:lnTo>
                  <a:lnTo>
                    <a:pt x="209" y="27"/>
                  </a:lnTo>
                  <a:lnTo>
                    <a:pt x="191" y="24"/>
                  </a:lnTo>
                  <a:lnTo>
                    <a:pt x="191" y="24"/>
                  </a:lnTo>
                  <a:lnTo>
                    <a:pt x="162" y="23"/>
                  </a:lnTo>
                  <a:lnTo>
                    <a:pt x="137" y="23"/>
                  </a:lnTo>
                  <a:lnTo>
                    <a:pt x="114" y="25"/>
                  </a:lnTo>
                  <a:lnTo>
                    <a:pt x="92" y="29"/>
                  </a:lnTo>
                  <a:lnTo>
                    <a:pt x="72" y="35"/>
                  </a:lnTo>
                  <a:lnTo>
                    <a:pt x="53" y="42"/>
                  </a:lnTo>
                  <a:lnTo>
                    <a:pt x="35" y="51"/>
                  </a:lnTo>
                  <a:lnTo>
                    <a:pt x="18" y="62"/>
                  </a:lnTo>
                  <a:lnTo>
                    <a:pt x="18" y="62"/>
                  </a:lnTo>
                  <a:lnTo>
                    <a:pt x="15" y="65"/>
                  </a:lnTo>
                  <a:lnTo>
                    <a:pt x="10" y="65"/>
                  </a:lnTo>
                  <a:lnTo>
                    <a:pt x="5" y="63"/>
                  </a:lnTo>
                  <a:lnTo>
                    <a:pt x="2" y="60"/>
                  </a:lnTo>
                  <a:lnTo>
                    <a:pt x="2" y="60"/>
                  </a:lnTo>
                  <a:lnTo>
                    <a:pt x="0" y="56"/>
                  </a:lnTo>
                  <a:lnTo>
                    <a:pt x="0" y="52"/>
                  </a:lnTo>
                  <a:lnTo>
                    <a:pt x="2" y="47"/>
                  </a:lnTo>
                  <a:lnTo>
                    <a:pt x="4" y="44"/>
                  </a:lnTo>
                  <a:lnTo>
                    <a:pt x="4" y="44"/>
                  </a:lnTo>
                  <a:lnTo>
                    <a:pt x="24" y="31"/>
                  </a:lnTo>
                  <a:lnTo>
                    <a:pt x="44" y="21"/>
                  </a:lnTo>
                  <a:lnTo>
                    <a:pt x="64" y="13"/>
                  </a:lnTo>
                  <a:lnTo>
                    <a:pt x="86" y="7"/>
                  </a:lnTo>
                  <a:lnTo>
                    <a:pt x="109" y="2"/>
                  </a:lnTo>
                  <a:lnTo>
                    <a:pt x="135" y="0"/>
                  </a:lnTo>
                  <a:lnTo>
                    <a:pt x="162" y="0"/>
                  </a:lnTo>
                  <a:lnTo>
                    <a:pt x="192" y="1"/>
                  </a:lnTo>
                  <a:lnTo>
                    <a:pt x="192" y="1"/>
                  </a:lnTo>
                  <a:lnTo>
                    <a:pt x="215" y="3"/>
                  </a:lnTo>
                  <a:lnTo>
                    <a:pt x="235" y="6"/>
                  </a:lnTo>
                  <a:lnTo>
                    <a:pt x="252" y="10"/>
                  </a:lnTo>
                  <a:lnTo>
                    <a:pt x="266" y="14"/>
                  </a:lnTo>
                  <a:lnTo>
                    <a:pt x="279" y="20"/>
                  </a:lnTo>
                  <a:lnTo>
                    <a:pt x="288" y="25"/>
                  </a:lnTo>
                  <a:lnTo>
                    <a:pt x="296" y="32"/>
                  </a:lnTo>
                  <a:lnTo>
                    <a:pt x="302" y="40"/>
                  </a:lnTo>
                  <a:lnTo>
                    <a:pt x="302" y="40"/>
                  </a:lnTo>
                  <a:lnTo>
                    <a:pt x="304" y="45"/>
                  </a:lnTo>
                  <a:lnTo>
                    <a:pt x="305" y="51"/>
                  </a:lnTo>
                  <a:lnTo>
                    <a:pt x="306" y="56"/>
                  </a:lnTo>
                  <a:lnTo>
                    <a:pt x="307" y="63"/>
                  </a:lnTo>
                  <a:lnTo>
                    <a:pt x="305" y="76"/>
                  </a:lnTo>
                  <a:lnTo>
                    <a:pt x="302" y="90"/>
                  </a:lnTo>
                  <a:lnTo>
                    <a:pt x="296" y="106"/>
                  </a:lnTo>
                  <a:lnTo>
                    <a:pt x="289" y="122"/>
                  </a:lnTo>
                  <a:lnTo>
                    <a:pt x="269" y="161"/>
                  </a:lnTo>
                  <a:lnTo>
                    <a:pt x="269" y="161"/>
                  </a:lnTo>
                  <a:lnTo>
                    <a:pt x="268" y="164"/>
                  </a:lnTo>
                  <a:lnTo>
                    <a:pt x="265" y="166"/>
                  </a:lnTo>
                  <a:lnTo>
                    <a:pt x="262" y="167"/>
                  </a:lnTo>
                  <a:lnTo>
                    <a:pt x="259" y="167"/>
                  </a:lnTo>
                  <a:lnTo>
                    <a:pt x="259" y="1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Line 150"/>
            <p:cNvSpPr>
              <a:spLocks noChangeShapeType="1"/>
            </p:cNvSpPr>
            <p:nvPr userDrawn="1"/>
          </p:nvSpPr>
          <p:spPr bwMode="auto">
            <a:xfrm>
              <a:off x="4870450" y="258449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 name="Line 151"/>
            <p:cNvSpPr>
              <a:spLocks noChangeShapeType="1"/>
            </p:cNvSpPr>
            <p:nvPr userDrawn="1"/>
          </p:nvSpPr>
          <p:spPr bwMode="auto">
            <a:xfrm>
              <a:off x="5049838" y="254481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 name="Freeform 152"/>
            <p:cNvSpPr>
              <a:spLocks/>
            </p:cNvSpPr>
            <p:nvPr userDrawn="1"/>
          </p:nvSpPr>
          <p:spPr bwMode="auto">
            <a:xfrm>
              <a:off x="4659313" y="2697211"/>
              <a:ext cx="134938" cy="128588"/>
            </a:xfrm>
            <a:custGeom>
              <a:avLst/>
              <a:gdLst>
                <a:gd name="T0" fmla="*/ 157 w 169"/>
                <a:gd name="T1" fmla="*/ 163 h 163"/>
                <a:gd name="T2" fmla="*/ 157 w 169"/>
                <a:gd name="T3" fmla="*/ 163 h 163"/>
                <a:gd name="T4" fmla="*/ 156 w 169"/>
                <a:gd name="T5" fmla="*/ 163 h 163"/>
                <a:gd name="T6" fmla="*/ 156 w 169"/>
                <a:gd name="T7" fmla="*/ 163 h 163"/>
                <a:gd name="T8" fmla="*/ 152 w 169"/>
                <a:gd name="T9" fmla="*/ 161 h 163"/>
                <a:gd name="T10" fmla="*/ 148 w 169"/>
                <a:gd name="T11" fmla="*/ 158 h 163"/>
                <a:gd name="T12" fmla="*/ 146 w 169"/>
                <a:gd name="T13" fmla="*/ 155 h 163"/>
                <a:gd name="T14" fmla="*/ 146 w 169"/>
                <a:gd name="T15" fmla="*/ 150 h 163"/>
                <a:gd name="T16" fmla="*/ 146 w 169"/>
                <a:gd name="T17" fmla="*/ 150 h 163"/>
                <a:gd name="T18" fmla="*/ 146 w 169"/>
                <a:gd name="T19" fmla="*/ 141 h 163"/>
                <a:gd name="T20" fmla="*/ 145 w 169"/>
                <a:gd name="T21" fmla="*/ 131 h 163"/>
                <a:gd name="T22" fmla="*/ 142 w 169"/>
                <a:gd name="T23" fmla="*/ 119 h 163"/>
                <a:gd name="T24" fmla="*/ 139 w 169"/>
                <a:gd name="T25" fmla="*/ 105 h 163"/>
                <a:gd name="T26" fmla="*/ 134 w 169"/>
                <a:gd name="T27" fmla="*/ 91 h 163"/>
                <a:gd name="T28" fmla="*/ 126 w 169"/>
                <a:gd name="T29" fmla="*/ 76 h 163"/>
                <a:gd name="T30" fmla="*/ 121 w 169"/>
                <a:gd name="T31" fmla="*/ 69 h 163"/>
                <a:gd name="T32" fmla="*/ 115 w 169"/>
                <a:gd name="T33" fmla="*/ 61 h 163"/>
                <a:gd name="T34" fmla="*/ 115 w 169"/>
                <a:gd name="T35" fmla="*/ 61 h 163"/>
                <a:gd name="T36" fmla="*/ 106 w 169"/>
                <a:gd name="T37" fmla="*/ 53 h 163"/>
                <a:gd name="T38" fmla="*/ 95 w 169"/>
                <a:gd name="T39" fmla="*/ 45 h 163"/>
                <a:gd name="T40" fmla="*/ 84 w 169"/>
                <a:gd name="T41" fmla="*/ 39 h 163"/>
                <a:gd name="T42" fmla="*/ 72 w 169"/>
                <a:gd name="T43" fmla="*/ 34 h 163"/>
                <a:gd name="T44" fmla="*/ 58 w 169"/>
                <a:gd name="T45" fmla="*/ 29 h 163"/>
                <a:gd name="T46" fmla="*/ 43 w 169"/>
                <a:gd name="T47" fmla="*/ 27 h 163"/>
                <a:gd name="T48" fmla="*/ 28 w 169"/>
                <a:gd name="T49" fmla="*/ 24 h 163"/>
                <a:gd name="T50" fmla="*/ 11 w 169"/>
                <a:gd name="T51" fmla="*/ 23 h 163"/>
                <a:gd name="T52" fmla="*/ 11 w 169"/>
                <a:gd name="T53" fmla="*/ 23 h 163"/>
                <a:gd name="T54" fmla="*/ 7 w 169"/>
                <a:gd name="T55" fmla="*/ 22 h 163"/>
                <a:gd name="T56" fmla="*/ 3 w 169"/>
                <a:gd name="T57" fmla="*/ 20 h 163"/>
                <a:gd name="T58" fmla="*/ 1 w 169"/>
                <a:gd name="T59" fmla="*/ 16 h 163"/>
                <a:gd name="T60" fmla="*/ 0 w 169"/>
                <a:gd name="T61" fmla="*/ 12 h 163"/>
                <a:gd name="T62" fmla="*/ 0 w 169"/>
                <a:gd name="T63" fmla="*/ 12 h 163"/>
                <a:gd name="T64" fmla="*/ 1 w 169"/>
                <a:gd name="T65" fmla="*/ 7 h 163"/>
                <a:gd name="T66" fmla="*/ 4 w 169"/>
                <a:gd name="T67" fmla="*/ 4 h 163"/>
                <a:gd name="T68" fmla="*/ 8 w 169"/>
                <a:gd name="T69" fmla="*/ 1 h 163"/>
                <a:gd name="T70" fmla="*/ 12 w 169"/>
                <a:gd name="T71" fmla="*/ 0 h 163"/>
                <a:gd name="T72" fmla="*/ 12 w 169"/>
                <a:gd name="T73" fmla="*/ 0 h 163"/>
                <a:gd name="T74" fmla="*/ 31 w 169"/>
                <a:gd name="T75" fmla="*/ 1 h 163"/>
                <a:gd name="T76" fmla="*/ 49 w 169"/>
                <a:gd name="T77" fmla="*/ 4 h 163"/>
                <a:gd name="T78" fmla="*/ 65 w 169"/>
                <a:gd name="T79" fmla="*/ 7 h 163"/>
                <a:gd name="T80" fmla="*/ 81 w 169"/>
                <a:gd name="T81" fmla="*/ 13 h 163"/>
                <a:gd name="T82" fmla="*/ 95 w 169"/>
                <a:gd name="T83" fmla="*/ 19 h 163"/>
                <a:gd name="T84" fmla="*/ 109 w 169"/>
                <a:gd name="T85" fmla="*/ 27 h 163"/>
                <a:gd name="T86" fmla="*/ 121 w 169"/>
                <a:gd name="T87" fmla="*/ 36 h 163"/>
                <a:gd name="T88" fmla="*/ 132 w 169"/>
                <a:gd name="T89" fmla="*/ 46 h 163"/>
                <a:gd name="T90" fmla="*/ 132 w 169"/>
                <a:gd name="T91" fmla="*/ 46 h 163"/>
                <a:gd name="T92" fmla="*/ 139 w 169"/>
                <a:gd name="T93" fmla="*/ 54 h 163"/>
                <a:gd name="T94" fmla="*/ 145 w 169"/>
                <a:gd name="T95" fmla="*/ 64 h 163"/>
                <a:gd name="T96" fmla="*/ 151 w 169"/>
                <a:gd name="T97" fmla="*/ 72 h 163"/>
                <a:gd name="T98" fmla="*/ 155 w 169"/>
                <a:gd name="T99" fmla="*/ 81 h 163"/>
                <a:gd name="T100" fmla="*/ 161 w 169"/>
                <a:gd name="T101" fmla="*/ 98 h 163"/>
                <a:gd name="T102" fmla="*/ 165 w 169"/>
                <a:gd name="T103" fmla="*/ 114 h 163"/>
                <a:gd name="T104" fmla="*/ 168 w 169"/>
                <a:gd name="T105" fmla="*/ 129 h 163"/>
                <a:gd name="T106" fmla="*/ 169 w 169"/>
                <a:gd name="T107" fmla="*/ 141 h 163"/>
                <a:gd name="T108" fmla="*/ 169 w 169"/>
                <a:gd name="T109" fmla="*/ 151 h 163"/>
                <a:gd name="T110" fmla="*/ 169 w 169"/>
                <a:gd name="T111" fmla="*/ 151 h 163"/>
                <a:gd name="T112" fmla="*/ 168 w 169"/>
                <a:gd name="T113" fmla="*/ 156 h 163"/>
                <a:gd name="T114" fmla="*/ 165 w 169"/>
                <a:gd name="T115" fmla="*/ 159 h 163"/>
                <a:gd name="T116" fmla="*/ 162 w 169"/>
                <a:gd name="T117" fmla="*/ 161 h 163"/>
                <a:gd name="T118" fmla="*/ 157 w 169"/>
                <a:gd name="T119" fmla="*/ 163 h 163"/>
                <a:gd name="T120" fmla="*/ 157 w 169"/>
                <a:gd name="T121"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9" h="163">
                  <a:moveTo>
                    <a:pt x="157" y="163"/>
                  </a:moveTo>
                  <a:lnTo>
                    <a:pt x="157" y="163"/>
                  </a:lnTo>
                  <a:lnTo>
                    <a:pt x="156" y="163"/>
                  </a:lnTo>
                  <a:lnTo>
                    <a:pt x="156" y="163"/>
                  </a:lnTo>
                  <a:lnTo>
                    <a:pt x="152" y="161"/>
                  </a:lnTo>
                  <a:lnTo>
                    <a:pt x="148" y="158"/>
                  </a:lnTo>
                  <a:lnTo>
                    <a:pt x="146" y="155"/>
                  </a:lnTo>
                  <a:lnTo>
                    <a:pt x="146" y="150"/>
                  </a:lnTo>
                  <a:lnTo>
                    <a:pt x="146" y="150"/>
                  </a:lnTo>
                  <a:lnTo>
                    <a:pt x="146" y="141"/>
                  </a:lnTo>
                  <a:lnTo>
                    <a:pt x="145" y="131"/>
                  </a:lnTo>
                  <a:lnTo>
                    <a:pt x="142" y="119"/>
                  </a:lnTo>
                  <a:lnTo>
                    <a:pt x="139" y="105"/>
                  </a:lnTo>
                  <a:lnTo>
                    <a:pt x="134" y="91"/>
                  </a:lnTo>
                  <a:lnTo>
                    <a:pt x="126" y="76"/>
                  </a:lnTo>
                  <a:lnTo>
                    <a:pt x="121" y="69"/>
                  </a:lnTo>
                  <a:lnTo>
                    <a:pt x="115" y="61"/>
                  </a:lnTo>
                  <a:lnTo>
                    <a:pt x="115" y="61"/>
                  </a:lnTo>
                  <a:lnTo>
                    <a:pt x="106" y="53"/>
                  </a:lnTo>
                  <a:lnTo>
                    <a:pt x="95" y="45"/>
                  </a:lnTo>
                  <a:lnTo>
                    <a:pt x="84" y="39"/>
                  </a:lnTo>
                  <a:lnTo>
                    <a:pt x="72" y="34"/>
                  </a:lnTo>
                  <a:lnTo>
                    <a:pt x="58" y="29"/>
                  </a:lnTo>
                  <a:lnTo>
                    <a:pt x="43" y="27"/>
                  </a:lnTo>
                  <a:lnTo>
                    <a:pt x="28" y="24"/>
                  </a:lnTo>
                  <a:lnTo>
                    <a:pt x="11" y="23"/>
                  </a:lnTo>
                  <a:lnTo>
                    <a:pt x="11" y="23"/>
                  </a:lnTo>
                  <a:lnTo>
                    <a:pt x="7" y="22"/>
                  </a:lnTo>
                  <a:lnTo>
                    <a:pt x="3" y="20"/>
                  </a:lnTo>
                  <a:lnTo>
                    <a:pt x="1" y="16"/>
                  </a:lnTo>
                  <a:lnTo>
                    <a:pt x="0" y="12"/>
                  </a:lnTo>
                  <a:lnTo>
                    <a:pt x="0" y="12"/>
                  </a:lnTo>
                  <a:lnTo>
                    <a:pt x="1" y="7"/>
                  </a:lnTo>
                  <a:lnTo>
                    <a:pt x="4" y="4"/>
                  </a:lnTo>
                  <a:lnTo>
                    <a:pt x="8" y="1"/>
                  </a:lnTo>
                  <a:lnTo>
                    <a:pt x="12" y="0"/>
                  </a:lnTo>
                  <a:lnTo>
                    <a:pt x="12" y="0"/>
                  </a:lnTo>
                  <a:lnTo>
                    <a:pt x="31" y="1"/>
                  </a:lnTo>
                  <a:lnTo>
                    <a:pt x="49" y="4"/>
                  </a:lnTo>
                  <a:lnTo>
                    <a:pt x="65" y="7"/>
                  </a:lnTo>
                  <a:lnTo>
                    <a:pt x="81" y="13"/>
                  </a:lnTo>
                  <a:lnTo>
                    <a:pt x="95" y="19"/>
                  </a:lnTo>
                  <a:lnTo>
                    <a:pt x="109" y="27"/>
                  </a:lnTo>
                  <a:lnTo>
                    <a:pt x="121" y="36"/>
                  </a:lnTo>
                  <a:lnTo>
                    <a:pt x="132" y="46"/>
                  </a:lnTo>
                  <a:lnTo>
                    <a:pt x="132" y="46"/>
                  </a:lnTo>
                  <a:lnTo>
                    <a:pt x="139" y="54"/>
                  </a:lnTo>
                  <a:lnTo>
                    <a:pt x="145" y="64"/>
                  </a:lnTo>
                  <a:lnTo>
                    <a:pt x="151" y="72"/>
                  </a:lnTo>
                  <a:lnTo>
                    <a:pt x="155" y="81"/>
                  </a:lnTo>
                  <a:lnTo>
                    <a:pt x="161" y="98"/>
                  </a:lnTo>
                  <a:lnTo>
                    <a:pt x="165" y="114"/>
                  </a:lnTo>
                  <a:lnTo>
                    <a:pt x="168" y="129"/>
                  </a:lnTo>
                  <a:lnTo>
                    <a:pt x="169" y="141"/>
                  </a:lnTo>
                  <a:lnTo>
                    <a:pt x="169" y="151"/>
                  </a:lnTo>
                  <a:lnTo>
                    <a:pt x="169" y="151"/>
                  </a:lnTo>
                  <a:lnTo>
                    <a:pt x="168" y="156"/>
                  </a:lnTo>
                  <a:lnTo>
                    <a:pt x="165" y="159"/>
                  </a:lnTo>
                  <a:lnTo>
                    <a:pt x="162" y="161"/>
                  </a:lnTo>
                  <a:lnTo>
                    <a:pt x="157" y="163"/>
                  </a:lnTo>
                  <a:lnTo>
                    <a:pt x="157" y="1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153"/>
            <p:cNvSpPr>
              <a:spLocks/>
            </p:cNvSpPr>
            <p:nvPr userDrawn="1"/>
          </p:nvSpPr>
          <p:spPr bwMode="auto">
            <a:xfrm>
              <a:off x="4587875" y="3321099"/>
              <a:ext cx="173038" cy="104775"/>
            </a:xfrm>
            <a:custGeom>
              <a:avLst/>
              <a:gdLst>
                <a:gd name="T0" fmla="*/ 82 w 217"/>
                <a:gd name="T1" fmla="*/ 133 h 133"/>
                <a:gd name="T2" fmla="*/ 47 w 217"/>
                <a:gd name="T3" fmla="*/ 131 h 133"/>
                <a:gd name="T4" fmla="*/ 10 w 217"/>
                <a:gd name="T5" fmla="*/ 127 h 133"/>
                <a:gd name="T6" fmla="*/ 2 w 217"/>
                <a:gd name="T7" fmla="*/ 122 h 133"/>
                <a:gd name="T8" fmla="*/ 0 w 217"/>
                <a:gd name="T9" fmla="*/ 113 h 133"/>
                <a:gd name="T10" fmla="*/ 2 w 217"/>
                <a:gd name="T11" fmla="*/ 108 h 133"/>
                <a:gd name="T12" fmla="*/ 9 w 217"/>
                <a:gd name="T13" fmla="*/ 104 h 133"/>
                <a:gd name="T14" fmla="*/ 14 w 217"/>
                <a:gd name="T15" fmla="*/ 104 h 133"/>
                <a:gd name="T16" fmla="*/ 70 w 217"/>
                <a:gd name="T17" fmla="*/ 110 h 133"/>
                <a:gd name="T18" fmla="*/ 116 w 217"/>
                <a:gd name="T19" fmla="*/ 107 h 133"/>
                <a:gd name="T20" fmla="*/ 153 w 217"/>
                <a:gd name="T21" fmla="*/ 97 h 133"/>
                <a:gd name="T22" fmla="*/ 167 w 217"/>
                <a:gd name="T23" fmla="*/ 89 h 133"/>
                <a:gd name="T24" fmla="*/ 177 w 217"/>
                <a:gd name="T25" fmla="*/ 80 h 133"/>
                <a:gd name="T26" fmla="*/ 182 w 217"/>
                <a:gd name="T27" fmla="*/ 74 h 133"/>
                <a:gd name="T28" fmla="*/ 190 w 217"/>
                <a:gd name="T29" fmla="*/ 58 h 133"/>
                <a:gd name="T30" fmla="*/ 194 w 217"/>
                <a:gd name="T31" fmla="*/ 37 h 133"/>
                <a:gd name="T32" fmla="*/ 193 w 217"/>
                <a:gd name="T33" fmla="*/ 21 h 133"/>
                <a:gd name="T34" fmla="*/ 192 w 217"/>
                <a:gd name="T35" fmla="*/ 15 h 133"/>
                <a:gd name="T36" fmla="*/ 193 w 217"/>
                <a:gd name="T37" fmla="*/ 6 h 133"/>
                <a:gd name="T38" fmla="*/ 200 w 217"/>
                <a:gd name="T39" fmla="*/ 0 h 133"/>
                <a:gd name="T40" fmla="*/ 205 w 217"/>
                <a:gd name="T41" fmla="*/ 0 h 133"/>
                <a:gd name="T42" fmla="*/ 212 w 217"/>
                <a:gd name="T43" fmla="*/ 5 h 133"/>
                <a:gd name="T44" fmla="*/ 214 w 217"/>
                <a:gd name="T45" fmla="*/ 8 h 133"/>
                <a:gd name="T46" fmla="*/ 217 w 217"/>
                <a:gd name="T47" fmla="*/ 27 h 133"/>
                <a:gd name="T48" fmla="*/ 215 w 217"/>
                <a:gd name="T49" fmla="*/ 52 h 133"/>
                <a:gd name="T50" fmla="*/ 209 w 217"/>
                <a:gd name="T51" fmla="*/ 73 h 133"/>
                <a:gd name="T52" fmla="*/ 200 w 217"/>
                <a:gd name="T53" fmla="*/ 88 h 133"/>
                <a:gd name="T54" fmla="*/ 194 w 217"/>
                <a:gd name="T55" fmla="*/ 95 h 133"/>
                <a:gd name="T56" fmla="*/ 175 w 217"/>
                <a:gd name="T57" fmla="*/ 111 h 133"/>
                <a:gd name="T58" fmla="*/ 149 w 217"/>
                <a:gd name="T59" fmla="*/ 123 h 133"/>
                <a:gd name="T60" fmla="*/ 118 w 217"/>
                <a:gd name="T61" fmla="*/ 130 h 133"/>
                <a:gd name="T62" fmla="*/ 82 w 217"/>
                <a:gd name="T63"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7" h="133">
                  <a:moveTo>
                    <a:pt x="82" y="133"/>
                  </a:moveTo>
                  <a:lnTo>
                    <a:pt x="82" y="133"/>
                  </a:lnTo>
                  <a:lnTo>
                    <a:pt x="64" y="133"/>
                  </a:lnTo>
                  <a:lnTo>
                    <a:pt x="47" y="131"/>
                  </a:lnTo>
                  <a:lnTo>
                    <a:pt x="10" y="127"/>
                  </a:lnTo>
                  <a:lnTo>
                    <a:pt x="10" y="127"/>
                  </a:lnTo>
                  <a:lnTo>
                    <a:pt x="5" y="125"/>
                  </a:lnTo>
                  <a:lnTo>
                    <a:pt x="2" y="122"/>
                  </a:lnTo>
                  <a:lnTo>
                    <a:pt x="0" y="118"/>
                  </a:lnTo>
                  <a:lnTo>
                    <a:pt x="0" y="113"/>
                  </a:lnTo>
                  <a:lnTo>
                    <a:pt x="0" y="113"/>
                  </a:lnTo>
                  <a:lnTo>
                    <a:pt x="2" y="108"/>
                  </a:lnTo>
                  <a:lnTo>
                    <a:pt x="4" y="106"/>
                  </a:lnTo>
                  <a:lnTo>
                    <a:pt x="9" y="104"/>
                  </a:lnTo>
                  <a:lnTo>
                    <a:pt x="14" y="104"/>
                  </a:lnTo>
                  <a:lnTo>
                    <a:pt x="14" y="104"/>
                  </a:lnTo>
                  <a:lnTo>
                    <a:pt x="42" y="107"/>
                  </a:lnTo>
                  <a:lnTo>
                    <a:pt x="70" y="110"/>
                  </a:lnTo>
                  <a:lnTo>
                    <a:pt x="94" y="110"/>
                  </a:lnTo>
                  <a:lnTo>
                    <a:pt x="116" y="107"/>
                  </a:lnTo>
                  <a:lnTo>
                    <a:pt x="136" y="103"/>
                  </a:lnTo>
                  <a:lnTo>
                    <a:pt x="153" y="97"/>
                  </a:lnTo>
                  <a:lnTo>
                    <a:pt x="160" y="93"/>
                  </a:lnTo>
                  <a:lnTo>
                    <a:pt x="167" y="89"/>
                  </a:lnTo>
                  <a:lnTo>
                    <a:pt x="173" y="84"/>
                  </a:lnTo>
                  <a:lnTo>
                    <a:pt x="177" y="80"/>
                  </a:lnTo>
                  <a:lnTo>
                    <a:pt x="177" y="80"/>
                  </a:lnTo>
                  <a:lnTo>
                    <a:pt x="182" y="74"/>
                  </a:lnTo>
                  <a:lnTo>
                    <a:pt x="185" y="69"/>
                  </a:lnTo>
                  <a:lnTo>
                    <a:pt x="190" y="58"/>
                  </a:lnTo>
                  <a:lnTo>
                    <a:pt x="193" y="47"/>
                  </a:lnTo>
                  <a:lnTo>
                    <a:pt x="194" y="37"/>
                  </a:lnTo>
                  <a:lnTo>
                    <a:pt x="194" y="28"/>
                  </a:lnTo>
                  <a:lnTo>
                    <a:pt x="193" y="21"/>
                  </a:lnTo>
                  <a:lnTo>
                    <a:pt x="192" y="15"/>
                  </a:lnTo>
                  <a:lnTo>
                    <a:pt x="192" y="15"/>
                  </a:lnTo>
                  <a:lnTo>
                    <a:pt x="192" y="10"/>
                  </a:lnTo>
                  <a:lnTo>
                    <a:pt x="193" y="6"/>
                  </a:lnTo>
                  <a:lnTo>
                    <a:pt x="196" y="2"/>
                  </a:lnTo>
                  <a:lnTo>
                    <a:pt x="200" y="0"/>
                  </a:lnTo>
                  <a:lnTo>
                    <a:pt x="200" y="0"/>
                  </a:lnTo>
                  <a:lnTo>
                    <a:pt x="205" y="0"/>
                  </a:lnTo>
                  <a:lnTo>
                    <a:pt x="209" y="1"/>
                  </a:lnTo>
                  <a:lnTo>
                    <a:pt x="212" y="5"/>
                  </a:lnTo>
                  <a:lnTo>
                    <a:pt x="214" y="8"/>
                  </a:lnTo>
                  <a:lnTo>
                    <a:pt x="214" y="8"/>
                  </a:lnTo>
                  <a:lnTo>
                    <a:pt x="216" y="17"/>
                  </a:lnTo>
                  <a:lnTo>
                    <a:pt x="217" y="27"/>
                  </a:lnTo>
                  <a:lnTo>
                    <a:pt x="217" y="38"/>
                  </a:lnTo>
                  <a:lnTo>
                    <a:pt x="215" y="52"/>
                  </a:lnTo>
                  <a:lnTo>
                    <a:pt x="212" y="66"/>
                  </a:lnTo>
                  <a:lnTo>
                    <a:pt x="209" y="73"/>
                  </a:lnTo>
                  <a:lnTo>
                    <a:pt x="205" y="81"/>
                  </a:lnTo>
                  <a:lnTo>
                    <a:pt x="200" y="88"/>
                  </a:lnTo>
                  <a:lnTo>
                    <a:pt x="194" y="95"/>
                  </a:lnTo>
                  <a:lnTo>
                    <a:pt x="194" y="95"/>
                  </a:lnTo>
                  <a:lnTo>
                    <a:pt x="185" y="104"/>
                  </a:lnTo>
                  <a:lnTo>
                    <a:pt x="175" y="111"/>
                  </a:lnTo>
                  <a:lnTo>
                    <a:pt x="163" y="118"/>
                  </a:lnTo>
                  <a:lnTo>
                    <a:pt x="149" y="123"/>
                  </a:lnTo>
                  <a:lnTo>
                    <a:pt x="135" y="127"/>
                  </a:lnTo>
                  <a:lnTo>
                    <a:pt x="118" y="130"/>
                  </a:lnTo>
                  <a:lnTo>
                    <a:pt x="100" y="133"/>
                  </a:lnTo>
                  <a:lnTo>
                    <a:pt x="82" y="133"/>
                  </a:lnTo>
                  <a:lnTo>
                    <a:pt x="82"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154"/>
            <p:cNvSpPr>
              <a:spLocks/>
            </p:cNvSpPr>
            <p:nvPr userDrawn="1"/>
          </p:nvSpPr>
          <p:spPr bwMode="auto">
            <a:xfrm>
              <a:off x="4876800" y="2309861"/>
              <a:ext cx="180975" cy="153988"/>
            </a:xfrm>
            <a:custGeom>
              <a:avLst/>
              <a:gdLst>
                <a:gd name="T0" fmla="*/ 30 w 228"/>
                <a:gd name="T1" fmla="*/ 193 h 193"/>
                <a:gd name="T2" fmla="*/ 22 w 228"/>
                <a:gd name="T3" fmla="*/ 191 h 193"/>
                <a:gd name="T4" fmla="*/ 19 w 228"/>
                <a:gd name="T5" fmla="*/ 189 h 193"/>
                <a:gd name="T6" fmla="*/ 7 w 228"/>
                <a:gd name="T7" fmla="*/ 166 h 193"/>
                <a:gd name="T8" fmla="*/ 1 w 228"/>
                <a:gd name="T9" fmla="*/ 144 h 193"/>
                <a:gd name="T10" fmla="*/ 1 w 228"/>
                <a:gd name="T11" fmla="*/ 123 h 193"/>
                <a:gd name="T12" fmla="*/ 7 w 228"/>
                <a:gd name="T13" fmla="*/ 102 h 193"/>
                <a:gd name="T14" fmla="*/ 10 w 228"/>
                <a:gd name="T15" fmla="*/ 96 h 193"/>
                <a:gd name="T16" fmla="*/ 25 w 228"/>
                <a:gd name="T17" fmla="*/ 76 h 193"/>
                <a:gd name="T18" fmla="*/ 53 w 228"/>
                <a:gd name="T19" fmla="*/ 54 h 193"/>
                <a:gd name="T20" fmla="*/ 86 w 228"/>
                <a:gd name="T21" fmla="*/ 37 h 193"/>
                <a:gd name="T22" fmla="*/ 121 w 228"/>
                <a:gd name="T23" fmla="*/ 23 h 193"/>
                <a:gd name="T24" fmla="*/ 184 w 228"/>
                <a:gd name="T25" fmla="*/ 6 h 193"/>
                <a:gd name="T26" fmla="*/ 215 w 228"/>
                <a:gd name="T27" fmla="*/ 0 h 193"/>
                <a:gd name="T28" fmla="*/ 220 w 228"/>
                <a:gd name="T29" fmla="*/ 0 h 193"/>
                <a:gd name="T30" fmla="*/ 227 w 228"/>
                <a:gd name="T31" fmla="*/ 6 h 193"/>
                <a:gd name="T32" fmla="*/ 228 w 228"/>
                <a:gd name="T33" fmla="*/ 10 h 193"/>
                <a:gd name="T34" fmla="*/ 226 w 228"/>
                <a:gd name="T35" fmla="*/ 18 h 193"/>
                <a:gd name="T36" fmla="*/ 219 w 228"/>
                <a:gd name="T37" fmla="*/ 23 h 193"/>
                <a:gd name="T38" fmla="*/ 198 w 228"/>
                <a:gd name="T39" fmla="*/ 26 h 193"/>
                <a:gd name="T40" fmla="*/ 145 w 228"/>
                <a:gd name="T41" fmla="*/ 39 h 193"/>
                <a:gd name="T42" fmla="*/ 101 w 228"/>
                <a:gd name="T43" fmla="*/ 55 h 193"/>
                <a:gd name="T44" fmla="*/ 73 w 228"/>
                <a:gd name="T45" fmla="*/ 68 h 193"/>
                <a:gd name="T46" fmla="*/ 50 w 228"/>
                <a:gd name="T47" fmla="*/ 84 h 193"/>
                <a:gd name="T48" fmla="*/ 33 w 228"/>
                <a:gd name="T49" fmla="*/ 102 h 193"/>
                <a:gd name="T50" fmla="*/ 27 w 228"/>
                <a:gd name="T51" fmla="*/ 112 h 193"/>
                <a:gd name="T52" fmla="*/ 23 w 228"/>
                <a:gd name="T53" fmla="*/ 127 h 193"/>
                <a:gd name="T54" fmla="*/ 24 w 228"/>
                <a:gd name="T55" fmla="*/ 142 h 193"/>
                <a:gd name="T56" fmla="*/ 29 w 228"/>
                <a:gd name="T57" fmla="*/ 159 h 193"/>
                <a:gd name="T58" fmla="*/ 39 w 228"/>
                <a:gd name="T59" fmla="*/ 176 h 193"/>
                <a:gd name="T60" fmla="*/ 40 w 228"/>
                <a:gd name="T61" fmla="*/ 180 h 193"/>
                <a:gd name="T62" fmla="*/ 39 w 228"/>
                <a:gd name="T63" fmla="*/ 189 h 193"/>
                <a:gd name="T64" fmla="*/ 35 w 228"/>
                <a:gd name="T65" fmla="*/ 192 h 193"/>
                <a:gd name="T66" fmla="*/ 30 w 228"/>
                <a:gd name="T67"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8" h="193">
                  <a:moveTo>
                    <a:pt x="30" y="193"/>
                  </a:moveTo>
                  <a:lnTo>
                    <a:pt x="30" y="193"/>
                  </a:lnTo>
                  <a:lnTo>
                    <a:pt x="24" y="192"/>
                  </a:lnTo>
                  <a:lnTo>
                    <a:pt x="22" y="191"/>
                  </a:lnTo>
                  <a:lnTo>
                    <a:pt x="19" y="189"/>
                  </a:lnTo>
                  <a:lnTo>
                    <a:pt x="19" y="189"/>
                  </a:lnTo>
                  <a:lnTo>
                    <a:pt x="12" y="177"/>
                  </a:lnTo>
                  <a:lnTo>
                    <a:pt x="7" y="166"/>
                  </a:lnTo>
                  <a:lnTo>
                    <a:pt x="3" y="155"/>
                  </a:lnTo>
                  <a:lnTo>
                    <a:pt x="1" y="144"/>
                  </a:lnTo>
                  <a:lnTo>
                    <a:pt x="0" y="134"/>
                  </a:lnTo>
                  <a:lnTo>
                    <a:pt x="1" y="123"/>
                  </a:lnTo>
                  <a:lnTo>
                    <a:pt x="2" y="113"/>
                  </a:lnTo>
                  <a:lnTo>
                    <a:pt x="7" y="102"/>
                  </a:lnTo>
                  <a:lnTo>
                    <a:pt x="7" y="102"/>
                  </a:lnTo>
                  <a:lnTo>
                    <a:pt x="10" y="96"/>
                  </a:lnTo>
                  <a:lnTo>
                    <a:pt x="14" y="89"/>
                  </a:lnTo>
                  <a:lnTo>
                    <a:pt x="25" y="76"/>
                  </a:lnTo>
                  <a:lnTo>
                    <a:pt x="38" y="64"/>
                  </a:lnTo>
                  <a:lnTo>
                    <a:pt x="53" y="54"/>
                  </a:lnTo>
                  <a:lnTo>
                    <a:pt x="69" y="45"/>
                  </a:lnTo>
                  <a:lnTo>
                    <a:pt x="86" y="37"/>
                  </a:lnTo>
                  <a:lnTo>
                    <a:pt x="103" y="29"/>
                  </a:lnTo>
                  <a:lnTo>
                    <a:pt x="121" y="23"/>
                  </a:lnTo>
                  <a:lnTo>
                    <a:pt x="155" y="13"/>
                  </a:lnTo>
                  <a:lnTo>
                    <a:pt x="184" y="6"/>
                  </a:lnTo>
                  <a:lnTo>
                    <a:pt x="206" y="1"/>
                  </a:lnTo>
                  <a:lnTo>
                    <a:pt x="215" y="0"/>
                  </a:lnTo>
                  <a:lnTo>
                    <a:pt x="215" y="0"/>
                  </a:lnTo>
                  <a:lnTo>
                    <a:pt x="220" y="0"/>
                  </a:lnTo>
                  <a:lnTo>
                    <a:pt x="223" y="2"/>
                  </a:lnTo>
                  <a:lnTo>
                    <a:pt x="227" y="6"/>
                  </a:lnTo>
                  <a:lnTo>
                    <a:pt x="228" y="10"/>
                  </a:lnTo>
                  <a:lnTo>
                    <a:pt x="228" y="10"/>
                  </a:lnTo>
                  <a:lnTo>
                    <a:pt x="228" y="15"/>
                  </a:lnTo>
                  <a:lnTo>
                    <a:pt x="226" y="18"/>
                  </a:lnTo>
                  <a:lnTo>
                    <a:pt x="223" y="22"/>
                  </a:lnTo>
                  <a:lnTo>
                    <a:pt x="219" y="23"/>
                  </a:lnTo>
                  <a:lnTo>
                    <a:pt x="219" y="23"/>
                  </a:lnTo>
                  <a:lnTo>
                    <a:pt x="198" y="26"/>
                  </a:lnTo>
                  <a:lnTo>
                    <a:pt x="173" y="32"/>
                  </a:lnTo>
                  <a:lnTo>
                    <a:pt x="145" y="39"/>
                  </a:lnTo>
                  <a:lnTo>
                    <a:pt x="115" y="49"/>
                  </a:lnTo>
                  <a:lnTo>
                    <a:pt x="101" y="55"/>
                  </a:lnTo>
                  <a:lnTo>
                    <a:pt x="86" y="61"/>
                  </a:lnTo>
                  <a:lnTo>
                    <a:pt x="73" y="68"/>
                  </a:lnTo>
                  <a:lnTo>
                    <a:pt x="61" y="76"/>
                  </a:lnTo>
                  <a:lnTo>
                    <a:pt x="50" y="84"/>
                  </a:lnTo>
                  <a:lnTo>
                    <a:pt x="40" y="93"/>
                  </a:lnTo>
                  <a:lnTo>
                    <a:pt x="33" y="102"/>
                  </a:lnTo>
                  <a:lnTo>
                    <a:pt x="27" y="112"/>
                  </a:lnTo>
                  <a:lnTo>
                    <a:pt x="27" y="112"/>
                  </a:lnTo>
                  <a:lnTo>
                    <a:pt x="25" y="119"/>
                  </a:lnTo>
                  <a:lnTo>
                    <a:pt x="23" y="127"/>
                  </a:lnTo>
                  <a:lnTo>
                    <a:pt x="23" y="135"/>
                  </a:lnTo>
                  <a:lnTo>
                    <a:pt x="24" y="142"/>
                  </a:lnTo>
                  <a:lnTo>
                    <a:pt x="26" y="150"/>
                  </a:lnTo>
                  <a:lnTo>
                    <a:pt x="29" y="159"/>
                  </a:lnTo>
                  <a:lnTo>
                    <a:pt x="33" y="167"/>
                  </a:lnTo>
                  <a:lnTo>
                    <a:pt x="39" y="176"/>
                  </a:lnTo>
                  <a:lnTo>
                    <a:pt x="39" y="176"/>
                  </a:lnTo>
                  <a:lnTo>
                    <a:pt x="40" y="180"/>
                  </a:lnTo>
                  <a:lnTo>
                    <a:pt x="40" y="184"/>
                  </a:lnTo>
                  <a:lnTo>
                    <a:pt x="39" y="189"/>
                  </a:lnTo>
                  <a:lnTo>
                    <a:pt x="35" y="192"/>
                  </a:lnTo>
                  <a:lnTo>
                    <a:pt x="35" y="192"/>
                  </a:lnTo>
                  <a:lnTo>
                    <a:pt x="32" y="193"/>
                  </a:lnTo>
                  <a:lnTo>
                    <a:pt x="30" y="193"/>
                  </a:lnTo>
                  <a:lnTo>
                    <a:pt x="30" y="1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155"/>
            <p:cNvSpPr>
              <a:spLocks/>
            </p:cNvSpPr>
            <p:nvPr userDrawn="1"/>
          </p:nvSpPr>
          <p:spPr bwMode="auto">
            <a:xfrm>
              <a:off x="4929188" y="2543224"/>
              <a:ext cx="128588" cy="133350"/>
            </a:xfrm>
            <a:custGeom>
              <a:avLst/>
              <a:gdLst>
                <a:gd name="T0" fmla="*/ 23 w 162"/>
                <a:gd name="T1" fmla="*/ 167 h 167"/>
                <a:gd name="T2" fmla="*/ 23 w 162"/>
                <a:gd name="T3" fmla="*/ 167 h 167"/>
                <a:gd name="T4" fmla="*/ 18 w 162"/>
                <a:gd name="T5" fmla="*/ 164 h 167"/>
                <a:gd name="T6" fmla="*/ 15 w 162"/>
                <a:gd name="T7" fmla="*/ 163 h 167"/>
                <a:gd name="T8" fmla="*/ 14 w 162"/>
                <a:gd name="T9" fmla="*/ 161 h 167"/>
                <a:gd name="T10" fmla="*/ 14 w 162"/>
                <a:gd name="T11" fmla="*/ 161 h 167"/>
                <a:gd name="T12" fmla="*/ 10 w 162"/>
                <a:gd name="T13" fmla="*/ 154 h 167"/>
                <a:gd name="T14" fmla="*/ 5 w 162"/>
                <a:gd name="T15" fmla="*/ 146 h 167"/>
                <a:gd name="T16" fmla="*/ 3 w 162"/>
                <a:gd name="T17" fmla="*/ 139 h 167"/>
                <a:gd name="T18" fmla="*/ 2 w 162"/>
                <a:gd name="T19" fmla="*/ 131 h 167"/>
                <a:gd name="T20" fmla="*/ 0 w 162"/>
                <a:gd name="T21" fmla="*/ 124 h 167"/>
                <a:gd name="T22" fmla="*/ 0 w 162"/>
                <a:gd name="T23" fmla="*/ 116 h 167"/>
                <a:gd name="T24" fmla="*/ 2 w 162"/>
                <a:gd name="T25" fmla="*/ 109 h 167"/>
                <a:gd name="T26" fmla="*/ 4 w 162"/>
                <a:gd name="T27" fmla="*/ 101 h 167"/>
                <a:gd name="T28" fmla="*/ 4 w 162"/>
                <a:gd name="T29" fmla="*/ 101 h 167"/>
                <a:gd name="T30" fmla="*/ 10 w 162"/>
                <a:gd name="T31" fmla="*/ 90 h 167"/>
                <a:gd name="T32" fmla="*/ 17 w 162"/>
                <a:gd name="T33" fmla="*/ 79 h 167"/>
                <a:gd name="T34" fmla="*/ 25 w 162"/>
                <a:gd name="T35" fmla="*/ 69 h 167"/>
                <a:gd name="T36" fmla="*/ 35 w 162"/>
                <a:gd name="T37" fmla="*/ 60 h 167"/>
                <a:gd name="T38" fmla="*/ 45 w 162"/>
                <a:gd name="T39" fmla="*/ 50 h 167"/>
                <a:gd name="T40" fmla="*/ 58 w 162"/>
                <a:gd name="T41" fmla="*/ 42 h 167"/>
                <a:gd name="T42" fmla="*/ 70 w 162"/>
                <a:gd name="T43" fmla="*/ 35 h 167"/>
                <a:gd name="T44" fmla="*/ 82 w 162"/>
                <a:gd name="T45" fmla="*/ 29 h 167"/>
                <a:gd name="T46" fmla="*/ 105 w 162"/>
                <a:gd name="T47" fmla="*/ 17 h 167"/>
                <a:gd name="T48" fmla="*/ 126 w 162"/>
                <a:gd name="T49" fmla="*/ 8 h 167"/>
                <a:gd name="T50" fmla="*/ 147 w 162"/>
                <a:gd name="T51" fmla="*/ 1 h 167"/>
                <a:gd name="T52" fmla="*/ 147 w 162"/>
                <a:gd name="T53" fmla="*/ 1 h 167"/>
                <a:gd name="T54" fmla="*/ 151 w 162"/>
                <a:gd name="T55" fmla="*/ 0 h 167"/>
                <a:gd name="T56" fmla="*/ 156 w 162"/>
                <a:gd name="T57" fmla="*/ 2 h 167"/>
                <a:gd name="T58" fmla="*/ 159 w 162"/>
                <a:gd name="T59" fmla="*/ 4 h 167"/>
                <a:gd name="T60" fmla="*/ 162 w 162"/>
                <a:gd name="T61" fmla="*/ 8 h 167"/>
                <a:gd name="T62" fmla="*/ 162 w 162"/>
                <a:gd name="T63" fmla="*/ 8 h 167"/>
                <a:gd name="T64" fmla="*/ 162 w 162"/>
                <a:gd name="T65" fmla="*/ 12 h 167"/>
                <a:gd name="T66" fmla="*/ 161 w 162"/>
                <a:gd name="T67" fmla="*/ 17 h 167"/>
                <a:gd name="T68" fmla="*/ 158 w 162"/>
                <a:gd name="T69" fmla="*/ 20 h 167"/>
                <a:gd name="T70" fmla="*/ 154 w 162"/>
                <a:gd name="T71" fmla="*/ 23 h 167"/>
                <a:gd name="T72" fmla="*/ 154 w 162"/>
                <a:gd name="T73" fmla="*/ 23 h 167"/>
                <a:gd name="T74" fmla="*/ 140 w 162"/>
                <a:gd name="T75" fmla="*/ 27 h 167"/>
                <a:gd name="T76" fmla="*/ 123 w 162"/>
                <a:gd name="T77" fmla="*/ 34 h 167"/>
                <a:gd name="T78" fmla="*/ 104 w 162"/>
                <a:gd name="T79" fmla="*/ 44 h 167"/>
                <a:gd name="T80" fmla="*/ 83 w 162"/>
                <a:gd name="T81" fmla="*/ 54 h 167"/>
                <a:gd name="T82" fmla="*/ 65 w 162"/>
                <a:gd name="T83" fmla="*/ 65 h 167"/>
                <a:gd name="T84" fmla="*/ 56 w 162"/>
                <a:gd name="T85" fmla="*/ 72 h 167"/>
                <a:gd name="T86" fmla="*/ 48 w 162"/>
                <a:gd name="T87" fmla="*/ 79 h 167"/>
                <a:gd name="T88" fmla="*/ 41 w 162"/>
                <a:gd name="T89" fmla="*/ 86 h 167"/>
                <a:gd name="T90" fmla="*/ 34 w 162"/>
                <a:gd name="T91" fmla="*/ 93 h 167"/>
                <a:gd name="T92" fmla="*/ 29 w 162"/>
                <a:gd name="T93" fmla="*/ 101 h 167"/>
                <a:gd name="T94" fmla="*/ 26 w 162"/>
                <a:gd name="T95" fmla="*/ 109 h 167"/>
                <a:gd name="T96" fmla="*/ 26 w 162"/>
                <a:gd name="T97" fmla="*/ 109 h 167"/>
                <a:gd name="T98" fmla="*/ 23 w 162"/>
                <a:gd name="T99" fmla="*/ 118 h 167"/>
                <a:gd name="T100" fmla="*/ 25 w 162"/>
                <a:gd name="T101" fmla="*/ 129 h 167"/>
                <a:gd name="T102" fmla="*/ 27 w 162"/>
                <a:gd name="T103" fmla="*/ 138 h 167"/>
                <a:gd name="T104" fmla="*/ 33 w 162"/>
                <a:gd name="T105" fmla="*/ 148 h 167"/>
                <a:gd name="T106" fmla="*/ 33 w 162"/>
                <a:gd name="T107" fmla="*/ 148 h 167"/>
                <a:gd name="T108" fmla="*/ 35 w 162"/>
                <a:gd name="T109" fmla="*/ 153 h 167"/>
                <a:gd name="T110" fmla="*/ 35 w 162"/>
                <a:gd name="T111" fmla="*/ 156 h 167"/>
                <a:gd name="T112" fmla="*/ 33 w 162"/>
                <a:gd name="T113" fmla="*/ 161 h 167"/>
                <a:gd name="T114" fmla="*/ 30 w 162"/>
                <a:gd name="T115" fmla="*/ 164 h 167"/>
                <a:gd name="T116" fmla="*/ 30 w 162"/>
                <a:gd name="T117" fmla="*/ 164 h 167"/>
                <a:gd name="T118" fmla="*/ 27 w 162"/>
                <a:gd name="T119" fmla="*/ 166 h 167"/>
                <a:gd name="T120" fmla="*/ 23 w 162"/>
                <a:gd name="T121" fmla="*/ 167 h 167"/>
                <a:gd name="T122" fmla="*/ 23 w 162"/>
                <a:gd name="T123"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2" h="167">
                  <a:moveTo>
                    <a:pt x="23" y="167"/>
                  </a:moveTo>
                  <a:lnTo>
                    <a:pt x="23" y="167"/>
                  </a:lnTo>
                  <a:lnTo>
                    <a:pt x="18" y="164"/>
                  </a:lnTo>
                  <a:lnTo>
                    <a:pt x="15" y="163"/>
                  </a:lnTo>
                  <a:lnTo>
                    <a:pt x="14" y="161"/>
                  </a:lnTo>
                  <a:lnTo>
                    <a:pt x="14" y="161"/>
                  </a:lnTo>
                  <a:lnTo>
                    <a:pt x="10" y="154"/>
                  </a:lnTo>
                  <a:lnTo>
                    <a:pt x="5" y="146"/>
                  </a:lnTo>
                  <a:lnTo>
                    <a:pt x="3" y="139"/>
                  </a:lnTo>
                  <a:lnTo>
                    <a:pt x="2" y="131"/>
                  </a:lnTo>
                  <a:lnTo>
                    <a:pt x="0" y="124"/>
                  </a:lnTo>
                  <a:lnTo>
                    <a:pt x="0" y="116"/>
                  </a:lnTo>
                  <a:lnTo>
                    <a:pt x="2" y="109"/>
                  </a:lnTo>
                  <a:lnTo>
                    <a:pt x="4" y="101"/>
                  </a:lnTo>
                  <a:lnTo>
                    <a:pt x="4" y="101"/>
                  </a:lnTo>
                  <a:lnTo>
                    <a:pt x="10" y="90"/>
                  </a:lnTo>
                  <a:lnTo>
                    <a:pt x="17" y="79"/>
                  </a:lnTo>
                  <a:lnTo>
                    <a:pt x="25" y="69"/>
                  </a:lnTo>
                  <a:lnTo>
                    <a:pt x="35" y="60"/>
                  </a:lnTo>
                  <a:lnTo>
                    <a:pt x="45" y="50"/>
                  </a:lnTo>
                  <a:lnTo>
                    <a:pt x="58" y="42"/>
                  </a:lnTo>
                  <a:lnTo>
                    <a:pt x="70" y="35"/>
                  </a:lnTo>
                  <a:lnTo>
                    <a:pt x="82" y="29"/>
                  </a:lnTo>
                  <a:lnTo>
                    <a:pt x="105" y="17"/>
                  </a:lnTo>
                  <a:lnTo>
                    <a:pt x="126" y="8"/>
                  </a:lnTo>
                  <a:lnTo>
                    <a:pt x="147" y="1"/>
                  </a:lnTo>
                  <a:lnTo>
                    <a:pt x="147" y="1"/>
                  </a:lnTo>
                  <a:lnTo>
                    <a:pt x="151" y="0"/>
                  </a:lnTo>
                  <a:lnTo>
                    <a:pt x="156" y="2"/>
                  </a:lnTo>
                  <a:lnTo>
                    <a:pt x="159" y="4"/>
                  </a:lnTo>
                  <a:lnTo>
                    <a:pt x="162" y="8"/>
                  </a:lnTo>
                  <a:lnTo>
                    <a:pt x="162" y="8"/>
                  </a:lnTo>
                  <a:lnTo>
                    <a:pt x="162" y="12"/>
                  </a:lnTo>
                  <a:lnTo>
                    <a:pt x="161" y="17"/>
                  </a:lnTo>
                  <a:lnTo>
                    <a:pt x="158" y="20"/>
                  </a:lnTo>
                  <a:lnTo>
                    <a:pt x="154" y="23"/>
                  </a:lnTo>
                  <a:lnTo>
                    <a:pt x="154" y="23"/>
                  </a:lnTo>
                  <a:lnTo>
                    <a:pt x="140" y="27"/>
                  </a:lnTo>
                  <a:lnTo>
                    <a:pt x="123" y="34"/>
                  </a:lnTo>
                  <a:lnTo>
                    <a:pt x="104" y="44"/>
                  </a:lnTo>
                  <a:lnTo>
                    <a:pt x="83" y="54"/>
                  </a:lnTo>
                  <a:lnTo>
                    <a:pt x="65" y="65"/>
                  </a:lnTo>
                  <a:lnTo>
                    <a:pt x="56" y="72"/>
                  </a:lnTo>
                  <a:lnTo>
                    <a:pt x="48" y="79"/>
                  </a:lnTo>
                  <a:lnTo>
                    <a:pt x="41" y="86"/>
                  </a:lnTo>
                  <a:lnTo>
                    <a:pt x="34" y="93"/>
                  </a:lnTo>
                  <a:lnTo>
                    <a:pt x="29" y="101"/>
                  </a:lnTo>
                  <a:lnTo>
                    <a:pt x="26" y="109"/>
                  </a:lnTo>
                  <a:lnTo>
                    <a:pt x="26" y="109"/>
                  </a:lnTo>
                  <a:lnTo>
                    <a:pt x="23" y="118"/>
                  </a:lnTo>
                  <a:lnTo>
                    <a:pt x="25" y="129"/>
                  </a:lnTo>
                  <a:lnTo>
                    <a:pt x="27" y="138"/>
                  </a:lnTo>
                  <a:lnTo>
                    <a:pt x="33" y="148"/>
                  </a:lnTo>
                  <a:lnTo>
                    <a:pt x="33" y="148"/>
                  </a:lnTo>
                  <a:lnTo>
                    <a:pt x="35" y="153"/>
                  </a:lnTo>
                  <a:lnTo>
                    <a:pt x="35" y="156"/>
                  </a:lnTo>
                  <a:lnTo>
                    <a:pt x="33" y="161"/>
                  </a:lnTo>
                  <a:lnTo>
                    <a:pt x="30" y="164"/>
                  </a:lnTo>
                  <a:lnTo>
                    <a:pt x="30" y="164"/>
                  </a:lnTo>
                  <a:lnTo>
                    <a:pt x="27" y="166"/>
                  </a:lnTo>
                  <a:lnTo>
                    <a:pt x="23" y="167"/>
                  </a:lnTo>
                  <a:lnTo>
                    <a:pt x="23" y="1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156"/>
            <p:cNvSpPr>
              <a:spLocks/>
            </p:cNvSpPr>
            <p:nvPr userDrawn="1"/>
          </p:nvSpPr>
          <p:spPr bwMode="auto">
            <a:xfrm>
              <a:off x="4697413" y="3186161"/>
              <a:ext cx="258763" cy="100013"/>
            </a:xfrm>
            <a:custGeom>
              <a:avLst/>
              <a:gdLst>
                <a:gd name="T0" fmla="*/ 294 w 326"/>
                <a:gd name="T1" fmla="*/ 126 h 126"/>
                <a:gd name="T2" fmla="*/ 273 w 326"/>
                <a:gd name="T3" fmla="*/ 124 h 126"/>
                <a:gd name="T4" fmla="*/ 248 w 326"/>
                <a:gd name="T5" fmla="*/ 117 h 126"/>
                <a:gd name="T6" fmla="*/ 244 w 326"/>
                <a:gd name="T7" fmla="*/ 115 h 126"/>
                <a:gd name="T8" fmla="*/ 241 w 326"/>
                <a:gd name="T9" fmla="*/ 107 h 126"/>
                <a:gd name="T10" fmla="*/ 241 w 326"/>
                <a:gd name="T11" fmla="*/ 102 h 126"/>
                <a:gd name="T12" fmla="*/ 247 w 326"/>
                <a:gd name="T13" fmla="*/ 95 h 126"/>
                <a:gd name="T14" fmla="*/ 256 w 326"/>
                <a:gd name="T15" fmla="*/ 95 h 126"/>
                <a:gd name="T16" fmla="*/ 267 w 326"/>
                <a:gd name="T17" fmla="*/ 99 h 126"/>
                <a:gd name="T18" fmla="*/ 291 w 326"/>
                <a:gd name="T19" fmla="*/ 103 h 126"/>
                <a:gd name="T20" fmla="*/ 303 w 326"/>
                <a:gd name="T21" fmla="*/ 102 h 126"/>
                <a:gd name="T22" fmla="*/ 303 w 326"/>
                <a:gd name="T23" fmla="*/ 99 h 126"/>
                <a:gd name="T24" fmla="*/ 293 w 326"/>
                <a:gd name="T25" fmla="*/ 81 h 126"/>
                <a:gd name="T26" fmla="*/ 280 w 326"/>
                <a:gd name="T27" fmla="*/ 70 h 126"/>
                <a:gd name="T28" fmla="*/ 261 w 326"/>
                <a:gd name="T29" fmla="*/ 56 h 126"/>
                <a:gd name="T30" fmla="*/ 237 w 326"/>
                <a:gd name="T31" fmla="*/ 43 h 126"/>
                <a:gd name="T32" fmla="*/ 208 w 326"/>
                <a:gd name="T33" fmla="*/ 32 h 126"/>
                <a:gd name="T34" fmla="*/ 176 w 326"/>
                <a:gd name="T35" fmla="*/ 25 h 126"/>
                <a:gd name="T36" fmla="*/ 141 w 326"/>
                <a:gd name="T37" fmla="*/ 21 h 126"/>
                <a:gd name="T38" fmla="*/ 101 w 326"/>
                <a:gd name="T39" fmla="*/ 26 h 126"/>
                <a:gd name="T40" fmla="*/ 60 w 326"/>
                <a:gd name="T41" fmla="*/ 38 h 126"/>
                <a:gd name="T42" fmla="*/ 17 w 326"/>
                <a:gd name="T43" fmla="*/ 58 h 126"/>
                <a:gd name="T44" fmla="*/ 13 w 326"/>
                <a:gd name="T45" fmla="*/ 59 h 126"/>
                <a:gd name="T46" fmla="*/ 5 w 326"/>
                <a:gd name="T47" fmla="*/ 58 h 126"/>
                <a:gd name="T48" fmla="*/ 1 w 326"/>
                <a:gd name="T49" fmla="*/ 55 h 126"/>
                <a:gd name="T50" fmla="*/ 0 w 326"/>
                <a:gd name="T51" fmla="*/ 46 h 126"/>
                <a:gd name="T52" fmla="*/ 6 w 326"/>
                <a:gd name="T53" fmla="*/ 39 h 126"/>
                <a:gd name="T54" fmla="*/ 30 w 326"/>
                <a:gd name="T55" fmla="*/ 26 h 126"/>
                <a:gd name="T56" fmla="*/ 77 w 326"/>
                <a:gd name="T57" fmla="*/ 9 h 126"/>
                <a:gd name="T58" fmla="*/ 122 w 326"/>
                <a:gd name="T59" fmla="*/ 1 h 126"/>
                <a:gd name="T60" fmla="*/ 165 w 326"/>
                <a:gd name="T61" fmla="*/ 1 h 126"/>
                <a:gd name="T62" fmla="*/ 205 w 326"/>
                <a:gd name="T63" fmla="*/ 8 h 126"/>
                <a:gd name="T64" fmla="*/ 241 w 326"/>
                <a:gd name="T65" fmla="*/ 19 h 126"/>
                <a:gd name="T66" fmla="*/ 271 w 326"/>
                <a:gd name="T67" fmla="*/ 35 h 126"/>
                <a:gd name="T68" fmla="*/ 295 w 326"/>
                <a:gd name="T69" fmla="*/ 53 h 126"/>
                <a:gd name="T70" fmla="*/ 305 w 326"/>
                <a:gd name="T71" fmla="*/ 62 h 126"/>
                <a:gd name="T72" fmla="*/ 317 w 326"/>
                <a:gd name="T73" fmla="*/ 77 h 126"/>
                <a:gd name="T74" fmla="*/ 324 w 326"/>
                <a:gd name="T75" fmla="*/ 91 h 126"/>
                <a:gd name="T76" fmla="*/ 326 w 326"/>
                <a:gd name="T77" fmla="*/ 103 h 126"/>
                <a:gd name="T78" fmla="*/ 323 w 326"/>
                <a:gd name="T79" fmla="*/ 115 h 126"/>
                <a:gd name="T80" fmla="*/ 318 w 326"/>
                <a:gd name="T81" fmla="*/ 119 h 126"/>
                <a:gd name="T82" fmla="*/ 303 w 326"/>
                <a:gd name="T83" fmla="*/ 126 h 126"/>
                <a:gd name="T84" fmla="*/ 294 w 326"/>
                <a:gd name="T85"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6" h="126">
                  <a:moveTo>
                    <a:pt x="294" y="126"/>
                  </a:moveTo>
                  <a:lnTo>
                    <a:pt x="294" y="126"/>
                  </a:lnTo>
                  <a:lnTo>
                    <a:pt x="285" y="126"/>
                  </a:lnTo>
                  <a:lnTo>
                    <a:pt x="273" y="124"/>
                  </a:lnTo>
                  <a:lnTo>
                    <a:pt x="261" y="121"/>
                  </a:lnTo>
                  <a:lnTo>
                    <a:pt x="248" y="117"/>
                  </a:lnTo>
                  <a:lnTo>
                    <a:pt x="248" y="117"/>
                  </a:lnTo>
                  <a:lnTo>
                    <a:pt x="244" y="115"/>
                  </a:lnTo>
                  <a:lnTo>
                    <a:pt x="242" y="111"/>
                  </a:lnTo>
                  <a:lnTo>
                    <a:pt x="241" y="107"/>
                  </a:lnTo>
                  <a:lnTo>
                    <a:pt x="241" y="102"/>
                  </a:lnTo>
                  <a:lnTo>
                    <a:pt x="241" y="102"/>
                  </a:lnTo>
                  <a:lnTo>
                    <a:pt x="243" y="98"/>
                  </a:lnTo>
                  <a:lnTo>
                    <a:pt x="247" y="95"/>
                  </a:lnTo>
                  <a:lnTo>
                    <a:pt x="251" y="94"/>
                  </a:lnTo>
                  <a:lnTo>
                    <a:pt x="256" y="95"/>
                  </a:lnTo>
                  <a:lnTo>
                    <a:pt x="256" y="95"/>
                  </a:lnTo>
                  <a:lnTo>
                    <a:pt x="267" y="99"/>
                  </a:lnTo>
                  <a:lnTo>
                    <a:pt x="278" y="101"/>
                  </a:lnTo>
                  <a:lnTo>
                    <a:pt x="291" y="103"/>
                  </a:lnTo>
                  <a:lnTo>
                    <a:pt x="299" y="103"/>
                  </a:lnTo>
                  <a:lnTo>
                    <a:pt x="303" y="102"/>
                  </a:lnTo>
                  <a:lnTo>
                    <a:pt x="303" y="102"/>
                  </a:lnTo>
                  <a:lnTo>
                    <a:pt x="303" y="99"/>
                  </a:lnTo>
                  <a:lnTo>
                    <a:pt x="299" y="92"/>
                  </a:lnTo>
                  <a:lnTo>
                    <a:pt x="293" y="81"/>
                  </a:lnTo>
                  <a:lnTo>
                    <a:pt x="280" y="70"/>
                  </a:lnTo>
                  <a:lnTo>
                    <a:pt x="280" y="70"/>
                  </a:lnTo>
                  <a:lnTo>
                    <a:pt x="272" y="63"/>
                  </a:lnTo>
                  <a:lnTo>
                    <a:pt x="261" y="56"/>
                  </a:lnTo>
                  <a:lnTo>
                    <a:pt x="250" y="49"/>
                  </a:lnTo>
                  <a:lnTo>
                    <a:pt x="237" y="43"/>
                  </a:lnTo>
                  <a:lnTo>
                    <a:pt x="223" y="38"/>
                  </a:lnTo>
                  <a:lnTo>
                    <a:pt x="208" y="32"/>
                  </a:lnTo>
                  <a:lnTo>
                    <a:pt x="194" y="27"/>
                  </a:lnTo>
                  <a:lnTo>
                    <a:pt x="176" y="25"/>
                  </a:lnTo>
                  <a:lnTo>
                    <a:pt x="159" y="23"/>
                  </a:lnTo>
                  <a:lnTo>
                    <a:pt x="141" y="21"/>
                  </a:lnTo>
                  <a:lnTo>
                    <a:pt x="121" y="23"/>
                  </a:lnTo>
                  <a:lnTo>
                    <a:pt x="101" y="26"/>
                  </a:lnTo>
                  <a:lnTo>
                    <a:pt x="81" y="31"/>
                  </a:lnTo>
                  <a:lnTo>
                    <a:pt x="60" y="38"/>
                  </a:lnTo>
                  <a:lnTo>
                    <a:pt x="39" y="47"/>
                  </a:lnTo>
                  <a:lnTo>
                    <a:pt x="17" y="58"/>
                  </a:lnTo>
                  <a:lnTo>
                    <a:pt x="17" y="58"/>
                  </a:lnTo>
                  <a:lnTo>
                    <a:pt x="13" y="59"/>
                  </a:lnTo>
                  <a:lnTo>
                    <a:pt x="8" y="59"/>
                  </a:lnTo>
                  <a:lnTo>
                    <a:pt x="5" y="58"/>
                  </a:lnTo>
                  <a:lnTo>
                    <a:pt x="1" y="55"/>
                  </a:lnTo>
                  <a:lnTo>
                    <a:pt x="1" y="55"/>
                  </a:lnTo>
                  <a:lnTo>
                    <a:pt x="0" y="50"/>
                  </a:lnTo>
                  <a:lnTo>
                    <a:pt x="0" y="46"/>
                  </a:lnTo>
                  <a:lnTo>
                    <a:pt x="2" y="42"/>
                  </a:lnTo>
                  <a:lnTo>
                    <a:pt x="6" y="39"/>
                  </a:lnTo>
                  <a:lnTo>
                    <a:pt x="6" y="39"/>
                  </a:lnTo>
                  <a:lnTo>
                    <a:pt x="30" y="26"/>
                  </a:lnTo>
                  <a:lnTo>
                    <a:pt x="53" y="16"/>
                  </a:lnTo>
                  <a:lnTo>
                    <a:pt x="77" y="9"/>
                  </a:lnTo>
                  <a:lnTo>
                    <a:pt x="100" y="3"/>
                  </a:lnTo>
                  <a:lnTo>
                    <a:pt x="122" y="1"/>
                  </a:lnTo>
                  <a:lnTo>
                    <a:pt x="144" y="0"/>
                  </a:lnTo>
                  <a:lnTo>
                    <a:pt x="165" y="1"/>
                  </a:lnTo>
                  <a:lnTo>
                    <a:pt x="185" y="3"/>
                  </a:lnTo>
                  <a:lnTo>
                    <a:pt x="205" y="8"/>
                  </a:lnTo>
                  <a:lnTo>
                    <a:pt x="223" y="12"/>
                  </a:lnTo>
                  <a:lnTo>
                    <a:pt x="241" y="19"/>
                  </a:lnTo>
                  <a:lnTo>
                    <a:pt x="256" y="26"/>
                  </a:lnTo>
                  <a:lnTo>
                    <a:pt x="271" y="35"/>
                  </a:lnTo>
                  <a:lnTo>
                    <a:pt x="283" y="43"/>
                  </a:lnTo>
                  <a:lnTo>
                    <a:pt x="295" y="53"/>
                  </a:lnTo>
                  <a:lnTo>
                    <a:pt x="305" y="62"/>
                  </a:lnTo>
                  <a:lnTo>
                    <a:pt x="305" y="62"/>
                  </a:lnTo>
                  <a:lnTo>
                    <a:pt x="312" y="70"/>
                  </a:lnTo>
                  <a:lnTo>
                    <a:pt x="317" y="77"/>
                  </a:lnTo>
                  <a:lnTo>
                    <a:pt x="321" y="84"/>
                  </a:lnTo>
                  <a:lnTo>
                    <a:pt x="324" y="91"/>
                  </a:lnTo>
                  <a:lnTo>
                    <a:pt x="326" y="98"/>
                  </a:lnTo>
                  <a:lnTo>
                    <a:pt x="326" y="103"/>
                  </a:lnTo>
                  <a:lnTo>
                    <a:pt x="325" y="109"/>
                  </a:lnTo>
                  <a:lnTo>
                    <a:pt x="323" y="115"/>
                  </a:lnTo>
                  <a:lnTo>
                    <a:pt x="323" y="115"/>
                  </a:lnTo>
                  <a:lnTo>
                    <a:pt x="318" y="119"/>
                  </a:lnTo>
                  <a:lnTo>
                    <a:pt x="311" y="124"/>
                  </a:lnTo>
                  <a:lnTo>
                    <a:pt x="303" y="126"/>
                  </a:lnTo>
                  <a:lnTo>
                    <a:pt x="294" y="126"/>
                  </a:lnTo>
                  <a:lnTo>
                    <a:pt x="294"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Line 157"/>
            <p:cNvSpPr>
              <a:spLocks noChangeShapeType="1"/>
            </p:cNvSpPr>
            <p:nvPr userDrawn="1"/>
          </p:nvSpPr>
          <p:spPr bwMode="auto">
            <a:xfrm>
              <a:off x="5094288" y="321156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 name="Line 158"/>
            <p:cNvSpPr>
              <a:spLocks noChangeShapeType="1"/>
            </p:cNvSpPr>
            <p:nvPr userDrawn="1"/>
          </p:nvSpPr>
          <p:spPr bwMode="auto">
            <a:xfrm>
              <a:off x="4926013" y="3448099"/>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 name="Freeform 159"/>
            <p:cNvSpPr>
              <a:spLocks/>
            </p:cNvSpPr>
            <p:nvPr userDrawn="1"/>
          </p:nvSpPr>
          <p:spPr bwMode="auto">
            <a:xfrm>
              <a:off x="4884738" y="3060749"/>
              <a:ext cx="212725" cy="149225"/>
            </a:xfrm>
            <a:custGeom>
              <a:avLst/>
              <a:gdLst>
                <a:gd name="T0" fmla="*/ 241 w 268"/>
                <a:gd name="T1" fmla="*/ 187 h 187"/>
                <a:gd name="T2" fmla="*/ 221 w 268"/>
                <a:gd name="T3" fmla="*/ 185 h 187"/>
                <a:gd name="T4" fmla="*/ 205 w 268"/>
                <a:gd name="T5" fmla="*/ 180 h 187"/>
                <a:gd name="T6" fmla="*/ 191 w 268"/>
                <a:gd name="T7" fmla="*/ 170 h 187"/>
                <a:gd name="T8" fmla="*/ 180 w 268"/>
                <a:gd name="T9" fmla="*/ 159 h 187"/>
                <a:gd name="T10" fmla="*/ 162 w 268"/>
                <a:gd name="T11" fmla="*/ 130 h 187"/>
                <a:gd name="T12" fmla="*/ 149 w 268"/>
                <a:gd name="T13" fmla="*/ 99 h 187"/>
                <a:gd name="T14" fmla="*/ 141 w 268"/>
                <a:gd name="T15" fmla="*/ 79 h 187"/>
                <a:gd name="T16" fmla="*/ 126 w 268"/>
                <a:gd name="T17" fmla="*/ 53 h 187"/>
                <a:gd name="T18" fmla="*/ 114 w 268"/>
                <a:gd name="T19" fmla="*/ 39 h 187"/>
                <a:gd name="T20" fmla="*/ 100 w 268"/>
                <a:gd name="T21" fmla="*/ 29 h 187"/>
                <a:gd name="T22" fmla="*/ 83 w 268"/>
                <a:gd name="T23" fmla="*/ 23 h 187"/>
                <a:gd name="T24" fmla="*/ 60 w 268"/>
                <a:gd name="T25" fmla="*/ 24 h 187"/>
                <a:gd name="T26" fmla="*/ 32 w 268"/>
                <a:gd name="T27" fmla="*/ 30 h 187"/>
                <a:gd name="T28" fmla="*/ 16 w 268"/>
                <a:gd name="T29" fmla="*/ 36 h 187"/>
                <a:gd name="T30" fmla="*/ 7 w 268"/>
                <a:gd name="T31" fmla="*/ 36 h 187"/>
                <a:gd name="T32" fmla="*/ 1 w 268"/>
                <a:gd name="T33" fmla="*/ 30 h 187"/>
                <a:gd name="T34" fmla="*/ 0 w 268"/>
                <a:gd name="T35" fmla="*/ 25 h 187"/>
                <a:gd name="T36" fmla="*/ 3 w 268"/>
                <a:gd name="T37" fmla="*/ 17 h 187"/>
                <a:gd name="T38" fmla="*/ 7 w 268"/>
                <a:gd name="T39" fmla="*/ 15 h 187"/>
                <a:gd name="T40" fmla="*/ 46 w 268"/>
                <a:gd name="T41" fmla="*/ 2 h 187"/>
                <a:gd name="T42" fmla="*/ 77 w 268"/>
                <a:gd name="T43" fmla="*/ 0 h 187"/>
                <a:gd name="T44" fmla="*/ 103 w 268"/>
                <a:gd name="T45" fmla="*/ 4 h 187"/>
                <a:gd name="T46" fmla="*/ 122 w 268"/>
                <a:gd name="T47" fmla="*/ 16 h 187"/>
                <a:gd name="T48" fmla="*/ 138 w 268"/>
                <a:gd name="T49" fmla="*/ 31 h 187"/>
                <a:gd name="T50" fmla="*/ 151 w 268"/>
                <a:gd name="T51" fmla="*/ 49 h 187"/>
                <a:gd name="T52" fmla="*/ 169 w 268"/>
                <a:gd name="T53" fmla="*/ 91 h 187"/>
                <a:gd name="T54" fmla="*/ 177 w 268"/>
                <a:gd name="T55" fmla="*/ 108 h 187"/>
                <a:gd name="T56" fmla="*/ 192 w 268"/>
                <a:gd name="T57" fmla="*/ 137 h 187"/>
                <a:gd name="T58" fmla="*/ 206 w 268"/>
                <a:gd name="T59" fmla="*/ 153 h 187"/>
                <a:gd name="T60" fmla="*/ 218 w 268"/>
                <a:gd name="T61" fmla="*/ 160 h 187"/>
                <a:gd name="T62" fmla="*/ 230 w 268"/>
                <a:gd name="T63" fmla="*/ 163 h 187"/>
                <a:gd name="T64" fmla="*/ 247 w 268"/>
                <a:gd name="T65" fmla="*/ 163 h 187"/>
                <a:gd name="T66" fmla="*/ 255 w 268"/>
                <a:gd name="T67" fmla="*/ 162 h 187"/>
                <a:gd name="T68" fmla="*/ 264 w 268"/>
                <a:gd name="T69" fmla="*/ 165 h 187"/>
                <a:gd name="T70" fmla="*/ 268 w 268"/>
                <a:gd name="T71" fmla="*/ 173 h 187"/>
                <a:gd name="T72" fmla="*/ 268 w 268"/>
                <a:gd name="T73" fmla="*/ 177 h 187"/>
                <a:gd name="T74" fmla="*/ 263 w 268"/>
                <a:gd name="T75" fmla="*/ 184 h 187"/>
                <a:gd name="T76" fmla="*/ 258 w 268"/>
                <a:gd name="T77" fmla="*/ 185 h 187"/>
                <a:gd name="T78" fmla="*/ 241 w 268"/>
                <a:gd name="T7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8" h="187">
                  <a:moveTo>
                    <a:pt x="241" y="187"/>
                  </a:moveTo>
                  <a:lnTo>
                    <a:pt x="241" y="187"/>
                  </a:lnTo>
                  <a:lnTo>
                    <a:pt x="230" y="187"/>
                  </a:lnTo>
                  <a:lnTo>
                    <a:pt x="221" y="185"/>
                  </a:lnTo>
                  <a:lnTo>
                    <a:pt x="213" y="182"/>
                  </a:lnTo>
                  <a:lnTo>
                    <a:pt x="205" y="180"/>
                  </a:lnTo>
                  <a:lnTo>
                    <a:pt x="198" y="175"/>
                  </a:lnTo>
                  <a:lnTo>
                    <a:pt x="191" y="170"/>
                  </a:lnTo>
                  <a:lnTo>
                    <a:pt x="185" y="165"/>
                  </a:lnTo>
                  <a:lnTo>
                    <a:pt x="180" y="159"/>
                  </a:lnTo>
                  <a:lnTo>
                    <a:pt x="170" y="145"/>
                  </a:lnTo>
                  <a:lnTo>
                    <a:pt x="162" y="130"/>
                  </a:lnTo>
                  <a:lnTo>
                    <a:pt x="156" y="115"/>
                  </a:lnTo>
                  <a:lnTo>
                    <a:pt x="149" y="99"/>
                  </a:lnTo>
                  <a:lnTo>
                    <a:pt x="149" y="99"/>
                  </a:lnTo>
                  <a:lnTo>
                    <a:pt x="141" y="79"/>
                  </a:lnTo>
                  <a:lnTo>
                    <a:pt x="131" y="61"/>
                  </a:lnTo>
                  <a:lnTo>
                    <a:pt x="126" y="53"/>
                  </a:lnTo>
                  <a:lnTo>
                    <a:pt x="121" y="45"/>
                  </a:lnTo>
                  <a:lnTo>
                    <a:pt x="114" y="39"/>
                  </a:lnTo>
                  <a:lnTo>
                    <a:pt x="108" y="33"/>
                  </a:lnTo>
                  <a:lnTo>
                    <a:pt x="100" y="29"/>
                  </a:lnTo>
                  <a:lnTo>
                    <a:pt x="92" y="25"/>
                  </a:lnTo>
                  <a:lnTo>
                    <a:pt x="83" y="23"/>
                  </a:lnTo>
                  <a:lnTo>
                    <a:pt x="71" y="23"/>
                  </a:lnTo>
                  <a:lnTo>
                    <a:pt x="60" y="24"/>
                  </a:lnTo>
                  <a:lnTo>
                    <a:pt x="47" y="26"/>
                  </a:lnTo>
                  <a:lnTo>
                    <a:pt x="32" y="30"/>
                  </a:lnTo>
                  <a:lnTo>
                    <a:pt x="16" y="36"/>
                  </a:lnTo>
                  <a:lnTo>
                    <a:pt x="16" y="36"/>
                  </a:lnTo>
                  <a:lnTo>
                    <a:pt x="12" y="37"/>
                  </a:lnTo>
                  <a:lnTo>
                    <a:pt x="7" y="36"/>
                  </a:lnTo>
                  <a:lnTo>
                    <a:pt x="3" y="33"/>
                  </a:lnTo>
                  <a:lnTo>
                    <a:pt x="1" y="30"/>
                  </a:lnTo>
                  <a:lnTo>
                    <a:pt x="1" y="30"/>
                  </a:lnTo>
                  <a:lnTo>
                    <a:pt x="0" y="25"/>
                  </a:lnTo>
                  <a:lnTo>
                    <a:pt x="1" y="21"/>
                  </a:lnTo>
                  <a:lnTo>
                    <a:pt x="3" y="17"/>
                  </a:lnTo>
                  <a:lnTo>
                    <a:pt x="7" y="15"/>
                  </a:lnTo>
                  <a:lnTo>
                    <a:pt x="7" y="15"/>
                  </a:lnTo>
                  <a:lnTo>
                    <a:pt x="28" y="8"/>
                  </a:lnTo>
                  <a:lnTo>
                    <a:pt x="46" y="2"/>
                  </a:lnTo>
                  <a:lnTo>
                    <a:pt x="62" y="0"/>
                  </a:lnTo>
                  <a:lnTo>
                    <a:pt x="77" y="0"/>
                  </a:lnTo>
                  <a:lnTo>
                    <a:pt x="91" y="1"/>
                  </a:lnTo>
                  <a:lnTo>
                    <a:pt x="103" y="4"/>
                  </a:lnTo>
                  <a:lnTo>
                    <a:pt x="113" y="9"/>
                  </a:lnTo>
                  <a:lnTo>
                    <a:pt x="122" y="16"/>
                  </a:lnTo>
                  <a:lnTo>
                    <a:pt x="131" y="23"/>
                  </a:lnTo>
                  <a:lnTo>
                    <a:pt x="138" y="31"/>
                  </a:lnTo>
                  <a:lnTo>
                    <a:pt x="145" y="40"/>
                  </a:lnTo>
                  <a:lnTo>
                    <a:pt x="151" y="49"/>
                  </a:lnTo>
                  <a:lnTo>
                    <a:pt x="161" y="70"/>
                  </a:lnTo>
                  <a:lnTo>
                    <a:pt x="169" y="91"/>
                  </a:lnTo>
                  <a:lnTo>
                    <a:pt x="169" y="91"/>
                  </a:lnTo>
                  <a:lnTo>
                    <a:pt x="177" y="108"/>
                  </a:lnTo>
                  <a:lnTo>
                    <a:pt x="184" y="124"/>
                  </a:lnTo>
                  <a:lnTo>
                    <a:pt x="192" y="137"/>
                  </a:lnTo>
                  <a:lnTo>
                    <a:pt x="202" y="149"/>
                  </a:lnTo>
                  <a:lnTo>
                    <a:pt x="206" y="153"/>
                  </a:lnTo>
                  <a:lnTo>
                    <a:pt x="212" y="157"/>
                  </a:lnTo>
                  <a:lnTo>
                    <a:pt x="218" y="160"/>
                  </a:lnTo>
                  <a:lnTo>
                    <a:pt x="223" y="162"/>
                  </a:lnTo>
                  <a:lnTo>
                    <a:pt x="230" y="163"/>
                  </a:lnTo>
                  <a:lnTo>
                    <a:pt x="238" y="163"/>
                  </a:lnTo>
                  <a:lnTo>
                    <a:pt x="247" y="163"/>
                  </a:lnTo>
                  <a:lnTo>
                    <a:pt x="255" y="162"/>
                  </a:lnTo>
                  <a:lnTo>
                    <a:pt x="255" y="162"/>
                  </a:lnTo>
                  <a:lnTo>
                    <a:pt x="259" y="163"/>
                  </a:lnTo>
                  <a:lnTo>
                    <a:pt x="264" y="165"/>
                  </a:lnTo>
                  <a:lnTo>
                    <a:pt x="266" y="168"/>
                  </a:lnTo>
                  <a:lnTo>
                    <a:pt x="268" y="173"/>
                  </a:lnTo>
                  <a:lnTo>
                    <a:pt x="268" y="173"/>
                  </a:lnTo>
                  <a:lnTo>
                    <a:pt x="268" y="177"/>
                  </a:lnTo>
                  <a:lnTo>
                    <a:pt x="266" y="181"/>
                  </a:lnTo>
                  <a:lnTo>
                    <a:pt x="263" y="184"/>
                  </a:lnTo>
                  <a:lnTo>
                    <a:pt x="258" y="185"/>
                  </a:lnTo>
                  <a:lnTo>
                    <a:pt x="258" y="185"/>
                  </a:lnTo>
                  <a:lnTo>
                    <a:pt x="249" y="187"/>
                  </a:lnTo>
                  <a:lnTo>
                    <a:pt x="241" y="187"/>
                  </a:lnTo>
                  <a:lnTo>
                    <a:pt x="241" y="1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160"/>
            <p:cNvSpPr>
              <a:spLocks/>
            </p:cNvSpPr>
            <p:nvPr userDrawn="1"/>
          </p:nvSpPr>
          <p:spPr bwMode="auto">
            <a:xfrm>
              <a:off x="4987925" y="2886124"/>
              <a:ext cx="185738" cy="204788"/>
            </a:xfrm>
            <a:custGeom>
              <a:avLst/>
              <a:gdLst>
                <a:gd name="T0" fmla="*/ 222 w 234"/>
                <a:gd name="T1" fmla="*/ 259 h 259"/>
                <a:gd name="T2" fmla="*/ 220 w 234"/>
                <a:gd name="T3" fmla="*/ 258 h 259"/>
                <a:gd name="T4" fmla="*/ 206 w 234"/>
                <a:gd name="T5" fmla="*/ 254 h 259"/>
                <a:gd name="T6" fmla="*/ 193 w 234"/>
                <a:gd name="T7" fmla="*/ 246 h 259"/>
                <a:gd name="T8" fmla="*/ 181 w 234"/>
                <a:gd name="T9" fmla="*/ 234 h 259"/>
                <a:gd name="T10" fmla="*/ 175 w 234"/>
                <a:gd name="T11" fmla="*/ 216 h 259"/>
                <a:gd name="T12" fmla="*/ 175 w 234"/>
                <a:gd name="T13" fmla="*/ 208 h 259"/>
                <a:gd name="T14" fmla="*/ 172 w 234"/>
                <a:gd name="T15" fmla="*/ 192 h 259"/>
                <a:gd name="T16" fmla="*/ 166 w 234"/>
                <a:gd name="T17" fmla="*/ 179 h 259"/>
                <a:gd name="T18" fmla="*/ 152 w 234"/>
                <a:gd name="T19" fmla="*/ 163 h 259"/>
                <a:gd name="T20" fmla="*/ 129 w 234"/>
                <a:gd name="T21" fmla="*/ 147 h 259"/>
                <a:gd name="T22" fmla="*/ 100 w 234"/>
                <a:gd name="T23" fmla="*/ 132 h 259"/>
                <a:gd name="T24" fmla="*/ 67 w 234"/>
                <a:gd name="T25" fmla="*/ 115 h 259"/>
                <a:gd name="T26" fmla="*/ 43 w 234"/>
                <a:gd name="T27" fmla="*/ 99 h 259"/>
                <a:gd name="T28" fmla="*/ 29 w 234"/>
                <a:gd name="T29" fmla="*/ 85 h 259"/>
                <a:gd name="T30" fmla="*/ 17 w 234"/>
                <a:gd name="T31" fmla="*/ 68 h 259"/>
                <a:gd name="T32" fmla="*/ 8 w 234"/>
                <a:gd name="T33" fmla="*/ 48 h 259"/>
                <a:gd name="T34" fmla="*/ 1 w 234"/>
                <a:gd name="T35" fmla="*/ 25 h 259"/>
                <a:gd name="T36" fmla="*/ 0 w 234"/>
                <a:gd name="T37" fmla="*/ 11 h 259"/>
                <a:gd name="T38" fmla="*/ 2 w 234"/>
                <a:gd name="T39" fmla="*/ 3 h 259"/>
                <a:gd name="T40" fmla="*/ 11 w 234"/>
                <a:gd name="T41" fmla="*/ 0 h 259"/>
                <a:gd name="T42" fmla="*/ 15 w 234"/>
                <a:gd name="T43" fmla="*/ 0 h 259"/>
                <a:gd name="T44" fmla="*/ 22 w 234"/>
                <a:gd name="T45" fmla="*/ 5 h 259"/>
                <a:gd name="T46" fmla="*/ 23 w 234"/>
                <a:gd name="T47" fmla="*/ 10 h 259"/>
                <a:gd name="T48" fmla="*/ 27 w 234"/>
                <a:gd name="T49" fmla="*/ 31 h 259"/>
                <a:gd name="T50" fmla="*/ 32 w 234"/>
                <a:gd name="T51" fmla="*/ 49 h 259"/>
                <a:gd name="T52" fmla="*/ 42 w 234"/>
                <a:gd name="T53" fmla="*/ 63 h 259"/>
                <a:gd name="T54" fmla="*/ 53 w 234"/>
                <a:gd name="T55" fmla="*/ 76 h 259"/>
                <a:gd name="T56" fmla="*/ 80 w 234"/>
                <a:gd name="T57" fmla="*/ 95 h 259"/>
                <a:gd name="T58" fmla="*/ 111 w 234"/>
                <a:gd name="T59" fmla="*/ 111 h 259"/>
                <a:gd name="T60" fmla="*/ 127 w 234"/>
                <a:gd name="T61" fmla="*/ 119 h 259"/>
                <a:gd name="T62" fmla="*/ 157 w 234"/>
                <a:gd name="T63" fmla="*/ 138 h 259"/>
                <a:gd name="T64" fmla="*/ 176 w 234"/>
                <a:gd name="T65" fmla="*/ 154 h 259"/>
                <a:gd name="T66" fmla="*/ 186 w 234"/>
                <a:gd name="T67" fmla="*/ 169 h 259"/>
                <a:gd name="T68" fmla="*/ 194 w 234"/>
                <a:gd name="T69" fmla="*/ 185 h 259"/>
                <a:gd name="T70" fmla="*/ 198 w 234"/>
                <a:gd name="T71" fmla="*/ 205 h 259"/>
                <a:gd name="T72" fmla="*/ 198 w 234"/>
                <a:gd name="T73" fmla="*/ 216 h 259"/>
                <a:gd name="T74" fmla="*/ 203 w 234"/>
                <a:gd name="T75" fmla="*/ 225 h 259"/>
                <a:gd name="T76" fmla="*/ 212 w 234"/>
                <a:gd name="T77" fmla="*/ 231 h 259"/>
                <a:gd name="T78" fmla="*/ 225 w 234"/>
                <a:gd name="T79" fmla="*/ 236 h 259"/>
                <a:gd name="T80" fmla="*/ 229 w 234"/>
                <a:gd name="T81" fmla="*/ 237 h 259"/>
                <a:gd name="T82" fmla="*/ 234 w 234"/>
                <a:gd name="T83" fmla="*/ 244 h 259"/>
                <a:gd name="T84" fmla="*/ 234 w 234"/>
                <a:gd name="T85" fmla="*/ 249 h 259"/>
                <a:gd name="T86" fmla="*/ 231 w 234"/>
                <a:gd name="T87" fmla="*/ 255 h 259"/>
                <a:gd name="T88" fmla="*/ 222 w 234"/>
                <a:gd name="T89"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4" h="259">
                  <a:moveTo>
                    <a:pt x="222" y="259"/>
                  </a:moveTo>
                  <a:lnTo>
                    <a:pt x="222" y="259"/>
                  </a:lnTo>
                  <a:lnTo>
                    <a:pt x="220" y="258"/>
                  </a:lnTo>
                  <a:lnTo>
                    <a:pt x="220" y="258"/>
                  </a:lnTo>
                  <a:lnTo>
                    <a:pt x="214" y="257"/>
                  </a:lnTo>
                  <a:lnTo>
                    <a:pt x="206" y="254"/>
                  </a:lnTo>
                  <a:lnTo>
                    <a:pt x="199" y="251"/>
                  </a:lnTo>
                  <a:lnTo>
                    <a:pt x="193" y="246"/>
                  </a:lnTo>
                  <a:lnTo>
                    <a:pt x="186" y="240"/>
                  </a:lnTo>
                  <a:lnTo>
                    <a:pt x="181" y="234"/>
                  </a:lnTo>
                  <a:lnTo>
                    <a:pt x="178" y="225"/>
                  </a:lnTo>
                  <a:lnTo>
                    <a:pt x="175" y="216"/>
                  </a:lnTo>
                  <a:lnTo>
                    <a:pt x="175" y="216"/>
                  </a:lnTo>
                  <a:lnTo>
                    <a:pt x="175" y="208"/>
                  </a:lnTo>
                  <a:lnTo>
                    <a:pt x="174" y="200"/>
                  </a:lnTo>
                  <a:lnTo>
                    <a:pt x="172" y="192"/>
                  </a:lnTo>
                  <a:lnTo>
                    <a:pt x="170" y="186"/>
                  </a:lnTo>
                  <a:lnTo>
                    <a:pt x="166" y="179"/>
                  </a:lnTo>
                  <a:lnTo>
                    <a:pt x="161" y="174"/>
                  </a:lnTo>
                  <a:lnTo>
                    <a:pt x="152" y="163"/>
                  </a:lnTo>
                  <a:lnTo>
                    <a:pt x="142" y="155"/>
                  </a:lnTo>
                  <a:lnTo>
                    <a:pt x="129" y="147"/>
                  </a:lnTo>
                  <a:lnTo>
                    <a:pt x="100" y="132"/>
                  </a:lnTo>
                  <a:lnTo>
                    <a:pt x="100" y="132"/>
                  </a:lnTo>
                  <a:lnTo>
                    <a:pt x="84" y="124"/>
                  </a:lnTo>
                  <a:lnTo>
                    <a:pt x="67" y="115"/>
                  </a:lnTo>
                  <a:lnTo>
                    <a:pt x="51" y="104"/>
                  </a:lnTo>
                  <a:lnTo>
                    <a:pt x="43" y="99"/>
                  </a:lnTo>
                  <a:lnTo>
                    <a:pt x="36" y="92"/>
                  </a:lnTo>
                  <a:lnTo>
                    <a:pt x="29" y="85"/>
                  </a:lnTo>
                  <a:lnTo>
                    <a:pt x="23" y="77"/>
                  </a:lnTo>
                  <a:lnTo>
                    <a:pt x="17" y="68"/>
                  </a:lnTo>
                  <a:lnTo>
                    <a:pt x="12" y="58"/>
                  </a:lnTo>
                  <a:lnTo>
                    <a:pt x="8" y="48"/>
                  </a:lnTo>
                  <a:lnTo>
                    <a:pt x="5" y="38"/>
                  </a:lnTo>
                  <a:lnTo>
                    <a:pt x="1" y="25"/>
                  </a:lnTo>
                  <a:lnTo>
                    <a:pt x="0" y="11"/>
                  </a:lnTo>
                  <a:lnTo>
                    <a:pt x="0" y="11"/>
                  </a:lnTo>
                  <a:lnTo>
                    <a:pt x="1" y="7"/>
                  </a:lnTo>
                  <a:lnTo>
                    <a:pt x="2" y="3"/>
                  </a:lnTo>
                  <a:lnTo>
                    <a:pt x="6" y="1"/>
                  </a:lnTo>
                  <a:lnTo>
                    <a:pt x="11" y="0"/>
                  </a:lnTo>
                  <a:lnTo>
                    <a:pt x="11" y="0"/>
                  </a:lnTo>
                  <a:lnTo>
                    <a:pt x="15" y="0"/>
                  </a:lnTo>
                  <a:lnTo>
                    <a:pt x="20" y="2"/>
                  </a:lnTo>
                  <a:lnTo>
                    <a:pt x="22" y="5"/>
                  </a:lnTo>
                  <a:lnTo>
                    <a:pt x="23" y="10"/>
                  </a:lnTo>
                  <a:lnTo>
                    <a:pt x="23" y="10"/>
                  </a:lnTo>
                  <a:lnTo>
                    <a:pt x="24" y="20"/>
                  </a:lnTo>
                  <a:lnTo>
                    <a:pt x="27" y="31"/>
                  </a:lnTo>
                  <a:lnTo>
                    <a:pt x="29" y="40"/>
                  </a:lnTo>
                  <a:lnTo>
                    <a:pt x="32" y="49"/>
                  </a:lnTo>
                  <a:lnTo>
                    <a:pt x="37" y="56"/>
                  </a:lnTo>
                  <a:lnTo>
                    <a:pt x="42" y="63"/>
                  </a:lnTo>
                  <a:lnTo>
                    <a:pt x="47" y="70"/>
                  </a:lnTo>
                  <a:lnTo>
                    <a:pt x="53" y="76"/>
                  </a:lnTo>
                  <a:lnTo>
                    <a:pt x="66" y="86"/>
                  </a:lnTo>
                  <a:lnTo>
                    <a:pt x="80" y="95"/>
                  </a:lnTo>
                  <a:lnTo>
                    <a:pt x="95" y="103"/>
                  </a:lnTo>
                  <a:lnTo>
                    <a:pt x="111" y="111"/>
                  </a:lnTo>
                  <a:lnTo>
                    <a:pt x="111" y="111"/>
                  </a:lnTo>
                  <a:lnTo>
                    <a:pt x="127" y="119"/>
                  </a:lnTo>
                  <a:lnTo>
                    <a:pt x="142" y="128"/>
                  </a:lnTo>
                  <a:lnTo>
                    <a:pt x="157" y="138"/>
                  </a:lnTo>
                  <a:lnTo>
                    <a:pt x="171" y="148"/>
                  </a:lnTo>
                  <a:lnTo>
                    <a:pt x="176" y="154"/>
                  </a:lnTo>
                  <a:lnTo>
                    <a:pt x="181" y="161"/>
                  </a:lnTo>
                  <a:lnTo>
                    <a:pt x="186" y="169"/>
                  </a:lnTo>
                  <a:lnTo>
                    <a:pt x="190" y="176"/>
                  </a:lnTo>
                  <a:lnTo>
                    <a:pt x="194" y="185"/>
                  </a:lnTo>
                  <a:lnTo>
                    <a:pt x="196" y="194"/>
                  </a:lnTo>
                  <a:lnTo>
                    <a:pt x="198" y="205"/>
                  </a:lnTo>
                  <a:lnTo>
                    <a:pt x="198" y="216"/>
                  </a:lnTo>
                  <a:lnTo>
                    <a:pt x="198" y="216"/>
                  </a:lnTo>
                  <a:lnTo>
                    <a:pt x="199" y="221"/>
                  </a:lnTo>
                  <a:lnTo>
                    <a:pt x="203" y="225"/>
                  </a:lnTo>
                  <a:lnTo>
                    <a:pt x="208" y="229"/>
                  </a:lnTo>
                  <a:lnTo>
                    <a:pt x="212" y="231"/>
                  </a:lnTo>
                  <a:lnTo>
                    <a:pt x="220" y="235"/>
                  </a:lnTo>
                  <a:lnTo>
                    <a:pt x="225" y="236"/>
                  </a:lnTo>
                  <a:lnTo>
                    <a:pt x="225" y="236"/>
                  </a:lnTo>
                  <a:lnTo>
                    <a:pt x="229" y="237"/>
                  </a:lnTo>
                  <a:lnTo>
                    <a:pt x="232" y="240"/>
                  </a:lnTo>
                  <a:lnTo>
                    <a:pt x="234" y="244"/>
                  </a:lnTo>
                  <a:lnTo>
                    <a:pt x="234" y="249"/>
                  </a:lnTo>
                  <a:lnTo>
                    <a:pt x="234" y="249"/>
                  </a:lnTo>
                  <a:lnTo>
                    <a:pt x="233" y="253"/>
                  </a:lnTo>
                  <a:lnTo>
                    <a:pt x="231" y="255"/>
                  </a:lnTo>
                  <a:lnTo>
                    <a:pt x="227" y="258"/>
                  </a:lnTo>
                  <a:lnTo>
                    <a:pt x="222" y="259"/>
                  </a:lnTo>
                  <a:lnTo>
                    <a:pt x="222" y="2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161"/>
            <p:cNvSpPr>
              <a:spLocks/>
            </p:cNvSpPr>
            <p:nvPr userDrawn="1"/>
          </p:nvSpPr>
          <p:spPr bwMode="auto">
            <a:xfrm>
              <a:off x="4862513" y="2732136"/>
              <a:ext cx="309563" cy="82550"/>
            </a:xfrm>
            <a:custGeom>
              <a:avLst/>
              <a:gdLst>
                <a:gd name="T0" fmla="*/ 339 w 391"/>
                <a:gd name="T1" fmla="*/ 105 h 105"/>
                <a:gd name="T2" fmla="*/ 308 w 391"/>
                <a:gd name="T3" fmla="*/ 104 h 105"/>
                <a:gd name="T4" fmla="*/ 290 w 391"/>
                <a:gd name="T5" fmla="*/ 98 h 105"/>
                <a:gd name="T6" fmla="*/ 278 w 391"/>
                <a:gd name="T7" fmla="*/ 90 h 105"/>
                <a:gd name="T8" fmla="*/ 274 w 391"/>
                <a:gd name="T9" fmla="*/ 84 h 105"/>
                <a:gd name="T10" fmla="*/ 272 w 391"/>
                <a:gd name="T11" fmla="*/ 74 h 105"/>
                <a:gd name="T12" fmla="*/ 276 w 391"/>
                <a:gd name="T13" fmla="*/ 63 h 105"/>
                <a:gd name="T14" fmla="*/ 249 w 391"/>
                <a:gd name="T15" fmla="*/ 66 h 105"/>
                <a:gd name="T16" fmla="*/ 185 w 391"/>
                <a:gd name="T17" fmla="*/ 67 h 105"/>
                <a:gd name="T18" fmla="*/ 117 w 391"/>
                <a:gd name="T19" fmla="*/ 63 h 105"/>
                <a:gd name="T20" fmla="*/ 70 w 391"/>
                <a:gd name="T21" fmla="*/ 57 h 105"/>
                <a:gd name="T22" fmla="*/ 44 w 391"/>
                <a:gd name="T23" fmla="*/ 48 h 105"/>
                <a:gd name="T24" fmla="*/ 32 w 391"/>
                <a:gd name="T25" fmla="*/ 44 h 105"/>
                <a:gd name="T26" fmla="*/ 12 w 391"/>
                <a:gd name="T27" fmla="*/ 31 h 105"/>
                <a:gd name="T28" fmla="*/ 1 w 391"/>
                <a:gd name="T29" fmla="*/ 15 h 105"/>
                <a:gd name="T30" fmla="*/ 0 w 391"/>
                <a:gd name="T31" fmla="*/ 10 h 105"/>
                <a:gd name="T32" fmla="*/ 5 w 391"/>
                <a:gd name="T33" fmla="*/ 2 h 105"/>
                <a:gd name="T34" fmla="*/ 8 w 391"/>
                <a:gd name="T35" fmla="*/ 0 h 105"/>
                <a:gd name="T36" fmla="*/ 17 w 391"/>
                <a:gd name="T37" fmla="*/ 1 h 105"/>
                <a:gd name="T38" fmla="*/ 23 w 391"/>
                <a:gd name="T39" fmla="*/ 8 h 105"/>
                <a:gd name="T40" fmla="*/ 26 w 391"/>
                <a:gd name="T41" fmla="*/ 12 h 105"/>
                <a:gd name="T42" fmla="*/ 35 w 391"/>
                <a:gd name="T43" fmla="*/ 20 h 105"/>
                <a:gd name="T44" fmla="*/ 42 w 391"/>
                <a:gd name="T45" fmla="*/ 23 h 105"/>
                <a:gd name="T46" fmla="*/ 70 w 391"/>
                <a:gd name="T47" fmla="*/ 32 h 105"/>
                <a:gd name="T48" fmla="*/ 105 w 391"/>
                <a:gd name="T49" fmla="*/ 39 h 105"/>
                <a:gd name="T50" fmla="*/ 185 w 391"/>
                <a:gd name="T51" fmla="*/ 44 h 105"/>
                <a:gd name="T52" fmla="*/ 258 w 391"/>
                <a:gd name="T53" fmla="*/ 43 h 105"/>
                <a:gd name="T54" fmla="*/ 295 w 391"/>
                <a:gd name="T55" fmla="*/ 37 h 105"/>
                <a:gd name="T56" fmla="*/ 302 w 391"/>
                <a:gd name="T57" fmla="*/ 36 h 105"/>
                <a:gd name="T58" fmla="*/ 310 w 391"/>
                <a:gd name="T59" fmla="*/ 35 h 105"/>
                <a:gd name="T60" fmla="*/ 316 w 391"/>
                <a:gd name="T61" fmla="*/ 39 h 105"/>
                <a:gd name="T62" fmla="*/ 318 w 391"/>
                <a:gd name="T63" fmla="*/ 44 h 105"/>
                <a:gd name="T64" fmla="*/ 316 w 391"/>
                <a:gd name="T65" fmla="*/ 52 h 105"/>
                <a:gd name="T66" fmla="*/ 314 w 391"/>
                <a:gd name="T67" fmla="*/ 54 h 105"/>
                <a:gd name="T68" fmla="*/ 299 w 391"/>
                <a:gd name="T69" fmla="*/ 69 h 105"/>
                <a:gd name="T70" fmla="*/ 295 w 391"/>
                <a:gd name="T71" fmla="*/ 75 h 105"/>
                <a:gd name="T72" fmla="*/ 299 w 391"/>
                <a:gd name="T73" fmla="*/ 77 h 105"/>
                <a:gd name="T74" fmla="*/ 315 w 391"/>
                <a:gd name="T75" fmla="*/ 81 h 105"/>
                <a:gd name="T76" fmla="*/ 350 w 391"/>
                <a:gd name="T77" fmla="*/ 82 h 105"/>
                <a:gd name="T78" fmla="*/ 378 w 391"/>
                <a:gd name="T79" fmla="*/ 80 h 105"/>
                <a:gd name="T80" fmla="*/ 387 w 391"/>
                <a:gd name="T81" fmla="*/ 82 h 105"/>
                <a:gd name="T82" fmla="*/ 391 w 391"/>
                <a:gd name="T83" fmla="*/ 90 h 105"/>
                <a:gd name="T84" fmla="*/ 391 w 391"/>
                <a:gd name="T85" fmla="*/ 95 h 105"/>
                <a:gd name="T86" fmla="*/ 385 w 391"/>
                <a:gd name="T87" fmla="*/ 101 h 105"/>
                <a:gd name="T88" fmla="*/ 381 w 391"/>
                <a:gd name="T89" fmla="*/ 103 h 105"/>
                <a:gd name="T90" fmla="*/ 339 w 391"/>
                <a:gd name="T91"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1" h="105">
                  <a:moveTo>
                    <a:pt x="339" y="105"/>
                  </a:moveTo>
                  <a:lnTo>
                    <a:pt x="339" y="105"/>
                  </a:lnTo>
                  <a:lnTo>
                    <a:pt x="318" y="105"/>
                  </a:lnTo>
                  <a:lnTo>
                    <a:pt x="308" y="104"/>
                  </a:lnTo>
                  <a:lnTo>
                    <a:pt x="299" y="101"/>
                  </a:lnTo>
                  <a:lnTo>
                    <a:pt x="290" y="98"/>
                  </a:lnTo>
                  <a:lnTo>
                    <a:pt x="284" y="95"/>
                  </a:lnTo>
                  <a:lnTo>
                    <a:pt x="278" y="90"/>
                  </a:lnTo>
                  <a:lnTo>
                    <a:pt x="274" y="84"/>
                  </a:lnTo>
                  <a:lnTo>
                    <a:pt x="274" y="84"/>
                  </a:lnTo>
                  <a:lnTo>
                    <a:pt x="272" y="78"/>
                  </a:lnTo>
                  <a:lnTo>
                    <a:pt x="272" y="74"/>
                  </a:lnTo>
                  <a:lnTo>
                    <a:pt x="273" y="68"/>
                  </a:lnTo>
                  <a:lnTo>
                    <a:pt x="276" y="63"/>
                  </a:lnTo>
                  <a:lnTo>
                    <a:pt x="276" y="63"/>
                  </a:lnTo>
                  <a:lnTo>
                    <a:pt x="249" y="66"/>
                  </a:lnTo>
                  <a:lnTo>
                    <a:pt x="218" y="67"/>
                  </a:lnTo>
                  <a:lnTo>
                    <a:pt x="185" y="67"/>
                  </a:lnTo>
                  <a:lnTo>
                    <a:pt x="151" y="66"/>
                  </a:lnTo>
                  <a:lnTo>
                    <a:pt x="117" y="63"/>
                  </a:lnTo>
                  <a:lnTo>
                    <a:pt x="85" y="59"/>
                  </a:lnTo>
                  <a:lnTo>
                    <a:pt x="70" y="57"/>
                  </a:lnTo>
                  <a:lnTo>
                    <a:pt x="57" y="53"/>
                  </a:lnTo>
                  <a:lnTo>
                    <a:pt x="44" y="48"/>
                  </a:lnTo>
                  <a:lnTo>
                    <a:pt x="32" y="44"/>
                  </a:lnTo>
                  <a:lnTo>
                    <a:pt x="32" y="44"/>
                  </a:lnTo>
                  <a:lnTo>
                    <a:pt x="21" y="38"/>
                  </a:lnTo>
                  <a:lnTo>
                    <a:pt x="12" y="31"/>
                  </a:lnTo>
                  <a:lnTo>
                    <a:pt x="5" y="23"/>
                  </a:lnTo>
                  <a:lnTo>
                    <a:pt x="1" y="15"/>
                  </a:lnTo>
                  <a:lnTo>
                    <a:pt x="1" y="15"/>
                  </a:lnTo>
                  <a:lnTo>
                    <a:pt x="0" y="10"/>
                  </a:lnTo>
                  <a:lnTo>
                    <a:pt x="1" y="6"/>
                  </a:lnTo>
                  <a:lnTo>
                    <a:pt x="5" y="2"/>
                  </a:lnTo>
                  <a:lnTo>
                    <a:pt x="8" y="0"/>
                  </a:lnTo>
                  <a:lnTo>
                    <a:pt x="8" y="0"/>
                  </a:lnTo>
                  <a:lnTo>
                    <a:pt x="13" y="0"/>
                  </a:lnTo>
                  <a:lnTo>
                    <a:pt x="17" y="1"/>
                  </a:lnTo>
                  <a:lnTo>
                    <a:pt x="21" y="4"/>
                  </a:lnTo>
                  <a:lnTo>
                    <a:pt x="23" y="8"/>
                  </a:lnTo>
                  <a:lnTo>
                    <a:pt x="23" y="8"/>
                  </a:lnTo>
                  <a:lnTo>
                    <a:pt x="26" y="12"/>
                  </a:lnTo>
                  <a:lnTo>
                    <a:pt x="29" y="16"/>
                  </a:lnTo>
                  <a:lnTo>
                    <a:pt x="35" y="20"/>
                  </a:lnTo>
                  <a:lnTo>
                    <a:pt x="42" y="23"/>
                  </a:lnTo>
                  <a:lnTo>
                    <a:pt x="42" y="23"/>
                  </a:lnTo>
                  <a:lnTo>
                    <a:pt x="54" y="28"/>
                  </a:lnTo>
                  <a:lnTo>
                    <a:pt x="70" y="32"/>
                  </a:lnTo>
                  <a:lnTo>
                    <a:pt x="87" y="36"/>
                  </a:lnTo>
                  <a:lnTo>
                    <a:pt x="105" y="39"/>
                  </a:lnTo>
                  <a:lnTo>
                    <a:pt x="144" y="43"/>
                  </a:lnTo>
                  <a:lnTo>
                    <a:pt x="185" y="44"/>
                  </a:lnTo>
                  <a:lnTo>
                    <a:pt x="224" y="44"/>
                  </a:lnTo>
                  <a:lnTo>
                    <a:pt x="258" y="43"/>
                  </a:lnTo>
                  <a:lnTo>
                    <a:pt x="285" y="39"/>
                  </a:lnTo>
                  <a:lnTo>
                    <a:pt x="295" y="37"/>
                  </a:lnTo>
                  <a:lnTo>
                    <a:pt x="302" y="36"/>
                  </a:lnTo>
                  <a:lnTo>
                    <a:pt x="302" y="36"/>
                  </a:lnTo>
                  <a:lnTo>
                    <a:pt x="305" y="35"/>
                  </a:lnTo>
                  <a:lnTo>
                    <a:pt x="310" y="35"/>
                  </a:lnTo>
                  <a:lnTo>
                    <a:pt x="314" y="37"/>
                  </a:lnTo>
                  <a:lnTo>
                    <a:pt x="316" y="39"/>
                  </a:lnTo>
                  <a:lnTo>
                    <a:pt x="316" y="39"/>
                  </a:lnTo>
                  <a:lnTo>
                    <a:pt x="318" y="44"/>
                  </a:lnTo>
                  <a:lnTo>
                    <a:pt x="318" y="47"/>
                  </a:lnTo>
                  <a:lnTo>
                    <a:pt x="316" y="52"/>
                  </a:lnTo>
                  <a:lnTo>
                    <a:pt x="314" y="54"/>
                  </a:lnTo>
                  <a:lnTo>
                    <a:pt x="314" y="54"/>
                  </a:lnTo>
                  <a:lnTo>
                    <a:pt x="304" y="63"/>
                  </a:lnTo>
                  <a:lnTo>
                    <a:pt x="299" y="69"/>
                  </a:lnTo>
                  <a:lnTo>
                    <a:pt x="296" y="74"/>
                  </a:lnTo>
                  <a:lnTo>
                    <a:pt x="295" y="75"/>
                  </a:lnTo>
                  <a:lnTo>
                    <a:pt x="295" y="75"/>
                  </a:lnTo>
                  <a:lnTo>
                    <a:pt x="299" y="77"/>
                  </a:lnTo>
                  <a:lnTo>
                    <a:pt x="305" y="80"/>
                  </a:lnTo>
                  <a:lnTo>
                    <a:pt x="315" y="81"/>
                  </a:lnTo>
                  <a:lnTo>
                    <a:pt x="325" y="82"/>
                  </a:lnTo>
                  <a:lnTo>
                    <a:pt x="350" y="82"/>
                  </a:lnTo>
                  <a:lnTo>
                    <a:pt x="378" y="80"/>
                  </a:lnTo>
                  <a:lnTo>
                    <a:pt x="378" y="80"/>
                  </a:lnTo>
                  <a:lnTo>
                    <a:pt x="383" y="81"/>
                  </a:lnTo>
                  <a:lnTo>
                    <a:pt x="387" y="82"/>
                  </a:lnTo>
                  <a:lnTo>
                    <a:pt x="390" y="85"/>
                  </a:lnTo>
                  <a:lnTo>
                    <a:pt x="391" y="90"/>
                  </a:lnTo>
                  <a:lnTo>
                    <a:pt x="391" y="90"/>
                  </a:lnTo>
                  <a:lnTo>
                    <a:pt x="391" y="95"/>
                  </a:lnTo>
                  <a:lnTo>
                    <a:pt x="388" y="98"/>
                  </a:lnTo>
                  <a:lnTo>
                    <a:pt x="385" y="101"/>
                  </a:lnTo>
                  <a:lnTo>
                    <a:pt x="381" y="103"/>
                  </a:lnTo>
                  <a:lnTo>
                    <a:pt x="381" y="103"/>
                  </a:lnTo>
                  <a:lnTo>
                    <a:pt x="362" y="105"/>
                  </a:lnTo>
                  <a:lnTo>
                    <a:pt x="339" y="105"/>
                  </a:lnTo>
                  <a:lnTo>
                    <a:pt x="339"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8" name="Title 1"/>
          <p:cNvSpPr>
            <a:spLocks noGrp="1"/>
          </p:cNvSpPr>
          <p:nvPr>
            <p:ph type="title" hasCustomPrompt="1"/>
          </p:nvPr>
        </p:nvSpPr>
        <p:spPr>
          <a:xfrm>
            <a:off x="685332" y="463888"/>
            <a:ext cx="7773338" cy="1197133"/>
          </a:xfrm>
        </p:spPr>
        <p:txBody>
          <a:bodyPr/>
          <a:lstStyle>
            <a:lvl1pPr>
              <a:defRPr baseline="0"/>
            </a:lvl1pPr>
          </a:lstStyle>
          <a:p>
            <a:r>
              <a:rPr lang="en-US" noProof="0" dirty="0" smtClean="0"/>
              <a:t>Brainstorming Mind Map</a:t>
            </a:r>
            <a:endParaRPr lang="en-US" noProof="0" dirty="0"/>
          </a:p>
        </p:txBody>
      </p:sp>
      <p:sp>
        <p:nvSpPr>
          <p:cNvPr id="209" name="Date Placeholder 2"/>
          <p:cNvSpPr>
            <a:spLocks noGrp="1"/>
          </p:cNvSpPr>
          <p:nvPr>
            <p:ph type="dt" sz="half" idx="10"/>
          </p:nvPr>
        </p:nvSpPr>
        <p:spPr>
          <a:xfrm>
            <a:off x="5759053" y="4412457"/>
            <a:ext cx="2057400" cy="273844"/>
          </a:xfrm>
        </p:spPr>
        <p:txBody>
          <a:bodyPr/>
          <a:lstStyle/>
          <a:p>
            <a:fld id="{FFF30096-E2FA-4C53-8FFA-C198FACBBC31}" type="datetimeFigureOut">
              <a:rPr lang="en-US" noProof="0" smtClean="0"/>
              <a:t>2/16/2022</a:t>
            </a:fld>
            <a:endParaRPr lang="en-US" noProof="0" dirty="0"/>
          </a:p>
        </p:txBody>
      </p:sp>
      <p:sp>
        <p:nvSpPr>
          <p:cNvPr id="210" name="Footer Placeholder 3"/>
          <p:cNvSpPr>
            <a:spLocks noGrp="1"/>
          </p:cNvSpPr>
          <p:nvPr>
            <p:ph type="ftr" sz="quarter" idx="11"/>
          </p:nvPr>
        </p:nvSpPr>
        <p:spPr>
          <a:xfrm>
            <a:off x="685331" y="4412457"/>
            <a:ext cx="5004665" cy="273844"/>
          </a:xfrm>
        </p:spPr>
        <p:txBody>
          <a:bodyPr/>
          <a:lstStyle/>
          <a:p>
            <a:endParaRPr lang="en-US" noProof="0" dirty="0"/>
          </a:p>
        </p:txBody>
      </p:sp>
      <p:sp>
        <p:nvSpPr>
          <p:cNvPr id="211" name="Slide Number Placeholder 4"/>
          <p:cNvSpPr>
            <a:spLocks noGrp="1"/>
          </p:cNvSpPr>
          <p:nvPr>
            <p:ph type="sldNum" sz="quarter" idx="12"/>
          </p:nvPr>
        </p:nvSpPr>
        <p:spPr>
          <a:xfrm>
            <a:off x="7885509" y="4412457"/>
            <a:ext cx="573161" cy="273844"/>
          </a:xfrm>
        </p:spPr>
        <p:txBody>
          <a:bodyPr/>
          <a:lstStyle/>
          <a:p>
            <a:fld id="{BE6EB2CE-F8EE-47A0-A8D1-750600A29654}" type="slidenum">
              <a:rPr lang="en-US" noProof="0" smtClean="0"/>
              <a:t>‹#›</a:t>
            </a:fld>
            <a:endParaRPr lang="en-US" noProof="0" dirty="0"/>
          </a:p>
        </p:txBody>
      </p:sp>
      <p:sp>
        <p:nvSpPr>
          <p:cNvPr id="212" name="Text Placeholder 4"/>
          <p:cNvSpPr>
            <a:spLocks noGrp="1"/>
          </p:cNvSpPr>
          <p:nvPr>
            <p:ph type="body" sz="quarter" idx="44" hasCustomPrompt="1"/>
          </p:nvPr>
        </p:nvSpPr>
        <p:spPr>
          <a:xfrm>
            <a:off x="1080343" y="1275606"/>
            <a:ext cx="1579563" cy="346075"/>
          </a:xfrm>
        </p:spPr>
        <p:txBody>
          <a:bodyPr anchor="b">
            <a:noAutofit/>
          </a:bodyPr>
          <a:lstStyle>
            <a:lvl1pPr marL="0" indent="0" algn="r">
              <a:buNone/>
              <a:defRPr sz="1700" baseline="0">
                <a:solidFill>
                  <a:schemeClr val="tx1"/>
                </a:solidFill>
              </a:defRPr>
            </a:lvl1pPr>
          </a:lstStyle>
          <a:p>
            <a:r>
              <a:rPr lang="en-US" noProof="0" dirty="0" smtClean="0"/>
              <a:t>Your text here</a:t>
            </a:r>
            <a:endParaRPr lang="en-US" noProof="0" dirty="0"/>
          </a:p>
        </p:txBody>
      </p:sp>
      <p:sp>
        <p:nvSpPr>
          <p:cNvPr id="213" name="Text Placeholder 4"/>
          <p:cNvSpPr>
            <a:spLocks noGrp="1"/>
          </p:cNvSpPr>
          <p:nvPr>
            <p:ph type="body" sz="quarter" idx="45" hasCustomPrompt="1"/>
          </p:nvPr>
        </p:nvSpPr>
        <p:spPr>
          <a:xfrm>
            <a:off x="1080343" y="1987599"/>
            <a:ext cx="1579563" cy="346075"/>
          </a:xfrm>
        </p:spPr>
        <p:txBody>
          <a:bodyPr anchor="b">
            <a:noAutofit/>
          </a:bodyPr>
          <a:lstStyle>
            <a:lvl1pPr marL="0" indent="0" algn="r">
              <a:buNone/>
              <a:defRPr sz="1700" baseline="0">
                <a:solidFill>
                  <a:schemeClr val="tx1"/>
                </a:solidFill>
              </a:defRPr>
            </a:lvl1pPr>
          </a:lstStyle>
          <a:p>
            <a:r>
              <a:rPr lang="en-US" noProof="0" dirty="0" smtClean="0"/>
              <a:t>Your text here</a:t>
            </a:r>
            <a:endParaRPr lang="en-US" noProof="0" dirty="0"/>
          </a:p>
        </p:txBody>
      </p:sp>
      <p:sp>
        <p:nvSpPr>
          <p:cNvPr id="214" name="Text Placeholder 4"/>
          <p:cNvSpPr>
            <a:spLocks noGrp="1"/>
          </p:cNvSpPr>
          <p:nvPr>
            <p:ph type="body" sz="quarter" idx="47" hasCustomPrompt="1"/>
          </p:nvPr>
        </p:nvSpPr>
        <p:spPr>
          <a:xfrm>
            <a:off x="379115" y="2751979"/>
            <a:ext cx="1579563" cy="346075"/>
          </a:xfrm>
        </p:spPr>
        <p:txBody>
          <a:bodyPr anchor="b">
            <a:noAutofit/>
          </a:bodyPr>
          <a:lstStyle>
            <a:lvl1pPr marL="0" indent="0" algn="r">
              <a:buNone/>
              <a:defRPr sz="1700" baseline="0">
                <a:solidFill>
                  <a:schemeClr val="tx1"/>
                </a:solidFill>
              </a:defRPr>
            </a:lvl1pPr>
          </a:lstStyle>
          <a:p>
            <a:r>
              <a:rPr lang="en-US" noProof="0" dirty="0" smtClean="0"/>
              <a:t>Your text here</a:t>
            </a:r>
            <a:endParaRPr lang="en-US" noProof="0" dirty="0"/>
          </a:p>
        </p:txBody>
      </p:sp>
      <p:sp>
        <p:nvSpPr>
          <p:cNvPr id="215" name="Text Placeholder 4"/>
          <p:cNvSpPr>
            <a:spLocks noGrp="1"/>
          </p:cNvSpPr>
          <p:nvPr>
            <p:ph type="body" sz="quarter" idx="48" hasCustomPrompt="1"/>
          </p:nvPr>
        </p:nvSpPr>
        <p:spPr>
          <a:xfrm>
            <a:off x="487858" y="2393998"/>
            <a:ext cx="1579563" cy="346075"/>
          </a:xfrm>
        </p:spPr>
        <p:txBody>
          <a:bodyPr anchor="b">
            <a:noAutofit/>
          </a:bodyPr>
          <a:lstStyle>
            <a:lvl1pPr marL="0" indent="0" algn="r">
              <a:buNone/>
              <a:defRPr sz="1700" baseline="0">
                <a:solidFill>
                  <a:schemeClr val="tx1"/>
                </a:solidFill>
              </a:defRPr>
            </a:lvl1pPr>
          </a:lstStyle>
          <a:p>
            <a:r>
              <a:rPr lang="en-US" noProof="0" dirty="0" smtClean="0"/>
              <a:t>Your text here</a:t>
            </a:r>
            <a:endParaRPr lang="en-US" noProof="0" dirty="0"/>
          </a:p>
        </p:txBody>
      </p:sp>
      <p:sp>
        <p:nvSpPr>
          <p:cNvPr id="216" name="Text Placeholder 4"/>
          <p:cNvSpPr>
            <a:spLocks noGrp="1"/>
          </p:cNvSpPr>
          <p:nvPr>
            <p:ph type="body" sz="quarter" idx="49" hasCustomPrompt="1"/>
          </p:nvPr>
        </p:nvSpPr>
        <p:spPr>
          <a:xfrm>
            <a:off x="487858" y="3105991"/>
            <a:ext cx="1579563" cy="346075"/>
          </a:xfrm>
        </p:spPr>
        <p:txBody>
          <a:bodyPr anchor="b">
            <a:noAutofit/>
          </a:bodyPr>
          <a:lstStyle>
            <a:lvl1pPr marL="0" indent="0" algn="r">
              <a:buNone/>
              <a:defRPr sz="1700" baseline="0">
                <a:solidFill>
                  <a:schemeClr val="tx1"/>
                </a:solidFill>
              </a:defRPr>
            </a:lvl1pPr>
          </a:lstStyle>
          <a:p>
            <a:r>
              <a:rPr lang="en-US" noProof="0" dirty="0" smtClean="0"/>
              <a:t>Your text here</a:t>
            </a:r>
            <a:endParaRPr lang="en-US" noProof="0" dirty="0"/>
          </a:p>
        </p:txBody>
      </p:sp>
      <p:sp>
        <p:nvSpPr>
          <p:cNvPr id="217" name="Text Placeholder 4"/>
          <p:cNvSpPr>
            <a:spLocks noGrp="1"/>
          </p:cNvSpPr>
          <p:nvPr>
            <p:ph type="body" sz="quarter" idx="50" hasCustomPrompt="1"/>
          </p:nvPr>
        </p:nvSpPr>
        <p:spPr>
          <a:xfrm>
            <a:off x="971600" y="3887042"/>
            <a:ext cx="1579563" cy="346075"/>
          </a:xfrm>
        </p:spPr>
        <p:txBody>
          <a:bodyPr anchor="b">
            <a:noAutofit/>
          </a:bodyPr>
          <a:lstStyle>
            <a:lvl1pPr marL="0" indent="0" algn="r">
              <a:buNone/>
              <a:defRPr sz="1700" baseline="0">
                <a:solidFill>
                  <a:schemeClr val="tx1"/>
                </a:solidFill>
              </a:defRPr>
            </a:lvl1pPr>
          </a:lstStyle>
          <a:p>
            <a:r>
              <a:rPr lang="en-US" noProof="0" dirty="0" smtClean="0"/>
              <a:t>Your text here</a:t>
            </a:r>
            <a:endParaRPr lang="en-US" noProof="0" dirty="0"/>
          </a:p>
        </p:txBody>
      </p:sp>
      <p:sp>
        <p:nvSpPr>
          <p:cNvPr id="218" name="Text Placeholder 4"/>
          <p:cNvSpPr>
            <a:spLocks noGrp="1"/>
          </p:cNvSpPr>
          <p:nvPr>
            <p:ph type="body" sz="quarter" idx="51" hasCustomPrompt="1"/>
          </p:nvPr>
        </p:nvSpPr>
        <p:spPr>
          <a:xfrm>
            <a:off x="1080343" y="3529061"/>
            <a:ext cx="1579563" cy="346075"/>
          </a:xfrm>
        </p:spPr>
        <p:txBody>
          <a:bodyPr anchor="b">
            <a:noAutofit/>
          </a:bodyPr>
          <a:lstStyle>
            <a:lvl1pPr marL="0" indent="0" algn="r">
              <a:buNone/>
              <a:defRPr sz="1700" baseline="0">
                <a:solidFill>
                  <a:schemeClr val="tx1"/>
                </a:solidFill>
              </a:defRPr>
            </a:lvl1pPr>
          </a:lstStyle>
          <a:p>
            <a:r>
              <a:rPr lang="en-US" noProof="0" dirty="0" smtClean="0"/>
              <a:t>Your text here</a:t>
            </a:r>
            <a:endParaRPr lang="en-US" noProof="0" dirty="0"/>
          </a:p>
        </p:txBody>
      </p:sp>
      <p:sp>
        <p:nvSpPr>
          <p:cNvPr id="219" name="Text Placeholder 4"/>
          <p:cNvSpPr>
            <a:spLocks noGrp="1"/>
          </p:cNvSpPr>
          <p:nvPr>
            <p:ph type="body" sz="quarter" idx="52" hasCustomPrompt="1"/>
          </p:nvPr>
        </p:nvSpPr>
        <p:spPr>
          <a:xfrm>
            <a:off x="1080343" y="4241054"/>
            <a:ext cx="1579563" cy="346075"/>
          </a:xfrm>
        </p:spPr>
        <p:txBody>
          <a:bodyPr anchor="b">
            <a:noAutofit/>
          </a:bodyPr>
          <a:lstStyle>
            <a:lvl1pPr marL="0" indent="0" algn="r">
              <a:buNone/>
              <a:defRPr sz="1700" baseline="0">
                <a:solidFill>
                  <a:schemeClr val="tx1"/>
                </a:solidFill>
              </a:defRPr>
            </a:lvl1pPr>
          </a:lstStyle>
          <a:p>
            <a:r>
              <a:rPr lang="en-US" noProof="0" dirty="0" smtClean="0"/>
              <a:t>Your text here</a:t>
            </a:r>
            <a:endParaRPr lang="en-US" noProof="0" dirty="0"/>
          </a:p>
        </p:txBody>
      </p:sp>
      <p:sp>
        <p:nvSpPr>
          <p:cNvPr id="220" name="Text Placeholder 4"/>
          <p:cNvSpPr>
            <a:spLocks noGrp="1"/>
          </p:cNvSpPr>
          <p:nvPr>
            <p:ph type="body" sz="quarter" idx="53" hasCustomPrompt="1"/>
          </p:nvPr>
        </p:nvSpPr>
        <p:spPr>
          <a:xfrm>
            <a:off x="6592837" y="1633587"/>
            <a:ext cx="1579563" cy="346075"/>
          </a:xfrm>
        </p:spPr>
        <p:txBody>
          <a:bodyPr anchor="b">
            <a:noAutofit/>
          </a:bodyPr>
          <a:lstStyle>
            <a:lvl1pPr marL="0" indent="0" algn="l">
              <a:buNone/>
              <a:defRPr sz="1700" baseline="0">
                <a:solidFill>
                  <a:schemeClr val="tx1"/>
                </a:solidFill>
              </a:defRPr>
            </a:lvl1pPr>
          </a:lstStyle>
          <a:p>
            <a:r>
              <a:rPr lang="en-US" noProof="0" dirty="0" smtClean="0"/>
              <a:t>Your text here</a:t>
            </a:r>
            <a:endParaRPr lang="en-US" noProof="0" dirty="0"/>
          </a:p>
        </p:txBody>
      </p:sp>
      <p:sp>
        <p:nvSpPr>
          <p:cNvPr id="221" name="Text Placeholder 4"/>
          <p:cNvSpPr>
            <a:spLocks noGrp="1"/>
          </p:cNvSpPr>
          <p:nvPr>
            <p:ph type="body" sz="quarter" idx="54" hasCustomPrompt="1"/>
          </p:nvPr>
        </p:nvSpPr>
        <p:spPr>
          <a:xfrm>
            <a:off x="6484092" y="1275606"/>
            <a:ext cx="1579563" cy="346075"/>
          </a:xfrm>
        </p:spPr>
        <p:txBody>
          <a:bodyPr anchor="b">
            <a:noAutofit/>
          </a:bodyPr>
          <a:lstStyle>
            <a:lvl1pPr marL="0" indent="0" algn="l">
              <a:buNone/>
              <a:defRPr sz="1700" baseline="0">
                <a:solidFill>
                  <a:schemeClr val="tx1"/>
                </a:solidFill>
              </a:defRPr>
            </a:lvl1pPr>
          </a:lstStyle>
          <a:p>
            <a:r>
              <a:rPr lang="en-US" noProof="0" dirty="0" smtClean="0"/>
              <a:t>Your text here</a:t>
            </a:r>
            <a:endParaRPr lang="en-US" noProof="0" dirty="0"/>
          </a:p>
        </p:txBody>
      </p:sp>
      <p:sp>
        <p:nvSpPr>
          <p:cNvPr id="224" name="Text Placeholder 4"/>
          <p:cNvSpPr>
            <a:spLocks noGrp="1"/>
          </p:cNvSpPr>
          <p:nvPr>
            <p:ph type="body" sz="quarter" idx="55" hasCustomPrompt="1"/>
          </p:nvPr>
        </p:nvSpPr>
        <p:spPr>
          <a:xfrm>
            <a:off x="6484092" y="1987599"/>
            <a:ext cx="1579563" cy="346075"/>
          </a:xfrm>
        </p:spPr>
        <p:txBody>
          <a:bodyPr anchor="b">
            <a:noAutofit/>
          </a:bodyPr>
          <a:lstStyle>
            <a:lvl1pPr marL="0" indent="0" algn="l">
              <a:buNone/>
              <a:defRPr sz="1700" baseline="0">
                <a:solidFill>
                  <a:schemeClr val="tx1"/>
                </a:solidFill>
              </a:defRPr>
            </a:lvl1pPr>
          </a:lstStyle>
          <a:p>
            <a:r>
              <a:rPr lang="en-US" noProof="0" dirty="0" smtClean="0"/>
              <a:t>Your text here</a:t>
            </a:r>
            <a:endParaRPr lang="en-US" noProof="0" dirty="0"/>
          </a:p>
        </p:txBody>
      </p:sp>
      <p:sp>
        <p:nvSpPr>
          <p:cNvPr id="225" name="Text Placeholder 4"/>
          <p:cNvSpPr>
            <a:spLocks noGrp="1"/>
          </p:cNvSpPr>
          <p:nvPr>
            <p:ph type="body" sz="quarter" idx="56" hasCustomPrompt="1"/>
          </p:nvPr>
        </p:nvSpPr>
        <p:spPr>
          <a:xfrm>
            <a:off x="6592837" y="3887042"/>
            <a:ext cx="1579563" cy="346075"/>
          </a:xfrm>
        </p:spPr>
        <p:txBody>
          <a:bodyPr anchor="b">
            <a:noAutofit/>
          </a:bodyPr>
          <a:lstStyle>
            <a:lvl1pPr marL="0" indent="0" algn="l">
              <a:buNone/>
              <a:defRPr sz="1700" baseline="0">
                <a:solidFill>
                  <a:schemeClr val="tx1"/>
                </a:solidFill>
              </a:defRPr>
            </a:lvl1pPr>
          </a:lstStyle>
          <a:p>
            <a:r>
              <a:rPr lang="en-US" noProof="0" dirty="0" smtClean="0"/>
              <a:t>Your text here</a:t>
            </a:r>
            <a:endParaRPr lang="en-US" noProof="0" dirty="0"/>
          </a:p>
        </p:txBody>
      </p:sp>
      <p:sp>
        <p:nvSpPr>
          <p:cNvPr id="226" name="Text Placeholder 4"/>
          <p:cNvSpPr>
            <a:spLocks noGrp="1"/>
          </p:cNvSpPr>
          <p:nvPr>
            <p:ph type="body" sz="quarter" idx="57" hasCustomPrompt="1"/>
          </p:nvPr>
        </p:nvSpPr>
        <p:spPr>
          <a:xfrm>
            <a:off x="6484092" y="3529061"/>
            <a:ext cx="1579563" cy="346075"/>
          </a:xfrm>
        </p:spPr>
        <p:txBody>
          <a:bodyPr anchor="b">
            <a:noAutofit/>
          </a:bodyPr>
          <a:lstStyle>
            <a:lvl1pPr marL="0" indent="0" algn="l">
              <a:buNone/>
              <a:defRPr sz="1700" baseline="0">
                <a:solidFill>
                  <a:schemeClr val="tx1"/>
                </a:solidFill>
              </a:defRPr>
            </a:lvl1pPr>
          </a:lstStyle>
          <a:p>
            <a:r>
              <a:rPr lang="en-US" noProof="0" dirty="0" smtClean="0"/>
              <a:t>Your text here</a:t>
            </a:r>
            <a:endParaRPr lang="en-US" noProof="0" dirty="0"/>
          </a:p>
        </p:txBody>
      </p:sp>
      <p:sp>
        <p:nvSpPr>
          <p:cNvPr id="227" name="Text Placeholder 4"/>
          <p:cNvSpPr>
            <a:spLocks noGrp="1"/>
          </p:cNvSpPr>
          <p:nvPr>
            <p:ph type="body" sz="quarter" idx="58" hasCustomPrompt="1"/>
          </p:nvPr>
        </p:nvSpPr>
        <p:spPr>
          <a:xfrm>
            <a:off x="6484092" y="4241054"/>
            <a:ext cx="1579563" cy="346075"/>
          </a:xfrm>
        </p:spPr>
        <p:txBody>
          <a:bodyPr anchor="b">
            <a:noAutofit/>
          </a:bodyPr>
          <a:lstStyle>
            <a:lvl1pPr marL="0" indent="0" algn="l">
              <a:buNone/>
              <a:defRPr sz="1700" baseline="0">
                <a:solidFill>
                  <a:schemeClr val="tx1"/>
                </a:solidFill>
              </a:defRPr>
            </a:lvl1pPr>
          </a:lstStyle>
          <a:p>
            <a:r>
              <a:rPr lang="en-US" noProof="0" dirty="0" smtClean="0"/>
              <a:t>Your text here</a:t>
            </a:r>
            <a:endParaRPr lang="en-US" noProof="0" dirty="0"/>
          </a:p>
        </p:txBody>
      </p:sp>
      <p:sp>
        <p:nvSpPr>
          <p:cNvPr id="228" name="Text Placeholder 4"/>
          <p:cNvSpPr>
            <a:spLocks noGrp="1"/>
          </p:cNvSpPr>
          <p:nvPr>
            <p:ph type="body" sz="quarter" idx="59" hasCustomPrompt="1"/>
          </p:nvPr>
        </p:nvSpPr>
        <p:spPr>
          <a:xfrm>
            <a:off x="7139161" y="2751979"/>
            <a:ext cx="1579563" cy="346075"/>
          </a:xfrm>
        </p:spPr>
        <p:txBody>
          <a:bodyPr anchor="b">
            <a:noAutofit/>
          </a:bodyPr>
          <a:lstStyle>
            <a:lvl1pPr marL="0" indent="0" algn="l">
              <a:buNone/>
              <a:defRPr sz="1700" baseline="0">
                <a:solidFill>
                  <a:schemeClr val="tx1"/>
                </a:solidFill>
              </a:defRPr>
            </a:lvl1pPr>
          </a:lstStyle>
          <a:p>
            <a:r>
              <a:rPr lang="en-US" noProof="0" dirty="0" smtClean="0"/>
              <a:t>Your text here</a:t>
            </a:r>
            <a:endParaRPr lang="en-US" noProof="0" dirty="0"/>
          </a:p>
        </p:txBody>
      </p:sp>
      <p:sp>
        <p:nvSpPr>
          <p:cNvPr id="229" name="Text Placeholder 4"/>
          <p:cNvSpPr>
            <a:spLocks noGrp="1"/>
          </p:cNvSpPr>
          <p:nvPr>
            <p:ph type="body" sz="quarter" idx="60" hasCustomPrompt="1"/>
          </p:nvPr>
        </p:nvSpPr>
        <p:spPr>
          <a:xfrm>
            <a:off x="7058843" y="2393998"/>
            <a:ext cx="1579563" cy="346075"/>
          </a:xfrm>
        </p:spPr>
        <p:txBody>
          <a:bodyPr anchor="b">
            <a:noAutofit/>
          </a:bodyPr>
          <a:lstStyle>
            <a:lvl1pPr marL="0" indent="0" algn="l">
              <a:buNone/>
              <a:defRPr sz="1700" baseline="0">
                <a:solidFill>
                  <a:schemeClr val="tx1"/>
                </a:solidFill>
              </a:defRPr>
            </a:lvl1pPr>
          </a:lstStyle>
          <a:p>
            <a:r>
              <a:rPr lang="en-US" noProof="0" dirty="0" smtClean="0"/>
              <a:t>Your text here</a:t>
            </a:r>
            <a:endParaRPr lang="en-US" noProof="0" dirty="0"/>
          </a:p>
        </p:txBody>
      </p:sp>
      <p:sp>
        <p:nvSpPr>
          <p:cNvPr id="230" name="Text Placeholder 4"/>
          <p:cNvSpPr>
            <a:spLocks noGrp="1"/>
          </p:cNvSpPr>
          <p:nvPr>
            <p:ph type="body" sz="quarter" idx="61" hasCustomPrompt="1"/>
          </p:nvPr>
        </p:nvSpPr>
        <p:spPr>
          <a:xfrm>
            <a:off x="7058843" y="3105991"/>
            <a:ext cx="1579563" cy="346075"/>
          </a:xfrm>
        </p:spPr>
        <p:txBody>
          <a:bodyPr anchor="b">
            <a:noAutofit/>
          </a:bodyPr>
          <a:lstStyle>
            <a:lvl1pPr marL="0" indent="0" algn="l">
              <a:buNone/>
              <a:defRPr sz="1700" baseline="0">
                <a:solidFill>
                  <a:schemeClr val="tx1"/>
                </a:solidFill>
              </a:defRPr>
            </a:lvl1pPr>
          </a:lstStyle>
          <a:p>
            <a:r>
              <a:rPr lang="en-US" noProof="0" dirty="0" smtClean="0"/>
              <a:t>Your text here</a:t>
            </a:r>
            <a:endParaRPr lang="en-US" noProof="0" dirty="0"/>
          </a:p>
        </p:txBody>
      </p:sp>
      <p:grpSp>
        <p:nvGrpSpPr>
          <p:cNvPr id="231" name="Group 230"/>
          <p:cNvGrpSpPr/>
          <p:nvPr userDrawn="1"/>
        </p:nvGrpSpPr>
        <p:grpSpPr>
          <a:xfrm>
            <a:off x="2953703" y="1401524"/>
            <a:ext cx="861060" cy="861060"/>
            <a:chOff x="457200" y="0"/>
            <a:chExt cx="1028700" cy="1028700"/>
          </a:xfrm>
        </p:grpSpPr>
        <p:sp>
          <p:nvSpPr>
            <p:cNvPr id="232" name="Oval 7"/>
            <p:cNvSpPr>
              <a:spLocks noChangeArrowheads="1"/>
            </p:cNvSpPr>
            <p:nvPr/>
          </p:nvSpPr>
          <p:spPr bwMode="auto">
            <a:xfrm>
              <a:off x="457200" y="0"/>
              <a:ext cx="1028700" cy="1028700"/>
            </a:xfrm>
            <a:prstGeom prst="ellipse">
              <a:avLst/>
            </a:prstGeom>
            <a:solidFill>
              <a:srgbClr val="ED5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49"/>
            <p:cNvSpPr>
              <a:spLocks noEditPoints="1"/>
            </p:cNvSpPr>
            <p:nvPr/>
          </p:nvSpPr>
          <p:spPr bwMode="auto">
            <a:xfrm>
              <a:off x="754063" y="179388"/>
              <a:ext cx="268288" cy="663575"/>
            </a:xfrm>
            <a:custGeom>
              <a:avLst/>
              <a:gdLst>
                <a:gd name="T0" fmla="*/ 227 w 417"/>
                <a:gd name="T1" fmla="*/ 1033 h 1033"/>
                <a:gd name="T2" fmla="*/ 190 w 417"/>
                <a:gd name="T3" fmla="*/ 1033 h 1033"/>
                <a:gd name="T4" fmla="*/ 123 w 417"/>
                <a:gd name="T5" fmla="*/ 966 h 1033"/>
                <a:gd name="T6" fmla="*/ 138 w 417"/>
                <a:gd name="T7" fmla="*/ 332 h 1033"/>
                <a:gd name="T8" fmla="*/ 0 w 417"/>
                <a:gd name="T9" fmla="*/ 154 h 1033"/>
                <a:gd name="T10" fmla="*/ 102 w 417"/>
                <a:gd name="T11" fmla="*/ 3 h 1033"/>
                <a:gd name="T12" fmla="*/ 105 w 417"/>
                <a:gd name="T13" fmla="*/ 0 h 1033"/>
                <a:gd name="T14" fmla="*/ 130 w 417"/>
                <a:gd name="T15" fmla="*/ 0 h 1033"/>
                <a:gd name="T16" fmla="*/ 130 w 417"/>
                <a:gd name="T17" fmla="*/ 123 h 1033"/>
                <a:gd name="T18" fmla="*/ 169 w 417"/>
                <a:gd name="T19" fmla="*/ 183 h 1033"/>
                <a:gd name="T20" fmla="*/ 248 w 417"/>
                <a:gd name="T21" fmla="*/ 183 h 1033"/>
                <a:gd name="T22" fmla="*/ 288 w 417"/>
                <a:gd name="T23" fmla="*/ 123 h 1033"/>
                <a:gd name="T24" fmla="*/ 288 w 417"/>
                <a:gd name="T25" fmla="*/ 0 h 1033"/>
                <a:gd name="T26" fmla="*/ 312 w 417"/>
                <a:gd name="T27" fmla="*/ 0 h 1033"/>
                <a:gd name="T28" fmla="*/ 315 w 417"/>
                <a:gd name="T29" fmla="*/ 3 h 1033"/>
                <a:gd name="T30" fmla="*/ 417 w 417"/>
                <a:gd name="T31" fmla="*/ 154 h 1033"/>
                <a:gd name="T32" fmla="*/ 279 w 417"/>
                <a:gd name="T33" fmla="*/ 332 h 1033"/>
                <a:gd name="T34" fmla="*/ 294 w 417"/>
                <a:gd name="T35" fmla="*/ 966 h 1033"/>
                <a:gd name="T36" fmla="*/ 227 w 417"/>
                <a:gd name="T37" fmla="*/ 1033 h 1033"/>
                <a:gd name="T38" fmla="*/ 149 w 417"/>
                <a:gd name="T39" fmla="*/ 320 h 1033"/>
                <a:gd name="T40" fmla="*/ 149 w 417"/>
                <a:gd name="T41" fmla="*/ 320 h 1033"/>
                <a:gd name="T42" fmla="*/ 152 w 417"/>
                <a:gd name="T43" fmla="*/ 322 h 1033"/>
                <a:gd name="T44" fmla="*/ 153 w 417"/>
                <a:gd name="T45" fmla="*/ 429 h 1033"/>
                <a:gd name="T46" fmla="*/ 148 w 417"/>
                <a:gd name="T47" fmla="*/ 648 h 1033"/>
                <a:gd name="T48" fmla="*/ 139 w 417"/>
                <a:gd name="T49" fmla="*/ 966 h 1033"/>
                <a:gd name="T50" fmla="*/ 190 w 417"/>
                <a:gd name="T51" fmla="*/ 1017 h 1033"/>
                <a:gd name="T52" fmla="*/ 227 w 417"/>
                <a:gd name="T53" fmla="*/ 1017 h 1033"/>
                <a:gd name="T54" fmla="*/ 278 w 417"/>
                <a:gd name="T55" fmla="*/ 966 h 1033"/>
                <a:gd name="T56" fmla="*/ 270 w 417"/>
                <a:gd name="T57" fmla="*/ 648 h 1033"/>
                <a:gd name="T58" fmla="*/ 264 w 417"/>
                <a:gd name="T59" fmla="*/ 429 h 1033"/>
                <a:gd name="T60" fmla="*/ 266 w 417"/>
                <a:gd name="T61" fmla="*/ 322 h 1033"/>
                <a:gd name="T62" fmla="*/ 268 w 417"/>
                <a:gd name="T63" fmla="*/ 320 h 1033"/>
                <a:gd name="T64" fmla="*/ 401 w 417"/>
                <a:gd name="T65" fmla="*/ 154 h 1033"/>
                <a:gd name="T66" fmla="*/ 305 w 417"/>
                <a:gd name="T67" fmla="*/ 16 h 1033"/>
                <a:gd name="T68" fmla="*/ 304 w 417"/>
                <a:gd name="T69" fmla="*/ 16 h 1033"/>
                <a:gd name="T70" fmla="*/ 304 w 417"/>
                <a:gd name="T71" fmla="*/ 128 h 1033"/>
                <a:gd name="T72" fmla="*/ 256 w 417"/>
                <a:gd name="T73" fmla="*/ 199 h 1033"/>
                <a:gd name="T74" fmla="*/ 161 w 417"/>
                <a:gd name="T75" fmla="*/ 199 h 1033"/>
                <a:gd name="T76" fmla="*/ 114 w 417"/>
                <a:gd name="T77" fmla="*/ 128 h 1033"/>
                <a:gd name="T78" fmla="*/ 114 w 417"/>
                <a:gd name="T79" fmla="*/ 16 h 1033"/>
                <a:gd name="T80" fmla="*/ 112 w 417"/>
                <a:gd name="T81" fmla="*/ 16 h 1033"/>
                <a:gd name="T82" fmla="*/ 16 w 417"/>
                <a:gd name="T83" fmla="*/ 154 h 1033"/>
                <a:gd name="T84" fmla="*/ 149 w 417"/>
                <a:gd name="T85" fmla="*/ 320 h 1033"/>
                <a:gd name="T86" fmla="*/ 209 w 417"/>
                <a:gd name="T87" fmla="*/ 995 h 1033"/>
                <a:gd name="T88" fmla="*/ 179 w 417"/>
                <a:gd name="T89" fmla="*/ 966 h 1033"/>
                <a:gd name="T90" fmla="*/ 209 w 417"/>
                <a:gd name="T91" fmla="*/ 937 h 1033"/>
                <a:gd name="T92" fmla="*/ 238 w 417"/>
                <a:gd name="T93" fmla="*/ 966 h 1033"/>
                <a:gd name="T94" fmla="*/ 209 w 417"/>
                <a:gd name="T95" fmla="*/ 995 h 1033"/>
                <a:gd name="T96" fmla="*/ 209 w 417"/>
                <a:gd name="T97" fmla="*/ 953 h 1033"/>
                <a:gd name="T98" fmla="*/ 195 w 417"/>
                <a:gd name="T99" fmla="*/ 966 h 1033"/>
                <a:gd name="T100" fmla="*/ 209 w 417"/>
                <a:gd name="T101" fmla="*/ 979 h 1033"/>
                <a:gd name="T102" fmla="*/ 222 w 417"/>
                <a:gd name="T103" fmla="*/ 966 h 1033"/>
                <a:gd name="T104" fmla="*/ 209 w 417"/>
                <a:gd name="T105" fmla="*/ 953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7" h="1033">
                  <a:moveTo>
                    <a:pt x="227" y="1033"/>
                  </a:moveTo>
                  <a:cubicBezTo>
                    <a:pt x="190" y="1033"/>
                    <a:pt x="190" y="1033"/>
                    <a:pt x="190" y="1033"/>
                  </a:cubicBezTo>
                  <a:cubicBezTo>
                    <a:pt x="153" y="1033"/>
                    <a:pt x="123" y="1003"/>
                    <a:pt x="123" y="966"/>
                  </a:cubicBezTo>
                  <a:cubicBezTo>
                    <a:pt x="128" y="799"/>
                    <a:pt x="139" y="369"/>
                    <a:pt x="138" y="332"/>
                  </a:cubicBezTo>
                  <a:cubicBezTo>
                    <a:pt x="111" y="304"/>
                    <a:pt x="0" y="191"/>
                    <a:pt x="0" y="154"/>
                  </a:cubicBezTo>
                  <a:cubicBezTo>
                    <a:pt x="0" y="115"/>
                    <a:pt x="92" y="14"/>
                    <a:pt x="102" y="3"/>
                  </a:cubicBezTo>
                  <a:cubicBezTo>
                    <a:pt x="105" y="0"/>
                    <a:pt x="105" y="0"/>
                    <a:pt x="105" y="0"/>
                  </a:cubicBezTo>
                  <a:cubicBezTo>
                    <a:pt x="130" y="0"/>
                    <a:pt x="130" y="0"/>
                    <a:pt x="130" y="0"/>
                  </a:cubicBezTo>
                  <a:cubicBezTo>
                    <a:pt x="130" y="123"/>
                    <a:pt x="130" y="123"/>
                    <a:pt x="130" y="123"/>
                  </a:cubicBezTo>
                  <a:cubicBezTo>
                    <a:pt x="169" y="183"/>
                    <a:pt x="169" y="183"/>
                    <a:pt x="169" y="183"/>
                  </a:cubicBezTo>
                  <a:cubicBezTo>
                    <a:pt x="248" y="183"/>
                    <a:pt x="248" y="183"/>
                    <a:pt x="248" y="183"/>
                  </a:cubicBezTo>
                  <a:cubicBezTo>
                    <a:pt x="288" y="123"/>
                    <a:pt x="288" y="123"/>
                    <a:pt x="288" y="123"/>
                  </a:cubicBezTo>
                  <a:cubicBezTo>
                    <a:pt x="288" y="0"/>
                    <a:pt x="288" y="0"/>
                    <a:pt x="288" y="0"/>
                  </a:cubicBezTo>
                  <a:cubicBezTo>
                    <a:pt x="312" y="0"/>
                    <a:pt x="312" y="0"/>
                    <a:pt x="312" y="0"/>
                  </a:cubicBezTo>
                  <a:cubicBezTo>
                    <a:pt x="315" y="3"/>
                    <a:pt x="315" y="3"/>
                    <a:pt x="315" y="3"/>
                  </a:cubicBezTo>
                  <a:cubicBezTo>
                    <a:pt x="325" y="14"/>
                    <a:pt x="417" y="115"/>
                    <a:pt x="417" y="154"/>
                  </a:cubicBezTo>
                  <a:cubicBezTo>
                    <a:pt x="417" y="191"/>
                    <a:pt x="307" y="304"/>
                    <a:pt x="279" y="332"/>
                  </a:cubicBezTo>
                  <a:cubicBezTo>
                    <a:pt x="278" y="369"/>
                    <a:pt x="289" y="799"/>
                    <a:pt x="294" y="966"/>
                  </a:cubicBezTo>
                  <a:cubicBezTo>
                    <a:pt x="294" y="1003"/>
                    <a:pt x="264" y="1033"/>
                    <a:pt x="227" y="1033"/>
                  </a:cubicBezTo>
                  <a:close/>
                  <a:moveTo>
                    <a:pt x="149" y="320"/>
                  </a:moveTo>
                  <a:cubicBezTo>
                    <a:pt x="149" y="320"/>
                    <a:pt x="149" y="320"/>
                    <a:pt x="149" y="320"/>
                  </a:cubicBezTo>
                  <a:cubicBezTo>
                    <a:pt x="152" y="322"/>
                    <a:pt x="152" y="322"/>
                    <a:pt x="152" y="322"/>
                  </a:cubicBezTo>
                  <a:cubicBezTo>
                    <a:pt x="155" y="326"/>
                    <a:pt x="155" y="326"/>
                    <a:pt x="153" y="429"/>
                  </a:cubicBezTo>
                  <a:cubicBezTo>
                    <a:pt x="152" y="482"/>
                    <a:pt x="150" y="556"/>
                    <a:pt x="148" y="648"/>
                  </a:cubicBezTo>
                  <a:cubicBezTo>
                    <a:pt x="144" y="806"/>
                    <a:pt x="139" y="965"/>
                    <a:pt x="139" y="966"/>
                  </a:cubicBezTo>
                  <a:cubicBezTo>
                    <a:pt x="139" y="994"/>
                    <a:pt x="162" y="1017"/>
                    <a:pt x="190" y="1017"/>
                  </a:cubicBezTo>
                  <a:cubicBezTo>
                    <a:pt x="227" y="1017"/>
                    <a:pt x="227" y="1017"/>
                    <a:pt x="227" y="1017"/>
                  </a:cubicBezTo>
                  <a:cubicBezTo>
                    <a:pt x="255" y="1017"/>
                    <a:pt x="278" y="994"/>
                    <a:pt x="278" y="966"/>
                  </a:cubicBezTo>
                  <a:cubicBezTo>
                    <a:pt x="278" y="965"/>
                    <a:pt x="273" y="806"/>
                    <a:pt x="270" y="648"/>
                  </a:cubicBezTo>
                  <a:cubicBezTo>
                    <a:pt x="267" y="556"/>
                    <a:pt x="265" y="482"/>
                    <a:pt x="264" y="429"/>
                  </a:cubicBezTo>
                  <a:cubicBezTo>
                    <a:pt x="262" y="326"/>
                    <a:pt x="262" y="326"/>
                    <a:pt x="266" y="322"/>
                  </a:cubicBezTo>
                  <a:cubicBezTo>
                    <a:pt x="268" y="320"/>
                    <a:pt x="268" y="320"/>
                    <a:pt x="268" y="320"/>
                  </a:cubicBezTo>
                  <a:cubicBezTo>
                    <a:pt x="321" y="267"/>
                    <a:pt x="401" y="178"/>
                    <a:pt x="401" y="154"/>
                  </a:cubicBezTo>
                  <a:cubicBezTo>
                    <a:pt x="401" y="130"/>
                    <a:pt x="344" y="58"/>
                    <a:pt x="305" y="16"/>
                  </a:cubicBezTo>
                  <a:cubicBezTo>
                    <a:pt x="304" y="16"/>
                    <a:pt x="304" y="16"/>
                    <a:pt x="304" y="16"/>
                  </a:cubicBezTo>
                  <a:cubicBezTo>
                    <a:pt x="304" y="128"/>
                    <a:pt x="304" y="128"/>
                    <a:pt x="304" y="128"/>
                  </a:cubicBezTo>
                  <a:cubicBezTo>
                    <a:pt x="256" y="199"/>
                    <a:pt x="256" y="199"/>
                    <a:pt x="256" y="199"/>
                  </a:cubicBezTo>
                  <a:cubicBezTo>
                    <a:pt x="161" y="199"/>
                    <a:pt x="161" y="199"/>
                    <a:pt x="161" y="199"/>
                  </a:cubicBezTo>
                  <a:cubicBezTo>
                    <a:pt x="114" y="128"/>
                    <a:pt x="114" y="128"/>
                    <a:pt x="114" y="128"/>
                  </a:cubicBezTo>
                  <a:cubicBezTo>
                    <a:pt x="114" y="16"/>
                    <a:pt x="114" y="16"/>
                    <a:pt x="114" y="16"/>
                  </a:cubicBezTo>
                  <a:cubicBezTo>
                    <a:pt x="112" y="16"/>
                    <a:pt x="112" y="16"/>
                    <a:pt x="112" y="16"/>
                  </a:cubicBezTo>
                  <a:cubicBezTo>
                    <a:pt x="74" y="58"/>
                    <a:pt x="16" y="130"/>
                    <a:pt x="16" y="154"/>
                  </a:cubicBezTo>
                  <a:cubicBezTo>
                    <a:pt x="16" y="178"/>
                    <a:pt x="97" y="267"/>
                    <a:pt x="149" y="320"/>
                  </a:cubicBezTo>
                  <a:close/>
                  <a:moveTo>
                    <a:pt x="209" y="995"/>
                  </a:moveTo>
                  <a:cubicBezTo>
                    <a:pt x="193" y="995"/>
                    <a:pt x="179" y="982"/>
                    <a:pt x="179" y="966"/>
                  </a:cubicBezTo>
                  <a:cubicBezTo>
                    <a:pt x="179" y="950"/>
                    <a:pt x="193" y="937"/>
                    <a:pt x="209" y="937"/>
                  </a:cubicBezTo>
                  <a:cubicBezTo>
                    <a:pt x="225" y="937"/>
                    <a:pt x="238" y="950"/>
                    <a:pt x="238" y="966"/>
                  </a:cubicBezTo>
                  <a:cubicBezTo>
                    <a:pt x="238" y="982"/>
                    <a:pt x="225" y="995"/>
                    <a:pt x="209" y="995"/>
                  </a:cubicBezTo>
                  <a:close/>
                  <a:moveTo>
                    <a:pt x="209" y="953"/>
                  </a:moveTo>
                  <a:cubicBezTo>
                    <a:pt x="201" y="953"/>
                    <a:pt x="195" y="959"/>
                    <a:pt x="195" y="966"/>
                  </a:cubicBezTo>
                  <a:cubicBezTo>
                    <a:pt x="195" y="973"/>
                    <a:pt x="201" y="979"/>
                    <a:pt x="209" y="979"/>
                  </a:cubicBezTo>
                  <a:cubicBezTo>
                    <a:pt x="216" y="979"/>
                    <a:pt x="222" y="973"/>
                    <a:pt x="222" y="966"/>
                  </a:cubicBezTo>
                  <a:cubicBezTo>
                    <a:pt x="222" y="959"/>
                    <a:pt x="216" y="953"/>
                    <a:pt x="209" y="9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50"/>
            <p:cNvSpPr>
              <a:spLocks noEditPoints="1"/>
            </p:cNvSpPr>
            <p:nvPr/>
          </p:nvSpPr>
          <p:spPr bwMode="auto">
            <a:xfrm>
              <a:off x="1055688" y="209550"/>
              <a:ext cx="120650" cy="633413"/>
            </a:xfrm>
            <a:custGeom>
              <a:avLst/>
              <a:gdLst>
                <a:gd name="T0" fmla="*/ 120 w 187"/>
                <a:gd name="T1" fmla="*/ 987 h 987"/>
                <a:gd name="T2" fmla="*/ 66 w 187"/>
                <a:gd name="T3" fmla="*/ 987 h 987"/>
                <a:gd name="T4" fmla="*/ 0 w 187"/>
                <a:gd name="T5" fmla="*/ 920 h 987"/>
                <a:gd name="T6" fmla="*/ 0 w 187"/>
                <a:gd name="T7" fmla="*/ 920 h 987"/>
                <a:gd name="T8" fmla="*/ 15 w 187"/>
                <a:gd name="T9" fmla="*/ 630 h 987"/>
                <a:gd name="T10" fmla="*/ 53 w 187"/>
                <a:gd name="T11" fmla="*/ 570 h 987"/>
                <a:gd name="T12" fmla="*/ 64 w 187"/>
                <a:gd name="T13" fmla="*/ 172 h 987"/>
                <a:gd name="T14" fmla="*/ 47 w 187"/>
                <a:gd name="T15" fmla="*/ 172 h 987"/>
                <a:gd name="T16" fmla="*/ 71 w 187"/>
                <a:gd name="T17" fmla="*/ 0 h 987"/>
                <a:gd name="T18" fmla="*/ 116 w 187"/>
                <a:gd name="T19" fmla="*/ 0 h 987"/>
                <a:gd name="T20" fmla="*/ 140 w 187"/>
                <a:gd name="T21" fmla="*/ 172 h 987"/>
                <a:gd name="T22" fmla="*/ 122 w 187"/>
                <a:gd name="T23" fmla="*/ 172 h 987"/>
                <a:gd name="T24" fmla="*/ 134 w 187"/>
                <a:gd name="T25" fmla="*/ 570 h 987"/>
                <a:gd name="T26" fmla="*/ 171 w 187"/>
                <a:gd name="T27" fmla="*/ 630 h 987"/>
                <a:gd name="T28" fmla="*/ 187 w 187"/>
                <a:gd name="T29" fmla="*/ 920 h 987"/>
                <a:gd name="T30" fmla="*/ 120 w 187"/>
                <a:gd name="T31" fmla="*/ 987 h 987"/>
                <a:gd name="T32" fmla="*/ 16 w 187"/>
                <a:gd name="T33" fmla="*/ 920 h 987"/>
                <a:gd name="T34" fmla="*/ 66 w 187"/>
                <a:gd name="T35" fmla="*/ 971 h 987"/>
                <a:gd name="T36" fmla="*/ 120 w 187"/>
                <a:gd name="T37" fmla="*/ 971 h 987"/>
                <a:gd name="T38" fmla="*/ 171 w 187"/>
                <a:gd name="T39" fmla="*/ 920 h 987"/>
                <a:gd name="T40" fmla="*/ 155 w 187"/>
                <a:gd name="T41" fmla="*/ 630 h 987"/>
                <a:gd name="T42" fmla="*/ 123 w 187"/>
                <a:gd name="T43" fmla="*/ 583 h 987"/>
                <a:gd name="T44" fmla="*/ 118 w 187"/>
                <a:gd name="T45" fmla="*/ 581 h 987"/>
                <a:gd name="T46" fmla="*/ 105 w 187"/>
                <a:gd name="T47" fmla="*/ 156 h 987"/>
                <a:gd name="T48" fmla="*/ 121 w 187"/>
                <a:gd name="T49" fmla="*/ 156 h 987"/>
                <a:gd name="T50" fmla="*/ 102 w 187"/>
                <a:gd name="T51" fmla="*/ 16 h 987"/>
                <a:gd name="T52" fmla="*/ 85 w 187"/>
                <a:gd name="T53" fmla="*/ 16 h 987"/>
                <a:gd name="T54" fmla="*/ 65 w 187"/>
                <a:gd name="T55" fmla="*/ 156 h 987"/>
                <a:gd name="T56" fmla="*/ 81 w 187"/>
                <a:gd name="T57" fmla="*/ 156 h 987"/>
                <a:gd name="T58" fmla="*/ 68 w 187"/>
                <a:gd name="T59" fmla="*/ 581 h 987"/>
                <a:gd name="T60" fmla="*/ 63 w 187"/>
                <a:gd name="T61" fmla="*/ 583 h 987"/>
                <a:gd name="T62" fmla="*/ 31 w 187"/>
                <a:gd name="T63" fmla="*/ 630 h 987"/>
                <a:gd name="T64" fmla="*/ 31 w 187"/>
                <a:gd name="T65" fmla="*/ 630 h 987"/>
                <a:gd name="T66" fmla="*/ 16 w 187"/>
                <a:gd name="T67" fmla="*/ 920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7" h="987">
                  <a:moveTo>
                    <a:pt x="120" y="987"/>
                  </a:moveTo>
                  <a:cubicBezTo>
                    <a:pt x="66" y="987"/>
                    <a:pt x="66" y="987"/>
                    <a:pt x="66" y="987"/>
                  </a:cubicBezTo>
                  <a:cubicBezTo>
                    <a:pt x="30" y="987"/>
                    <a:pt x="0" y="957"/>
                    <a:pt x="0" y="920"/>
                  </a:cubicBezTo>
                  <a:cubicBezTo>
                    <a:pt x="0" y="920"/>
                    <a:pt x="0" y="920"/>
                    <a:pt x="0" y="920"/>
                  </a:cubicBezTo>
                  <a:cubicBezTo>
                    <a:pt x="15" y="630"/>
                    <a:pt x="15" y="630"/>
                    <a:pt x="15" y="630"/>
                  </a:cubicBezTo>
                  <a:cubicBezTo>
                    <a:pt x="15" y="604"/>
                    <a:pt x="30" y="581"/>
                    <a:pt x="53" y="570"/>
                  </a:cubicBezTo>
                  <a:cubicBezTo>
                    <a:pt x="64" y="172"/>
                    <a:pt x="64" y="172"/>
                    <a:pt x="64" y="172"/>
                  </a:cubicBezTo>
                  <a:cubicBezTo>
                    <a:pt x="47" y="172"/>
                    <a:pt x="47" y="172"/>
                    <a:pt x="47" y="172"/>
                  </a:cubicBezTo>
                  <a:cubicBezTo>
                    <a:pt x="71" y="0"/>
                    <a:pt x="71" y="0"/>
                    <a:pt x="71" y="0"/>
                  </a:cubicBezTo>
                  <a:cubicBezTo>
                    <a:pt x="116" y="0"/>
                    <a:pt x="116" y="0"/>
                    <a:pt x="116" y="0"/>
                  </a:cubicBezTo>
                  <a:cubicBezTo>
                    <a:pt x="140" y="172"/>
                    <a:pt x="140" y="172"/>
                    <a:pt x="140" y="172"/>
                  </a:cubicBezTo>
                  <a:cubicBezTo>
                    <a:pt x="122" y="172"/>
                    <a:pt x="122" y="172"/>
                    <a:pt x="122" y="172"/>
                  </a:cubicBezTo>
                  <a:cubicBezTo>
                    <a:pt x="134" y="570"/>
                    <a:pt x="134" y="570"/>
                    <a:pt x="134" y="570"/>
                  </a:cubicBezTo>
                  <a:cubicBezTo>
                    <a:pt x="157" y="581"/>
                    <a:pt x="171" y="604"/>
                    <a:pt x="171" y="630"/>
                  </a:cubicBezTo>
                  <a:cubicBezTo>
                    <a:pt x="187" y="920"/>
                    <a:pt x="187" y="920"/>
                    <a:pt x="187" y="920"/>
                  </a:cubicBezTo>
                  <a:cubicBezTo>
                    <a:pt x="187" y="957"/>
                    <a:pt x="157" y="987"/>
                    <a:pt x="120" y="987"/>
                  </a:cubicBezTo>
                  <a:close/>
                  <a:moveTo>
                    <a:pt x="16" y="920"/>
                  </a:moveTo>
                  <a:cubicBezTo>
                    <a:pt x="16" y="948"/>
                    <a:pt x="38" y="971"/>
                    <a:pt x="66" y="971"/>
                  </a:cubicBezTo>
                  <a:cubicBezTo>
                    <a:pt x="120" y="971"/>
                    <a:pt x="120" y="971"/>
                    <a:pt x="120" y="971"/>
                  </a:cubicBezTo>
                  <a:cubicBezTo>
                    <a:pt x="148" y="971"/>
                    <a:pt x="171" y="948"/>
                    <a:pt x="171" y="920"/>
                  </a:cubicBezTo>
                  <a:cubicBezTo>
                    <a:pt x="155" y="630"/>
                    <a:pt x="155" y="630"/>
                    <a:pt x="155" y="630"/>
                  </a:cubicBezTo>
                  <a:cubicBezTo>
                    <a:pt x="155" y="609"/>
                    <a:pt x="143" y="590"/>
                    <a:pt x="123" y="583"/>
                  </a:cubicBezTo>
                  <a:cubicBezTo>
                    <a:pt x="118" y="581"/>
                    <a:pt x="118" y="581"/>
                    <a:pt x="118" y="581"/>
                  </a:cubicBezTo>
                  <a:cubicBezTo>
                    <a:pt x="105" y="156"/>
                    <a:pt x="105" y="156"/>
                    <a:pt x="105" y="156"/>
                  </a:cubicBezTo>
                  <a:cubicBezTo>
                    <a:pt x="121" y="156"/>
                    <a:pt x="121" y="156"/>
                    <a:pt x="121" y="156"/>
                  </a:cubicBezTo>
                  <a:cubicBezTo>
                    <a:pt x="102" y="16"/>
                    <a:pt x="102" y="16"/>
                    <a:pt x="102" y="16"/>
                  </a:cubicBezTo>
                  <a:cubicBezTo>
                    <a:pt x="85" y="16"/>
                    <a:pt x="85" y="16"/>
                    <a:pt x="85" y="16"/>
                  </a:cubicBezTo>
                  <a:cubicBezTo>
                    <a:pt x="65" y="156"/>
                    <a:pt x="65" y="156"/>
                    <a:pt x="65" y="156"/>
                  </a:cubicBezTo>
                  <a:cubicBezTo>
                    <a:pt x="81" y="156"/>
                    <a:pt x="81" y="156"/>
                    <a:pt x="81" y="156"/>
                  </a:cubicBezTo>
                  <a:cubicBezTo>
                    <a:pt x="68" y="581"/>
                    <a:pt x="68" y="581"/>
                    <a:pt x="68" y="581"/>
                  </a:cubicBezTo>
                  <a:cubicBezTo>
                    <a:pt x="63" y="583"/>
                    <a:pt x="63" y="583"/>
                    <a:pt x="63" y="583"/>
                  </a:cubicBezTo>
                  <a:cubicBezTo>
                    <a:pt x="44" y="590"/>
                    <a:pt x="31" y="609"/>
                    <a:pt x="31" y="630"/>
                  </a:cubicBezTo>
                  <a:cubicBezTo>
                    <a:pt x="31" y="630"/>
                    <a:pt x="31" y="630"/>
                    <a:pt x="31" y="630"/>
                  </a:cubicBezTo>
                  <a:lnTo>
                    <a:pt x="16" y="9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51"/>
            <p:cNvSpPr>
              <a:spLocks noEditPoints="1"/>
            </p:cNvSpPr>
            <p:nvPr/>
          </p:nvSpPr>
          <p:spPr bwMode="auto">
            <a:xfrm>
              <a:off x="1096963" y="781050"/>
              <a:ext cx="38100" cy="38100"/>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29 w 58"/>
                <a:gd name="T11" fmla="*/ 16 h 58"/>
                <a:gd name="T12" fmla="*/ 16 w 58"/>
                <a:gd name="T13" fmla="*/ 29 h 58"/>
                <a:gd name="T14" fmla="*/ 29 w 58"/>
                <a:gd name="T15" fmla="*/ 42 h 58"/>
                <a:gd name="T16" fmla="*/ 42 w 58"/>
                <a:gd name="T17" fmla="*/ 29 h 58"/>
                <a:gd name="T18" fmla="*/ 29 w 58"/>
                <a:gd name="T19" fmla="*/ 1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29" y="16"/>
                  </a:moveTo>
                  <a:cubicBezTo>
                    <a:pt x="22" y="16"/>
                    <a:pt x="16" y="22"/>
                    <a:pt x="16" y="29"/>
                  </a:cubicBezTo>
                  <a:cubicBezTo>
                    <a:pt x="16" y="36"/>
                    <a:pt x="22" y="42"/>
                    <a:pt x="29" y="42"/>
                  </a:cubicBezTo>
                  <a:cubicBezTo>
                    <a:pt x="36" y="42"/>
                    <a:pt x="42" y="36"/>
                    <a:pt x="42" y="29"/>
                  </a:cubicBezTo>
                  <a:cubicBezTo>
                    <a:pt x="42" y="22"/>
                    <a:pt x="36" y="16"/>
                    <a:pt x="29"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64" name="Group 263"/>
          <p:cNvGrpSpPr/>
          <p:nvPr userDrawn="1"/>
        </p:nvGrpSpPr>
        <p:grpSpPr>
          <a:xfrm>
            <a:off x="2414796" y="2496868"/>
            <a:ext cx="861060" cy="861060"/>
            <a:chOff x="6629400" y="0"/>
            <a:chExt cx="1028700" cy="1028700"/>
          </a:xfrm>
        </p:grpSpPr>
        <p:sp>
          <p:nvSpPr>
            <p:cNvPr id="265" name="Freeform 37"/>
            <p:cNvSpPr>
              <a:spLocks/>
            </p:cNvSpPr>
            <p:nvPr/>
          </p:nvSpPr>
          <p:spPr bwMode="auto">
            <a:xfrm>
              <a:off x="6629400" y="0"/>
              <a:ext cx="1028700" cy="1028700"/>
            </a:xfrm>
            <a:custGeom>
              <a:avLst/>
              <a:gdLst>
                <a:gd name="T0" fmla="*/ 1600 w 1600"/>
                <a:gd name="T1" fmla="*/ 800 h 1600"/>
                <a:gd name="T2" fmla="*/ 800 w 1600"/>
                <a:gd name="T3" fmla="*/ 1600 h 1600"/>
                <a:gd name="T4" fmla="*/ 800 w 1600"/>
                <a:gd name="T5" fmla="*/ 1600 h 1600"/>
                <a:gd name="T6" fmla="*/ 0 w 1600"/>
                <a:gd name="T7" fmla="*/ 800 h 1600"/>
                <a:gd name="T8" fmla="*/ 0 w 1600"/>
                <a:gd name="T9" fmla="*/ 800 h 1600"/>
                <a:gd name="T10" fmla="*/ 800 w 1600"/>
                <a:gd name="T11" fmla="*/ 0 h 1600"/>
                <a:gd name="T12" fmla="*/ 800 w 1600"/>
                <a:gd name="T13" fmla="*/ 0 h 1600"/>
                <a:gd name="T14" fmla="*/ 1600 w 1600"/>
                <a:gd name="T15" fmla="*/ 800 h 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0" h="1600">
                  <a:moveTo>
                    <a:pt x="1600" y="800"/>
                  </a:moveTo>
                  <a:cubicBezTo>
                    <a:pt x="1600" y="1240"/>
                    <a:pt x="1240" y="1600"/>
                    <a:pt x="800" y="1600"/>
                  </a:cubicBezTo>
                  <a:cubicBezTo>
                    <a:pt x="800" y="1600"/>
                    <a:pt x="800" y="1600"/>
                    <a:pt x="800" y="1600"/>
                  </a:cubicBezTo>
                  <a:cubicBezTo>
                    <a:pt x="360" y="1600"/>
                    <a:pt x="0" y="1240"/>
                    <a:pt x="0" y="800"/>
                  </a:cubicBezTo>
                  <a:cubicBezTo>
                    <a:pt x="0" y="800"/>
                    <a:pt x="0" y="800"/>
                    <a:pt x="0" y="800"/>
                  </a:cubicBezTo>
                  <a:cubicBezTo>
                    <a:pt x="0" y="360"/>
                    <a:pt x="360" y="0"/>
                    <a:pt x="800" y="0"/>
                  </a:cubicBezTo>
                  <a:cubicBezTo>
                    <a:pt x="800" y="0"/>
                    <a:pt x="800" y="0"/>
                    <a:pt x="800" y="0"/>
                  </a:cubicBezTo>
                  <a:cubicBezTo>
                    <a:pt x="1240" y="0"/>
                    <a:pt x="1600" y="360"/>
                    <a:pt x="1600" y="800"/>
                  </a:cubicBezTo>
                  <a:close/>
                </a:path>
              </a:pathLst>
            </a:custGeom>
            <a:solidFill>
              <a:srgbClr val="FB6E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63"/>
            <p:cNvSpPr>
              <a:spLocks noEditPoints="1"/>
            </p:cNvSpPr>
            <p:nvPr/>
          </p:nvSpPr>
          <p:spPr bwMode="auto">
            <a:xfrm>
              <a:off x="6799263" y="241300"/>
              <a:ext cx="503238" cy="481013"/>
            </a:xfrm>
            <a:custGeom>
              <a:avLst/>
              <a:gdLst>
                <a:gd name="T0" fmla="*/ 255 w 781"/>
                <a:gd name="T1" fmla="*/ 746 h 748"/>
                <a:gd name="T2" fmla="*/ 132 w 781"/>
                <a:gd name="T3" fmla="*/ 670 h 748"/>
                <a:gd name="T4" fmla="*/ 101 w 781"/>
                <a:gd name="T5" fmla="*/ 493 h 748"/>
                <a:gd name="T6" fmla="*/ 0 w 781"/>
                <a:gd name="T7" fmla="*/ 443 h 748"/>
                <a:gd name="T8" fmla="*/ 5 w 781"/>
                <a:gd name="T9" fmla="*/ 298 h 748"/>
                <a:gd name="T10" fmla="*/ 143 w 781"/>
                <a:gd name="T11" fmla="*/ 183 h 748"/>
                <a:gd name="T12" fmla="*/ 136 w 781"/>
                <a:gd name="T13" fmla="*/ 70 h 748"/>
                <a:gd name="T14" fmla="*/ 264 w 781"/>
                <a:gd name="T15" fmla="*/ 2 h 748"/>
                <a:gd name="T16" fmla="*/ 432 w 781"/>
                <a:gd name="T17" fmla="*/ 64 h 748"/>
                <a:gd name="T18" fmla="*/ 526 w 781"/>
                <a:gd name="T19" fmla="*/ 1 h 748"/>
                <a:gd name="T20" fmla="*/ 649 w 781"/>
                <a:gd name="T21" fmla="*/ 78 h 748"/>
                <a:gd name="T22" fmla="*/ 680 w 781"/>
                <a:gd name="T23" fmla="*/ 255 h 748"/>
                <a:gd name="T24" fmla="*/ 781 w 781"/>
                <a:gd name="T25" fmla="*/ 305 h 748"/>
                <a:gd name="T26" fmla="*/ 776 w 781"/>
                <a:gd name="T27" fmla="*/ 450 h 748"/>
                <a:gd name="T28" fmla="*/ 638 w 781"/>
                <a:gd name="T29" fmla="*/ 565 h 748"/>
                <a:gd name="T30" fmla="*/ 646 w 781"/>
                <a:gd name="T31" fmla="*/ 677 h 748"/>
                <a:gd name="T32" fmla="*/ 518 w 781"/>
                <a:gd name="T33" fmla="*/ 746 h 748"/>
                <a:gd name="T34" fmla="*/ 349 w 781"/>
                <a:gd name="T35" fmla="*/ 684 h 748"/>
                <a:gd name="T36" fmla="*/ 259 w 781"/>
                <a:gd name="T37" fmla="*/ 748 h 748"/>
                <a:gd name="T38" fmla="*/ 259 w 781"/>
                <a:gd name="T39" fmla="*/ 730 h 748"/>
                <a:gd name="T40" fmla="*/ 346 w 781"/>
                <a:gd name="T41" fmla="*/ 668 h 748"/>
                <a:gd name="T42" fmla="*/ 435 w 781"/>
                <a:gd name="T43" fmla="*/ 668 h 748"/>
                <a:gd name="T44" fmla="*/ 523 w 781"/>
                <a:gd name="T45" fmla="*/ 730 h 748"/>
                <a:gd name="T46" fmla="*/ 622 w 781"/>
                <a:gd name="T47" fmla="*/ 564 h 748"/>
                <a:gd name="T48" fmla="*/ 668 w 781"/>
                <a:gd name="T49" fmla="*/ 482 h 748"/>
                <a:gd name="T50" fmla="*/ 765 w 781"/>
                <a:gd name="T51" fmla="*/ 437 h 748"/>
                <a:gd name="T52" fmla="*/ 671 w 781"/>
                <a:gd name="T53" fmla="*/ 268 h 748"/>
                <a:gd name="T54" fmla="*/ 623 w 781"/>
                <a:gd name="T55" fmla="*/ 188 h 748"/>
                <a:gd name="T56" fmla="*/ 633 w 781"/>
                <a:gd name="T57" fmla="*/ 81 h 748"/>
                <a:gd name="T58" fmla="*/ 440 w 781"/>
                <a:gd name="T59" fmla="*/ 78 h 748"/>
                <a:gd name="T60" fmla="*/ 346 w 781"/>
                <a:gd name="T61" fmla="*/ 80 h 748"/>
                <a:gd name="T62" fmla="*/ 341 w 781"/>
                <a:gd name="T63" fmla="*/ 78 h 748"/>
                <a:gd name="T64" fmla="*/ 148 w 781"/>
                <a:gd name="T65" fmla="*/ 82 h 748"/>
                <a:gd name="T66" fmla="*/ 158 w 781"/>
                <a:gd name="T67" fmla="*/ 189 h 748"/>
                <a:gd name="T68" fmla="*/ 110 w 781"/>
                <a:gd name="T69" fmla="*/ 269 h 748"/>
                <a:gd name="T70" fmla="*/ 16 w 781"/>
                <a:gd name="T71" fmla="*/ 438 h 748"/>
                <a:gd name="T72" fmla="*/ 114 w 781"/>
                <a:gd name="T73" fmla="*/ 482 h 748"/>
                <a:gd name="T74" fmla="*/ 160 w 781"/>
                <a:gd name="T75" fmla="*/ 564 h 748"/>
                <a:gd name="T76" fmla="*/ 391 w 781"/>
                <a:gd name="T77" fmla="*/ 547 h 748"/>
                <a:gd name="T78" fmla="*/ 217 w 781"/>
                <a:gd name="T79" fmla="*/ 374 h 748"/>
                <a:gd name="T80" fmla="*/ 391 w 781"/>
                <a:gd name="T81" fmla="*/ 201 h 748"/>
                <a:gd name="T82" fmla="*/ 391 w 781"/>
                <a:gd name="T83" fmla="*/ 547 h 748"/>
                <a:gd name="T84" fmla="*/ 279 w 781"/>
                <a:gd name="T85" fmla="*/ 263 h 748"/>
                <a:gd name="T86" fmla="*/ 279 w 781"/>
                <a:gd name="T87" fmla="*/ 485 h 748"/>
                <a:gd name="T88" fmla="*/ 548 w 781"/>
                <a:gd name="T89" fmla="*/ 37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1" h="748">
                  <a:moveTo>
                    <a:pt x="259" y="748"/>
                  </a:moveTo>
                  <a:cubicBezTo>
                    <a:pt x="258" y="748"/>
                    <a:pt x="257" y="747"/>
                    <a:pt x="255" y="746"/>
                  </a:cubicBezTo>
                  <a:cubicBezTo>
                    <a:pt x="136" y="678"/>
                    <a:pt x="136" y="678"/>
                    <a:pt x="136" y="678"/>
                  </a:cubicBezTo>
                  <a:cubicBezTo>
                    <a:pt x="133" y="676"/>
                    <a:pt x="132" y="673"/>
                    <a:pt x="132" y="670"/>
                  </a:cubicBezTo>
                  <a:cubicBezTo>
                    <a:pt x="143" y="565"/>
                    <a:pt x="143" y="565"/>
                    <a:pt x="143" y="565"/>
                  </a:cubicBezTo>
                  <a:cubicBezTo>
                    <a:pt x="101" y="493"/>
                    <a:pt x="101" y="493"/>
                    <a:pt x="101" y="493"/>
                  </a:cubicBezTo>
                  <a:cubicBezTo>
                    <a:pt x="5" y="450"/>
                    <a:pt x="5" y="450"/>
                    <a:pt x="5" y="450"/>
                  </a:cubicBezTo>
                  <a:cubicBezTo>
                    <a:pt x="2" y="449"/>
                    <a:pt x="0" y="446"/>
                    <a:pt x="0" y="443"/>
                  </a:cubicBezTo>
                  <a:cubicBezTo>
                    <a:pt x="0" y="305"/>
                    <a:pt x="0" y="305"/>
                    <a:pt x="0" y="305"/>
                  </a:cubicBezTo>
                  <a:cubicBezTo>
                    <a:pt x="0" y="302"/>
                    <a:pt x="2" y="299"/>
                    <a:pt x="5" y="298"/>
                  </a:cubicBezTo>
                  <a:cubicBezTo>
                    <a:pt x="101" y="255"/>
                    <a:pt x="101" y="255"/>
                    <a:pt x="101" y="255"/>
                  </a:cubicBezTo>
                  <a:cubicBezTo>
                    <a:pt x="143" y="183"/>
                    <a:pt x="143" y="183"/>
                    <a:pt x="143" y="183"/>
                  </a:cubicBezTo>
                  <a:cubicBezTo>
                    <a:pt x="132" y="78"/>
                    <a:pt x="132" y="78"/>
                    <a:pt x="132" y="78"/>
                  </a:cubicBezTo>
                  <a:cubicBezTo>
                    <a:pt x="131" y="75"/>
                    <a:pt x="133" y="72"/>
                    <a:pt x="136" y="70"/>
                  </a:cubicBezTo>
                  <a:cubicBezTo>
                    <a:pt x="255" y="1"/>
                    <a:pt x="255" y="1"/>
                    <a:pt x="255" y="1"/>
                  </a:cubicBezTo>
                  <a:cubicBezTo>
                    <a:pt x="258" y="0"/>
                    <a:pt x="261" y="0"/>
                    <a:pt x="264" y="2"/>
                  </a:cubicBezTo>
                  <a:cubicBezTo>
                    <a:pt x="349" y="64"/>
                    <a:pt x="349" y="64"/>
                    <a:pt x="349" y="64"/>
                  </a:cubicBezTo>
                  <a:cubicBezTo>
                    <a:pt x="432" y="64"/>
                    <a:pt x="432" y="64"/>
                    <a:pt x="432" y="64"/>
                  </a:cubicBezTo>
                  <a:cubicBezTo>
                    <a:pt x="517" y="2"/>
                    <a:pt x="517" y="2"/>
                    <a:pt x="517" y="2"/>
                  </a:cubicBezTo>
                  <a:cubicBezTo>
                    <a:pt x="520" y="0"/>
                    <a:pt x="523" y="0"/>
                    <a:pt x="526" y="1"/>
                  </a:cubicBezTo>
                  <a:cubicBezTo>
                    <a:pt x="645" y="70"/>
                    <a:pt x="645" y="70"/>
                    <a:pt x="645" y="70"/>
                  </a:cubicBezTo>
                  <a:cubicBezTo>
                    <a:pt x="648" y="72"/>
                    <a:pt x="650" y="75"/>
                    <a:pt x="649" y="78"/>
                  </a:cubicBezTo>
                  <a:cubicBezTo>
                    <a:pt x="638" y="182"/>
                    <a:pt x="638" y="182"/>
                    <a:pt x="638" y="182"/>
                  </a:cubicBezTo>
                  <a:cubicBezTo>
                    <a:pt x="680" y="255"/>
                    <a:pt x="680" y="255"/>
                    <a:pt x="680" y="255"/>
                  </a:cubicBezTo>
                  <a:cubicBezTo>
                    <a:pt x="776" y="297"/>
                    <a:pt x="776" y="297"/>
                    <a:pt x="776" y="297"/>
                  </a:cubicBezTo>
                  <a:cubicBezTo>
                    <a:pt x="779" y="299"/>
                    <a:pt x="781" y="301"/>
                    <a:pt x="781" y="305"/>
                  </a:cubicBezTo>
                  <a:cubicBezTo>
                    <a:pt x="781" y="442"/>
                    <a:pt x="781" y="442"/>
                    <a:pt x="781" y="442"/>
                  </a:cubicBezTo>
                  <a:cubicBezTo>
                    <a:pt x="781" y="446"/>
                    <a:pt x="779" y="448"/>
                    <a:pt x="776" y="450"/>
                  </a:cubicBezTo>
                  <a:cubicBezTo>
                    <a:pt x="680" y="492"/>
                    <a:pt x="680" y="492"/>
                    <a:pt x="680" y="492"/>
                  </a:cubicBezTo>
                  <a:cubicBezTo>
                    <a:pt x="638" y="565"/>
                    <a:pt x="638" y="565"/>
                    <a:pt x="638" y="565"/>
                  </a:cubicBezTo>
                  <a:cubicBezTo>
                    <a:pt x="650" y="669"/>
                    <a:pt x="650" y="669"/>
                    <a:pt x="650" y="669"/>
                  </a:cubicBezTo>
                  <a:cubicBezTo>
                    <a:pt x="650" y="673"/>
                    <a:pt x="649" y="676"/>
                    <a:pt x="646" y="677"/>
                  </a:cubicBezTo>
                  <a:cubicBezTo>
                    <a:pt x="526" y="746"/>
                    <a:pt x="526" y="746"/>
                    <a:pt x="526" y="746"/>
                  </a:cubicBezTo>
                  <a:cubicBezTo>
                    <a:pt x="524" y="748"/>
                    <a:pt x="520" y="748"/>
                    <a:pt x="518" y="746"/>
                  </a:cubicBezTo>
                  <a:cubicBezTo>
                    <a:pt x="433" y="684"/>
                    <a:pt x="433" y="684"/>
                    <a:pt x="433" y="684"/>
                  </a:cubicBezTo>
                  <a:cubicBezTo>
                    <a:pt x="349" y="684"/>
                    <a:pt x="349" y="684"/>
                    <a:pt x="349" y="684"/>
                  </a:cubicBezTo>
                  <a:cubicBezTo>
                    <a:pt x="264" y="746"/>
                    <a:pt x="264" y="746"/>
                    <a:pt x="264" y="746"/>
                  </a:cubicBezTo>
                  <a:cubicBezTo>
                    <a:pt x="263" y="747"/>
                    <a:pt x="261" y="748"/>
                    <a:pt x="259" y="748"/>
                  </a:cubicBezTo>
                  <a:close/>
                  <a:moveTo>
                    <a:pt x="149" y="666"/>
                  </a:moveTo>
                  <a:cubicBezTo>
                    <a:pt x="259" y="730"/>
                    <a:pt x="259" y="730"/>
                    <a:pt x="259" y="730"/>
                  </a:cubicBezTo>
                  <a:cubicBezTo>
                    <a:pt x="342" y="669"/>
                    <a:pt x="342" y="669"/>
                    <a:pt x="342" y="669"/>
                  </a:cubicBezTo>
                  <a:cubicBezTo>
                    <a:pt x="343" y="668"/>
                    <a:pt x="345" y="668"/>
                    <a:pt x="346" y="668"/>
                  </a:cubicBezTo>
                  <a:cubicBezTo>
                    <a:pt x="435" y="668"/>
                    <a:pt x="435" y="668"/>
                    <a:pt x="435" y="668"/>
                  </a:cubicBezTo>
                  <a:cubicBezTo>
                    <a:pt x="435" y="668"/>
                    <a:pt x="435" y="668"/>
                    <a:pt x="435" y="668"/>
                  </a:cubicBezTo>
                  <a:cubicBezTo>
                    <a:pt x="437" y="668"/>
                    <a:pt x="439" y="668"/>
                    <a:pt x="440" y="669"/>
                  </a:cubicBezTo>
                  <a:cubicBezTo>
                    <a:pt x="523" y="730"/>
                    <a:pt x="523" y="730"/>
                    <a:pt x="523" y="730"/>
                  </a:cubicBezTo>
                  <a:cubicBezTo>
                    <a:pt x="633" y="666"/>
                    <a:pt x="633" y="666"/>
                    <a:pt x="633" y="666"/>
                  </a:cubicBezTo>
                  <a:cubicBezTo>
                    <a:pt x="622" y="564"/>
                    <a:pt x="622" y="564"/>
                    <a:pt x="622" y="564"/>
                  </a:cubicBezTo>
                  <a:cubicBezTo>
                    <a:pt x="622" y="562"/>
                    <a:pt x="622" y="561"/>
                    <a:pt x="623" y="559"/>
                  </a:cubicBezTo>
                  <a:cubicBezTo>
                    <a:pt x="668" y="482"/>
                    <a:pt x="668" y="482"/>
                    <a:pt x="668" y="482"/>
                  </a:cubicBezTo>
                  <a:cubicBezTo>
                    <a:pt x="668" y="481"/>
                    <a:pt x="670" y="479"/>
                    <a:pt x="671" y="479"/>
                  </a:cubicBezTo>
                  <a:cubicBezTo>
                    <a:pt x="765" y="437"/>
                    <a:pt x="765" y="437"/>
                    <a:pt x="765" y="437"/>
                  </a:cubicBezTo>
                  <a:cubicBezTo>
                    <a:pt x="765" y="310"/>
                    <a:pt x="765" y="310"/>
                    <a:pt x="765" y="310"/>
                  </a:cubicBezTo>
                  <a:cubicBezTo>
                    <a:pt x="671" y="268"/>
                    <a:pt x="671" y="268"/>
                    <a:pt x="671" y="268"/>
                  </a:cubicBezTo>
                  <a:cubicBezTo>
                    <a:pt x="669" y="268"/>
                    <a:pt x="668" y="267"/>
                    <a:pt x="667" y="265"/>
                  </a:cubicBezTo>
                  <a:cubicBezTo>
                    <a:pt x="623" y="188"/>
                    <a:pt x="623" y="188"/>
                    <a:pt x="623" y="188"/>
                  </a:cubicBezTo>
                  <a:cubicBezTo>
                    <a:pt x="622" y="187"/>
                    <a:pt x="622" y="185"/>
                    <a:pt x="622" y="183"/>
                  </a:cubicBezTo>
                  <a:cubicBezTo>
                    <a:pt x="633" y="81"/>
                    <a:pt x="633" y="81"/>
                    <a:pt x="633" y="81"/>
                  </a:cubicBezTo>
                  <a:cubicBezTo>
                    <a:pt x="522" y="18"/>
                    <a:pt x="522" y="18"/>
                    <a:pt x="522" y="18"/>
                  </a:cubicBezTo>
                  <a:cubicBezTo>
                    <a:pt x="440" y="78"/>
                    <a:pt x="440" y="78"/>
                    <a:pt x="440" y="78"/>
                  </a:cubicBezTo>
                  <a:cubicBezTo>
                    <a:pt x="438" y="79"/>
                    <a:pt x="437" y="80"/>
                    <a:pt x="435" y="80"/>
                  </a:cubicBezTo>
                  <a:cubicBezTo>
                    <a:pt x="346" y="80"/>
                    <a:pt x="346" y="80"/>
                    <a:pt x="346" y="80"/>
                  </a:cubicBezTo>
                  <a:cubicBezTo>
                    <a:pt x="346" y="80"/>
                    <a:pt x="346" y="80"/>
                    <a:pt x="346" y="80"/>
                  </a:cubicBezTo>
                  <a:cubicBezTo>
                    <a:pt x="344" y="80"/>
                    <a:pt x="343" y="79"/>
                    <a:pt x="341" y="78"/>
                  </a:cubicBezTo>
                  <a:cubicBezTo>
                    <a:pt x="258" y="18"/>
                    <a:pt x="258" y="18"/>
                    <a:pt x="258" y="18"/>
                  </a:cubicBezTo>
                  <a:cubicBezTo>
                    <a:pt x="148" y="82"/>
                    <a:pt x="148" y="82"/>
                    <a:pt x="148" y="82"/>
                  </a:cubicBezTo>
                  <a:cubicBezTo>
                    <a:pt x="159" y="184"/>
                    <a:pt x="159" y="184"/>
                    <a:pt x="159" y="184"/>
                  </a:cubicBezTo>
                  <a:cubicBezTo>
                    <a:pt x="159" y="185"/>
                    <a:pt x="159" y="187"/>
                    <a:pt x="158" y="189"/>
                  </a:cubicBezTo>
                  <a:cubicBezTo>
                    <a:pt x="114" y="266"/>
                    <a:pt x="114" y="266"/>
                    <a:pt x="114" y="266"/>
                  </a:cubicBezTo>
                  <a:cubicBezTo>
                    <a:pt x="113" y="267"/>
                    <a:pt x="112" y="268"/>
                    <a:pt x="110" y="269"/>
                  </a:cubicBezTo>
                  <a:cubicBezTo>
                    <a:pt x="16" y="310"/>
                    <a:pt x="16" y="310"/>
                    <a:pt x="16" y="310"/>
                  </a:cubicBezTo>
                  <a:cubicBezTo>
                    <a:pt x="16" y="438"/>
                    <a:pt x="16" y="438"/>
                    <a:pt x="16" y="438"/>
                  </a:cubicBezTo>
                  <a:cubicBezTo>
                    <a:pt x="110" y="479"/>
                    <a:pt x="110" y="479"/>
                    <a:pt x="110" y="479"/>
                  </a:cubicBezTo>
                  <a:cubicBezTo>
                    <a:pt x="112" y="480"/>
                    <a:pt x="113" y="481"/>
                    <a:pt x="114" y="482"/>
                  </a:cubicBezTo>
                  <a:cubicBezTo>
                    <a:pt x="158" y="559"/>
                    <a:pt x="158" y="559"/>
                    <a:pt x="158" y="559"/>
                  </a:cubicBezTo>
                  <a:cubicBezTo>
                    <a:pt x="159" y="561"/>
                    <a:pt x="160" y="563"/>
                    <a:pt x="160" y="564"/>
                  </a:cubicBezTo>
                  <a:lnTo>
                    <a:pt x="149" y="666"/>
                  </a:lnTo>
                  <a:close/>
                  <a:moveTo>
                    <a:pt x="391" y="547"/>
                  </a:moveTo>
                  <a:cubicBezTo>
                    <a:pt x="344" y="547"/>
                    <a:pt x="301" y="529"/>
                    <a:pt x="268" y="496"/>
                  </a:cubicBezTo>
                  <a:cubicBezTo>
                    <a:pt x="235" y="464"/>
                    <a:pt x="217" y="420"/>
                    <a:pt x="217" y="374"/>
                  </a:cubicBezTo>
                  <a:cubicBezTo>
                    <a:pt x="217" y="328"/>
                    <a:pt x="235" y="284"/>
                    <a:pt x="268" y="251"/>
                  </a:cubicBezTo>
                  <a:cubicBezTo>
                    <a:pt x="301" y="219"/>
                    <a:pt x="344" y="201"/>
                    <a:pt x="391" y="201"/>
                  </a:cubicBezTo>
                  <a:cubicBezTo>
                    <a:pt x="486" y="201"/>
                    <a:pt x="564" y="278"/>
                    <a:pt x="564" y="374"/>
                  </a:cubicBezTo>
                  <a:cubicBezTo>
                    <a:pt x="564" y="469"/>
                    <a:pt x="486" y="547"/>
                    <a:pt x="391" y="547"/>
                  </a:cubicBezTo>
                  <a:close/>
                  <a:moveTo>
                    <a:pt x="391" y="217"/>
                  </a:moveTo>
                  <a:cubicBezTo>
                    <a:pt x="349" y="217"/>
                    <a:pt x="309" y="233"/>
                    <a:pt x="279" y="263"/>
                  </a:cubicBezTo>
                  <a:cubicBezTo>
                    <a:pt x="250" y="292"/>
                    <a:pt x="233" y="332"/>
                    <a:pt x="233" y="374"/>
                  </a:cubicBezTo>
                  <a:cubicBezTo>
                    <a:pt x="233" y="416"/>
                    <a:pt x="250" y="455"/>
                    <a:pt x="279" y="485"/>
                  </a:cubicBezTo>
                  <a:cubicBezTo>
                    <a:pt x="309" y="515"/>
                    <a:pt x="349" y="531"/>
                    <a:pt x="391" y="531"/>
                  </a:cubicBezTo>
                  <a:cubicBezTo>
                    <a:pt x="477" y="531"/>
                    <a:pt x="548" y="461"/>
                    <a:pt x="548" y="374"/>
                  </a:cubicBezTo>
                  <a:cubicBezTo>
                    <a:pt x="548" y="287"/>
                    <a:pt x="477" y="217"/>
                    <a:pt x="391" y="2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64"/>
            <p:cNvSpPr>
              <a:spLocks noEditPoints="1"/>
            </p:cNvSpPr>
            <p:nvPr/>
          </p:nvSpPr>
          <p:spPr bwMode="auto">
            <a:xfrm>
              <a:off x="7227888" y="531813"/>
              <a:ext cx="239713" cy="249238"/>
            </a:xfrm>
            <a:custGeom>
              <a:avLst/>
              <a:gdLst>
                <a:gd name="T0" fmla="*/ 149 w 373"/>
                <a:gd name="T1" fmla="*/ 382 h 387"/>
                <a:gd name="T2" fmla="*/ 95 w 373"/>
                <a:gd name="T3" fmla="*/ 319 h 387"/>
                <a:gd name="T4" fmla="*/ 38 w 373"/>
                <a:gd name="T5" fmla="*/ 321 h 387"/>
                <a:gd name="T6" fmla="*/ 4 w 373"/>
                <a:gd name="T7" fmla="*/ 255 h 387"/>
                <a:gd name="T8" fmla="*/ 32 w 373"/>
                <a:gd name="T9" fmla="*/ 177 h 387"/>
                <a:gd name="T10" fmla="*/ 2 w 373"/>
                <a:gd name="T11" fmla="*/ 128 h 387"/>
                <a:gd name="T12" fmla="*/ 42 w 373"/>
                <a:gd name="T13" fmla="*/ 66 h 387"/>
                <a:gd name="T14" fmla="*/ 124 w 373"/>
                <a:gd name="T15" fmla="*/ 51 h 387"/>
                <a:gd name="T16" fmla="*/ 150 w 373"/>
                <a:gd name="T17" fmla="*/ 1 h 387"/>
                <a:gd name="T18" fmla="*/ 224 w 373"/>
                <a:gd name="T19" fmla="*/ 4 h 387"/>
                <a:gd name="T20" fmla="*/ 278 w 373"/>
                <a:gd name="T21" fmla="*/ 68 h 387"/>
                <a:gd name="T22" fmla="*/ 335 w 373"/>
                <a:gd name="T23" fmla="*/ 65 h 387"/>
                <a:gd name="T24" fmla="*/ 369 w 373"/>
                <a:gd name="T25" fmla="*/ 131 h 387"/>
                <a:gd name="T26" fmla="*/ 341 w 373"/>
                <a:gd name="T27" fmla="*/ 210 h 387"/>
                <a:gd name="T28" fmla="*/ 371 w 373"/>
                <a:gd name="T29" fmla="*/ 258 h 387"/>
                <a:gd name="T30" fmla="*/ 331 w 373"/>
                <a:gd name="T31" fmla="*/ 320 h 387"/>
                <a:gd name="T32" fmla="*/ 249 w 373"/>
                <a:gd name="T33" fmla="*/ 335 h 387"/>
                <a:gd name="T34" fmla="*/ 223 w 373"/>
                <a:gd name="T35" fmla="*/ 386 h 387"/>
                <a:gd name="T36" fmla="*/ 156 w 373"/>
                <a:gd name="T37" fmla="*/ 387 h 387"/>
                <a:gd name="T38" fmla="*/ 101 w 373"/>
                <a:gd name="T39" fmla="*/ 303 h 387"/>
                <a:gd name="T40" fmla="*/ 142 w 373"/>
                <a:gd name="T41" fmla="*/ 328 h 387"/>
                <a:gd name="T42" fmla="*/ 217 w 373"/>
                <a:gd name="T43" fmla="*/ 370 h 387"/>
                <a:gd name="T44" fmla="*/ 239 w 373"/>
                <a:gd name="T45" fmla="*/ 323 h 387"/>
                <a:gd name="T46" fmla="*/ 281 w 373"/>
                <a:gd name="T47" fmla="*/ 299 h 387"/>
                <a:gd name="T48" fmla="*/ 355 w 373"/>
                <a:gd name="T49" fmla="*/ 255 h 387"/>
                <a:gd name="T50" fmla="*/ 325 w 373"/>
                <a:gd name="T51" fmla="*/ 213 h 387"/>
                <a:gd name="T52" fmla="*/ 326 w 373"/>
                <a:gd name="T53" fmla="*/ 165 h 387"/>
                <a:gd name="T54" fmla="*/ 324 w 373"/>
                <a:gd name="T55" fmla="*/ 78 h 387"/>
                <a:gd name="T56" fmla="*/ 272 w 373"/>
                <a:gd name="T57" fmla="*/ 83 h 387"/>
                <a:gd name="T58" fmla="*/ 231 w 373"/>
                <a:gd name="T59" fmla="*/ 58 h 387"/>
                <a:gd name="T60" fmla="*/ 156 w 373"/>
                <a:gd name="T61" fmla="*/ 17 h 387"/>
                <a:gd name="T62" fmla="*/ 134 w 373"/>
                <a:gd name="T63" fmla="*/ 64 h 387"/>
                <a:gd name="T64" fmla="*/ 92 w 373"/>
                <a:gd name="T65" fmla="*/ 87 h 387"/>
                <a:gd name="T66" fmla="*/ 18 w 373"/>
                <a:gd name="T67" fmla="*/ 132 h 387"/>
                <a:gd name="T68" fmla="*/ 48 w 373"/>
                <a:gd name="T69" fmla="*/ 174 h 387"/>
                <a:gd name="T70" fmla="*/ 47 w 373"/>
                <a:gd name="T71" fmla="*/ 222 h 387"/>
                <a:gd name="T72" fmla="*/ 49 w 373"/>
                <a:gd name="T73" fmla="*/ 308 h 387"/>
                <a:gd name="T74" fmla="*/ 97 w 373"/>
                <a:gd name="T75" fmla="*/ 302 h 387"/>
                <a:gd name="T76" fmla="*/ 144 w 373"/>
                <a:gd name="T77" fmla="*/ 270 h 387"/>
                <a:gd name="T78" fmla="*/ 187 w 373"/>
                <a:gd name="T79" fmla="*/ 105 h 387"/>
                <a:gd name="T80" fmla="*/ 271 w 373"/>
                <a:gd name="T81" fmla="*/ 169 h 387"/>
                <a:gd name="T82" fmla="*/ 186 w 373"/>
                <a:gd name="T83" fmla="*/ 281 h 387"/>
                <a:gd name="T84" fmla="*/ 124 w 373"/>
                <a:gd name="T85" fmla="*/ 158 h 387"/>
                <a:gd name="T86" fmla="*/ 186 w 373"/>
                <a:gd name="T87" fmla="*/ 265 h 387"/>
                <a:gd name="T88" fmla="*/ 256 w 373"/>
                <a:gd name="T89" fmla="*/ 174 h 387"/>
                <a:gd name="T90" fmla="*/ 187 w 373"/>
                <a:gd name="T91" fmla="*/ 121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3" h="387">
                  <a:moveTo>
                    <a:pt x="156" y="387"/>
                  </a:moveTo>
                  <a:cubicBezTo>
                    <a:pt x="153" y="387"/>
                    <a:pt x="150" y="385"/>
                    <a:pt x="149" y="382"/>
                  </a:cubicBezTo>
                  <a:cubicBezTo>
                    <a:pt x="128" y="337"/>
                    <a:pt x="128" y="337"/>
                    <a:pt x="128" y="337"/>
                  </a:cubicBezTo>
                  <a:cubicBezTo>
                    <a:pt x="95" y="319"/>
                    <a:pt x="95" y="319"/>
                    <a:pt x="95" y="319"/>
                  </a:cubicBezTo>
                  <a:cubicBezTo>
                    <a:pt x="46" y="325"/>
                    <a:pt x="46" y="325"/>
                    <a:pt x="46" y="325"/>
                  </a:cubicBezTo>
                  <a:cubicBezTo>
                    <a:pt x="43" y="325"/>
                    <a:pt x="40" y="324"/>
                    <a:pt x="38" y="321"/>
                  </a:cubicBezTo>
                  <a:cubicBezTo>
                    <a:pt x="4" y="264"/>
                    <a:pt x="4" y="264"/>
                    <a:pt x="4" y="264"/>
                  </a:cubicBezTo>
                  <a:cubicBezTo>
                    <a:pt x="2" y="261"/>
                    <a:pt x="2" y="258"/>
                    <a:pt x="4" y="255"/>
                  </a:cubicBezTo>
                  <a:cubicBezTo>
                    <a:pt x="33" y="215"/>
                    <a:pt x="33" y="215"/>
                    <a:pt x="33" y="215"/>
                  </a:cubicBezTo>
                  <a:cubicBezTo>
                    <a:pt x="32" y="177"/>
                    <a:pt x="32" y="177"/>
                    <a:pt x="32" y="177"/>
                  </a:cubicBezTo>
                  <a:cubicBezTo>
                    <a:pt x="2" y="137"/>
                    <a:pt x="2" y="137"/>
                    <a:pt x="2" y="137"/>
                  </a:cubicBezTo>
                  <a:cubicBezTo>
                    <a:pt x="0" y="135"/>
                    <a:pt x="0" y="131"/>
                    <a:pt x="2" y="128"/>
                  </a:cubicBezTo>
                  <a:cubicBezTo>
                    <a:pt x="34" y="70"/>
                    <a:pt x="34" y="70"/>
                    <a:pt x="34" y="70"/>
                  </a:cubicBezTo>
                  <a:cubicBezTo>
                    <a:pt x="36" y="67"/>
                    <a:pt x="39" y="66"/>
                    <a:pt x="42" y="66"/>
                  </a:cubicBezTo>
                  <a:cubicBezTo>
                    <a:pt x="91" y="71"/>
                    <a:pt x="91" y="71"/>
                    <a:pt x="91" y="71"/>
                  </a:cubicBezTo>
                  <a:cubicBezTo>
                    <a:pt x="124" y="51"/>
                    <a:pt x="124" y="51"/>
                    <a:pt x="124" y="51"/>
                  </a:cubicBezTo>
                  <a:cubicBezTo>
                    <a:pt x="143" y="6"/>
                    <a:pt x="143" y="6"/>
                    <a:pt x="143" y="6"/>
                  </a:cubicBezTo>
                  <a:cubicBezTo>
                    <a:pt x="144" y="3"/>
                    <a:pt x="147" y="1"/>
                    <a:pt x="150" y="1"/>
                  </a:cubicBezTo>
                  <a:cubicBezTo>
                    <a:pt x="217" y="0"/>
                    <a:pt x="217" y="0"/>
                    <a:pt x="217" y="0"/>
                  </a:cubicBezTo>
                  <a:cubicBezTo>
                    <a:pt x="220" y="0"/>
                    <a:pt x="223" y="1"/>
                    <a:pt x="224" y="4"/>
                  </a:cubicBezTo>
                  <a:cubicBezTo>
                    <a:pt x="245" y="49"/>
                    <a:pt x="245" y="49"/>
                    <a:pt x="245" y="49"/>
                  </a:cubicBezTo>
                  <a:cubicBezTo>
                    <a:pt x="278" y="68"/>
                    <a:pt x="278" y="68"/>
                    <a:pt x="278" y="68"/>
                  </a:cubicBezTo>
                  <a:cubicBezTo>
                    <a:pt x="327" y="62"/>
                    <a:pt x="327" y="62"/>
                    <a:pt x="327" y="62"/>
                  </a:cubicBezTo>
                  <a:cubicBezTo>
                    <a:pt x="330" y="61"/>
                    <a:pt x="333" y="63"/>
                    <a:pt x="335" y="65"/>
                  </a:cubicBezTo>
                  <a:cubicBezTo>
                    <a:pt x="369" y="123"/>
                    <a:pt x="369" y="123"/>
                    <a:pt x="369" y="123"/>
                  </a:cubicBezTo>
                  <a:cubicBezTo>
                    <a:pt x="371" y="125"/>
                    <a:pt x="371" y="129"/>
                    <a:pt x="369" y="131"/>
                  </a:cubicBezTo>
                  <a:cubicBezTo>
                    <a:pt x="340" y="172"/>
                    <a:pt x="340" y="172"/>
                    <a:pt x="340" y="172"/>
                  </a:cubicBezTo>
                  <a:cubicBezTo>
                    <a:pt x="341" y="210"/>
                    <a:pt x="341" y="210"/>
                    <a:pt x="341" y="210"/>
                  </a:cubicBezTo>
                  <a:cubicBezTo>
                    <a:pt x="371" y="249"/>
                    <a:pt x="371" y="249"/>
                    <a:pt x="371" y="249"/>
                  </a:cubicBezTo>
                  <a:cubicBezTo>
                    <a:pt x="373" y="252"/>
                    <a:pt x="373" y="255"/>
                    <a:pt x="371" y="258"/>
                  </a:cubicBezTo>
                  <a:cubicBezTo>
                    <a:pt x="339" y="316"/>
                    <a:pt x="339" y="316"/>
                    <a:pt x="339" y="316"/>
                  </a:cubicBezTo>
                  <a:cubicBezTo>
                    <a:pt x="337" y="319"/>
                    <a:pt x="334" y="321"/>
                    <a:pt x="331" y="320"/>
                  </a:cubicBezTo>
                  <a:cubicBezTo>
                    <a:pt x="282" y="316"/>
                    <a:pt x="282" y="316"/>
                    <a:pt x="282" y="316"/>
                  </a:cubicBezTo>
                  <a:cubicBezTo>
                    <a:pt x="249" y="335"/>
                    <a:pt x="249" y="335"/>
                    <a:pt x="249" y="335"/>
                  </a:cubicBezTo>
                  <a:cubicBezTo>
                    <a:pt x="230" y="381"/>
                    <a:pt x="230" y="381"/>
                    <a:pt x="230" y="381"/>
                  </a:cubicBezTo>
                  <a:cubicBezTo>
                    <a:pt x="229" y="384"/>
                    <a:pt x="226" y="386"/>
                    <a:pt x="223" y="386"/>
                  </a:cubicBezTo>
                  <a:cubicBezTo>
                    <a:pt x="156" y="387"/>
                    <a:pt x="156" y="387"/>
                    <a:pt x="156" y="387"/>
                  </a:cubicBezTo>
                  <a:cubicBezTo>
                    <a:pt x="156" y="387"/>
                    <a:pt x="156" y="387"/>
                    <a:pt x="156" y="387"/>
                  </a:cubicBezTo>
                  <a:close/>
                  <a:moveTo>
                    <a:pt x="97" y="302"/>
                  </a:moveTo>
                  <a:cubicBezTo>
                    <a:pt x="98" y="302"/>
                    <a:pt x="99" y="303"/>
                    <a:pt x="101" y="303"/>
                  </a:cubicBezTo>
                  <a:cubicBezTo>
                    <a:pt x="138" y="324"/>
                    <a:pt x="138" y="324"/>
                    <a:pt x="138" y="324"/>
                  </a:cubicBezTo>
                  <a:cubicBezTo>
                    <a:pt x="140" y="325"/>
                    <a:pt x="141" y="326"/>
                    <a:pt x="142" y="328"/>
                  </a:cubicBezTo>
                  <a:cubicBezTo>
                    <a:pt x="161" y="371"/>
                    <a:pt x="161" y="371"/>
                    <a:pt x="161" y="371"/>
                  </a:cubicBezTo>
                  <a:cubicBezTo>
                    <a:pt x="217" y="370"/>
                    <a:pt x="217" y="370"/>
                    <a:pt x="217" y="370"/>
                  </a:cubicBezTo>
                  <a:cubicBezTo>
                    <a:pt x="236" y="326"/>
                    <a:pt x="236" y="326"/>
                    <a:pt x="236" y="326"/>
                  </a:cubicBezTo>
                  <a:cubicBezTo>
                    <a:pt x="236" y="325"/>
                    <a:pt x="237" y="324"/>
                    <a:pt x="239" y="323"/>
                  </a:cubicBezTo>
                  <a:cubicBezTo>
                    <a:pt x="276" y="301"/>
                    <a:pt x="276" y="301"/>
                    <a:pt x="276" y="301"/>
                  </a:cubicBezTo>
                  <a:cubicBezTo>
                    <a:pt x="277" y="300"/>
                    <a:pt x="279" y="299"/>
                    <a:pt x="281" y="299"/>
                  </a:cubicBezTo>
                  <a:cubicBezTo>
                    <a:pt x="327" y="304"/>
                    <a:pt x="327" y="304"/>
                    <a:pt x="327" y="304"/>
                  </a:cubicBezTo>
                  <a:cubicBezTo>
                    <a:pt x="355" y="255"/>
                    <a:pt x="355" y="255"/>
                    <a:pt x="355" y="255"/>
                  </a:cubicBezTo>
                  <a:cubicBezTo>
                    <a:pt x="326" y="217"/>
                    <a:pt x="326" y="217"/>
                    <a:pt x="326" y="217"/>
                  </a:cubicBezTo>
                  <a:cubicBezTo>
                    <a:pt x="325" y="216"/>
                    <a:pt x="325" y="214"/>
                    <a:pt x="325" y="213"/>
                  </a:cubicBezTo>
                  <a:cubicBezTo>
                    <a:pt x="324" y="169"/>
                    <a:pt x="324" y="169"/>
                    <a:pt x="324" y="169"/>
                  </a:cubicBezTo>
                  <a:cubicBezTo>
                    <a:pt x="324" y="168"/>
                    <a:pt x="325" y="166"/>
                    <a:pt x="326" y="165"/>
                  </a:cubicBezTo>
                  <a:cubicBezTo>
                    <a:pt x="353" y="126"/>
                    <a:pt x="353" y="126"/>
                    <a:pt x="353" y="126"/>
                  </a:cubicBezTo>
                  <a:cubicBezTo>
                    <a:pt x="324" y="78"/>
                    <a:pt x="324" y="78"/>
                    <a:pt x="324" y="78"/>
                  </a:cubicBezTo>
                  <a:cubicBezTo>
                    <a:pt x="277" y="84"/>
                    <a:pt x="277" y="84"/>
                    <a:pt x="277" y="84"/>
                  </a:cubicBezTo>
                  <a:cubicBezTo>
                    <a:pt x="276" y="84"/>
                    <a:pt x="274" y="84"/>
                    <a:pt x="272" y="83"/>
                  </a:cubicBezTo>
                  <a:cubicBezTo>
                    <a:pt x="235" y="62"/>
                    <a:pt x="235" y="62"/>
                    <a:pt x="235" y="62"/>
                  </a:cubicBezTo>
                  <a:cubicBezTo>
                    <a:pt x="233" y="61"/>
                    <a:pt x="232" y="60"/>
                    <a:pt x="231" y="58"/>
                  </a:cubicBezTo>
                  <a:cubicBezTo>
                    <a:pt x="212" y="16"/>
                    <a:pt x="212" y="16"/>
                    <a:pt x="212" y="16"/>
                  </a:cubicBezTo>
                  <a:cubicBezTo>
                    <a:pt x="156" y="17"/>
                    <a:pt x="156" y="17"/>
                    <a:pt x="156" y="17"/>
                  </a:cubicBezTo>
                  <a:cubicBezTo>
                    <a:pt x="137" y="60"/>
                    <a:pt x="137" y="60"/>
                    <a:pt x="137" y="60"/>
                  </a:cubicBezTo>
                  <a:cubicBezTo>
                    <a:pt x="137" y="61"/>
                    <a:pt x="136" y="63"/>
                    <a:pt x="134" y="64"/>
                  </a:cubicBezTo>
                  <a:cubicBezTo>
                    <a:pt x="97" y="86"/>
                    <a:pt x="97" y="86"/>
                    <a:pt x="97" y="86"/>
                  </a:cubicBezTo>
                  <a:cubicBezTo>
                    <a:pt x="96" y="87"/>
                    <a:pt x="94" y="87"/>
                    <a:pt x="92" y="87"/>
                  </a:cubicBezTo>
                  <a:cubicBezTo>
                    <a:pt x="46" y="83"/>
                    <a:pt x="46" y="83"/>
                    <a:pt x="46" y="83"/>
                  </a:cubicBezTo>
                  <a:cubicBezTo>
                    <a:pt x="18" y="132"/>
                    <a:pt x="18" y="132"/>
                    <a:pt x="18" y="132"/>
                  </a:cubicBezTo>
                  <a:cubicBezTo>
                    <a:pt x="47" y="169"/>
                    <a:pt x="47" y="169"/>
                    <a:pt x="47" y="169"/>
                  </a:cubicBezTo>
                  <a:cubicBezTo>
                    <a:pt x="48" y="171"/>
                    <a:pt x="48" y="172"/>
                    <a:pt x="48" y="174"/>
                  </a:cubicBezTo>
                  <a:cubicBezTo>
                    <a:pt x="49" y="217"/>
                    <a:pt x="49" y="217"/>
                    <a:pt x="49" y="217"/>
                  </a:cubicBezTo>
                  <a:cubicBezTo>
                    <a:pt x="49" y="219"/>
                    <a:pt x="48" y="220"/>
                    <a:pt x="47" y="222"/>
                  </a:cubicBezTo>
                  <a:cubicBezTo>
                    <a:pt x="20" y="260"/>
                    <a:pt x="20" y="260"/>
                    <a:pt x="20" y="260"/>
                  </a:cubicBezTo>
                  <a:cubicBezTo>
                    <a:pt x="49" y="308"/>
                    <a:pt x="49" y="308"/>
                    <a:pt x="49" y="308"/>
                  </a:cubicBezTo>
                  <a:cubicBezTo>
                    <a:pt x="96" y="302"/>
                    <a:pt x="96" y="302"/>
                    <a:pt x="96" y="302"/>
                  </a:cubicBezTo>
                  <a:cubicBezTo>
                    <a:pt x="96" y="302"/>
                    <a:pt x="96" y="302"/>
                    <a:pt x="97" y="302"/>
                  </a:cubicBezTo>
                  <a:close/>
                  <a:moveTo>
                    <a:pt x="186" y="281"/>
                  </a:moveTo>
                  <a:cubicBezTo>
                    <a:pt x="172" y="281"/>
                    <a:pt x="157" y="277"/>
                    <a:pt x="144" y="270"/>
                  </a:cubicBezTo>
                  <a:cubicBezTo>
                    <a:pt x="101" y="246"/>
                    <a:pt x="86" y="193"/>
                    <a:pt x="110" y="150"/>
                  </a:cubicBezTo>
                  <a:cubicBezTo>
                    <a:pt x="125" y="123"/>
                    <a:pt x="155" y="105"/>
                    <a:pt x="187" y="105"/>
                  </a:cubicBezTo>
                  <a:cubicBezTo>
                    <a:pt x="201" y="105"/>
                    <a:pt x="216" y="109"/>
                    <a:pt x="229" y="116"/>
                  </a:cubicBezTo>
                  <a:cubicBezTo>
                    <a:pt x="250" y="128"/>
                    <a:pt x="265" y="147"/>
                    <a:pt x="271" y="169"/>
                  </a:cubicBezTo>
                  <a:cubicBezTo>
                    <a:pt x="278" y="192"/>
                    <a:pt x="275" y="215"/>
                    <a:pt x="263" y="236"/>
                  </a:cubicBezTo>
                  <a:cubicBezTo>
                    <a:pt x="248" y="264"/>
                    <a:pt x="218" y="281"/>
                    <a:pt x="186" y="281"/>
                  </a:cubicBezTo>
                  <a:close/>
                  <a:moveTo>
                    <a:pt x="187" y="121"/>
                  </a:moveTo>
                  <a:cubicBezTo>
                    <a:pt x="160" y="121"/>
                    <a:pt x="136" y="135"/>
                    <a:pt x="124" y="158"/>
                  </a:cubicBezTo>
                  <a:cubicBezTo>
                    <a:pt x="104" y="193"/>
                    <a:pt x="117" y="237"/>
                    <a:pt x="151" y="256"/>
                  </a:cubicBezTo>
                  <a:cubicBezTo>
                    <a:pt x="162" y="262"/>
                    <a:pt x="174" y="265"/>
                    <a:pt x="186" y="265"/>
                  </a:cubicBezTo>
                  <a:cubicBezTo>
                    <a:pt x="213" y="265"/>
                    <a:pt x="237" y="251"/>
                    <a:pt x="249" y="228"/>
                  </a:cubicBezTo>
                  <a:cubicBezTo>
                    <a:pt x="259" y="211"/>
                    <a:pt x="261" y="192"/>
                    <a:pt x="256" y="174"/>
                  </a:cubicBezTo>
                  <a:cubicBezTo>
                    <a:pt x="250" y="155"/>
                    <a:pt x="238" y="140"/>
                    <a:pt x="222" y="130"/>
                  </a:cubicBezTo>
                  <a:cubicBezTo>
                    <a:pt x="211" y="124"/>
                    <a:pt x="199" y="121"/>
                    <a:pt x="187" y="1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68" name="Group 267"/>
          <p:cNvGrpSpPr/>
          <p:nvPr userDrawn="1"/>
        </p:nvGrpSpPr>
        <p:grpSpPr>
          <a:xfrm>
            <a:off x="2953703" y="3617643"/>
            <a:ext cx="861060" cy="861060"/>
            <a:chOff x="1485900" y="2057400"/>
            <a:chExt cx="1028700" cy="1028700"/>
          </a:xfrm>
        </p:grpSpPr>
        <p:sp>
          <p:nvSpPr>
            <p:cNvPr id="326" name="Freeform 9"/>
            <p:cNvSpPr>
              <a:spLocks/>
            </p:cNvSpPr>
            <p:nvPr/>
          </p:nvSpPr>
          <p:spPr bwMode="auto">
            <a:xfrm>
              <a:off x="1485900" y="2057400"/>
              <a:ext cx="1028700" cy="1028700"/>
            </a:xfrm>
            <a:custGeom>
              <a:avLst/>
              <a:gdLst>
                <a:gd name="T0" fmla="*/ 1600 w 1600"/>
                <a:gd name="T1" fmla="*/ 800 h 1600"/>
                <a:gd name="T2" fmla="*/ 800 w 1600"/>
                <a:gd name="T3" fmla="*/ 1600 h 1600"/>
                <a:gd name="T4" fmla="*/ 0 w 1600"/>
                <a:gd name="T5" fmla="*/ 800 h 1600"/>
                <a:gd name="T6" fmla="*/ 0 w 1600"/>
                <a:gd name="T7" fmla="*/ 800 h 1600"/>
                <a:gd name="T8" fmla="*/ 800 w 1600"/>
                <a:gd name="T9" fmla="*/ 0 h 1600"/>
                <a:gd name="T10" fmla="*/ 1600 w 1600"/>
                <a:gd name="T11" fmla="*/ 800 h 1600"/>
              </a:gdLst>
              <a:ahLst/>
              <a:cxnLst>
                <a:cxn ang="0">
                  <a:pos x="T0" y="T1"/>
                </a:cxn>
                <a:cxn ang="0">
                  <a:pos x="T2" y="T3"/>
                </a:cxn>
                <a:cxn ang="0">
                  <a:pos x="T4" y="T5"/>
                </a:cxn>
                <a:cxn ang="0">
                  <a:pos x="T6" y="T7"/>
                </a:cxn>
                <a:cxn ang="0">
                  <a:pos x="T8" y="T9"/>
                </a:cxn>
                <a:cxn ang="0">
                  <a:pos x="T10" y="T11"/>
                </a:cxn>
              </a:cxnLst>
              <a:rect l="0" t="0" r="r" b="b"/>
              <a:pathLst>
                <a:path w="1600" h="1600">
                  <a:moveTo>
                    <a:pt x="1600" y="800"/>
                  </a:moveTo>
                  <a:cubicBezTo>
                    <a:pt x="1600" y="1240"/>
                    <a:pt x="1240" y="1600"/>
                    <a:pt x="800" y="1600"/>
                  </a:cubicBezTo>
                  <a:cubicBezTo>
                    <a:pt x="360" y="1600"/>
                    <a:pt x="0" y="1240"/>
                    <a:pt x="0" y="800"/>
                  </a:cubicBezTo>
                  <a:cubicBezTo>
                    <a:pt x="0" y="800"/>
                    <a:pt x="0" y="800"/>
                    <a:pt x="0" y="800"/>
                  </a:cubicBezTo>
                  <a:cubicBezTo>
                    <a:pt x="0" y="360"/>
                    <a:pt x="360" y="0"/>
                    <a:pt x="800" y="0"/>
                  </a:cubicBezTo>
                  <a:cubicBezTo>
                    <a:pt x="1240" y="0"/>
                    <a:pt x="1600" y="360"/>
                    <a:pt x="1600" y="800"/>
                  </a:cubicBez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Freeform 222"/>
            <p:cNvSpPr>
              <a:spLocks noEditPoints="1"/>
            </p:cNvSpPr>
            <p:nvPr/>
          </p:nvSpPr>
          <p:spPr bwMode="auto">
            <a:xfrm>
              <a:off x="1820863" y="2263775"/>
              <a:ext cx="369888" cy="487363"/>
            </a:xfrm>
            <a:custGeom>
              <a:avLst/>
              <a:gdLst>
                <a:gd name="T0" fmla="*/ 383 w 574"/>
                <a:gd name="T1" fmla="*/ 757 h 757"/>
                <a:gd name="T2" fmla="*/ 191 w 574"/>
                <a:gd name="T3" fmla="*/ 757 h 757"/>
                <a:gd name="T4" fmla="*/ 167 w 574"/>
                <a:gd name="T5" fmla="*/ 734 h 757"/>
                <a:gd name="T6" fmla="*/ 167 w 574"/>
                <a:gd name="T7" fmla="*/ 678 h 757"/>
                <a:gd name="T8" fmla="*/ 84 w 574"/>
                <a:gd name="T9" fmla="*/ 499 h 757"/>
                <a:gd name="T10" fmla="*/ 55 w 574"/>
                <a:gd name="T11" fmla="*/ 456 h 757"/>
                <a:gd name="T12" fmla="*/ 29 w 574"/>
                <a:gd name="T13" fmla="*/ 412 h 757"/>
                <a:gd name="T14" fmla="*/ 27 w 574"/>
                <a:gd name="T15" fmla="*/ 408 h 757"/>
                <a:gd name="T16" fmla="*/ 0 w 574"/>
                <a:gd name="T17" fmla="*/ 287 h 757"/>
                <a:gd name="T18" fmla="*/ 287 w 574"/>
                <a:gd name="T19" fmla="*/ 0 h 757"/>
                <a:gd name="T20" fmla="*/ 574 w 574"/>
                <a:gd name="T21" fmla="*/ 287 h 757"/>
                <a:gd name="T22" fmla="*/ 547 w 574"/>
                <a:gd name="T23" fmla="*/ 408 h 757"/>
                <a:gd name="T24" fmla="*/ 545 w 574"/>
                <a:gd name="T25" fmla="*/ 412 h 757"/>
                <a:gd name="T26" fmla="*/ 519 w 574"/>
                <a:gd name="T27" fmla="*/ 456 h 757"/>
                <a:gd name="T28" fmla="*/ 490 w 574"/>
                <a:gd name="T29" fmla="*/ 499 h 757"/>
                <a:gd name="T30" fmla="*/ 407 w 574"/>
                <a:gd name="T31" fmla="*/ 678 h 757"/>
                <a:gd name="T32" fmla="*/ 407 w 574"/>
                <a:gd name="T33" fmla="*/ 734 h 757"/>
                <a:gd name="T34" fmla="*/ 383 w 574"/>
                <a:gd name="T35" fmla="*/ 757 h 757"/>
                <a:gd name="T36" fmla="*/ 287 w 574"/>
                <a:gd name="T37" fmla="*/ 16 h 757"/>
                <a:gd name="T38" fmla="*/ 16 w 574"/>
                <a:gd name="T39" fmla="*/ 287 h 757"/>
                <a:gd name="T40" fmla="*/ 41 w 574"/>
                <a:gd name="T41" fmla="*/ 401 h 757"/>
                <a:gd name="T42" fmla="*/ 43 w 574"/>
                <a:gd name="T43" fmla="*/ 404 h 757"/>
                <a:gd name="T44" fmla="*/ 43 w 574"/>
                <a:gd name="T45" fmla="*/ 405 h 757"/>
                <a:gd name="T46" fmla="*/ 68 w 574"/>
                <a:gd name="T47" fmla="*/ 447 h 757"/>
                <a:gd name="T48" fmla="*/ 69 w 574"/>
                <a:gd name="T49" fmla="*/ 447 h 757"/>
                <a:gd name="T50" fmla="*/ 97 w 574"/>
                <a:gd name="T51" fmla="*/ 490 h 757"/>
                <a:gd name="T52" fmla="*/ 183 w 574"/>
                <a:gd name="T53" fmla="*/ 678 h 757"/>
                <a:gd name="T54" fmla="*/ 183 w 574"/>
                <a:gd name="T55" fmla="*/ 734 h 757"/>
                <a:gd name="T56" fmla="*/ 191 w 574"/>
                <a:gd name="T57" fmla="*/ 741 h 757"/>
                <a:gd name="T58" fmla="*/ 383 w 574"/>
                <a:gd name="T59" fmla="*/ 741 h 757"/>
                <a:gd name="T60" fmla="*/ 391 w 574"/>
                <a:gd name="T61" fmla="*/ 734 h 757"/>
                <a:gd name="T62" fmla="*/ 391 w 574"/>
                <a:gd name="T63" fmla="*/ 678 h 757"/>
                <a:gd name="T64" fmla="*/ 477 w 574"/>
                <a:gd name="T65" fmla="*/ 490 h 757"/>
                <a:gd name="T66" fmla="*/ 505 w 574"/>
                <a:gd name="T67" fmla="*/ 447 h 757"/>
                <a:gd name="T68" fmla="*/ 506 w 574"/>
                <a:gd name="T69" fmla="*/ 447 h 757"/>
                <a:gd name="T70" fmla="*/ 531 w 574"/>
                <a:gd name="T71" fmla="*/ 405 h 757"/>
                <a:gd name="T72" fmla="*/ 531 w 574"/>
                <a:gd name="T73" fmla="*/ 404 h 757"/>
                <a:gd name="T74" fmla="*/ 532 w 574"/>
                <a:gd name="T75" fmla="*/ 402 h 757"/>
                <a:gd name="T76" fmla="*/ 558 w 574"/>
                <a:gd name="T77" fmla="*/ 287 h 757"/>
                <a:gd name="T78" fmla="*/ 287 w 574"/>
                <a:gd name="T79" fmla="*/ 16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4" h="757">
                  <a:moveTo>
                    <a:pt x="383" y="757"/>
                  </a:moveTo>
                  <a:cubicBezTo>
                    <a:pt x="191" y="757"/>
                    <a:pt x="191" y="757"/>
                    <a:pt x="191" y="757"/>
                  </a:cubicBezTo>
                  <a:cubicBezTo>
                    <a:pt x="178" y="757"/>
                    <a:pt x="167" y="746"/>
                    <a:pt x="167" y="734"/>
                  </a:cubicBezTo>
                  <a:cubicBezTo>
                    <a:pt x="167" y="678"/>
                    <a:pt x="167" y="678"/>
                    <a:pt x="167" y="678"/>
                  </a:cubicBezTo>
                  <a:cubicBezTo>
                    <a:pt x="167" y="625"/>
                    <a:pt x="125" y="561"/>
                    <a:pt x="84" y="499"/>
                  </a:cubicBezTo>
                  <a:cubicBezTo>
                    <a:pt x="74" y="485"/>
                    <a:pt x="64" y="470"/>
                    <a:pt x="55" y="456"/>
                  </a:cubicBezTo>
                  <a:cubicBezTo>
                    <a:pt x="45" y="442"/>
                    <a:pt x="36" y="428"/>
                    <a:pt x="29" y="412"/>
                  </a:cubicBezTo>
                  <a:cubicBezTo>
                    <a:pt x="28" y="410"/>
                    <a:pt x="27" y="408"/>
                    <a:pt x="27" y="408"/>
                  </a:cubicBezTo>
                  <a:cubicBezTo>
                    <a:pt x="9" y="370"/>
                    <a:pt x="0" y="329"/>
                    <a:pt x="0" y="287"/>
                  </a:cubicBezTo>
                  <a:cubicBezTo>
                    <a:pt x="0" y="129"/>
                    <a:pt x="129" y="0"/>
                    <a:pt x="287" y="0"/>
                  </a:cubicBezTo>
                  <a:cubicBezTo>
                    <a:pt x="445" y="0"/>
                    <a:pt x="574" y="129"/>
                    <a:pt x="574" y="287"/>
                  </a:cubicBezTo>
                  <a:cubicBezTo>
                    <a:pt x="574" y="329"/>
                    <a:pt x="565" y="370"/>
                    <a:pt x="547" y="408"/>
                  </a:cubicBezTo>
                  <a:cubicBezTo>
                    <a:pt x="547" y="408"/>
                    <a:pt x="546" y="411"/>
                    <a:pt x="545" y="412"/>
                  </a:cubicBezTo>
                  <a:cubicBezTo>
                    <a:pt x="538" y="428"/>
                    <a:pt x="529" y="442"/>
                    <a:pt x="519" y="456"/>
                  </a:cubicBezTo>
                  <a:cubicBezTo>
                    <a:pt x="510" y="470"/>
                    <a:pt x="500" y="485"/>
                    <a:pt x="490" y="499"/>
                  </a:cubicBezTo>
                  <a:cubicBezTo>
                    <a:pt x="449" y="561"/>
                    <a:pt x="407" y="625"/>
                    <a:pt x="407" y="678"/>
                  </a:cubicBezTo>
                  <a:cubicBezTo>
                    <a:pt x="407" y="734"/>
                    <a:pt x="407" y="734"/>
                    <a:pt x="407" y="734"/>
                  </a:cubicBezTo>
                  <a:cubicBezTo>
                    <a:pt x="407" y="746"/>
                    <a:pt x="396" y="757"/>
                    <a:pt x="383" y="757"/>
                  </a:cubicBezTo>
                  <a:close/>
                  <a:moveTo>
                    <a:pt x="287" y="16"/>
                  </a:moveTo>
                  <a:cubicBezTo>
                    <a:pt x="138" y="16"/>
                    <a:pt x="16" y="138"/>
                    <a:pt x="16" y="287"/>
                  </a:cubicBezTo>
                  <a:cubicBezTo>
                    <a:pt x="16" y="327"/>
                    <a:pt x="25" y="365"/>
                    <a:pt x="41" y="401"/>
                  </a:cubicBezTo>
                  <a:cubicBezTo>
                    <a:pt x="42" y="402"/>
                    <a:pt x="42" y="403"/>
                    <a:pt x="43" y="404"/>
                  </a:cubicBezTo>
                  <a:cubicBezTo>
                    <a:pt x="43" y="405"/>
                    <a:pt x="43" y="405"/>
                    <a:pt x="43" y="405"/>
                  </a:cubicBezTo>
                  <a:cubicBezTo>
                    <a:pt x="50" y="420"/>
                    <a:pt x="59" y="434"/>
                    <a:pt x="68" y="447"/>
                  </a:cubicBezTo>
                  <a:cubicBezTo>
                    <a:pt x="69" y="447"/>
                    <a:pt x="69" y="447"/>
                    <a:pt x="69" y="447"/>
                  </a:cubicBezTo>
                  <a:cubicBezTo>
                    <a:pt x="78" y="462"/>
                    <a:pt x="87" y="476"/>
                    <a:pt x="97" y="490"/>
                  </a:cubicBezTo>
                  <a:cubicBezTo>
                    <a:pt x="141" y="557"/>
                    <a:pt x="183" y="621"/>
                    <a:pt x="183" y="678"/>
                  </a:cubicBezTo>
                  <a:cubicBezTo>
                    <a:pt x="183" y="734"/>
                    <a:pt x="183" y="734"/>
                    <a:pt x="183" y="734"/>
                  </a:cubicBezTo>
                  <a:cubicBezTo>
                    <a:pt x="183" y="738"/>
                    <a:pt x="187" y="741"/>
                    <a:pt x="191" y="741"/>
                  </a:cubicBezTo>
                  <a:cubicBezTo>
                    <a:pt x="383" y="741"/>
                    <a:pt x="383" y="741"/>
                    <a:pt x="383" y="741"/>
                  </a:cubicBezTo>
                  <a:cubicBezTo>
                    <a:pt x="387" y="741"/>
                    <a:pt x="391" y="738"/>
                    <a:pt x="391" y="734"/>
                  </a:cubicBezTo>
                  <a:cubicBezTo>
                    <a:pt x="391" y="678"/>
                    <a:pt x="391" y="678"/>
                    <a:pt x="391" y="678"/>
                  </a:cubicBezTo>
                  <a:cubicBezTo>
                    <a:pt x="391" y="621"/>
                    <a:pt x="433" y="557"/>
                    <a:pt x="477" y="490"/>
                  </a:cubicBezTo>
                  <a:cubicBezTo>
                    <a:pt x="486" y="476"/>
                    <a:pt x="496" y="462"/>
                    <a:pt x="505" y="447"/>
                  </a:cubicBezTo>
                  <a:cubicBezTo>
                    <a:pt x="506" y="447"/>
                    <a:pt x="506" y="447"/>
                    <a:pt x="506" y="447"/>
                  </a:cubicBezTo>
                  <a:cubicBezTo>
                    <a:pt x="515" y="434"/>
                    <a:pt x="524" y="420"/>
                    <a:pt x="531" y="405"/>
                  </a:cubicBezTo>
                  <a:cubicBezTo>
                    <a:pt x="531" y="404"/>
                    <a:pt x="531" y="404"/>
                    <a:pt x="531" y="404"/>
                  </a:cubicBezTo>
                  <a:cubicBezTo>
                    <a:pt x="532" y="403"/>
                    <a:pt x="532" y="402"/>
                    <a:pt x="532" y="402"/>
                  </a:cubicBezTo>
                  <a:cubicBezTo>
                    <a:pt x="549" y="365"/>
                    <a:pt x="558" y="327"/>
                    <a:pt x="558" y="287"/>
                  </a:cubicBezTo>
                  <a:cubicBezTo>
                    <a:pt x="558" y="138"/>
                    <a:pt x="436" y="16"/>
                    <a:pt x="287"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Freeform 223"/>
            <p:cNvSpPr>
              <a:spLocks noEditPoints="1"/>
            </p:cNvSpPr>
            <p:nvPr/>
          </p:nvSpPr>
          <p:spPr bwMode="auto">
            <a:xfrm>
              <a:off x="1928813" y="2768600"/>
              <a:ext cx="153988" cy="31750"/>
            </a:xfrm>
            <a:custGeom>
              <a:avLst/>
              <a:gdLst>
                <a:gd name="T0" fmla="*/ 221 w 240"/>
                <a:gd name="T1" fmla="*/ 50 h 50"/>
                <a:gd name="T2" fmla="*/ 19 w 240"/>
                <a:gd name="T3" fmla="*/ 50 h 50"/>
                <a:gd name="T4" fmla="*/ 0 w 240"/>
                <a:gd name="T5" fmla="*/ 31 h 50"/>
                <a:gd name="T6" fmla="*/ 0 w 240"/>
                <a:gd name="T7" fmla="*/ 19 h 50"/>
                <a:gd name="T8" fmla="*/ 19 w 240"/>
                <a:gd name="T9" fmla="*/ 0 h 50"/>
                <a:gd name="T10" fmla="*/ 221 w 240"/>
                <a:gd name="T11" fmla="*/ 0 h 50"/>
                <a:gd name="T12" fmla="*/ 240 w 240"/>
                <a:gd name="T13" fmla="*/ 19 h 50"/>
                <a:gd name="T14" fmla="*/ 240 w 240"/>
                <a:gd name="T15" fmla="*/ 31 h 50"/>
                <a:gd name="T16" fmla="*/ 221 w 240"/>
                <a:gd name="T17" fmla="*/ 50 h 50"/>
                <a:gd name="T18" fmla="*/ 19 w 240"/>
                <a:gd name="T19" fmla="*/ 16 h 50"/>
                <a:gd name="T20" fmla="*/ 16 w 240"/>
                <a:gd name="T21" fmla="*/ 19 h 50"/>
                <a:gd name="T22" fmla="*/ 16 w 240"/>
                <a:gd name="T23" fmla="*/ 31 h 50"/>
                <a:gd name="T24" fmla="*/ 19 w 240"/>
                <a:gd name="T25" fmla="*/ 34 h 50"/>
                <a:gd name="T26" fmla="*/ 221 w 240"/>
                <a:gd name="T27" fmla="*/ 34 h 50"/>
                <a:gd name="T28" fmla="*/ 224 w 240"/>
                <a:gd name="T29" fmla="*/ 31 h 50"/>
                <a:gd name="T30" fmla="*/ 224 w 240"/>
                <a:gd name="T31" fmla="*/ 19 h 50"/>
                <a:gd name="T32" fmla="*/ 221 w 240"/>
                <a:gd name="T33" fmla="*/ 16 h 50"/>
                <a:gd name="T34" fmla="*/ 19 w 240"/>
                <a:gd name="T35"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0">
                  <a:moveTo>
                    <a:pt x="221" y="50"/>
                  </a:moveTo>
                  <a:cubicBezTo>
                    <a:pt x="19" y="50"/>
                    <a:pt x="19" y="50"/>
                    <a:pt x="19" y="50"/>
                  </a:cubicBezTo>
                  <a:cubicBezTo>
                    <a:pt x="9" y="50"/>
                    <a:pt x="0" y="42"/>
                    <a:pt x="0" y="31"/>
                  </a:cubicBezTo>
                  <a:cubicBezTo>
                    <a:pt x="0" y="19"/>
                    <a:pt x="0" y="19"/>
                    <a:pt x="0" y="19"/>
                  </a:cubicBezTo>
                  <a:cubicBezTo>
                    <a:pt x="0" y="8"/>
                    <a:pt x="9" y="0"/>
                    <a:pt x="19" y="0"/>
                  </a:cubicBezTo>
                  <a:cubicBezTo>
                    <a:pt x="221" y="0"/>
                    <a:pt x="221" y="0"/>
                    <a:pt x="221" y="0"/>
                  </a:cubicBezTo>
                  <a:cubicBezTo>
                    <a:pt x="231" y="0"/>
                    <a:pt x="240" y="8"/>
                    <a:pt x="240" y="19"/>
                  </a:cubicBezTo>
                  <a:cubicBezTo>
                    <a:pt x="240" y="31"/>
                    <a:pt x="240" y="31"/>
                    <a:pt x="240" y="31"/>
                  </a:cubicBezTo>
                  <a:cubicBezTo>
                    <a:pt x="240" y="42"/>
                    <a:pt x="231" y="50"/>
                    <a:pt x="221" y="50"/>
                  </a:cubicBezTo>
                  <a:close/>
                  <a:moveTo>
                    <a:pt x="19" y="16"/>
                  </a:moveTo>
                  <a:cubicBezTo>
                    <a:pt x="18" y="16"/>
                    <a:pt x="16" y="17"/>
                    <a:pt x="16" y="19"/>
                  </a:cubicBezTo>
                  <a:cubicBezTo>
                    <a:pt x="16" y="31"/>
                    <a:pt x="16" y="31"/>
                    <a:pt x="16" y="31"/>
                  </a:cubicBezTo>
                  <a:cubicBezTo>
                    <a:pt x="16" y="33"/>
                    <a:pt x="18" y="34"/>
                    <a:pt x="19" y="34"/>
                  </a:cubicBezTo>
                  <a:cubicBezTo>
                    <a:pt x="221" y="34"/>
                    <a:pt x="221" y="34"/>
                    <a:pt x="221" y="34"/>
                  </a:cubicBezTo>
                  <a:cubicBezTo>
                    <a:pt x="222" y="34"/>
                    <a:pt x="224" y="33"/>
                    <a:pt x="224" y="31"/>
                  </a:cubicBezTo>
                  <a:cubicBezTo>
                    <a:pt x="224" y="19"/>
                    <a:pt x="224" y="19"/>
                    <a:pt x="224" y="19"/>
                  </a:cubicBezTo>
                  <a:cubicBezTo>
                    <a:pt x="224" y="17"/>
                    <a:pt x="222" y="16"/>
                    <a:pt x="221" y="16"/>
                  </a:cubicBezTo>
                  <a:lnTo>
                    <a:pt x="19"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Freeform 224"/>
            <p:cNvSpPr>
              <a:spLocks noEditPoints="1"/>
            </p:cNvSpPr>
            <p:nvPr/>
          </p:nvSpPr>
          <p:spPr bwMode="auto">
            <a:xfrm>
              <a:off x="1944688" y="2811463"/>
              <a:ext cx="122238" cy="31750"/>
            </a:xfrm>
            <a:custGeom>
              <a:avLst/>
              <a:gdLst>
                <a:gd name="T0" fmla="*/ 173 w 192"/>
                <a:gd name="T1" fmla="*/ 50 h 50"/>
                <a:gd name="T2" fmla="*/ 19 w 192"/>
                <a:gd name="T3" fmla="*/ 50 h 50"/>
                <a:gd name="T4" fmla="*/ 0 w 192"/>
                <a:gd name="T5" fmla="*/ 31 h 50"/>
                <a:gd name="T6" fmla="*/ 0 w 192"/>
                <a:gd name="T7" fmla="*/ 18 h 50"/>
                <a:gd name="T8" fmla="*/ 19 w 192"/>
                <a:gd name="T9" fmla="*/ 0 h 50"/>
                <a:gd name="T10" fmla="*/ 173 w 192"/>
                <a:gd name="T11" fmla="*/ 0 h 50"/>
                <a:gd name="T12" fmla="*/ 192 w 192"/>
                <a:gd name="T13" fmla="*/ 18 h 50"/>
                <a:gd name="T14" fmla="*/ 192 w 192"/>
                <a:gd name="T15" fmla="*/ 31 h 50"/>
                <a:gd name="T16" fmla="*/ 173 w 192"/>
                <a:gd name="T17" fmla="*/ 50 h 50"/>
                <a:gd name="T18" fmla="*/ 19 w 192"/>
                <a:gd name="T19" fmla="*/ 16 h 50"/>
                <a:gd name="T20" fmla="*/ 16 w 192"/>
                <a:gd name="T21" fmla="*/ 18 h 50"/>
                <a:gd name="T22" fmla="*/ 16 w 192"/>
                <a:gd name="T23" fmla="*/ 31 h 50"/>
                <a:gd name="T24" fmla="*/ 19 w 192"/>
                <a:gd name="T25" fmla="*/ 34 h 50"/>
                <a:gd name="T26" fmla="*/ 173 w 192"/>
                <a:gd name="T27" fmla="*/ 34 h 50"/>
                <a:gd name="T28" fmla="*/ 176 w 192"/>
                <a:gd name="T29" fmla="*/ 31 h 50"/>
                <a:gd name="T30" fmla="*/ 176 w 192"/>
                <a:gd name="T31" fmla="*/ 18 h 50"/>
                <a:gd name="T32" fmla="*/ 173 w 192"/>
                <a:gd name="T33" fmla="*/ 16 h 50"/>
                <a:gd name="T34" fmla="*/ 19 w 192"/>
                <a:gd name="T35"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50">
                  <a:moveTo>
                    <a:pt x="173" y="50"/>
                  </a:moveTo>
                  <a:cubicBezTo>
                    <a:pt x="19" y="50"/>
                    <a:pt x="19" y="50"/>
                    <a:pt x="19" y="50"/>
                  </a:cubicBezTo>
                  <a:cubicBezTo>
                    <a:pt x="9" y="50"/>
                    <a:pt x="0" y="42"/>
                    <a:pt x="0" y="31"/>
                  </a:cubicBezTo>
                  <a:cubicBezTo>
                    <a:pt x="0" y="18"/>
                    <a:pt x="0" y="18"/>
                    <a:pt x="0" y="18"/>
                  </a:cubicBezTo>
                  <a:cubicBezTo>
                    <a:pt x="0" y="8"/>
                    <a:pt x="9" y="0"/>
                    <a:pt x="19" y="0"/>
                  </a:cubicBezTo>
                  <a:cubicBezTo>
                    <a:pt x="173" y="0"/>
                    <a:pt x="173" y="0"/>
                    <a:pt x="173" y="0"/>
                  </a:cubicBezTo>
                  <a:cubicBezTo>
                    <a:pt x="183" y="0"/>
                    <a:pt x="192" y="8"/>
                    <a:pt x="192" y="18"/>
                  </a:cubicBezTo>
                  <a:cubicBezTo>
                    <a:pt x="192" y="31"/>
                    <a:pt x="192" y="31"/>
                    <a:pt x="192" y="31"/>
                  </a:cubicBezTo>
                  <a:cubicBezTo>
                    <a:pt x="192" y="42"/>
                    <a:pt x="183" y="50"/>
                    <a:pt x="173" y="50"/>
                  </a:cubicBezTo>
                  <a:close/>
                  <a:moveTo>
                    <a:pt x="19" y="16"/>
                  </a:moveTo>
                  <a:cubicBezTo>
                    <a:pt x="18" y="16"/>
                    <a:pt x="16" y="17"/>
                    <a:pt x="16" y="18"/>
                  </a:cubicBezTo>
                  <a:cubicBezTo>
                    <a:pt x="16" y="31"/>
                    <a:pt x="16" y="31"/>
                    <a:pt x="16" y="31"/>
                  </a:cubicBezTo>
                  <a:cubicBezTo>
                    <a:pt x="16" y="33"/>
                    <a:pt x="18" y="34"/>
                    <a:pt x="19" y="34"/>
                  </a:cubicBezTo>
                  <a:cubicBezTo>
                    <a:pt x="173" y="34"/>
                    <a:pt x="173" y="34"/>
                    <a:pt x="173" y="34"/>
                  </a:cubicBezTo>
                  <a:cubicBezTo>
                    <a:pt x="174" y="34"/>
                    <a:pt x="176" y="33"/>
                    <a:pt x="176" y="31"/>
                  </a:cubicBezTo>
                  <a:cubicBezTo>
                    <a:pt x="176" y="18"/>
                    <a:pt x="176" y="18"/>
                    <a:pt x="176" y="18"/>
                  </a:cubicBezTo>
                  <a:cubicBezTo>
                    <a:pt x="176" y="17"/>
                    <a:pt x="174" y="16"/>
                    <a:pt x="173" y="16"/>
                  </a:cubicBezTo>
                  <a:lnTo>
                    <a:pt x="19"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Freeform 225"/>
            <p:cNvSpPr>
              <a:spLocks noEditPoints="1"/>
            </p:cNvSpPr>
            <p:nvPr/>
          </p:nvSpPr>
          <p:spPr bwMode="auto">
            <a:xfrm>
              <a:off x="1958975" y="2854325"/>
              <a:ext cx="93663" cy="33338"/>
            </a:xfrm>
            <a:custGeom>
              <a:avLst/>
              <a:gdLst>
                <a:gd name="T0" fmla="*/ 125 w 144"/>
                <a:gd name="T1" fmla="*/ 51 h 51"/>
                <a:gd name="T2" fmla="*/ 19 w 144"/>
                <a:gd name="T3" fmla="*/ 51 h 51"/>
                <a:gd name="T4" fmla="*/ 0 w 144"/>
                <a:gd name="T5" fmla="*/ 32 h 51"/>
                <a:gd name="T6" fmla="*/ 0 w 144"/>
                <a:gd name="T7" fmla="*/ 19 h 51"/>
                <a:gd name="T8" fmla="*/ 19 w 144"/>
                <a:gd name="T9" fmla="*/ 0 h 51"/>
                <a:gd name="T10" fmla="*/ 125 w 144"/>
                <a:gd name="T11" fmla="*/ 0 h 51"/>
                <a:gd name="T12" fmla="*/ 144 w 144"/>
                <a:gd name="T13" fmla="*/ 19 h 51"/>
                <a:gd name="T14" fmla="*/ 144 w 144"/>
                <a:gd name="T15" fmla="*/ 32 h 51"/>
                <a:gd name="T16" fmla="*/ 125 w 144"/>
                <a:gd name="T17" fmla="*/ 51 h 51"/>
                <a:gd name="T18" fmla="*/ 19 w 144"/>
                <a:gd name="T19" fmla="*/ 16 h 51"/>
                <a:gd name="T20" fmla="*/ 16 w 144"/>
                <a:gd name="T21" fmla="*/ 19 h 51"/>
                <a:gd name="T22" fmla="*/ 16 w 144"/>
                <a:gd name="T23" fmla="*/ 32 h 51"/>
                <a:gd name="T24" fmla="*/ 19 w 144"/>
                <a:gd name="T25" fmla="*/ 35 h 51"/>
                <a:gd name="T26" fmla="*/ 125 w 144"/>
                <a:gd name="T27" fmla="*/ 35 h 51"/>
                <a:gd name="T28" fmla="*/ 128 w 144"/>
                <a:gd name="T29" fmla="*/ 32 h 51"/>
                <a:gd name="T30" fmla="*/ 128 w 144"/>
                <a:gd name="T31" fmla="*/ 19 h 51"/>
                <a:gd name="T32" fmla="*/ 125 w 144"/>
                <a:gd name="T33" fmla="*/ 16 h 51"/>
                <a:gd name="T34" fmla="*/ 19 w 144"/>
                <a:gd name="T35" fmla="*/ 1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51">
                  <a:moveTo>
                    <a:pt x="125" y="51"/>
                  </a:moveTo>
                  <a:cubicBezTo>
                    <a:pt x="19" y="51"/>
                    <a:pt x="19" y="51"/>
                    <a:pt x="19" y="51"/>
                  </a:cubicBezTo>
                  <a:cubicBezTo>
                    <a:pt x="9" y="51"/>
                    <a:pt x="0" y="42"/>
                    <a:pt x="0" y="32"/>
                  </a:cubicBezTo>
                  <a:cubicBezTo>
                    <a:pt x="0" y="19"/>
                    <a:pt x="0" y="19"/>
                    <a:pt x="0" y="19"/>
                  </a:cubicBezTo>
                  <a:cubicBezTo>
                    <a:pt x="0" y="9"/>
                    <a:pt x="9" y="0"/>
                    <a:pt x="19" y="0"/>
                  </a:cubicBezTo>
                  <a:cubicBezTo>
                    <a:pt x="125" y="0"/>
                    <a:pt x="125" y="0"/>
                    <a:pt x="125" y="0"/>
                  </a:cubicBezTo>
                  <a:cubicBezTo>
                    <a:pt x="135" y="0"/>
                    <a:pt x="144" y="9"/>
                    <a:pt x="144" y="19"/>
                  </a:cubicBezTo>
                  <a:cubicBezTo>
                    <a:pt x="144" y="32"/>
                    <a:pt x="144" y="32"/>
                    <a:pt x="144" y="32"/>
                  </a:cubicBezTo>
                  <a:cubicBezTo>
                    <a:pt x="144" y="42"/>
                    <a:pt x="135" y="51"/>
                    <a:pt x="125" y="51"/>
                  </a:cubicBezTo>
                  <a:close/>
                  <a:moveTo>
                    <a:pt x="19" y="16"/>
                  </a:moveTo>
                  <a:cubicBezTo>
                    <a:pt x="18" y="16"/>
                    <a:pt x="16" y="18"/>
                    <a:pt x="16" y="19"/>
                  </a:cubicBezTo>
                  <a:cubicBezTo>
                    <a:pt x="16" y="32"/>
                    <a:pt x="16" y="32"/>
                    <a:pt x="16" y="32"/>
                  </a:cubicBezTo>
                  <a:cubicBezTo>
                    <a:pt x="16" y="34"/>
                    <a:pt x="18" y="35"/>
                    <a:pt x="19" y="35"/>
                  </a:cubicBezTo>
                  <a:cubicBezTo>
                    <a:pt x="125" y="35"/>
                    <a:pt x="125" y="35"/>
                    <a:pt x="125" y="35"/>
                  </a:cubicBezTo>
                  <a:cubicBezTo>
                    <a:pt x="126" y="35"/>
                    <a:pt x="128" y="34"/>
                    <a:pt x="128" y="32"/>
                  </a:cubicBezTo>
                  <a:cubicBezTo>
                    <a:pt x="128" y="19"/>
                    <a:pt x="128" y="19"/>
                    <a:pt x="128" y="19"/>
                  </a:cubicBezTo>
                  <a:cubicBezTo>
                    <a:pt x="128" y="18"/>
                    <a:pt x="126" y="16"/>
                    <a:pt x="125" y="16"/>
                  </a:cubicBezTo>
                  <a:lnTo>
                    <a:pt x="19"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Freeform 226"/>
            <p:cNvSpPr>
              <a:spLocks/>
            </p:cNvSpPr>
            <p:nvPr/>
          </p:nvSpPr>
          <p:spPr bwMode="auto">
            <a:xfrm>
              <a:off x="1866900" y="2316163"/>
              <a:ext cx="112713" cy="150813"/>
            </a:xfrm>
            <a:custGeom>
              <a:avLst/>
              <a:gdLst>
                <a:gd name="T0" fmla="*/ 8 w 177"/>
                <a:gd name="T1" fmla="*/ 234 h 234"/>
                <a:gd name="T2" fmla="*/ 0 w 177"/>
                <a:gd name="T3" fmla="*/ 226 h 234"/>
                <a:gd name="T4" fmla="*/ 169 w 177"/>
                <a:gd name="T5" fmla="*/ 0 h 234"/>
                <a:gd name="T6" fmla="*/ 177 w 177"/>
                <a:gd name="T7" fmla="*/ 8 h 234"/>
                <a:gd name="T8" fmla="*/ 169 w 177"/>
                <a:gd name="T9" fmla="*/ 16 h 234"/>
                <a:gd name="T10" fmla="*/ 16 w 177"/>
                <a:gd name="T11" fmla="*/ 226 h 234"/>
                <a:gd name="T12" fmla="*/ 8 w 177"/>
                <a:gd name="T13" fmla="*/ 234 h 234"/>
              </a:gdLst>
              <a:ahLst/>
              <a:cxnLst>
                <a:cxn ang="0">
                  <a:pos x="T0" y="T1"/>
                </a:cxn>
                <a:cxn ang="0">
                  <a:pos x="T2" y="T3"/>
                </a:cxn>
                <a:cxn ang="0">
                  <a:pos x="T4" y="T5"/>
                </a:cxn>
                <a:cxn ang="0">
                  <a:pos x="T6" y="T7"/>
                </a:cxn>
                <a:cxn ang="0">
                  <a:pos x="T8" y="T9"/>
                </a:cxn>
                <a:cxn ang="0">
                  <a:pos x="T10" y="T11"/>
                </a:cxn>
                <a:cxn ang="0">
                  <a:pos x="T12" y="T13"/>
                </a:cxn>
              </a:cxnLst>
              <a:rect l="0" t="0" r="r" b="b"/>
              <a:pathLst>
                <a:path w="177" h="234">
                  <a:moveTo>
                    <a:pt x="8" y="234"/>
                  </a:moveTo>
                  <a:cubicBezTo>
                    <a:pt x="4" y="234"/>
                    <a:pt x="0" y="230"/>
                    <a:pt x="0" y="226"/>
                  </a:cubicBezTo>
                  <a:cubicBezTo>
                    <a:pt x="0" y="79"/>
                    <a:pt x="120" y="0"/>
                    <a:pt x="169" y="0"/>
                  </a:cubicBezTo>
                  <a:cubicBezTo>
                    <a:pt x="173" y="0"/>
                    <a:pt x="177" y="3"/>
                    <a:pt x="177" y="8"/>
                  </a:cubicBezTo>
                  <a:cubicBezTo>
                    <a:pt x="177" y="12"/>
                    <a:pt x="173" y="16"/>
                    <a:pt x="169" y="16"/>
                  </a:cubicBezTo>
                  <a:cubicBezTo>
                    <a:pt x="130" y="16"/>
                    <a:pt x="16" y="88"/>
                    <a:pt x="16" y="226"/>
                  </a:cubicBezTo>
                  <a:cubicBezTo>
                    <a:pt x="16" y="230"/>
                    <a:pt x="12" y="234"/>
                    <a:pt x="8" y="2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32" name="Group 331"/>
          <p:cNvGrpSpPr/>
          <p:nvPr userDrawn="1"/>
        </p:nvGrpSpPr>
        <p:grpSpPr>
          <a:xfrm>
            <a:off x="5329238" y="1398866"/>
            <a:ext cx="861060" cy="861060"/>
            <a:chOff x="6629400" y="3086100"/>
            <a:chExt cx="1028700" cy="1028700"/>
          </a:xfrm>
        </p:grpSpPr>
        <p:sp>
          <p:nvSpPr>
            <p:cNvPr id="333" name="Freeform 30"/>
            <p:cNvSpPr>
              <a:spLocks/>
            </p:cNvSpPr>
            <p:nvPr/>
          </p:nvSpPr>
          <p:spPr bwMode="auto">
            <a:xfrm>
              <a:off x="6629400" y="3086100"/>
              <a:ext cx="1028700" cy="1028700"/>
            </a:xfrm>
            <a:custGeom>
              <a:avLst/>
              <a:gdLst>
                <a:gd name="T0" fmla="*/ 1600 w 1600"/>
                <a:gd name="T1" fmla="*/ 800 h 1600"/>
                <a:gd name="T2" fmla="*/ 800 w 1600"/>
                <a:gd name="T3" fmla="*/ 1600 h 1600"/>
                <a:gd name="T4" fmla="*/ 800 w 1600"/>
                <a:gd name="T5" fmla="*/ 1600 h 1600"/>
                <a:gd name="T6" fmla="*/ 0 w 1600"/>
                <a:gd name="T7" fmla="*/ 800 h 1600"/>
                <a:gd name="T8" fmla="*/ 800 w 1600"/>
                <a:gd name="T9" fmla="*/ 0 h 1600"/>
                <a:gd name="T10" fmla="*/ 800 w 1600"/>
                <a:gd name="T11" fmla="*/ 0 h 1600"/>
                <a:gd name="T12" fmla="*/ 1600 w 1600"/>
                <a:gd name="T13" fmla="*/ 800 h 1600"/>
              </a:gdLst>
              <a:ahLst/>
              <a:cxnLst>
                <a:cxn ang="0">
                  <a:pos x="T0" y="T1"/>
                </a:cxn>
                <a:cxn ang="0">
                  <a:pos x="T2" y="T3"/>
                </a:cxn>
                <a:cxn ang="0">
                  <a:pos x="T4" y="T5"/>
                </a:cxn>
                <a:cxn ang="0">
                  <a:pos x="T6" y="T7"/>
                </a:cxn>
                <a:cxn ang="0">
                  <a:pos x="T8" y="T9"/>
                </a:cxn>
                <a:cxn ang="0">
                  <a:pos x="T10" y="T11"/>
                </a:cxn>
                <a:cxn ang="0">
                  <a:pos x="T12" y="T13"/>
                </a:cxn>
              </a:cxnLst>
              <a:rect l="0" t="0" r="r" b="b"/>
              <a:pathLst>
                <a:path w="1600" h="1600">
                  <a:moveTo>
                    <a:pt x="1600" y="800"/>
                  </a:moveTo>
                  <a:cubicBezTo>
                    <a:pt x="1600" y="1240"/>
                    <a:pt x="1240" y="1600"/>
                    <a:pt x="800" y="1600"/>
                  </a:cubicBezTo>
                  <a:cubicBezTo>
                    <a:pt x="800" y="1600"/>
                    <a:pt x="800" y="1600"/>
                    <a:pt x="800" y="1600"/>
                  </a:cubicBezTo>
                  <a:cubicBezTo>
                    <a:pt x="360" y="1600"/>
                    <a:pt x="0" y="1240"/>
                    <a:pt x="0" y="800"/>
                  </a:cubicBezTo>
                  <a:cubicBezTo>
                    <a:pt x="0" y="360"/>
                    <a:pt x="360" y="0"/>
                    <a:pt x="800" y="0"/>
                  </a:cubicBezTo>
                  <a:cubicBezTo>
                    <a:pt x="800" y="0"/>
                    <a:pt x="800" y="0"/>
                    <a:pt x="800" y="0"/>
                  </a:cubicBezTo>
                  <a:cubicBezTo>
                    <a:pt x="1240" y="0"/>
                    <a:pt x="1600" y="360"/>
                    <a:pt x="1600" y="800"/>
                  </a:cubicBezTo>
                  <a:close/>
                </a:path>
              </a:pathLst>
            </a:custGeom>
            <a:solidFill>
              <a:srgbClr val="A1D4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Freeform 221"/>
            <p:cNvSpPr>
              <a:spLocks noEditPoints="1"/>
            </p:cNvSpPr>
            <p:nvPr/>
          </p:nvSpPr>
          <p:spPr bwMode="auto">
            <a:xfrm>
              <a:off x="6900863" y="3333750"/>
              <a:ext cx="465138" cy="520700"/>
            </a:xfrm>
            <a:custGeom>
              <a:avLst/>
              <a:gdLst>
                <a:gd name="T0" fmla="*/ 118 w 723"/>
                <a:gd name="T1" fmla="*/ 812 h 812"/>
                <a:gd name="T2" fmla="*/ 0 w 723"/>
                <a:gd name="T3" fmla="*/ 118 h 812"/>
                <a:gd name="T4" fmla="*/ 606 w 723"/>
                <a:gd name="T5" fmla="*/ 0 h 812"/>
                <a:gd name="T6" fmla="*/ 723 w 723"/>
                <a:gd name="T7" fmla="*/ 694 h 812"/>
                <a:gd name="T8" fmla="*/ 118 w 723"/>
                <a:gd name="T9" fmla="*/ 16 h 812"/>
                <a:gd name="T10" fmla="*/ 16 w 723"/>
                <a:gd name="T11" fmla="*/ 694 h 812"/>
                <a:gd name="T12" fmla="*/ 606 w 723"/>
                <a:gd name="T13" fmla="*/ 796 h 812"/>
                <a:gd name="T14" fmla="*/ 707 w 723"/>
                <a:gd name="T15" fmla="*/ 118 h 812"/>
                <a:gd name="T16" fmla="*/ 118 w 723"/>
                <a:gd name="T17" fmla="*/ 16 h 812"/>
                <a:gd name="T18" fmla="*/ 469 w 723"/>
                <a:gd name="T19" fmla="*/ 744 h 812"/>
                <a:gd name="T20" fmla="*/ 598 w 723"/>
                <a:gd name="T21" fmla="*/ 615 h 812"/>
                <a:gd name="T22" fmla="*/ 485 w 723"/>
                <a:gd name="T23" fmla="*/ 728 h 812"/>
                <a:gd name="T24" fmla="*/ 582 w 723"/>
                <a:gd name="T25" fmla="*/ 631 h 812"/>
                <a:gd name="T26" fmla="*/ 485 w 723"/>
                <a:gd name="T27" fmla="*/ 728 h 812"/>
                <a:gd name="T28" fmla="*/ 298 w 723"/>
                <a:gd name="T29" fmla="*/ 744 h 812"/>
                <a:gd name="T30" fmla="*/ 426 w 723"/>
                <a:gd name="T31" fmla="*/ 615 h 812"/>
                <a:gd name="T32" fmla="*/ 314 w 723"/>
                <a:gd name="T33" fmla="*/ 728 h 812"/>
                <a:gd name="T34" fmla="*/ 410 w 723"/>
                <a:gd name="T35" fmla="*/ 631 h 812"/>
                <a:gd name="T36" fmla="*/ 314 w 723"/>
                <a:gd name="T37" fmla="*/ 728 h 812"/>
                <a:gd name="T38" fmla="*/ 126 w 723"/>
                <a:gd name="T39" fmla="*/ 744 h 812"/>
                <a:gd name="T40" fmla="*/ 254 w 723"/>
                <a:gd name="T41" fmla="*/ 615 h 812"/>
                <a:gd name="T42" fmla="*/ 142 w 723"/>
                <a:gd name="T43" fmla="*/ 728 h 812"/>
                <a:gd name="T44" fmla="*/ 238 w 723"/>
                <a:gd name="T45" fmla="*/ 631 h 812"/>
                <a:gd name="T46" fmla="*/ 142 w 723"/>
                <a:gd name="T47" fmla="*/ 728 h 812"/>
                <a:gd name="T48" fmla="*/ 469 w 723"/>
                <a:gd name="T49" fmla="*/ 592 h 812"/>
                <a:gd name="T50" fmla="*/ 598 w 723"/>
                <a:gd name="T51" fmla="*/ 464 h 812"/>
                <a:gd name="T52" fmla="*/ 485 w 723"/>
                <a:gd name="T53" fmla="*/ 576 h 812"/>
                <a:gd name="T54" fmla="*/ 582 w 723"/>
                <a:gd name="T55" fmla="*/ 480 h 812"/>
                <a:gd name="T56" fmla="*/ 485 w 723"/>
                <a:gd name="T57" fmla="*/ 576 h 812"/>
                <a:gd name="T58" fmla="*/ 298 w 723"/>
                <a:gd name="T59" fmla="*/ 592 h 812"/>
                <a:gd name="T60" fmla="*/ 426 w 723"/>
                <a:gd name="T61" fmla="*/ 464 h 812"/>
                <a:gd name="T62" fmla="*/ 314 w 723"/>
                <a:gd name="T63" fmla="*/ 576 h 812"/>
                <a:gd name="T64" fmla="*/ 410 w 723"/>
                <a:gd name="T65" fmla="*/ 480 h 812"/>
                <a:gd name="T66" fmla="*/ 314 w 723"/>
                <a:gd name="T67" fmla="*/ 576 h 812"/>
                <a:gd name="T68" fmla="*/ 126 w 723"/>
                <a:gd name="T69" fmla="*/ 592 h 812"/>
                <a:gd name="T70" fmla="*/ 254 w 723"/>
                <a:gd name="T71" fmla="*/ 464 h 812"/>
                <a:gd name="T72" fmla="*/ 142 w 723"/>
                <a:gd name="T73" fmla="*/ 576 h 812"/>
                <a:gd name="T74" fmla="*/ 238 w 723"/>
                <a:gd name="T75" fmla="*/ 480 h 812"/>
                <a:gd name="T76" fmla="*/ 142 w 723"/>
                <a:gd name="T77" fmla="*/ 576 h 812"/>
                <a:gd name="T78" fmla="*/ 469 w 723"/>
                <a:gd name="T79" fmla="*/ 440 h 812"/>
                <a:gd name="T80" fmla="*/ 598 w 723"/>
                <a:gd name="T81" fmla="*/ 312 h 812"/>
                <a:gd name="T82" fmla="*/ 485 w 723"/>
                <a:gd name="T83" fmla="*/ 424 h 812"/>
                <a:gd name="T84" fmla="*/ 582 w 723"/>
                <a:gd name="T85" fmla="*/ 328 h 812"/>
                <a:gd name="T86" fmla="*/ 485 w 723"/>
                <a:gd name="T87" fmla="*/ 424 h 812"/>
                <a:gd name="T88" fmla="*/ 298 w 723"/>
                <a:gd name="T89" fmla="*/ 440 h 812"/>
                <a:gd name="T90" fmla="*/ 426 w 723"/>
                <a:gd name="T91" fmla="*/ 312 h 812"/>
                <a:gd name="T92" fmla="*/ 314 w 723"/>
                <a:gd name="T93" fmla="*/ 424 h 812"/>
                <a:gd name="T94" fmla="*/ 410 w 723"/>
                <a:gd name="T95" fmla="*/ 328 h 812"/>
                <a:gd name="T96" fmla="*/ 314 w 723"/>
                <a:gd name="T97" fmla="*/ 424 h 812"/>
                <a:gd name="T98" fmla="*/ 126 w 723"/>
                <a:gd name="T99" fmla="*/ 440 h 812"/>
                <a:gd name="T100" fmla="*/ 254 w 723"/>
                <a:gd name="T101" fmla="*/ 312 h 812"/>
                <a:gd name="T102" fmla="*/ 142 w 723"/>
                <a:gd name="T103" fmla="*/ 424 h 812"/>
                <a:gd name="T104" fmla="*/ 238 w 723"/>
                <a:gd name="T105" fmla="*/ 328 h 812"/>
                <a:gd name="T106" fmla="*/ 142 w 723"/>
                <a:gd name="T107" fmla="*/ 424 h 812"/>
                <a:gd name="T108" fmla="*/ 139 w 723"/>
                <a:gd name="T109" fmla="*/ 259 h 812"/>
                <a:gd name="T110" fmla="*/ 106 w 723"/>
                <a:gd name="T111" fmla="*/ 133 h 812"/>
                <a:gd name="T112" fmla="*/ 584 w 723"/>
                <a:gd name="T113" fmla="*/ 100 h 812"/>
                <a:gd name="T114" fmla="*/ 618 w 723"/>
                <a:gd name="T115" fmla="*/ 226 h 812"/>
                <a:gd name="T116" fmla="*/ 139 w 723"/>
                <a:gd name="T117" fmla="*/ 116 h 812"/>
                <a:gd name="T118" fmla="*/ 122 w 723"/>
                <a:gd name="T119" fmla="*/ 226 h 812"/>
                <a:gd name="T120" fmla="*/ 584 w 723"/>
                <a:gd name="T121" fmla="*/ 243 h 812"/>
                <a:gd name="T122" fmla="*/ 602 w 723"/>
                <a:gd name="T123" fmla="*/ 133 h 812"/>
                <a:gd name="T124" fmla="*/ 139 w 723"/>
                <a:gd name="T125" fmla="*/ 116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3" h="812">
                  <a:moveTo>
                    <a:pt x="606" y="812"/>
                  </a:moveTo>
                  <a:cubicBezTo>
                    <a:pt x="118" y="812"/>
                    <a:pt x="118" y="812"/>
                    <a:pt x="118" y="812"/>
                  </a:cubicBezTo>
                  <a:cubicBezTo>
                    <a:pt x="53" y="812"/>
                    <a:pt x="0" y="759"/>
                    <a:pt x="0" y="694"/>
                  </a:cubicBezTo>
                  <a:cubicBezTo>
                    <a:pt x="0" y="118"/>
                    <a:pt x="0" y="118"/>
                    <a:pt x="0" y="118"/>
                  </a:cubicBezTo>
                  <a:cubicBezTo>
                    <a:pt x="0" y="53"/>
                    <a:pt x="53" y="0"/>
                    <a:pt x="118" y="0"/>
                  </a:cubicBezTo>
                  <a:cubicBezTo>
                    <a:pt x="606" y="0"/>
                    <a:pt x="606" y="0"/>
                    <a:pt x="606" y="0"/>
                  </a:cubicBezTo>
                  <a:cubicBezTo>
                    <a:pt x="670" y="0"/>
                    <a:pt x="723" y="53"/>
                    <a:pt x="723" y="118"/>
                  </a:cubicBezTo>
                  <a:cubicBezTo>
                    <a:pt x="723" y="694"/>
                    <a:pt x="723" y="694"/>
                    <a:pt x="723" y="694"/>
                  </a:cubicBezTo>
                  <a:cubicBezTo>
                    <a:pt x="723" y="759"/>
                    <a:pt x="670" y="812"/>
                    <a:pt x="606" y="812"/>
                  </a:cubicBezTo>
                  <a:close/>
                  <a:moveTo>
                    <a:pt x="118" y="16"/>
                  </a:moveTo>
                  <a:cubicBezTo>
                    <a:pt x="62" y="16"/>
                    <a:pt x="16" y="62"/>
                    <a:pt x="16" y="118"/>
                  </a:cubicBezTo>
                  <a:cubicBezTo>
                    <a:pt x="16" y="694"/>
                    <a:pt x="16" y="694"/>
                    <a:pt x="16" y="694"/>
                  </a:cubicBezTo>
                  <a:cubicBezTo>
                    <a:pt x="16" y="750"/>
                    <a:pt x="62" y="796"/>
                    <a:pt x="118" y="796"/>
                  </a:cubicBezTo>
                  <a:cubicBezTo>
                    <a:pt x="606" y="796"/>
                    <a:pt x="606" y="796"/>
                    <a:pt x="606" y="796"/>
                  </a:cubicBezTo>
                  <a:cubicBezTo>
                    <a:pt x="662" y="796"/>
                    <a:pt x="707" y="750"/>
                    <a:pt x="707" y="694"/>
                  </a:cubicBezTo>
                  <a:cubicBezTo>
                    <a:pt x="707" y="118"/>
                    <a:pt x="707" y="118"/>
                    <a:pt x="707" y="118"/>
                  </a:cubicBezTo>
                  <a:cubicBezTo>
                    <a:pt x="707" y="62"/>
                    <a:pt x="662" y="16"/>
                    <a:pt x="606" y="16"/>
                  </a:cubicBezTo>
                  <a:lnTo>
                    <a:pt x="118" y="16"/>
                  </a:lnTo>
                  <a:close/>
                  <a:moveTo>
                    <a:pt x="598" y="744"/>
                  </a:moveTo>
                  <a:cubicBezTo>
                    <a:pt x="469" y="744"/>
                    <a:pt x="469" y="744"/>
                    <a:pt x="469" y="744"/>
                  </a:cubicBezTo>
                  <a:cubicBezTo>
                    <a:pt x="469" y="615"/>
                    <a:pt x="469" y="615"/>
                    <a:pt x="469" y="615"/>
                  </a:cubicBezTo>
                  <a:cubicBezTo>
                    <a:pt x="598" y="615"/>
                    <a:pt x="598" y="615"/>
                    <a:pt x="598" y="615"/>
                  </a:cubicBezTo>
                  <a:lnTo>
                    <a:pt x="598" y="744"/>
                  </a:lnTo>
                  <a:close/>
                  <a:moveTo>
                    <a:pt x="485" y="728"/>
                  </a:moveTo>
                  <a:cubicBezTo>
                    <a:pt x="582" y="728"/>
                    <a:pt x="582" y="728"/>
                    <a:pt x="582" y="728"/>
                  </a:cubicBezTo>
                  <a:cubicBezTo>
                    <a:pt x="582" y="631"/>
                    <a:pt x="582" y="631"/>
                    <a:pt x="582" y="631"/>
                  </a:cubicBezTo>
                  <a:cubicBezTo>
                    <a:pt x="485" y="631"/>
                    <a:pt x="485" y="631"/>
                    <a:pt x="485" y="631"/>
                  </a:cubicBezTo>
                  <a:lnTo>
                    <a:pt x="485" y="728"/>
                  </a:lnTo>
                  <a:close/>
                  <a:moveTo>
                    <a:pt x="426" y="744"/>
                  </a:moveTo>
                  <a:cubicBezTo>
                    <a:pt x="298" y="744"/>
                    <a:pt x="298" y="744"/>
                    <a:pt x="298" y="744"/>
                  </a:cubicBezTo>
                  <a:cubicBezTo>
                    <a:pt x="298" y="615"/>
                    <a:pt x="298" y="615"/>
                    <a:pt x="298" y="615"/>
                  </a:cubicBezTo>
                  <a:cubicBezTo>
                    <a:pt x="426" y="615"/>
                    <a:pt x="426" y="615"/>
                    <a:pt x="426" y="615"/>
                  </a:cubicBezTo>
                  <a:lnTo>
                    <a:pt x="426" y="744"/>
                  </a:lnTo>
                  <a:close/>
                  <a:moveTo>
                    <a:pt x="314" y="728"/>
                  </a:moveTo>
                  <a:cubicBezTo>
                    <a:pt x="410" y="728"/>
                    <a:pt x="410" y="728"/>
                    <a:pt x="410" y="728"/>
                  </a:cubicBezTo>
                  <a:cubicBezTo>
                    <a:pt x="410" y="631"/>
                    <a:pt x="410" y="631"/>
                    <a:pt x="410" y="631"/>
                  </a:cubicBezTo>
                  <a:cubicBezTo>
                    <a:pt x="314" y="631"/>
                    <a:pt x="314" y="631"/>
                    <a:pt x="314" y="631"/>
                  </a:cubicBezTo>
                  <a:lnTo>
                    <a:pt x="314" y="728"/>
                  </a:lnTo>
                  <a:close/>
                  <a:moveTo>
                    <a:pt x="254" y="744"/>
                  </a:moveTo>
                  <a:cubicBezTo>
                    <a:pt x="126" y="744"/>
                    <a:pt x="126" y="744"/>
                    <a:pt x="126" y="744"/>
                  </a:cubicBezTo>
                  <a:cubicBezTo>
                    <a:pt x="126" y="615"/>
                    <a:pt x="126" y="615"/>
                    <a:pt x="126" y="615"/>
                  </a:cubicBezTo>
                  <a:cubicBezTo>
                    <a:pt x="254" y="615"/>
                    <a:pt x="254" y="615"/>
                    <a:pt x="254" y="615"/>
                  </a:cubicBezTo>
                  <a:lnTo>
                    <a:pt x="254" y="744"/>
                  </a:lnTo>
                  <a:close/>
                  <a:moveTo>
                    <a:pt x="142" y="728"/>
                  </a:moveTo>
                  <a:cubicBezTo>
                    <a:pt x="238" y="728"/>
                    <a:pt x="238" y="728"/>
                    <a:pt x="238" y="728"/>
                  </a:cubicBezTo>
                  <a:cubicBezTo>
                    <a:pt x="238" y="631"/>
                    <a:pt x="238" y="631"/>
                    <a:pt x="238" y="631"/>
                  </a:cubicBezTo>
                  <a:cubicBezTo>
                    <a:pt x="142" y="631"/>
                    <a:pt x="142" y="631"/>
                    <a:pt x="142" y="631"/>
                  </a:cubicBezTo>
                  <a:lnTo>
                    <a:pt x="142" y="728"/>
                  </a:lnTo>
                  <a:close/>
                  <a:moveTo>
                    <a:pt x="598" y="592"/>
                  </a:moveTo>
                  <a:cubicBezTo>
                    <a:pt x="469" y="592"/>
                    <a:pt x="469" y="592"/>
                    <a:pt x="469" y="592"/>
                  </a:cubicBezTo>
                  <a:cubicBezTo>
                    <a:pt x="469" y="464"/>
                    <a:pt x="469" y="464"/>
                    <a:pt x="469" y="464"/>
                  </a:cubicBezTo>
                  <a:cubicBezTo>
                    <a:pt x="598" y="464"/>
                    <a:pt x="598" y="464"/>
                    <a:pt x="598" y="464"/>
                  </a:cubicBezTo>
                  <a:lnTo>
                    <a:pt x="598" y="592"/>
                  </a:lnTo>
                  <a:close/>
                  <a:moveTo>
                    <a:pt x="485" y="576"/>
                  </a:moveTo>
                  <a:cubicBezTo>
                    <a:pt x="582" y="576"/>
                    <a:pt x="582" y="576"/>
                    <a:pt x="582" y="576"/>
                  </a:cubicBezTo>
                  <a:cubicBezTo>
                    <a:pt x="582" y="480"/>
                    <a:pt x="582" y="480"/>
                    <a:pt x="582" y="480"/>
                  </a:cubicBezTo>
                  <a:cubicBezTo>
                    <a:pt x="485" y="480"/>
                    <a:pt x="485" y="480"/>
                    <a:pt x="485" y="480"/>
                  </a:cubicBezTo>
                  <a:lnTo>
                    <a:pt x="485" y="576"/>
                  </a:lnTo>
                  <a:close/>
                  <a:moveTo>
                    <a:pt x="426" y="592"/>
                  </a:moveTo>
                  <a:cubicBezTo>
                    <a:pt x="298" y="592"/>
                    <a:pt x="298" y="592"/>
                    <a:pt x="298" y="592"/>
                  </a:cubicBezTo>
                  <a:cubicBezTo>
                    <a:pt x="298" y="464"/>
                    <a:pt x="298" y="464"/>
                    <a:pt x="298" y="464"/>
                  </a:cubicBezTo>
                  <a:cubicBezTo>
                    <a:pt x="426" y="464"/>
                    <a:pt x="426" y="464"/>
                    <a:pt x="426" y="464"/>
                  </a:cubicBezTo>
                  <a:lnTo>
                    <a:pt x="426" y="592"/>
                  </a:lnTo>
                  <a:close/>
                  <a:moveTo>
                    <a:pt x="314" y="576"/>
                  </a:moveTo>
                  <a:cubicBezTo>
                    <a:pt x="410" y="576"/>
                    <a:pt x="410" y="576"/>
                    <a:pt x="410" y="576"/>
                  </a:cubicBezTo>
                  <a:cubicBezTo>
                    <a:pt x="410" y="480"/>
                    <a:pt x="410" y="480"/>
                    <a:pt x="410" y="480"/>
                  </a:cubicBezTo>
                  <a:cubicBezTo>
                    <a:pt x="314" y="480"/>
                    <a:pt x="314" y="480"/>
                    <a:pt x="314" y="480"/>
                  </a:cubicBezTo>
                  <a:lnTo>
                    <a:pt x="314" y="576"/>
                  </a:lnTo>
                  <a:close/>
                  <a:moveTo>
                    <a:pt x="254" y="592"/>
                  </a:moveTo>
                  <a:cubicBezTo>
                    <a:pt x="126" y="592"/>
                    <a:pt x="126" y="592"/>
                    <a:pt x="126" y="592"/>
                  </a:cubicBezTo>
                  <a:cubicBezTo>
                    <a:pt x="126" y="464"/>
                    <a:pt x="126" y="464"/>
                    <a:pt x="126" y="464"/>
                  </a:cubicBezTo>
                  <a:cubicBezTo>
                    <a:pt x="254" y="464"/>
                    <a:pt x="254" y="464"/>
                    <a:pt x="254" y="464"/>
                  </a:cubicBezTo>
                  <a:lnTo>
                    <a:pt x="254" y="592"/>
                  </a:lnTo>
                  <a:close/>
                  <a:moveTo>
                    <a:pt x="142" y="576"/>
                  </a:moveTo>
                  <a:cubicBezTo>
                    <a:pt x="238" y="576"/>
                    <a:pt x="238" y="576"/>
                    <a:pt x="238" y="576"/>
                  </a:cubicBezTo>
                  <a:cubicBezTo>
                    <a:pt x="238" y="480"/>
                    <a:pt x="238" y="480"/>
                    <a:pt x="238" y="480"/>
                  </a:cubicBezTo>
                  <a:cubicBezTo>
                    <a:pt x="142" y="480"/>
                    <a:pt x="142" y="480"/>
                    <a:pt x="142" y="480"/>
                  </a:cubicBezTo>
                  <a:lnTo>
                    <a:pt x="142" y="576"/>
                  </a:lnTo>
                  <a:close/>
                  <a:moveTo>
                    <a:pt x="598" y="440"/>
                  </a:moveTo>
                  <a:cubicBezTo>
                    <a:pt x="469" y="440"/>
                    <a:pt x="469" y="440"/>
                    <a:pt x="469" y="440"/>
                  </a:cubicBezTo>
                  <a:cubicBezTo>
                    <a:pt x="469" y="312"/>
                    <a:pt x="469" y="312"/>
                    <a:pt x="469" y="312"/>
                  </a:cubicBezTo>
                  <a:cubicBezTo>
                    <a:pt x="598" y="312"/>
                    <a:pt x="598" y="312"/>
                    <a:pt x="598" y="312"/>
                  </a:cubicBezTo>
                  <a:lnTo>
                    <a:pt x="598" y="440"/>
                  </a:lnTo>
                  <a:close/>
                  <a:moveTo>
                    <a:pt x="485" y="424"/>
                  </a:moveTo>
                  <a:cubicBezTo>
                    <a:pt x="582" y="424"/>
                    <a:pt x="582" y="424"/>
                    <a:pt x="582" y="424"/>
                  </a:cubicBezTo>
                  <a:cubicBezTo>
                    <a:pt x="582" y="328"/>
                    <a:pt x="582" y="328"/>
                    <a:pt x="582" y="328"/>
                  </a:cubicBezTo>
                  <a:cubicBezTo>
                    <a:pt x="485" y="328"/>
                    <a:pt x="485" y="328"/>
                    <a:pt x="485" y="328"/>
                  </a:cubicBezTo>
                  <a:lnTo>
                    <a:pt x="485" y="424"/>
                  </a:lnTo>
                  <a:close/>
                  <a:moveTo>
                    <a:pt x="426" y="440"/>
                  </a:moveTo>
                  <a:cubicBezTo>
                    <a:pt x="298" y="440"/>
                    <a:pt x="298" y="440"/>
                    <a:pt x="298" y="440"/>
                  </a:cubicBezTo>
                  <a:cubicBezTo>
                    <a:pt x="298" y="312"/>
                    <a:pt x="298" y="312"/>
                    <a:pt x="298" y="312"/>
                  </a:cubicBezTo>
                  <a:cubicBezTo>
                    <a:pt x="426" y="312"/>
                    <a:pt x="426" y="312"/>
                    <a:pt x="426" y="312"/>
                  </a:cubicBezTo>
                  <a:lnTo>
                    <a:pt x="426" y="440"/>
                  </a:lnTo>
                  <a:close/>
                  <a:moveTo>
                    <a:pt x="314" y="424"/>
                  </a:moveTo>
                  <a:cubicBezTo>
                    <a:pt x="410" y="424"/>
                    <a:pt x="410" y="424"/>
                    <a:pt x="410" y="424"/>
                  </a:cubicBezTo>
                  <a:cubicBezTo>
                    <a:pt x="410" y="328"/>
                    <a:pt x="410" y="328"/>
                    <a:pt x="410" y="328"/>
                  </a:cubicBezTo>
                  <a:cubicBezTo>
                    <a:pt x="314" y="328"/>
                    <a:pt x="314" y="328"/>
                    <a:pt x="314" y="328"/>
                  </a:cubicBezTo>
                  <a:lnTo>
                    <a:pt x="314" y="424"/>
                  </a:lnTo>
                  <a:close/>
                  <a:moveTo>
                    <a:pt x="254" y="440"/>
                  </a:moveTo>
                  <a:cubicBezTo>
                    <a:pt x="126" y="440"/>
                    <a:pt x="126" y="440"/>
                    <a:pt x="126" y="440"/>
                  </a:cubicBezTo>
                  <a:cubicBezTo>
                    <a:pt x="126" y="312"/>
                    <a:pt x="126" y="312"/>
                    <a:pt x="126" y="312"/>
                  </a:cubicBezTo>
                  <a:cubicBezTo>
                    <a:pt x="254" y="312"/>
                    <a:pt x="254" y="312"/>
                    <a:pt x="254" y="312"/>
                  </a:cubicBezTo>
                  <a:lnTo>
                    <a:pt x="254" y="440"/>
                  </a:lnTo>
                  <a:close/>
                  <a:moveTo>
                    <a:pt x="142" y="424"/>
                  </a:moveTo>
                  <a:cubicBezTo>
                    <a:pt x="238" y="424"/>
                    <a:pt x="238" y="424"/>
                    <a:pt x="238" y="424"/>
                  </a:cubicBezTo>
                  <a:cubicBezTo>
                    <a:pt x="238" y="328"/>
                    <a:pt x="238" y="328"/>
                    <a:pt x="238" y="328"/>
                  </a:cubicBezTo>
                  <a:cubicBezTo>
                    <a:pt x="142" y="328"/>
                    <a:pt x="142" y="328"/>
                    <a:pt x="142" y="328"/>
                  </a:cubicBezTo>
                  <a:lnTo>
                    <a:pt x="142" y="424"/>
                  </a:lnTo>
                  <a:close/>
                  <a:moveTo>
                    <a:pt x="584" y="259"/>
                  </a:moveTo>
                  <a:cubicBezTo>
                    <a:pt x="139" y="259"/>
                    <a:pt x="139" y="259"/>
                    <a:pt x="139" y="259"/>
                  </a:cubicBezTo>
                  <a:cubicBezTo>
                    <a:pt x="121" y="259"/>
                    <a:pt x="106" y="244"/>
                    <a:pt x="106" y="226"/>
                  </a:cubicBezTo>
                  <a:cubicBezTo>
                    <a:pt x="106" y="133"/>
                    <a:pt x="106" y="133"/>
                    <a:pt x="106" y="133"/>
                  </a:cubicBezTo>
                  <a:cubicBezTo>
                    <a:pt x="106" y="115"/>
                    <a:pt x="121" y="100"/>
                    <a:pt x="139" y="100"/>
                  </a:cubicBezTo>
                  <a:cubicBezTo>
                    <a:pt x="584" y="100"/>
                    <a:pt x="584" y="100"/>
                    <a:pt x="584" y="100"/>
                  </a:cubicBezTo>
                  <a:cubicBezTo>
                    <a:pt x="603" y="100"/>
                    <a:pt x="618" y="115"/>
                    <a:pt x="618" y="133"/>
                  </a:cubicBezTo>
                  <a:cubicBezTo>
                    <a:pt x="618" y="226"/>
                    <a:pt x="618" y="226"/>
                    <a:pt x="618" y="226"/>
                  </a:cubicBezTo>
                  <a:cubicBezTo>
                    <a:pt x="618" y="244"/>
                    <a:pt x="603" y="259"/>
                    <a:pt x="584" y="259"/>
                  </a:cubicBezTo>
                  <a:close/>
                  <a:moveTo>
                    <a:pt x="139" y="116"/>
                  </a:moveTo>
                  <a:cubicBezTo>
                    <a:pt x="130" y="116"/>
                    <a:pt x="122" y="124"/>
                    <a:pt x="122" y="133"/>
                  </a:cubicBezTo>
                  <a:cubicBezTo>
                    <a:pt x="122" y="226"/>
                    <a:pt x="122" y="226"/>
                    <a:pt x="122" y="226"/>
                  </a:cubicBezTo>
                  <a:cubicBezTo>
                    <a:pt x="122" y="235"/>
                    <a:pt x="130" y="243"/>
                    <a:pt x="139" y="243"/>
                  </a:cubicBezTo>
                  <a:cubicBezTo>
                    <a:pt x="584" y="243"/>
                    <a:pt x="584" y="243"/>
                    <a:pt x="584" y="243"/>
                  </a:cubicBezTo>
                  <a:cubicBezTo>
                    <a:pt x="594" y="243"/>
                    <a:pt x="602" y="235"/>
                    <a:pt x="602" y="226"/>
                  </a:cubicBezTo>
                  <a:cubicBezTo>
                    <a:pt x="602" y="133"/>
                    <a:pt x="602" y="133"/>
                    <a:pt x="602" y="133"/>
                  </a:cubicBezTo>
                  <a:cubicBezTo>
                    <a:pt x="602" y="124"/>
                    <a:pt x="594" y="116"/>
                    <a:pt x="584" y="116"/>
                  </a:cubicBezTo>
                  <a:lnTo>
                    <a:pt x="139"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35" name="Group 334"/>
          <p:cNvGrpSpPr/>
          <p:nvPr userDrawn="1"/>
        </p:nvGrpSpPr>
        <p:grpSpPr>
          <a:xfrm>
            <a:off x="5751132" y="2469628"/>
            <a:ext cx="861060" cy="861060"/>
            <a:chOff x="1485900" y="0"/>
            <a:chExt cx="1028700" cy="1028700"/>
          </a:xfrm>
        </p:grpSpPr>
        <p:sp>
          <p:nvSpPr>
            <p:cNvPr id="336" name="Oval 10"/>
            <p:cNvSpPr>
              <a:spLocks noChangeArrowheads="1"/>
            </p:cNvSpPr>
            <p:nvPr/>
          </p:nvSpPr>
          <p:spPr bwMode="auto">
            <a:xfrm>
              <a:off x="1485900" y="0"/>
              <a:ext cx="1028700" cy="1028700"/>
            </a:xfrm>
            <a:prstGeom prst="ellipse">
              <a:avLst/>
            </a:prstGeom>
            <a:solidFill>
              <a:srgbClr val="49CF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Freeform 228"/>
            <p:cNvSpPr>
              <a:spLocks noEditPoints="1"/>
            </p:cNvSpPr>
            <p:nvPr/>
          </p:nvSpPr>
          <p:spPr bwMode="auto">
            <a:xfrm>
              <a:off x="2006600" y="530225"/>
              <a:ext cx="115888" cy="115888"/>
            </a:xfrm>
            <a:custGeom>
              <a:avLst/>
              <a:gdLst>
                <a:gd name="T0" fmla="*/ 66 w 180"/>
                <a:gd name="T1" fmla="*/ 180 h 180"/>
                <a:gd name="T2" fmla="*/ 61 w 180"/>
                <a:gd name="T3" fmla="*/ 176 h 180"/>
                <a:gd name="T4" fmla="*/ 49 w 180"/>
                <a:gd name="T5" fmla="*/ 170 h 180"/>
                <a:gd name="T6" fmla="*/ 7 w 180"/>
                <a:gd name="T7" fmla="*/ 142 h 180"/>
                <a:gd name="T8" fmla="*/ 0 w 180"/>
                <a:gd name="T9" fmla="*/ 136 h 180"/>
                <a:gd name="T10" fmla="*/ 137 w 180"/>
                <a:gd name="T11" fmla="*/ 0 h 180"/>
                <a:gd name="T12" fmla="*/ 142 w 180"/>
                <a:gd name="T13" fmla="*/ 6 h 180"/>
                <a:gd name="T14" fmla="*/ 170 w 180"/>
                <a:gd name="T15" fmla="*/ 49 h 180"/>
                <a:gd name="T16" fmla="*/ 176 w 180"/>
                <a:gd name="T17" fmla="*/ 61 h 180"/>
                <a:gd name="T18" fmla="*/ 180 w 180"/>
                <a:gd name="T19" fmla="*/ 66 h 180"/>
                <a:gd name="T20" fmla="*/ 66 w 180"/>
                <a:gd name="T21" fmla="*/ 180 h 180"/>
                <a:gd name="T22" fmla="*/ 24 w 180"/>
                <a:gd name="T23" fmla="*/ 136 h 180"/>
                <a:gd name="T24" fmla="*/ 57 w 180"/>
                <a:gd name="T25" fmla="*/ 156 h 180"/>
                <a:gd name="T26" fmla="*/ 64 w 180"/>
                <a:gd name="T27" fmla="*/ 159 h 180"/>
                <a:gd name="T28" fmla="*/ 160 w 180"/>
                <a:gd name="T29" fmla="*/ 64 h 180"/>
                <a:gd name="T30" fmla="*/ 156 w 180"/>
                <a:gd name="T31" fmla="*/ 56 h 180"/>
                <a:gd name="T32" fmla="*/ 136 w 180"/>
                <a:gd name="T33" fmla="*/ 24 h 180"/>
                <a:gd name="T34" fmla="*/ 24 w 180"/>
                <a:gd name="T35" fmla="*/ 13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 h="180">
                  <a:moveTo>
                    <a:pt x="66" y="180"/>
                  </a:moveTo>
                  <a:cubicBezTo>
                    <a:pt x="61" y="176"/>
                    <a:pt x="61" y="176"/>
                    <a:pt x="61" y="176"/>
                  </a:cubicBezTo>
                  <a:cubicBezTo>
                    <a:pt x="58" y="174"/>
                    <a:pt x="54" y="172"/>
                    <a:pt x="49" y="170"/>
                  </a:cubicBezTo>
                  <a:cubicBezTo>
                    <a:pt x="38" y="164"/>
                    <a:pt x="22" y="156"/>
                    <a:pt x="7" y="142"/>
                  </a:cubicBezTo>
                  <a:cubicBezTo>
                    <a:pt x="0" y="136"/>
                    <a:pt x="0" y="136"/>
                    <a:pt x="0" y="136"/>
                  </a:cubicBezTo>
                  <a:cubicBezTo>
                    <a:pt x="137" y="0"/>
                    <a:pt x="137" y="0"/>
                    <a:pt x="137" y="0"/>
                  </a:cubicBezTo>
                  <a:cubicBezTo>
                    <a:pt x="142" y="6"/>
                    <a:pt x="142" y="6"/>
                    <a:pt x="142" y="6"/>
                  </a:cubicBezTo>
                  <a:cubicBezTo>
                    <a:pt x="156" y="22"/>
                    <a:pt x="164" y="38"/>
                    <a:pt x="170" y="49"/>
                  </a:cubicBezTo>
                  <a:cubicBezTo>
                    <a:pt x="172" y="54"/>
                    <a:pt x="174" y="58"/>
                    <a:pt x="176" y="61"/>
                  </a:cubicBezTo>
                  <a:cubicBezTo>
                    <a:pt x="180" y="66"/>
                    <a:pt x="180" y="66"/>
                    <a:pt x="180" y="66"/>
                  </a:cubicBezTo>
                  <a:lnTo>
                    <a:pt x="66" y="180"/>
                  </a:lnTo>
                  <a:close/>
                  <a:moveTo>
                    <a:pt x="24" y="136"/>
                  </a:moveTo>
                  <a:cubicBezTo>
                    <a:pt x="36" y="145"/>
                    <a:pt x="47" y="151"/>
                    <a:pt x="57" y="156"/>
                  </a:cubicBezTo>
                  <a:cubicBezTo>
                    <a:pt x="59" y="157"/>
                    <a:pt x="62" y="158"/>
                    <a:pt x="64" y="159"/>
                  </a:cubicBezTo>
                  <a:cubicBezTo>
                    <a:pt x="160" y="64"/>
                    <a:pt x="160" y="64"/>
                    <a:pt x="160" y="64"/>
                  </a:cubicBezTo>
                  <a:cubicBezTo>
                    <a:pt x="158" y="62"/>
                    <a:pt x="157" y="59"/>
                    <a:pt x="156" y="56"/>
                  </a:cubicBezTo>
                  <a:cubicBezTo>
                    <a:pt x="151" y="47"/>
                    <a:pt x="145" y="35"/>
                    <a:pt x="136" y="24"/>
                  </a:cubicBezTo>
                  <a:lnTo>
                    <a:pt x="24" y="1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Freeform 229"/>
            <p:cNvSpPr>
              <a:spLocks noEditPoints="1"/>
            </p:cNvSpPr>
            <p:nvPr/>
          </p:nvSpPr>
          <p:spPr bwMode="auto">
            <a:xfrm>
              <a:off x="1722438" y="244475"/>
              <a:ext cx="365125" cy="366713"/>
            </a:xfrm>
            <a:custGeom>
              <a:avLst/>
              <a:gdLst>
                <a:gd name="T0" fmla="*/ 432 w 569"/>
                <a:gd name="T1" fmla="*/ 569 h 569"/>
                <a:gd name="T2" fmla="*/ 427 w 569"/>
                <a:gd name="T3" fmla="*/ 564 h 569"/>
                <a:gd name="T4" fmla="*/ 0 w 569"/>
                <a:gd name="T5" fmla="*/ 19 h 569"/>
                <a:gd name="T6" fmla="*/ 5 w 569"/>
                <a:gd name="T7" fmla="*/ 5 h 569"/>
                <a:gd name="T8" fmla="*/ 18 w 569"/>
                <a:gd name="T9" fmla="*/ 0 h 569"/>
                <a:gd name="T10" fmla="*/ 564 w 569"/>
                <a:gd name="T11" fmla="*/ 426 h 569"/>
                <a:gd name="T12" fmla="*/ 569 w 569"/>
                <a:gd name="T13" fmla="*/ 432 h 569"/>
                <a:gd name="T14" fmla="*/ 432 w 569"/>
                <a:gd name="T15" fmla="*/ 569 h 569"/>
                <a:gd name="T16" fmla="*/ 16 w 569"/>
                <a:gd name="T17" fmla="*/ 16 h 569"/>
                <a:gd name="T18" fmla="*/ 129 w 569"/>
                <a:gd name="T19" fmla="*/ 214 h 569"/>
                <a:gd name="T20" fmla="*/ 432 w 569"/>
                <a:gd name="T21" fmla="*/ 547 h 569"/>
                <a:gd name="T22" fmla="*/ 547 w 569"/>
                <a:gd name="T23" fmla="*/ 431 h 569"/>
                <a:gd name="T24" fmla="*/ 18 w 569"/>
                <a:gd name="T25" fmla="*/ 16 h 569"/>
                <a:gd name="T26" fmla="*/ 16 w 569"/>
                <a:gd name="T27" fmla="*/ 16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9" h="569">
                  <a:moveTo>
                    <a:pt x="432" y="569"/>
                  </a:moveTo>
                  <a:cubicBezTo>
                    <a:pt x="427" y="564"/>
                    <a:pt x="427" y="564"/>
                    <a:pt x="427" y="564"/>
                  </a:cubicBezTo>
                  <a:cubicBezTo>
                    <a:pt x="197" y="364"/>
                    <a:pt x="2" y="79"/>
                    <a:pt x="0" y="19"/>
                  </a:cubicBezTo>
                  <a:cubicBezTo>
                    <a:pt x="0" y="13"/>
                    <a:pt x="2" y="8"/>
                    <a:pt x="5" y="5"/>
                  </a:cubicBezTo>
                  <a:cubicBezTo>
                    <a:pt x="8" y="2"/>
                    <a:pt x="12" y="0"/>
                    <a:pt x="18" y="0"/>
                  </a:cubicBezTo>
                  <a:cubicBezTo>
                    <a:pt x="77" y="0"/>
                    <a:pt x="361" y="193"/>
                    <a:pt x="564" y="426"/>
                  </a:cubicBezTo>
                  <a:cubicBezTo>
                    <a:pt x="569" y="432"/>
                    <a:pt x="569" y="432"/>
                    <a:pt x="569" y="432"/>
                  </a:cubicBezTo>
                  <a:lnTo>
                    <a:pt x="432" y="569"/>
                  </a:lnTo>
                  <a:close/>
                  <a:moveTo>
                    <a:pt x="16" y="16"/>
                  </a:moveTo>
                  <a:cubicBezTo>
                    <a:pt x="12" y="29"/>
                    <a:pt x="45" y="100"/>
                    <a:pt x="129" y="214"/>
                  </a:cubicBezTo>
                  <a:cubicBezTo>
                    <a:pt x="181" y="285"/>
                    <a:pt x="289" y="422"/>
                    <a:pt x="432" y="547"/>
                  </a:cubicBezTo>
                  <a:cubicBezTo>
                    <a:pt x="547" y="431"/>
                    <a:pt x="547" y="431"/>
                    <a:pt x="547" y="431"/>
                  </a:cubicBezTo>
                  <a:cubicBezTo>
                    <a:pt x="340" y="195"/>
                    <a:pt x="66" y="16"/>
                    <a:pt x="18" y="16"/>
                  </a:cubicBezTo>
                  <a:cubicBezTo>
                    <a:pt x="17" y="16"/>
                    <a:pt x="17" y="16"/>
                    <a:pt x="16"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Freeform 230"/>
            <p:cNvSpPr>
              <a:spLocks noEditPoints="1"/>
            </p:cNvSpPr>
            <p:nvPr/>
          </p:nvSpPr>
          <p:spPr bwMode="auto">
            <a:xfrm>
              <a:off x="2055813" y="579438"/>
              <a:ext cx="238125" cy="198438"/>
            </a:xfrm>
            <a:custGeom>
              <a:avLst/>
              <a:gdLst>
                <a:gd name="T0" fmla="*/ 249 w 371"/>
                <a:gd name="T1" fmla="*/ 308 h 308"/>
                <a:gd name="T2" fmla="*/ 249 w 371"/>
                <a:gd name="T3" fmla="*/ 308 h 308"/>
                <a:gd name="T4" fmla="*/ 0 w 371"/>
                <a:gd name="T5" fmla="*/ 118 h 308"/>
                <a:gd name="T6" fmla="*/ 0 w 371"/>
                <a:gd name="T7" fmla="*/ 114 h 308"/>
                <a:gd name="T8" fmla="*/ 115 w 371"/>
                <a:gd name="T9" fmla="*/ 0 h 308"/>
                <a:gd name="T10" fmla="*/ 119 w 371"/>
                <a:gd name="T11" fmla="*/ 0 h 308"/>
                <a:gd name="T12" fmla="*/ 279 w 371"/>
                <a:gd name="T13" fmla="*/ 88 h 308"/>
                <a:gd name="T14" fmla="*/ 279 w 371"/>
                <a:gd name="T15" fmla="*/ 89 h 308"/>
                <a:gd name="T16" fmla="*/ 302 w 371"/>
                <a:gd name="T17" fmla="*/ 163 h 308"/>
                <a:gd name="T18" fmla="*/ 304 w 371"/>
                <a:gd name="T19" fmla="*/ 173 h 308"/>
                <a:gd name="T20" fmla="*/ 304 w 371"/>
                <a:gd name="T21" fmla="*/ 173 h 308"/>
                <a:gd name="T22" fmla="*/ 305 w 371"/>
                <a:gd name="T23" fmla="*/ 176 h 308"/>
                <a:gd name="T24" fmla="*/ 319 w 371"/>
                <a:gd name="T25" fmla="*/ 222 h 308"/>
                <a:gd name="T26" fmla="*/ 321 w 371"/>
                <a:gd name="T27" fmla="*/ 227 h 308"/>
                <a:gd name="T28" fmla="*/ 361 w 371"/>
                <a:gd name="T29" fmla="*/ 282 h 308"/>
                <a:gd name="T30" fmla="*/ 371 w 371"/>
                <a:gd name="T31" fmla="*/ 290 h 308"/>
                <a:gd name="T32" fmla="*/ 359 w 371"/>
                <a:gd name="T33" fmla="*/ 296 h 308"/>
                <a:gd name="T34" fmla="*/ 249 w 371"/>
                <a:gd name="T35" fmla="*/ 308 h 308"/>
                <a:gd name="T36" fmla="*/ 17 w 371"/>
                <a:gd name="T37" fmla="*/ 121 h 308"/>
                <a:gd name="T38" fmla="*/ 95 w 371"/>
                <a:gd name="T39" fmla="*/ 259 h 308"/>
                <a:gd name="T40" fmla="*/ 249 w 371"/>
                <a:gd name="T41" fmla="*/ 292 h 308"/>
                <a:gd name="T42" fmla="*/ 249 w 371"/>
                <a:gd name="T43" fmla="*/ 292 h 308"/>
                <a:gd name="T44" fmla="*/ 339 w 371"/>
                <a:gd name="T45" fmla="*/ 284 h 308"/>
                <a:gd name="T46" fmla="*/ 306 w 371"/>
                <a:gd name="T47" fmla="*/ 233 h 308"/>
                <a:gd name="T48" fmla="*/ 304 w 371"/>
                <a:gd name="T49" fmla="*/ 228 h 308"/>
                <a:gd name="T50" fmla="*/ 290 w 371"/>
                <a:gd name="T51" fmla="*/ 182 h 308"/>
                <a:gd name="T52" fmla="*/ 290 w 371"/>
                <a:gd name="T53" fmla="*/ 180 h 308"/>
                <a:gd name="T54" fmla="*/ 286 w 371"/>
                <a:gd name="T55" fmla="*/ 166 h 308"/>
                <a:gd name="T56" fmla="*/ 264 w 371"/>
                <a:gd name="T57" fmla="*/ 96 h 308"/>
                <a:gd name="T58" fmla="*/ 122 w 371"/>
                <a:gd name="T59" fmla="*/ 16 h 308"/>
                <a:gd name="T60" fmla="*/ 17 w 371"/>
                <a:gd name="T61" fmla="*/ 121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1" h="308">
                  <a:moveTo>
                    <a:pt x="249" y="308"/>
                  </a:moveTo>
                  <a:cubicBezTo>
                    <a:pt x="249" y="308"/>
                    <a:pt x="249" y="308"/>
                    <a:pt x="249" y="308"/>
                  </a:cubicBezTo>
                  <a:cubicBezTo>
                    <a:pt x="157" y="308"/>
                    <a:pt x="1" y="283"/>
                    <a:pt x="0" y="118"/>
                  </a:cubicBezTo>
                  <a:cubicBezTo>
                    <a:pt x="0" y="114"/>
                    <a:pt x="0" y="114"/>
                    <a:pt x="0" y="114"/>
                  </a:cubicBezTo>
                  <a:cubicBezTo>
                    <a:pt x="115" y="0"/>
                    <a:pt x="115" y="0"/>
                    <a:pt x="115" y="0"/>
                  </a:cubicBezTo>
                  <a:cubicBezTo>
                    <a:pt x="119" y="0"/>
                    <a:pt x="119" y="0"/>
                    <a:pt x="119" y="0"/>
                  </a:cubicBezTo>
                  <a:cubicBezTo>
                    <a:pt x="174" y="0"/>
                    <a:pt x="249" y="34"/>
                    <a:pt x="279" y="88"/>
                  </a:cubicBezTo>
                  <a:cubicBezTo>
                    <a:pt x="279" y="89"/>
                    <a:pt x="279" y="89"/>
                    <a:pt x="279" y="89"/>
                  </a:cubicBezTo>
                  <a:cubicBezTo>
                    <a:pt x="289" y="113"/>
                    <a:pt x="296" y="138"/>
                    <a:pt x="302" y="163"/>
                  </a:cubicBezTo>
                  <a:cubicBezTo>
                    <a:pt x="303" y="166"/>
                    <a:pt x="304" y="170"/>
                    <a:pt x="304" y="173"/>
                  </a:cubicBezTo>
                  <a:cubicBezTo>
                    <a:pt x="304" y="173"/>
                    <a:pt x="304" y="173"/>
                    <a:pt x="304" y="173"/>
                  </a:cubicBezTo>
                  <a:cubicBezTo>
                    <a:pt x="305" y="176"/>
                    <a:pt x="305" y="176"/>
                    <a:pt x="305" y="176"/>
                  </a:cubicBezTo>
                  <a:cubicBezTo>
                    <a:pt x="309" y="190"/>
                    <a:pt x="313" y="206"/>
                    <a:pt x="319" y="222"/>
                  </a:cubicBezTo>
                  <a:cubicBezTo>
                    <a:pt x="319" y="224"/>
                    <a:pt x="320" y="225"/>
                    <a:pt x="321" y="227"/>
                  </a:cubicBezTo>
                  <a:cubicBezTo>
                    <a:pt x="331" y="251"/>
                    <a:pt x="344" y="269"/>
                    <a:pt x="361" y="282"/>
                  </a:cubicBezTo>
                  <a:cubicBezTo>
                    <a:pt x="371" y="290"/>
                    <a:pt x="371" y="290"/>
                    <a:pt x="371" y="290"/>
                  </a:cubicBezTo>
                  <a:cubicBezTo>
                    <a:pt x="359" y="296"/>
                    <a:pt x="359" y="296"/>
                    <a:pt x="359" y="296"/>
                  </a:cubicBezTo>
                  <a:cubicBezTo>
                    <a:pt x="351" y="299"/>
                    <a:pt x="304" y="308"/>
                    <a:pt x="249" y="308"/>
                  </a:cubicBezTo>
                  <a:close/>
                  <a:moveTo>
                    <a:pt x="17" y="121"/>
                  </a:moveTo>
                  <a:cubicBezTo>
                    <a:pt x="18" y="184"/>
                    <a:pt x="44" y="230"/>
                    <a:pt x="95" y="259"/>
                  </a:cubicBezTo>
                  <a:cubicBezTo>
                    <a:pt x="143" y="286"/>
                    <a:pt x="206" y="292"/>
                    <a:pt x="249" y="292"/>
                  </a:cubicBezTo>
                  <a:cubicBezTo>
                    <a:pt x="249" y="292"/>
                    <a:pt x="249" y="292"/>
                    <a:pt x="249" y="292"/>
                  </a:cubicBezTo>
                  <a:cubicBezTo>
                    <a:pt x="289" y="292"/>
                    <a:pt x="321" y="287"/>
                    <a:pt x="339" y="284"/>
                  </a:cubicBezTo>
                  <a:cubicBezTo>
                    <a:pt x="326" y="271"/>
                    <a:pt x="315" y="254"/>
                    <a:pt x="306" y="233"/>
                  </a:cubicBezTo>
                  <a:cubicBezTo>
                    <a:pt x="305" y="232"/>
                    <a:pt x="305" y="230"/>
                    <a:pt x="304" y="228"/>
                  </a:cubicBezTo>
                  <a:cubicBezTo>
                    <a:pt x="298" y="212"/>
                    <a:pt x="294" y="196"/>
                    <a:pt x="290" y="182"/>
                  </a:cubicBezTo>
                  <a:cubicBezTo>
                    <a:pt x="290" y="180"/>
                    <a:pt x="290" y="180"/>
                    <a:pt x="290" y="180"/>
                  </a:cubicBezTo>
                  <a:cubicBezTo>
                    <a:pt x="288" y="175"/>
                    <a:pt x="287" y="171"/>
                    <a:pt x="286" y="166"/>
                  </a:cubicBezTo>
                  <a:cubicBezTo>
                    <a:pt x="280" y="141"/>
                    <a:pt x="274" y="118"/>
                    <a:pt x="264" y="96"/>
                  </a:cubicBezTo>
                  <a:cubicBezTo>
                    <a:pt x="238" y="48"/>
                    <a:pt x="171" y="18"/>
                    <a:pt x="122" y="16"/>
                  </a:cubicBezTo>
                  <a:lnTo>
                    <a:pt x="17" y="1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0" name="Group 339"/>
          <p:cNvGrpSpPr/>
          <p:nvPr userDrawn="1"/>
        </p:nvGrpSpPr>
        <p:grpSpPr>
          <a:xfrm>
            <a:off x="5329238" y="3622076"/>
            <a:ext cx="861060" cy="861060"/>
            <a:chOff x="4572000" y="2057400"/>
            <a:chExt cx="1028700" cy="1028700"/>
          </a:xfrm>
        </p:grpSpPr>
        <p:sp>
          <p:nvSpPr>
            <p:cNvPr id="341" name="Freeform 17"/>
            <p:cNvSpPr>
              <a:spLocks/>
            </p:cNvSpPr>
            <p:nvPr/>
          </p:nvSpPr>
          <p:spPr bwMode="auto">
            <a:xfrm>
              <a:off x="4572000" y="2057400"/>
              <a:ext cx="1028700" cy="1028700"/>
            </a:xfrm>
            <a:custGeom>
              <a:avLst/>
              <a:gdLst>
                <a:gd name="T0" fmla="*/ 1600 w 1600"/>
                <a:gd name="T1" fmla="*/ 800 h 1600"/>
                <a:gd name="T2" fmla="*/ 800 w 1600"/>
                <a:gd name="T3" fmla="*/ 1600 h 1600"/>
                <a:gd name="T4" fmla="*/ 800 w 1600"/>
                <a:gd name="T5" fmla="*/ 1600 h 1600"/>
                <a:gd name="T6" fmla="*/ 0 w 1600"/>
                <a:gd name="T7" fmla="*/ 800 h 1600"/>
                <a:gd name="T8" fmla="*/ 0 w 1600"/>
                <a:gd name="T9" fmla="*/ 800 h 1600"/>
                <a:gd name="T10" fmla="*/ 800 w 1600"/>
                <a:gd name="T11" fmla="*/ 0 h 1600"/>
                <a:gd name="T12" fmla="*/ 800 w 1600"/>
                <a:gd name="T13" fmla="*/ 0 h 1600"/>
                <a:gd name="T14" fmla="*/ 1600 w 1600"/>
                <a:gd name="T15" fmla="*/ 800 h 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0" h="1600">
                  <a:moveTo>
                    <a:pt x="1600" y="800"/>
                  </a:moveTo>
                  <a:cubicBezTo>
                    <a:pt x="1600" y="1240"/>
                    <a:pt x="1240" y="1600"/>
                    <a:pt x="800" y="1600"/>
                  </a:cubicBezTo>
                  <a:cubicBezTo>
                    <a:pt x="800" y="1600"/>
                    <a:pt x="800" y="1600"/>
                    <a:pt x="800" y="1600"/>
                  </a:cubicBezTo>
                  <a:cubicBezTo>
                    <a:pt x="360" y="1600"/>
                    <a:pt x="0" y="1240"/>
                    <a:pt x="0" y="800"/>
                  </a:cubicBezTo>
                  <a:cubicBezTo>
                    <a:pt x="0" y="800"/>
                    <a:pt x="0" y="800"/>
                    <a:pt x="0" y="800"/>
                  </a:cubicBezTo>
                  <a:cubicBezTo>
                    <a:pt x="0" y="360"/>
                    <a:pt x="360" y="0"/>
                    <a:pt x="800" y="0"/>
                  </a:cubicBezTo>
                  <a:cubicBezTo>
                    <a:pt x="800" y="0"/>
                    <a:pt x="800" y="0"/>
                    <a:pt x="800" y="0"/>
                  </a:cubicBezTo>
                  <a:cubicBezTo>
                    <a:pt x="1240" y="0"/>
                    <a:pt x="1600" y="360"/>
                    <a:pt x="1600" y="80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Freeform 85"/>
            <p:cNvSpPr>
              <a:spLocks noEditPoints="1"/>
            </p:cNvSpPr>
            <p:nvPr/>
          </p:nvSpPr>
          <p:spPr bwMode="auto">
            <a:xfrm>
              <a:off x="4897438" y="2233613"/>
              <a:ext cx="379413" cy="682625"/>
            </a:xfrm>
            <a:custGeom>
              <a:avLst/>
              <a:gdLst>
                <a:gd name="T0" fmla="*/ 476 w 590"/>
                <a:gd name="T1" fmla="*/ 678 h 1061"/>
                <a:gd name="T2" fmla="*/ 295 w 590"/>
                <a:gd name="T3" fmla="*/ 0 h 1061"/>
                <a:gd name="T4" fmla="*/ 113 w 590"/>
                <a:gd name="T5" fmla="*/ 678 h 1061"/>
                <a:gd name="T6" fmla="*/ 16 w 590"/>
                <a:gd name="T7" fmla="*/ 847 h 1061"/>
                <a:gd name="T8" fmla="*/ 91 w 590"/>
                <a:gd name="T9" fmla="*/ 1042 h 1061"/>
                <a:gd name="T10" fmla="*/ 121 w 590"/>
                <a:gd name="T11" fmla="*/ 1035 h 1061"/>
                <a:gd name="T12" fmla="*/ 180 w 590"/>
                <a:gd name="T13" fmla="*/ 853 h 1061"/>
                <a:gd name="T14" fmla="*/ 272 w 590"/>
                <a:gd name="T15" fmla="*/ 1044 h 1061"/>
                <a:gd name="T16" fmla="*/ 297 w 590"/>
                <a:gd name="T17" fmla="*/ 1061 h 1061"/>
                <a:gd name="T18" fmla="*/ 325 w 590"/>
                <a:gd name="T19" fmla="*/ 880 h 1061"/>
                <a:gd name="T20" fmla="*/ 437 w 590"/>
                <a:gd name="T21" fmla="*/ 824 h 1061"/>
                <a:gd name="T22" fmla="*/ 470 w 590"/>
                <a:gd name="T23" fmla="*/ 1042 h 1061"/>
                <a:gd name="T24" fmla="*/ 500 w 590"/>
                <a:gd name="T25" fmla="*/ 1037 h 1061"/>
                <a:gd name="T26" fmla="*/ 565 w 590"/>
                <a:gd name="T27" fmla="*/ 729 h 1061"/>
                <a:gd name="T28" fmla="*/ 297 w 590"/>
                <a:gd name="T29" fmla="*/ 1045 h 1061"/>
                <a:gd name="T30" fmla="*/ 288 w 590"/>
                <a:gd name="T31" fmla="*/ 1043 h 1061"/>
                <a:gd name="T32" fmla="*/ 270 w 590"/>
                <a:gd name="T33" fmla="*/ 702 h 1061"/>
                <a:gd name="T34" fmla="*/ 278 w 590"/>
                <a:gd name="T35" fmla="*/ 699 h 1061"/>
                <a:gd name="T36" fmla="*/ 308 w 590"/>
                <a:gd name="T37" fmla="*/ 699 h 1061"/>
                <a:gd name="T38" fmla="*/ 316 w 590"/>
                <a:gd name="T39" fmla="*/ 702 h 1061"/>
                <a:gd name="T40" fmla="*/ 319 w 590"/>
                <a:gd name="T41" fmla="*/ 711 h 1061"/>
                <a:gd name="T42" fmla="*/ 310 w 590"/>
                <a:gd name="T43" fmla="*/ 864 h 1061"/>
                <a:gd name="T44" fmla="*/ 309 w 590"/>
                <a:gd name="T45" fmla="*/ 882 h 1061"/>
                <a:gd name="T46" fmla="*/ 559 w 590"/>
                <a:gd name="T47" fmla="*/ 841 h 1061"/>
                <a:gd name="T48" fmla="*/ 484 w 590"/>
                <a:gd name="T49" fmla="*/ 1026 h 1061"/>
                <a:gd name="T50" fmla="*/ 443 w 590"/>
                <a:gd name="T51" fmla="*/ 786 h 1061"/>
                <a:gd name="T52" fmla="*/ 434 w 590"/>
                <a:gd name="T53" fmla="*/ 786 h 1061"/>
                <a:gd name="T54" fmla="*/ 401 w 590"/>
                <a:gd name="T55" fmla="*/ 839 h 1061"/>
                <a:gd name="T56" fmla="*/ 326 w 590"/>
                <a:gd name="T57" fmla="*/ 864 h 1061"/>
                <a:gd name="T58" fmla="*/ 328 w 590"/>
                <a:gd name="T59" fmla="*/ 691 h 1061"/>
                <a:gd name="T60" fmla="*/ 278 w 590"/>
                <a:gd name="T61" fmla="*/ 683 h 1061"/>
                <a:gd name="T62" fmla="*/ 251 w 590"/>
                <a:gd name="T63" fmla="*/ 711 h 1061"/>
                <a:gd name="T64" fmla="*/ 251 w 590"/>
                <a:gd name="T65" fmla="*/ 711 h 1061"/>
                <a:gd name="T66" fmla="*/ 260 w 590"/>
                <a:gd name="T67" fmla="*/ 864 h 1061"/>
                <a:gd name="T68" fmla="*/ 158 w 590"/>
                <a:gd name="T69" fmla="*/ 797 h 1061"/>
                <a:gd name="T70" fmla="*/ 151 w 590"/>
                <a:gd name="T71" fmla="*/ 783 h 1061"/>
                <a:gd name="T72" fmla="*/ 143 w 590"/>
                <a:gd name="T73" fmla="*/ 796 h 1061"/>
                <a:gd name="T74" fmla="*/ 102 w 590"/>
                <a:gd name="T75" fmla="*/ 1026 h 1061"/>
                <a:gd name="T76" fmla="*/ 38 w 590"/>
                <a:gd name="T77" fmla="*/ 738 h 1061"/>
                <a:gd name="T78" fmla="*/ 133 w 590"/>
                <a:gd name="T79" fmla="*/ 693 h 1061"/>
                <a:gd name="T80" fmla="*/ 295 w 590"/>
                <a:gd name="T81" fmla="*/ 23 h 1061"/>
                <a:gd name="T82" fmla="*/ 457 w 590"/>
                <a:gd name="T83" fmla="*/ 693 h 1061"/>
                <a:gd name="T84" fmla="*/ 552 w 590"/>
                <a:gd name="T85" fmla="*/ 738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90" h="1061">
                  <a:moveTo>
                    <a:pt x="565" y="729"/>
                  </a:moveTo>
                  <a:cubicBezTo>
                    <a:pt x="540" y="693"/>
                    <a:pt x="497" y="681"/>
                    <a:pt x="476" y="678"/>
                  </a:cubicBezTo>
                  <a:cubicBezTo>
                    <a:pt x="510" y="525"/>
                    <a:pt x="531" y="238"/>
                    <a:pt x="301" y="6"/>
                  </a:cubicBezTo>
                  <a:cubicBezTo>
                    <a:pt x="295" y="0"/>
                    <a:pt x="295" y="0"/>
                    <a:pt x="295" y="0"/>
                  </a:cubicBezTo>
                  <a:cubicBezTo>
                    <a:pt x="289" y="6"/>
                    <a:pt x="289" y="6"/>
                    <a:pt x="289" y="6"/>
                  </a:cubicBezTo>
                  <a:cubicBezTo>
                    <a:pt x="59" y="238"/>
                    <a:pt x="79" y="525"/>
                    <a:pt x="113" y="678"/>
                  </a:cubicBezTo>
                  <a:cubicBezTo>
                    <a:pt x="92" y="681"/>
                    <a:pt x="50" y="693"/>
                    <a:pt x="25" y="729"/>
                  </a:cubicBezTo>
                  <a:cubicBezTo>
                    <a:pt x="3" y="760"/>
                    <a:pt x="0" y="799"/>
                    <a:pt x="16" y="847"/>
                  </a:cubicBezTo>
                  <a:cubicBezTo>
                    <a:pt x="33" y="897"/>
                    <a:pt x="89" y="1036"/>
                    <a:pt x="89" y="1037"/>
                  </a:cubicBezTo>
                  <a:cubicBezTo>
                    <a:pt x="91" y="1042"/>
                    <a:pt x="91" y="1042"/>
                    <a:pt x="91" y="1042"/>
                  </a:cubicBezTo>
                  <a:cubicBezTo>
                    <a:pt x="120" y="1042"/>
                    <a:pt x="120" y="1042"/>
                    <a:pt x="120" y="1042"/>
                  </a:cubicBezTo>
                  <a:cubicBezTo>
                    <a:pt x="121" y="1035"/>
                    <a:pt x="121" y="1035"/>
                    <a:pt x="121" y="1035"/>
                  </a:cubicBezTo>
                  <a:cubicBezTo>
                    <a:pt x="121" y="1033"/>
                    <a:pt x="139" y="888"/>
                    <a:pt x="153" y="824"/>
                  </a:cubicBezTo>
                  <a:cubicBezTo>
                    <a:pt x="160" y="836"/>
                    <a:pt x="169" y="846"/>
                    <a:pt x="180" y="853"/>
                  </a:cubicBezTo>
                  <a:cubicBezTo>
                    <a:pt x="205" y="867"/>
                    <a:pt x="233" y="876"/>
                    <a:pt x="261" y="880"/>
                  </a:cubicBezTo>
                  <a:cubicBezTo>
                    <a:pt x="272" y="1044"/>
                    <a:pt x="272" y="1044"/>
                    <a:pt x="272" y="1044"/>
                  </a:cubicBezTo>
                  <a:cubicBezTo>
                    <a:pt x="272" y="1053"/>
                    <a:pt x="280" y="1061"/>
                    <a:pt x="289" y="1061"/>
                  </a:cubicBezTo>
                  <a:cubicBezTo>
                    <a:pt x="297" y="1061"/>
                    <a:pt x="297" y="1061"/>
                    <a:pt x="297" y="1061"/>
                  </a:cubicBezTo>
                  <a:cubicBezTo>
                    <a:pt x="306" y="1061"/>
                    <a:pt x="314" y="1053"/>
                    <a:pt x="314" y="1044"/>
                  </a:cubicBezTo>
                  <a:cubicBezTo>
                    <a:pt x="325" y="880"/>
                    <a:pt x="325" y="880"/>
                    <a:pt x="325" y="880"/>
                  </a:cubicBezTo>
                  <a:cubicBezTo>
                    <a:pt x="355" y="877"/>
                    <a:pt x="383" y="868"/>
                    <a:pt x="409" y="853"/>
                  </a:cubicBezTo>
                  <a:cubicBezTo>
                    <a:pt x="420" y="846"/>
                    <a:pt x="430" y="836"/>
                    <a:pt x="437" y="824"/>
                  </a:cubicBezTo>
                  <a:cubicBezTo>
                    <a:pt x="450" y="888"/>
                    <a:pt x="468" y="1033"/>
                    <a:pt x="469" y="1035"/>
                  </a:cubicBezTo>
                  <a:cubicBezTo>
                    <a:pt x="470" y="1042"/>
                    <a:pt x="470" y="1042"/>
                    <a:pt x="470" y="1042"/>
                  </a:cubicBezTo>
                  <a:cubicBezTo>
                    <a:pt x="498" y="1042"/>
                    <a:pt x="498" y="1042"/>
                    <a:pt x="498" y="1042"/>
                  </a:cubicBezTo>
                  <a:cubicBezTo>
                    <a:pt x="500" y="1037"/>
                    <a:pt x="500" y="1037"/>
                    <a:pt x="500" y="1037"/>
                  </a:cubicBezTo>
                  <a:cubicBezTo>
                    <a:pt x="501" y="1036"/>
                    <a:pt x="557" y="897"/>
                    <a:pt x="574" y="847"/>
                  </a:cubicBezTo>
                  <a:cubicBezTo>
                    <a:pt x="590" y="799"/>
                    <a:pt x="587" y="760"/>
                    <a:pt x="565" y="729"/>
                  </a:cubicBezTo>
                  <a:close/>
                  <a:moveTo>
                    <a:pt x="298" y="1043"/>
                  </a:moveTo>
                  <a:cubicBezTo>
                    <a:pt x="298" y="1044"/>
                    <a:pt x="298" y="1045"/>
                    <a:pt x="297" y="1045"/>
                  </a:cubicBezTo>
                  <a:cubicBezTo>
                    <a:pt x="289" y="1045"/>
                    <a:pt x="289" y="1045"/>
                    <a:pt x="289" y="1045"/>
                  </a:cubicBezTo>
                  <a:cubicBezTo>
                    <a:pt x="289" y="1045"/>
                    <a:pt x="288" y="1044"/>
                    <a:pt x="288" y="1043"/>
                  </a:cubicBezTo>
                  <a:cubicBezTo>
                    <a:pt x="267" y="711"/>
                    <a:pt x="267" y="711"/>
                    <a:pt x="267" y="711"/>
                  </a:cubicBezTo>
                  <a:cubicBezTo>
                    <a:pt x="267" y="708"/>
                    <a:pt x="268" y="704"/>
                    <a:pt x="270" y="702"/>
                  </a:cubicBezTo>
                  <a:cubicBezTo>
                    <a:pt x="272" y="700"/>
                    <a:pt x="275" y="699"/>
                    <a:pt x="278" y="699"/>
                  </a:cubicBezTo>
                  <a:cubicBezTo>
                    <a:pt x="278" y="699"/>
                    <a:pt x="278" y="699"/>
                    <a:pt x="278" y="699"/>
                  </a:cubicBezTo>
                  <a:cubicBezTo>
                    <a:pt x="278" y="699"/>
                    <a:pt x="278" y="699"/>
                    <a:pt x="278" y="699"/>
                  </a:cubicBezTo>
                  <a:cubicBezTo>
                    <a:pt x="308" y="699"/>
                    <a:pt x="308" y="699"/>
                    <a:pt x="308" y="699"/>
                  </a:cubicBezTo>
                  <a:cubicBezTo>
                    <a:pt x="308" y="699"/>
                    <a:pt x="308" y="699"/>
                    <a:pt x="308" y="699"/>
                  </a:cubicBezTo>
                  <a:cubicBezTo>
                    <a:pt x="311" y="699"/>
                    <a:pt x="314" y="700"/>
                    <a:pt x="316" y="702"/>
                  </a:cubicBezTo>
                  <a:cubicBezTo>
                    <a:pt x="318" y="704"/>
                    <a:pt x="319" y="708"/>
                    <a:pt x="319" y="711"/>
                  </a:cubicBezTo>
                  <a:cubicBezTo>
                    <a:pt x="319" y="711"/>
                    <a:pt x="319" y="711"/>
                    <a:pt x="319" y="711"/>
                  </a:cubicBezTo>
                  <a:cubicBezTo>
                    <a:pt x="319" y="711"/>
                    <a:pt x="319" y="711"/>
                    <a:pt x="319" y="711"/>
                  </a:cubicBezTo>
                  <a:cubicBezTo>
                    <a:pt x="310" y="864"/>
                    <a:pt x="310" y="864"/>
                    <a:pt x="310" y="864"/>
                  </a:cubicBezTo>
                  <a:cubicBezTo>
                    <a:pt x="309" y="882"/>
                    <a:pt x="309" y="882"/>
                    <a:pt x="309" y="882"/>
                  </a:cubicBezTo>
                  <a:cubicBezTo>
                    <a:pt x="309" y="882"/>
                    <a:pt x="309" y="882"/>
                    <a:pt x="309" y="882"/>
                  </a:cubicBezTo>
                  <a:lnTo>
                    <a:pt x="298" y="1043"/>
                  </a:lnTo>
                  <a:close/>
                  <a:moveTo>
                    <a:pt x="559" y="841"/>
                  </a:moveTo>
                  <a:cubicBezTo>
                    <a:pt x="544" y="886"/>
                    <a:pt x="498" y="1001"/>
                    <a:pt x="487" y="1026"/>
                  </a:cubicBezTo>
                  <a:cubicBezTo>
                    <a:pt x="484" y="1026"/>
                    <a:pt x="484" y="1026"/>
                    <a:pt x="484" y="1026"/>
                  </a:cubicBezTo>
                  <a:cubicBezTo>
                    <a:pt x="479" y="991"/>
                    <a:pt x="459" y="834"/>
                    <a:pt x="446" y="796"/>
                  </a:cubicBezTo>
                  <a:cubicBezTo>
                    <a:pt x="443" y="786"/>
                    <a:pt x="443" y="786"/>
                    <a:pt x="443" y="786"/>
                  </a:cubicBezTo>
                  <a:cubicBezTo>
                    <a:pt x="442" y="784"/>
                    <a:pt x="440" y="783"/>
                    <a:pt x="439" y="783"/>
                  </a:cubicBezTo>
                  <a:cubicBezTo>
                    <a:pt x="437" y="783"/>
                    <a:pt x="435" y="784"/>
                    <a:pt x="434" y="786"/>
                  </a:cubicBezTo>
                  <a:cubicBezTo>
                    <a:pt x="431" y="797"/>
                    <a:pt x="431" y="797"/>
                    <a:pt x="431" y="797"/>
                  </a:cubicBezTo>
                  <a:cubicBezTo>
                    <a:pt x="426" y="816"/>
                    <a:pt x="415" y="831"/>
                    <a:pt x="401" y="839"/>
                  </a:cubicBezTo>
                  <a:cubicBezTo>
                    <a:pt x="378" y="852"/>
                    <a:pt x="353" y="861"/>
                    <a:pt x="326" y="864"/>
                  </a:cubicBezTo>
                  <a:cubicBezTo>
                    <a:pt x="326" y="864"/>
                    <a:pt x="326" y="864"/>
                    <a:pt x="326" y="864"/>
                  </a:cubicBezTo>
                  <a:cubicBezTo>
                    <a:pt x="335" y="712"/>
                    <a:pt x="335" y="712"/>
                    <a:pt x="335" y="712"/>
                  </a:cubicBezTo>
                  <a:cubicBezTo>
                    <a:pt x="336" y="704"/>
                    <a:pt x="333" y="697"/>
                    <a:pt x="328" y="691"/>
                  </a:cubicBezTo>
                  <a:cubicBezTo>
                    <a:pt x="323" y="686"/>
                    <a:pt x="315" y="683"/>
                    <a:pt x="308" y="683"/>
                  </a:cubicBezTo>
                  <a:cubicBezTo>
                    <a:pt x="278" y="683"/>
                    <a:pt x="278" y="683"/>
                    <a:pt x="278" y="683"/>
                  </a:cubicBezTo>
                  <a:cubicBezTo>
                    <a:pt x="271" y="683"/>
                    <a:pt x="263" y="686"/>
                    <a:pt x="258" y="691"/>
                  </a:cubicBezTo>
                  <a:cubicBezTo>
                    <a:pt x="253" y="696"/>
                    <a:pt x="251" y="703"/>
                    <a:pt x="251" y="711"/>
                  </a:cubicBezTo>
                  <a:cubicBezTo>
                    <a:pt x="251" y="711"/>
                    <a:pt x="251" y="711"/>
                    <a:pt x="251" y="711"/>
                  </a:cubicBezTo>
                  <a:cubicBezTo>
                    <a:pt x="251" y="711"/>
                    <a:pt x="251" y="711"/>
                    <a:pt x="251" y="711"/>
                  </a:cubicBezTo>
                  <a:cubicBezTo>
                    <a:pt x="251" y="712"/>
                    <a:pt x="251" y="712"/>
                    <a:pt x="251" y="712"/>
                  </a:cubicBezTo>
                  <a:cubicBezTo>
                    <a:pt x="260" y="864"/>
                    <a:pt x="260" y="864"/>
                    <a:pt x="260" y="864"/>
                  </a:cubicBezTo>
                  <a:cubicBezTo>
                    <a:pt x="235" y="860"/>
                    <a:pt x="211" y="852"/>
                    <a:pt x="188" y="839"/>
                  </a:cubicBezTo>
                  <a:cubicBezTo>
                    <a:pt x="175" y="831"/>
                    <a:pt x="164" y="816"/>
                    <a:pt x="158" y="797"/>
                  </a:cubicBezTo>
                  <a:cubicBezTo>
                    <a:pt x="155" y="786"/>
                    <a:pt x="155" y="786"/>
                    <a:pt x="155" y="786"/>
                  </a:cubicBezTo>
                  <a:cubicBezTo>
                    <a:pt x="155" y="784"/>
                    <a:pt x="153" y="783"/>
                    <a:pt x="151" y="783"/>
                  </a:cubicBezTo>
                  <a:cubicBezTo>
                    <a:pt x="149" y="783"/>
                    <a:pt x="147" y="784"/>
                    <a:pt x="147" y="786"/>
                  </a:cubicBezTo>
                  <a:cubicBezTo>
                    <a:pt x="143" y="796"/>
                    <a:pt x="143" y="796"/>
                    <a:pt x="143" y="796"/>
                  </a:cubicBezTo>
                  <a:cubicBezTo>
                    <a:pt x="131" y="834"/>
                    <a:pt x="110" y="991"/>
                    <a:pt x="106" y="1026"/>
                  </a:cubicBezTo>
                  <a:cubicBezTo>
                    <a:pt x="102" y="1026"/>
                    <a:pt x="102" y="1026"/>
                    <a:pt x="102" y="1026"/>
                  </a:cubicBezTo>
                  <a:cubicBezTo>
                    <a:pt x="92" y="1001"/>
                    <a:pt x="46" y="886"/>
                    <a:pt x="31" y="841"/>
                  </a:cubicBezTo>
                  <a:cubicBezTo>
                    <a:pt x="16" y="799"/>
                    <a:pt x="19" y="765"/>
                    <a:pt x="38" y="738"/>
                  </a:cubicBezTo>
                  <a:cubicBezTo>
                    <a:pt x="62" y="704"/>
                    <a:pt x="109" y="693"/>
                    <a:pt x="123" y="693"/>
                  </a:cubicBezTo>
                  <a:cubicBezTo>
                    <a:pt x="133" y="693"/>
                    <a:pt x="133" y="693"/>
                    <a:pt x="133" y="693"/>
                  </a:cubicBezTo>
                  <a:cubicBezTo>
                    <a:pt x="130" y="678"/>
                    <a:pt x="130" y="678"/>
                    <a:pt x="130" y="678"/>
                  </a:cubicBezTo>
                  <a:cubicBezTo>
                    <a:pt x="96" y="530"/>
                    <a:pt x="74" y="250"/>
                    <a:pt x="295" y="23"/>
                  </a:cubicBezTo>
                  <a:cubicBezTo>
                    <a:pt x="516" y="250"/>
                    <a:pt x="493" y="530"/>
                    <a:pt x="460" y="678"/>
                  </a:cubicBezTo>
                  <a:cubicBezTo>
                    <a:pt x="457" y="693"/>
                    <a:pt x="457" y="693"/>
                    <a:pt x="457" y="693"/>
                  </a:cubicBezTo>
                  <a:cubicBezTo>
                    <a:pt x="467" y="693"/>
                    <a:pt x="467" y="693"/>
                    <a:pt x="467" y="693"/>
                  </a:cubicBezTo>
                  <a:cubicBezTo>
                    <a:pt x="480" y="693"/>
                    <a:pt x="527" y="704"/>
                    <a:pt x="552" y="738"/>
                  </a:cubicBezTo>
                  <a:cubicBezTo>
                    <a:pt x="571" y="765"/>
                    <a:pt x="573" y="799"/>
                    <a:pt x="559" y="8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Freeform 86"/>
            <p:cNvSpPr>
              <a:spLocks noEditPoints="1"/>
            </p:cNvSpPr>
            <p:nvPr/>
          </p:nvSpPr>
          <p:spPr bwMode="auto">
            <a:xfrm>
              <a:off x="5018088" y="2417763"/>
              <a:ext cx="138113" cy="136525"/>
            </a:xfrm>
            <a:custGeom>
              <a:avLst/>
              <a:gdLst>
                <a:gd name="T0" fmla="*/ 107 w 214"/>
                <a:gd name="T1" fmla="*/ 0 h 214"/>
                <a:gd name="T2" fmla="*/ 0 w 214"/>
                <a:gd name="T3" fmla="*/ 107 h 214"/>
                <a:gd name="T4" fmla="*/ 107 w 214"/>
                <a:gd name="T5" fmla="*/ 214 h 214"/>
                <a:gd name="T6" fmla="*/ 214 w 214"/>
                <a:gd name="T7" fmla="*/ 107 h 214"/>
                <a:gd name="T8" fmla="*/ 107 w 214"/>
                <a:gd name="T9" fmla="*/ 0 h 214"/>
                <a:gd name="T10" fmla="*/ 107 w 214"/>
                <a:gd name="T11" fmla="*/ 198 h 214"/>
                <a:gd name="T12" fmla="*/ 16 w 214"/>
                <a:gd name="T13" fmla="*/ 107 h 214"/>
                <a:gd name="T14" fmla="*/ 107 w 214"/>
                <a:gd name="T15" fmla="*/ 16 h 214"/>
                <a:gd name="T16" fmla="*/ 198 w 214"/>
                <a:gd name="T17" fmla="*/ 107 h 214"/>
                <a:gd name="T18" fmla="*/ 107 w 214"/>
                <a:gd name="T19" fmla="*/ 19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14">
                  <a:moveTo>
                    <a:pt x="107" y="0"/>
                  </a:moveTo>
                  <a:cubicBezTo>
                    <a:pt x="48" y="0"/>
                    <a:pt x="0" y="48"/>
                    <a:pt x="0" y="107"/>
                  </a:cubicBezTo>
                  <a:cubicBezTo>
                    <a:pt x="0" y="166"/>
                    <a:pt x="48" y="214"/>
                    <a:pt x="107" y="214"/>
                  </a:cubicBezTo>
                  <a:cubicBezTo>
                    <a:pt x="166" y="214"/>
                    <a:pt x="214" y="166"/>
                    <a:pt x="214" y="107"/>
                  </a:cubicBezTo>
                  <a:cubicBezTo>
                    <a:pt x="214" y="48"/>
                    <a:pt x="166" y="0"/>
                    <a:pt x="107" y="0"/>
                  </a:cubicBezTo>
                  <a:close/>
                  <a:moveTo>
                    <a:pt x="107" y="198"/>
                  </a:moveTo>
                  <a:cubicBezTo>
                    <a:pt x="57" y="198"/>
                    <a:pt x="16" y="157"/>
                    <a:pt x="16" y="107"/>
                  </a:cubicBezTo>
                  <a:cubicBezTo>
                    <a:pt x="16" y="57"/>
                    <a:pt x="57" y="16"/>
                    <a:pt x="107" y="16"/>
                  </a:cubicBezTo>
                  <a:cubicBezTo>
                    <a:pt x="157" y="16"/>
                    <a:pt x="198" y="57"/>
                    <a:pt x="198" y="107"/>
                  </a:cubicBezTo>
                  <a:cubicBezTo>
                    <a:pt x="198" y="157"/>
                    <a:pt x="157" y="198"/>
                    <a:pt x="107" y="1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592343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778DCF-A227-4A70-83C6-78277B497F8A}"/>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xmlns="" id="{7FB1D128-457C-4BF5-8357-897751247848}"/>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xmlns="" id="{5B6AC013-0D64-47DD-86F2-502136B4A804}"/>
              </a:ext>
            </a:extLst>
          </p:cNvPr>
          <p:cNvSpPr>
            <a:spLocks noGrp="1"/>
          </p:cNvSpPr>
          <p:nvPr>
            <p:ph type="dt" sz="half" idx="10"/>
          </p:nvPr>
        </p:nvSpPr>
        <p:spPr/>
        <p:txBody>
          <a:bodyPr/>
          <a:lstStyle/>
          <a:p>
            <a:fld id="{ABC8E741-80CD-4945-B96E-D6D748C82309}" type="datetimeFigureOut">
              <a:rPr lang="en-US" smtClean="0"/>
              <a:t>2/16/2022</a:t>
            </a:fld>
            <a:endParaRPr lang="en-US"/>
          </a:p>
        </p:txBody>
      </p:sp>
      <p:sp>
        <p:nvSpPr>
          <p:cNvPr id="5" name="Footer Placeholder 4">
            <a:extLst>
              <a:ext uri="{FF2B5EF4-FFF2-40B4-BE49-F238E27FC236}">
                <a16:creationId xmlns:a16="http://schemas.microsoft.com/office/drawing/2014/main" xmlns="" id="{CDC0E8A7-14F6-4608-BF0D-D2E2461BFB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D4F9A1C-26FC-4DBE-9FB3-606BE627A59B}"/>
              </a:ext>
            </a:extLst>
          </p:cNvPr>
          <p:cNvSpPr>
            <a:spLocks noGrp="1"/>
          </p:cNvSpPr>
          <p:nvPr>
            <p:ph type="sldNum" sz="quarter" idx="12"/>
          </p:nvPr>
        </p:nvSpPr>
        <p:spPr/>
        <p:txBody>
          <a:bodyPr/>
          <a:lstStyle/>
          <a:p>
            <a:fld id="{73921853-759C-4FB0-BDEA-9EA2C78DE680}" type="slidenum">
              <a:rPr lang="en-US" smtClean="0"/>
              <a:t>‹#›</a:t>
            </a:fld>
            <a:endParaRPr lang="en-US"/>
          </a:p>
        </p:txBody>
      </p:sp>
    </p:spTree>
    <p:extLst>
      <p:ext uri="{BB962C8B-B14F-4D97-AF65-F5344CB8AC3E}">
        <p14:creationId xmlns:p14="http://schemas.microsoft.com/office/powerpoint/2010/main" val="2740442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 Templateswise.com - Hanging Light Bulbs">
    <p:spTree>
      <p:nvGrpSpPr>
        <p:cNvPr id="1" name=""/>
        <p:cNvGrpSpPr/>
        <p:nvPr/>
      </p:nvGrpSpPr>
      <p:grpSpPr>
        <a:xfrm>
          <a:off x="0" y="0"/>
          <a:ext cx="0" cy="0"/>
          <a:chOff x="0" y="0"/>
          <a:chExt cx="0" cy="0"/>
        </a:xfrm>
      </p:grpSpPr>
      <p:sp>
        <p:nvSpPr>
          <p:cNvPr id="133" name="Freeform 6"/>
          <p:cNvSpPr>
            <a:spLocks/>
          </p:cNvSpPr>
          <p:nvPr userDrawn="1"/>
        </p:nvSpPr>
        <p:spPr bwMode="auto">
          <a:xfrm>
            <a:off x="0" y="4402138"/>
            <a:ext cx="9144000" cy="741363"/>
          </a:xfrm>
          <a:custGeom>
            <a:avLst/>
            <a:gdLst>
              <a:gd name="T0" fmla="*/ 11520 w 11520"/>
              <a:gd name="T1" fmla="*/ 0 h 933"/>
              <a:gd name="T2" fmla="*/ 0 w 11520"/>
              <a:gd name="T3" fmla="*/ 507 h 933"/>
              <a:gd name="T4" fmla="*/ 0 w 11520"/>
              <a:gd name="T5" fmla="*/ 933 h 933"/>
              <a:gd name="T6" fmla="*/ 11520 w 11520"/>
              <a:gd name="T7" fmla="*/ 933 h 933"/>
              <a:gd name="T8" fmla="*/ 11520 w 11520"/>
              <a:gd name="T9" fmla="*/ 0 h 933"/>
            </a:gdLst>
            <a:ahLst/>
            <a:cxnLst>
              <a:cxn ang="0">
                <a:pos x="T0" y="T1"/>
              </a:cxn>
              <a:cxn ang="0">
                <a:pos x="T2" y="T3"/>
              </a:cxn>
              <a:cxn ang="0">
                <a:pos x="T4" y="T5"/>
              </a:cxn>
              <a:cxn ang="0">
                <a:pos x="T6" y="T7"/>
              </a:cxn>
              <a:cxn ang="0">
                <a:pos x="T8" y="T9"/>
              </a:cxn>
            </a:cxnLst>
            <a:rect l="0" t="0" r="r" b="b"/>
            <a:pathLst>
              <a:path w="11520" h="933">
                <a:moveTo>
                  <a:pt x="11520" y="0"/>
                </a:moveTo>
                <a:lnTo>
                  <a:pt x="0" y="507"/>
                </a:lnTo>
                <a:lnTo>
                  <a:pt x="0" y="933"/>
                </a:lnTo>
                <a:lnTo>
                  <a:pt x="11520" y="933"/>
                </a:lnTo>
                <a:lnTo>
                  <a:pt x="1152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6"/>
          <p:cNvSpPr>
            <a:spLocks/>
          </p:cNvSpPr>
          <p:nvPr userDrawn="1"/>
        </p:nvSpPr>
        <p:spPr bwMode="auto">
          <a:xfrm>
            <a:off x="0" y="1644895"/>
            <a:ext cx="9144000" cy="2092325"/>
          </a:xfrm>
          <a:custGeom>
            <a:avLst/>
            <a:gdLst>
              <a:gd name="T0" fmla="*/ 79 w 11520"/>
              <a:gd name="T1" fmla="*/ 2576 h 2636"/>
              <a:gd name="T2" fmla="*/ 226 w 11520"/>
              <a:gd name="T3" fmla="*/ 1424 h 2636"/>
              <a:gd name="T4" fmla="*/ 650 w 11520"/>
              <a:gd name="T5" fmla="*/ 781 h 2636"/>
              <a:gd name="T6" fmla="*/ 1401 w 11520"/>
              <a:gd name="T7" fmla="*/ 1591 h 2636"/>
              <a:gd name="T8" fmla="*/ 1858 w 11520"/>
              <a:gd name="T9" fmla="*/ 2250 h 2636"/>
              <a:gd name="T10" fmla="*/ 1965 w 11520"/>
              <a:gd name="T11" fmla="*/ 735 h 2636"/>
              <a:gd name="T12" fmla="*/ 2212 w 11520"/>
              <a:gd name="T13" fmla="*/ 219 h 2636"/>
              <a:gd name="T14" fmla="*/ 2741 w 11520"/>
              <a:gd name="T15" fmla="*/ 7 h 2636"/>
              <a:gd name="T16" fmla="*/ 2882 w 11520"/>
              <a:gd name="T17" fmla="*/ 264 h 2636"/>
              <a:gd name="T18" fmla="*/ 2921 w 11520"/>
              <a:gd name="T19" fmla="*/ 336 h 2636"/>
              <a:gd name="T20" fmla="*/ 3620 w 11520"/>
              <a:gd name="T21" fmla="*/ 1221 h 2636"/>
              <a:gd name="T22" fmla="*/ 3939 w 11520"/>
              <a:gd name="T23" fmla="*/ 848 h 2636"/>
              <a:gd name="T24" fmla="*/ 4285 w 11520"/>
              <a:gd name="T25" fmla="*/ 289 h 2636"/>
              <a:gd name="T26" fmla="*/ 4863 w 11520"/>
              <a:gd name="T27" fmla="*/ 1318 h 2636"/>
              <a:gd name="T28" fmla="*/ 5145 w 11520"/>
              <a:gd name="T29" fmla="*/ 1246 h 2636"/>
              <a:gd name="T30" fmla="*/ 5530 w 11520"/>
              <a:gd name="T31" fmla="*/ 2207 h 2636"/>
              <a:gd name="T32" fmla="*/ 5752 w 11520"/>
              <a:gd name="T33" fmla="*/ 919 h 2636"/>
              <a:gd name="T34" fmla="*/ 6221 w 11520"/>
              <a:gd name="T35" fmla="*/ 590 h 2636"/>
              <a:gd name="T36" fmla="*/ 6906 w 11520"/>
              <a:gd name="T37" fmla="*/ 1221 h 2636"/>
              <a:gd name="T38" fmla="*/ 7243 w 11520"/>
              <a:gd name="T39" fmla="*/ 333 h 2636"/>
              <a:gd name="T40" fmla="*/ 7246 w 11520"/>
              <a:gd name="T41" fmla="*/ 328 h 2636"/>
              <a:gd name="T42" fmla="*/ 7278 w 11520"/>
              <a:gd name="T43" fmla="*/ 326 h 2636"/>
              <a:gd name="T44" fmla="*/ 7351 w 11520"/>
              <a:gd name="T45" fmla="*/ 323 h 2636"/>
              <a:gd name="T46" fmla="*/ 7882 w 11520"/>
              <a:gd name="T47" fmla="*/ 312 h 2636"/>
              <a:gd name="T48" fmla="*/ 8199 w 11520"/>
              <a:gd name="T49" fmla="*/ 735 h 2636"/>
              <a:gd name="T50" fmla="*/ 8550 w 11520"/>
              <a:gd name="T51" fmla="*/ 1221 h 2636"/>
              <a:gd name="T52" fmla="*/ 9236 w 11520"/>
              <a:gd name="T53" fmla="*/ 590 h 2636"/>
              <a:gd name="T54" fmla="*/ 9704 w 11520"/>
              <a:gd name="T55" fmla="*/ 919 h 2636"/>
              <a:gd name="T56" fmla="*/ 9927 w 11520"/>
              <a:gd name="T57" fmla="*/ 2207 h 2636"/>
              <a:gd name="T58" fmla="*/ 10312 w 11520"/>
              <a:gd name="T59" fmla="*/ 1246 h 2636"/>
              <a:gd name="T60" fmla="*/ 10594 w 11520"/>
              <a:gd name="T61" fmla="*/ 1318 h 2636"/>
              <a:gd name="T62" fmla="*/ 11178 w 11520"/>
              <a:gd name="T63" fmla="*/ 291 h 2636"/>
              <a:gd name="T64" fmla="*/ 11520 w 11520"/>
              <a:gd name="T65" fmla="*/ 866 h 2636"/>
              <a:gd name="T66" fmla="*/ 10680 w 11520"/>
              <a:gd name="T67" fmla="*/ 181 h 2636"/>
              <a:gd name="T68" fmla="*/ 10436 w 11520"/>
              <a:gd name="T69" fmla="*/ 1266 h 2636"/>
              <a:gd name="T70" fmla="*/ 10371 w 11520"/>
              <a:gd name="T71" fmla="*/ 1288 h 2636"/>
              <a:gd name="T72" fmla="*/ 10015 w 11520"/>
              <a:gd name="T73" fmla="*/ 2226 h 2636"/>
              <a:gd name="T74" fmla="*/ 9686 w 11520"/>
              <a:gd name="T75" fmla="*/ 1850 h 2636"/>
              <a:gd name="T76" fmla="*/ 9449 w 11520"/>
              <a:gd name="T77" fmla="*/ 759 h 2636"/>
              <a:gd name="T78" fmla="*/ 8781 w 11520"/>
              <a:gd name="T79" fmla="*/ 1239 h 2636"/>
              <a:gd name="T80" fmla="*/ 8180 w 11520"/>
              <a:gd name="T81" fmla="*/ 1380 h 2636"/>
              <a:gd name="T82" fmla="*/ 7879 w 11520"/>
              <a:gd name="T83" fmla="*/ 330 h 2636"/>
              <a:gd name="T84" fmla="*/ 7360 w 11520"/>
              <a:gd name="T85" fmla="*/ 342 h 2636"/>
              <a:gd name="T86" fmla="*/ 6903 w 11520"/>
              <a:gd name="T87" fmla="*/ 1239 h 2636"/>
              <a:gd name="T88" fmla="*/ 6225 w 11520"/>
              <a:gd name="T89" fmla="*/ 609 h 2636"/>
              <a:gd name="T90" fmla="*/ 5770 w 11520"/>
              <a:gd name="T91" fmla="*/ 934 h 2636"/>
              <a:gd name="T92" fmla="*/ 5548 w 11520"/>
              <a:gd name="T93" fmla="*/ 2226 h 2636"/>
              <a:gd name="T94" fmla="*/ 5144 w 11520"/>
              <a:gd name="T95" fmla="*/ 1266 h 2636"/>
              <a:gd name="T96" fmla="*/ 5020 w 11520"/>
              <a:gd name="T97" fmla="*/ 1266 h 2636"/>
              <a:gd name="T98" fmla="*/ 4776 w 11520"/>
              <a:gd name="T99" fmla="*/ 181 h 2636"/>
              <a:gd name="T100" fmla="*/ 3939 w 11520"/>
              <a:gd name="T101" fmla="*/ 866 h 2636"/>
              <a:gd name="T102" fmla="*/ 3261 w 11520"/>
              <a:gd name="T103" fmla="*/ 1239 h 2636"/>
              <a:gd name="T104" fmla="*/ 2903 w 11520"/>
              <a:gd name="T105" fmla="*/ 338 h 2636"/>
              <a:gd name="T106" fmla="*/ 2729 w 11520"/>
              <a:gd name="T107" fmla="*/ 24 h 2636"/>
              <a:gd name="T108" fmla="*/ 2036 w 11520"/>
              <a:gd name="T109" fmla="*/ 690 h 2636"/>
              <a:gd name="T110" fmla="*/ 1877 w 11520"/>
              <a:gd name="T111" fmla="*/ 2175 h 2636"/>
              <a:gd name="T112" fmla="*/ 1737 w 11520"/>
              <a:gd name="T113" fmla="*/ 1609 h 2636"/>
              <a:gd name="T114" fmla="*/ 933 w 11520"/>
              <a:gd name="T115" fmla="*/ 609 h 2636"/>
              <a:gd name="T116" fmla="*/ 410 w 11520"/>
              <a:gd name="T117" fmla="*/ 1266 h 2636"/>
              <a:gd name="T118" fmla="*/ 182 w 11520"/>
              <a:gd name="T119" fmla="*/ 2594 h 2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2636">
                <a:moveTo>
                  <a:pt x="0" y="2636"/>
                </a:moveTo>
                <a:lnTo>
                  <a:pt x="0" y="2615"/>
                </a:lnTo>
                <a:lnTo>
                  <a:pt x="79" y="2576"/>
                </a:lnTo>
                <a:lnTo>
                  <a:pt x="185" y="2576"/>
                </a:lnTo>
                <a:lnTo>
                  <a:pt x="226" y="2589"/>
                </a:lnTo>
                <a:lnTo>
                  <a:pt x="226" y="1424"/>
                </a:lnTo>
                <a:lnTo>
                  <a:pt x="403" y="1246"/>
                </a:lnTo>
                <a:lnTo>
                  <a:pt x="650" y="1289"/>
                </a:lnTo>
                <a:lnTo>
                  <a:pt x="650" y="781"/>
                </a:lnTo>
                <a:lnTo>
                  <a:pt x="929" y="590"/>
                </a:lnTo>
                <a:lnTo>
                  <a:pt x="1401" y="645"/>
                </a:lnTo>
                <a:lnTo>
                  <a:pt x="1401" y="1591"/>
                </a:lnTo>
                <a:lnTo>
                  <a:pt x="1756" y="1591"/>
                </a:lnTo>
                <a:lnTo>
                  <a:pt x="1756" y="2250"/>
                </a:lnTo>
                <a:lnTo>
                  <a:pt x="1858" y="2250"/>
                </a:lnTo>
                <a:lnTo>
                  <a:pt x="1858" y="2166"/>
                </a:lnTo>
                <a:lnTo>
                  <a:pt x="1965" y="2083"/>
                </a:lnTo>
                <a:lnTo>
                  <a:pt x="1965" y="735"/>
                </a:lnTo>
                <a:lnTo>
                  <a:pt x="2017" y="683"/>
                </a:lnTo>
                <a:lnTo>
                  <a:pt x="2017" y="447"/>
                </a:lnTo>
                <a:lnTo>
                  <a:pt x="2212" y="219"/>
                </a:lnTo>
                <a:lnTo>
                  <a:pt x="2214" y="217"/>
                </a:lnTo>
                <a:lnTo>
                  <a:pt x="2737" y="0"/>
                </a:lnTo>
                <a:lnTo>
                  <a:pt x="2741" y="7"/>
                </a:lnTo>
                <a:lnTo>
                  <a:pt x="2741" y="7"/>
                </a:lnTo>
                <a:lnTo>
                  <a:pt x="2882" y="264"/>
                </a:lnTo>
                <a:lnTo>
                  <a:pt x="2882" y="264"/>
                </a:lnTo>
                <a:lnTo>
                  <a:pt x="2920" y="332"/>
                </a:lnTo>
                <a:lnTo>
                  <a:pt x="2921" y="333"/>
                </a:lnTo>
                <a:lnTo>
                  <a:pt x="2921" y="336"/>
                </a:lnTo>
                <a:lnTo>
                  <a:pt x="2921" y="1373"/>
                </a:lnTo>
                <a:lnTo>
                  <a:pt x="3257" y="1221"/>
                </a:lnTo>
                <a:lnTo>
                  <a:pt x="3620" y="1221"/>
                </a:lnTo>
                <a:lnTo>
                  <a:pt x="3620" y="960"/>
                </a:lnTo>
                <a:lnTo>
                  <a:pt x="3936" y="848"/>
                </a:lnTo>
                <a:lnTo>
                  <a:pt x="3939" y="848"/>
                </a:lnTo>
                <a:lnTo>
                  <a:pt x="4279" y="898"/>
                </a:lnTo>
                <a:lnTo>
                  <a:pt x="4279" y="291"/>
                </a:lnTo>
                <a:lnTo>
                  <a:pt x="4285" y="289"/>
                </a:lnTo>
                <a:lnTo>
                  <a:pt x="4782" y="160"/>
                </a:lnTo>
                <a:lnTo>
                  <a:pt x="4863" y="242"/>
                </a:lnTo>
                <a:lnTo>
                  <a:pt x="4863" y="1318"/>
                </a:lnTo>
                <a:lnTo>
                  <a:pt x="5019" y="1246"/>
                </a:lnTo>
                <a:lnTo>
                  <a:pt x="5081" y="1269"/>
                </a:lnTo>
                <a:lnTo>
                  <a:pt x="5145" y="1246"/>
                </a:lnTo>
                <a:lnTo>
                  <a:pt x="5459" y="1389"/>
                </a:lnTo>
                <a:lnTo>
                  <a:pt x="5459" y="2207"/>
                </a:lnTo>
                <a:lnTo>
                  <a:pt x="5530" y="2207"/>
                </a:lnTo>
                <a:lnTo>
                  <a:pt x="5530" y="1885"/>
                </a:lnTo>
                <a:lnTo>
                  <a:pt x="5752" y="1835"/>
                </a:lnTo>
                <a:lnTo>
                  <a:pt x="5752" y="919"/>
                </a:lnTo>
                <a:lnTo>
                  <a:pt x="5989" y="883"/>
                </a:lnTo>
                <a:lnTo>
                  <a:pt x="5989" y="749"/>
                </a:lnTo>
                <a:lnTo>
                  <a:pt x="6221" y="590"/>
                </a:lnTo>
                <a:lnTo>
                  <a:pt x="6694" y="645"/>
                </a:lnTo>
                <a:lnTo>
                  <a:pt x="6694" y="1221"/>
                </a:lnTo>
                <a:lnTo>
                  <a:pt x="6906" y="1221"/>
                </a:lnTo>
                <a:lnTo>
                  <a:pt x="6909" y="1222"/>
                </a:lnTo>
                <a:lnTo>
                  <a:pt x="7243" y="1373"/>
                </a:lnTo>
                <a:lnTo>
                  <a:pt x="7243" y="333"/>
                </a:lnTo>
                <a:lnTo>
                  <a:pt x="7244" y="332"/>
                </a:lnTo>
                <a:lnTo>
                  <a:pt x="7244" y="332"/>
                </a:lnTo>
                <a:lnTo>
                  <a:pt x="7246" y="328"/>
                </a:lnTo>
                <a:lnTo>
                  <a:pt x="7251" y="327"/>
                </a:lnTo>
                <a:lnTo>
                  <a:pt x="7260" y="326"/>
                </a:lnTo>
                <a:lnTo>
                  <a:pt x="7278" y="326"/>
                </a:lnTo>
                <a:lnTo>
                  <a:pt x="7278" y="326"/>
                </a:lnTo>
                <a:lnTo>
                  <a:pt x="7351" y="323"/>
                </a:lnTo>
                <a:lnTo>
                  <a:pt x="7351" y="323"/>
                </a:lnTo>
                <a:lnTo>
                  <a:pt x="7567" y="318"/>
                </a:lnTo>
                <a:lnTo>
                  <a:pt x="7567" y="318"/>
                </a:lnTo>
                <a:lnTo>
                  <a:pt x="7882" y="312"/>
                </a:lnTo>
                <a:lnTo>
                  <a:pt x="7888" y="311"/>
                </a:lnTo>
                <a:lnTo>
                  <a:pt x="8145" y="681"/>
                </a:lnTo>
                <a:lnTo>
                  <a:pt x="8199" y="735"/>
                </a:lnTo>
                <a:lnTo>
                  <a:pt x="8199" y="1371"/>
                </a:lnTo>
                <a:lnTo>
                  <a:pt x="8206" y="1377"/>
                </a:lnTo>
                <a:lnTo>
                  <a:pt x="8550" y="1221"/>
                </a:lnTo>
                <a:lnTo>
                  <a:pt x="8762" y="1221"/>
                </a:lnTo>
                <a:lnTo>
                  <a:pt x="8762" y="645"/>
                </a:lnTo>
                <a:lnTo>
                  <a:pt x="9236" y="590"/>
                </a:lnTo>
                <a:lnTo>
                  <a:pt x="9467" y="749"/>
                </a:lnTo>
                <a:lnTo>
                  <a:pt x="9467" y="883"/>
                </a:lnTo>
                <a:lnTo>
                  <a:pt x="9704" y="919"/>
                </a:lnTo>
                <a:lnTo>
                  <a:pt x="9704" y="1835"/>
                </a:lnTo>
                <a:lnTo>
                  <a:pt x="9927" y="1885"/>
                </a:lnTo>
                <a:lnTo>
                  <a:pt x="9927" y="2207"/>
                </a:lnTo>
                <a:lnTo>
                  <a:pt x="9997" y="2207"/>
                </a:lnTo>
                <a:lnTo>
                  <a:pt x="9997" y="1389"/>
                </a:lnTo>
                <a:lnTo>
                  <a:pt x="10312" y="1246"/>
                </a:lnTo>
                <a:lnTo>
                  <a:pt x="10375" y="1269"/>
                </a:lnTo>
                <a:lnTo>
                  <a:pt x="10437" y="1246"/>
                </a:lnTo>
                <a:lnTo>
                  <a:pt x="10594" y="1318"/>
                </a:lnTo>
                <a:lnTo>
                  <a:pt x="10594" y="242"/>
                </a:lnTo>
                <a:lnTo>
                  <a:pt x="10674" y="160"/>
                </a:lnTo>
                <a:lnTo>
                  <a:pt x="11178" y="291"/>
                </a:lnTo>
                <a:lnTo>
                  <a:pt x="11178" y="898"/>
                </a:lnTo>
                <a:lnTo>
                  <a:pt x="11520" y="848"/>
                </a:lnTo>
                <a:lnTo>
                  <a:pt x="11520" y="866"/>
                </a:lnTo>
                <a:lnTo>
                  <a:pt x="11159" y="920"/>
                </a:lnTo>
                <a:lnTo>
                  <a:pt x="11159" y="305"/>
                </a:lnTo>
                <a:lnTo>
                  <a:pt x="10680" y="181"/>
                </a:lnTo>
                <a:lnTo>
                  <a:pt x="10612" y="249"/>
                </a:lnTo>
                <a:lnTo>
                  <a:pt x="10612" y="1347"/>
                </a:lnTo>
                <a:lnTo>
                  <a:pt x="10436" y="1266"/>
                </a:lnTo>
                <a:lnTo>
                  <a:pt x="10376" y="1289"/>
                </a:lnTo>
                <a:lnTo>
                  <a:pt x="10373" y="1289"/>
                </a:lnTo>
                <a:lnTo>
                  <a:pt x="10371" y="1288"/>
                </a:lnTo>
                <a:lnTo>
                  <a:pt x="10313" y="1266"/>
                </a:lnTo>
                <a:lnTo>
                  <a:pt x="10015" y="1402"/>
                </a:lnTo>
                <a:lnTo>
                  <a:pt x="10015" y="2226"/>
                </a:lnTo>
                <a:lnTo>
                  <a:pt x="9908" y="2226"/>
                </a:lnTo>
                <a:lnTo>
                  <a:pt x="9908" y="1900"/>
                </a:lnTo>
                <a:lnTo>
                  <a:pt x="9686" y="1850"/>
                </a:lnTo>
                <a:lnTo>
                  <a:pt x="9686" y="934"/>
                </a:lnTo>
                <a:lnTo>
                  <a:pt x="9449" y="900"/>
                </a:lnTo>
                <a:lnTo>
                  <a:pt x="9449" y="759"/>
                </a:lnTo>
                <a:lnTo>
                  <a:pt x="9231" y="609"/>
                </a:lnTo>
                <a:lnTo>
                  <a:pt x="8781" y="662"/>
                </a:lnTo>
                <a:lnTo>
                  <a:pt x="8781" y="1239"/>
                </a:lnTo>
                <a:lnTo>
                  <a:pt x="8554" y="1239"/>
                </a:lnTo>
                <a:lnTo>
                  <a:pt x="8203" y="1397"/>
                </a:lnTo>
                <a:lnTo>
                  <a:pt x="8180" y="1380"/>
                </a:lnTo>
                <a:lnTo>
                  <a:pt x="8180" y="742"/>
                </a:lnTo>
                <a:lnTo>
                  <a:pt x="8130" y="692"/>
                </a:lnTo>
                <a:lnTo>
                  <a:pt x="7879" y="330"/>
                </a:lnTo>
                <a:lnTo>
                  <a:pt x="7879" y="330"/>
                </a:lnTo>
                <a:lnTo>
                  <a:pt x="7532" y="337"/>
                </a:lnTo>
                <a:lnTo>
                  <a:pt x="7360" y="342"/>
                </a:lnTo>
                <a:lnTo>
                  <a:pt x="7261" y="344"/>
                </a:lnTo>
                <a:lnTo>
                  <a:pt x="7261" y="1402"/>
                </a:lnTo>
                <a:lnTo>
                  <a:pt x="6903" y="1239"/>
                </a:lnTo>
                <a:lnTo>
                  <a:pt x="6676" y="1239"/>
                </a:lnTo>
                <a:lnTo>
                  <a:pt x="6676" y="662"/>
                </a:lnTo>
                <a:lnTo>
                  <a:pt x="6225" y="609"/>
                </a:lnTo>
                <a:lnTo>
                  <a:pt x="6008" y="759"/>
                </a:lnTo>
                <a:lnTo>
                  <a:pt x="6008" y="900"/>
                </a:lnTo>
                <a:lnTo>
                  <a:pt x="5770" y="934"/>
                </a:lnTo>
                <a:lnTo>
                  <a:pt x="5770" y="1850"/>
                </a:lnTo>
                <a:lnTo>
                  <a:pt x="5548" y="1900"/>
                </a:lnTo>
                <a:lnTo>
                  <a:pt x="5548" y="2226"/>
                </a:lnTo>
                <a:lnTo>
                  <a:pt x="5441" y="2226"/>
                </a:lnTo>
                <a:lnTo>
                  <a:pt x="5441" y="1402"/>
                </a:lnTo>
                <a:lnTo>
                  <a:pt x="5144" y="1266"/>
                </a:lnTo>
                <a:lnTo>
                  <a:pt x="5083" y="1289"/>
                </a:lnTo>
                <a:lnTo>
                  <a:pt x="5079" y="1288"/>
                </a:lnTo>
                <a:lnTo>
                  <a:pt x="5020" y="1266"/>
                </a:lnTo>
                <a:lnTo>
                  <a:pt x="4844" y="1347"/>
                </a:lnTo>
                <a:lnTo>
                  <a:pt x="4844" y="249"/>
                </a:lnTo>
                <a:lnTo>
                  <a:pt x="4776" y="181"/>
                </a:lnTo>
                <a:lnTo>
                  <a:pt x="4297" y="305"/>
                </a:lnTo>
                <a:lnTo>
                  <a:pt x="4297" y="920"/>
                </a:lnTo>
                <a:lnTo>
                  <a:pt x="3939" y="866"/>
                </a:lnTo>
                <a:lnTo>
                  <a:pt x="3638" y="972"/>
                </a:lnTo>
                <a:lnTo>
                  <a:pt x="3638" y="1239"/>
                </a:lnTo>
                <a:lnTo>
                  <a:pt x="3261" y="1239"/>
                </a:lnTo>
                <a:lnTo>
                  <a:pt x="2903" y="1402"/>
                </a:lnTo>
                <a:lnTo>
                  <a:pt x="2903" y="338"/>
                </a:lnTo>
                <a:lnTo>
                  <a:pt x="2903" y="338"/>
                </a:lnTo>
                <a:lnTo>
                  <a:pt x="2866" y="273"/>
                </a:lnTo>
                <a:lnTo>
                  <a:pt x="2866" y="273"/>
                </a:lnTo>
                <a:lnTo>
                  <a:pt x="2729" y="24"/>
                </a:lnTo>
                <a:lnTo>
                  <a:pt x="2222" y="234"/>
                </a:lnTo>
                <a:lnTo>
                  <a:pt x="2036" y="454"/>
                </a:lnTo>
                <a:lnTo>
                  <a:pt x="2036" y="690"/>
                </a:lnTo>
                <a:lnTo>
                  <a:pt x="1984" y="742"/>
                </a:lnTo>
                <a:lnTo>
                  <a:pt x="1984" y="2092"/>
                </a:lnTo>
                <a:lnTo>
                  <a:pt x="1877" y="2175"/>
                </a:lnTo>
                <a:lnTo>
                  <a:pt x="1877" y="2268"/>
                </a:lnTo>
                <a:lnTo>
                  <a:pt x="1737" y="2268"/>
                </a:lnTo>
                <a:lnTo>
                  <a:pt x="1737" y="1609"/>
                </a:lnTo>
                <a:lnTo>
                  <a:pt x="1382" y="1609"/>
                </a:lnTo>
                <a:lnTo>
                  <a:pt x="1382" y="662"/>
                </a:lnTo>
                <a:lnTo>
                  <a:pt x="933" y="609"/>
                </a:lnTo>
                <a:lnTo>
                  <a:pt x="668" y="791"/>
                </a:lnTo>
                <a:lnTo>
                  <a:pt x="668" y="1312"/>
                </a:lnTo>
                <a:lnTo>
                  <a:pt x="410" y="1266"/>
                </a:lnTo>
                <a:lnTo>
                  <a:pt x="244" y="1431"/>
                </a:lnTo>
                <a:lnTo>
                  <a:pt x="244" y="2615"/>
                </a:lnTo>
                <a:lnTo>
                  <a:pt x="182" y="2594"/>
                </a:lnTo>
                <a:lnTo>
                  <a:pt x="84" y="2594"/>
                </a:lnTo>
                <a:lnTo>
                  <a:pt x="0" y="2636"/>
                </a:lnTo>
                <a:close/>
              </a:path>
            </a:pathLst>
          </a:custGeom>
          <a:solidFill>
            <a:srgbClr val="E7E9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userDrawn="1">
            <p:ph type="title" hasCustomPrompt="1"/>
          </p:nvPr>
        </p:nvSpPr>
        <p:spPr/>
        <p:txBody>
          <a:bodyPr/>
          <a:lstStyle>
            <a:lvl1pPr>
              <a:defRPr baseline="0"/>
            </a:lvl1pPr>
          </a:lstStyle>
          <a:p>
            <a:r>
              <a:rPr lang="en-US" noProof="0" dirty="0" smtClean="0"/>
              <a:t>Hanging Light Bulbs</a:t>
            </a:r>
            <a:endParaRPr lang="en-US" noProof="0" dirty="0"/>
          </a:p>
        </p:txBody>
      </p:sp>
      <p:sp>
        <p:nvSpPr>
          <p:cNvPr id="3" name="Date Placeholder 2"/>
          <p:cNvSpPr>
            <a:spLocks noGrp="1"/>
          </p:cNvSpPr>
          <p:nvPr userDrawn="1">
            <p:ph type="dt" sz="half" idx="10"/>
          </p:nvPr>
        </p:nvSpPr>
        <p:spPr/>
        <p:txBody>
          <a:bodyPr/>
          <a:lstStyle>
            <a:lvl1pPr>
              <a:defRPr>
                <a:solidFill>
                  <a:schemeClr val="bg1"/>
                </a:solidFill>
              </a:defRPr>
            </a:lvl1pPr>
          </a:lstStyle>
          <a:p>
            <a:fld id="{FFF30096-E2FA-4C53-8FFA-C198FACBBC31}" type="datetimeFigureOut">
              <a:rPr lang="en-US" smtClean="0"/>
              <a:pPr/>
              <a:t>2/16/2022</a:t>
            </a:fld>
            <a:endParaRPr lang="en-US" dirty="0"/>
          </a:p>
        </p:txBody>
      </p:sp>
      <p:sp>
        <p:nvSpPr>
          <p:cNvPr id="4" name="Footer Placeholder 3"/>
          <p:cNvSpPr>
            <a:spLocks noGrp="1"/>
          </p:cNvSpPr>
          <p:nvPr userDrawn="1">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userDrawn="1">
            <p:ph type="sldNum" sz="quarter" idx="12"/>
          </p:nvPr>
        </p:nvSpPr>
        <p:spPr/>
        <p:txBody>
          <a:bodyPr/>
          <a:lstStyle>
            <a:lvl1pPr>
              <a:defRPr>
                <a:solidFill>
                  <a:schemeClr val="bg1"/>
                </a:solidFill>
              </a:defRPr>
            </a:lvl1pPr>
          </a:lstStyle>
          <a:p>
            <a:fld id="{BE6EB2CE-F8EE-47A0-A8D1-750600A29654}" type="slidenum">
              <a:rPr lang="en-US" smtClean="0"/>
              <a:pPr/>
              <a:t>‹#›</a:t>
            </a:fld>
            <a:endParaRPr lang="en-US" dirty="0"/>
          </a:p>
        </p:txBody>
      </p:sp>
      <p:grpSp>
        <p:nvGrpSpPr>
          <p:cNvPr id="112" name="Group 111"/>
          <p:cNvGrpSpPr/>
          <p:nvPr userDrawn="1"/>
        </p:nvGrpSpPr>
        <p:grpSpPr>
          <a:xfrm>
            <a:off x="6002302" y="915565"/>
            <a:ext cx="698510" cy="1558069"/>
            <a:chOff x="4318843" y="2863989"/>
            <a:chExt cx="638175" cy="1423486"/>
          </a:xfrm>
        </p:grpSpPr>
        <p:grpSp>
          <p:nvGrpSpPr>
            <p:cNvPr id="113" name="Group 112"/>
            <p:cNvGrpSpPr/>
            <p:nvPr userDrawn="1"/>
          </p:nvGrpSpPr>
          <p:grpSpPr>
            <a:xfrm>
              <a:off x="4318843" y="3212737"/>
              <a:ext cx="638175" cy="1074738"/>
              <a:chOff x="4363293" y="2157263"/>
              <a:chExt cx="638175" cy="1074738"/>
            </a:xfrm>
          </p:grpSpPr>
          <p:sp>
            <p:nvSpPr>
              <p:cNvPr id="115" name="Freeform 63"/>
              <p:cNvSpPr>
                <a:spLocks/>
              </p:cNvSpPr>
              <p:nvPr/>
            </p:nvSpPr>
            <p:spPr bwMode="auto">
              <a:xfrm>
                <a:off x="4561731" y="2157263"/>
                <a:ext cx="241300" cy="130175"/>
              </a:xfrm>
              <a:custGeom>
                <a:avLst/>
                <a:gdLst>
                  <a:gd name="T0" fmla="*/ 185 w 263"/>
                  <a:gd name="T1" fmla="*/ 33 h 142"/>
                  <a:gd name="T2" fmla="*/ 165 w 263"/>
                  <a:gd name="T3" fmla="*/ 33 h 142"/>
                  <a:gd name="T4" fmla="*/ 132 w 263"/>
                  <a:gd name="T5" fmla="*/ 0 h 142"/>
                  <a:gd name="T6" fmla="*/ 99 w 263"/>
                  <a:gd name="T7" fmla="*/ 33 h 142"/>
                  <a:gd name="T8" fmla="*/ 78 w 263"/>
                  <a:gd name="T9" fmla="*/ 33 h 142"/>
                  <a:gd name="T10" fmla="*/ 0 w 263"/>
                  <a:gd name="T11" fmla="*/ 111 h 142"/>
                  <a:gd name="T12" fmla="*/ 0 w 263"/>
                  <a:gd name="T13" fmla="*/ 142 h 142"/>
                  <a:gd name="T14" fmla="*/ 263 w 263"/>
                  <a:gd name="T15" fmla="*/ 142 h 142"/>
                  <a:gd name="T16" fmla="*/ 263 w 263"/>
                  <a:gd name="T17" fmla="*/ 111 h 142"/>
                  <a:gd name="T18" fmla="*/ 185 w 263"/>
                  <a:gd name="T1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142">
                    <a:moveTo>
                      <a:pt x="185" y="33"/>
                    </a:moveTo>
                    <a:cubicBezTo>
                      <a:pt x="165" y="33"/>
                      <a:pt x="165" y="33"/>
                      <a:pt x="165" y="33"/>
                    </a:cubicBezTo>
                    <a:cubicBezTo>
                      <a:pt x="165" y="15"/>
                      <a:pt x="150" y="0"/>
                      <a:pt x="132" y="0"/>
                    </a:cubicBezTo>
                    <a:cubicBezTo>
                      <a:pt x="114" y="0"/>
                      <a:pt x="99" y="15"/>
                      <a:pt x="99" y="33"/>
                    </a:cubicBezTo>
                    <a:cubicBezTo>
                      <a:pt x="78" y="33"/>
                      <a:pt x="78" y="33"/>
                      <a:pt x="78" y="33"/>
                    </a:cubicBezTo>
                    <a:cubicBezTo>
                      <a:pt x="35" y="33"/>
                      <a:pt x="0" y="68"/>
                      <a:pt x="0" y="111"/>
                    </a:cubicBezTo>
                    <a:cubicBezTo>
                      <a:pt x="0" y="142"/>
                      <a:pt x="0" y="142"/>
                      <a:pt x="0" y="142"/>
                    </a:cubicBezTo>
                    <a:cubicBezTo>
                      <a:pt x="263" y="142"/>
                      <a:pt x="263" y="142"/>
                      <a:pt x="263" y="142"/>
                    </a:cubicBezTo>
                    <a:cubicBezTo>
                      <a:pt x="263" y="111"/>
                      <a:pt x="263" y="111"/>
                      <a:pt x="263" y="111"/>
                    </a:cubicBezTo>
                    <a:cubicBezTo>
                      <a:pt x="263" y="68"/>
                      <a:pt x="228" y="33"/>
                      <a:pt x="185" y="33"/>
                    </a:cubicBezTo>
                    <a:close/>
                  </a:path>
                </a:pathLst>
              </a:cu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6" name="Rectangle 64"/>
              <p:cNvSpPr>
                <a:spLocks noChangeArrowheads="1"/>
              </p:cNvSpPr>
              <p:nvPr/>
            </p:nvSpPr>
            <p:spPr bwMode="auto">
              <a:xfrm>
                <a:off x="4561731" y="230331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7" name="Rectangle 65"/>
              <p:cNvSpPr>
                <a:spLocks noChangeArrowheads="1"/>
              </p:cNvSpPr>
              <p:nvPr/>
            </p:nvSpPr>
            <p:spPr bwMode="auto">
              <a:xfrm>
                <a:off x="4561731" y="233506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8" name="Rectangle 66"/>
              <p:cNvSpPr>
                <a:spLocks noChangeArrowheads="1"/>
              </p:cNvSpPr>
              <p:nvPr/>
            </p:nvSpPr>
            <p:spPr bwMode="auto">
              <a:xfrm>
                <a:off x="4561731" y="2368400"/>
                <a:ext cx="241300" cy="14288"/>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9" name="Freeform 67"/>
              <p:cNvSpPr>
                <a:spLocks/>
              </p:cNvSpPr>
              <p:nvPr userDrawn="1"/>
            </p:nvSpPr>
            <p:spPr bwMode="auto">
              <a:xfrm>
                <a:off x="4363293" y="2401738"/>
                <a:ext cx="638175" cy="830263"/>
              </a:xfrm>
              <a:custGeom>
                <a:avLst/>
                <a:gdLst>
                  <a:gd name="T0" fmla="*/ 350 w 699"/>
                  <a:gd name="T1" fmla="*/ 909 h 909"/>
                  <a:gd name="T2" fmla="*/ 0 w 699"/>
                  <a:gd name="T3" fmla="*/ 559 h 909"/>
                  <a:gd name="T4" fmla="*/ 189 w 699"/>
                  <a:gd name="T5" fmla="*/ 50 h 909"/>
                  <a:gd name="T6" fmla="*/ 239 w 699"/>
                  <a:gd name="T7" fmla="*/ 0 h 909"/>
                  <a:gd name="T8" fmla="*/ 460 w 699"/>
                  <a:gd name="T9" fmla="*/ 0 h 909"/>
                  <a:gd name="T10" fmla="*/ 510 w 699"/>
                  <a:gd name="T11" fmla="*/ 50 h 909"/>
                  <a:gd name="T12" fmla="*/ 510 w 699"/>
                  <a:gd name="T13" fmla="*/ 50 h 909"/>
                  <a:gd name="T14" fmla="*/ 699 w 699"/>
                  <a:gd name="T15" fmla="*/ 559 h 909"/>
                  <a:gd name="T16" fmla="*/ 350 w 699"/>
                  <a:gd name="T17" fmla="*/ 909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9" h="909">
                    <a:moveTo>
                      <a:pt x="350" y="909"/>
                    </a:moveTo>
                    <a:cubicBezTo>
                      <a:pt x="157" y="909"/>
                      <a:pt x="0" y="752"/>
                      <a:pt x="0" y="559"/>
                    </a:cubicBezTo>
                    <a:cubicBezTo>
                      <a:pt x="0" y="380"/>
                      <a:pt x="189" y="180"/>
                      <a:pt x="189" y="50"/>
                    </a:cubicBezTo>
                    <a:cubicBezTo>
                      <a:pt x="189" y="22"/>
                      <a:pt x="212" y="0"/>
                      <a:pt x="239" y="0"/>
                    </a:cubicBezTo>
                    <a:cubicBezTo>
                      <a:pt x="460" y="0"/>
                      <a:pt x="460" y="0"/>
                      <a:pt x="460" y="0"/>
                    </a:cubicBezTo>
                    <a:cubicBezTo>
                      <a:pt x="488" y="0"/>
                      <a:pt x="510" y="22"/>
                      <a:pt x="510" y="50"/>
                    </a:cubicBezTo>
                    <a:cubicBezTo>
                      <a:pt x="510" y="50"/>
                      <a:pt x="510" y="50"/>
                      <a:pt x="510" y="50"/>
                    </a:cubicBezTo>
                    <a:cubicBezTo>
                      <a:pt x="510" y="180"/>
                      <a:pt x="699" y="380"/>
                      <a:pt x="699" y="559"/>
                    </a:cubicBezTo>
                    <a:cubicBezTo>
                      <a:pt x="699" y="752"/>
                      <a:pt x="543" y="909"/>
                      <a:pt x="350" y="909"/>
                    </a:cubicBez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20" name="Freeform 69"/>
              <p:cNvSpPr>
                <a:spLocks/>
              </p:cNvSpPr>
              <p:nvPr/>
            </p:nvSpPr>
            <p:spPr bwMode="auto">
              <a:xfrm>
                <a:off x="4709368" y="2609700"/>
                <a:ext cx="92075" cy="293688"/>
              </a:xfrm>
              <a:custGeom>
                <a:avLst/>
                <a:gdLst>
                  <a:gd name="T0" fmla="*/ 6 w 100"/>
                  <a:gd name="T1" fmla="*/ 115 h 322"/>
                  <a:gd name="T2" fmla="*/ 9 w 100"/>
                  <a:gd name="T3" fmla="*/ 4 h 322"/>
                  <a:gd name="T4" fmla="*/ 12 w 100"/>
                  <a:gd name="T5" fmla="*/ 0 h 322"/>
                  <a:gd name="T6" fmla="*/ 13 w 100"/>
                  <a:gd name="T7" fmla="*/ 0 h 322"/>
                  <a:gd name="T8" fmla="*/ 17 w 100"/>
                  <a:gd name="T9" fmla="*/ 3 h 322"/>
                  <a:gd name="T10" fmla="*/ 14 w 100"/>
                  <a:gd name="T11" fmla="*/ 116 h 322"/>
                  <a:gd name="T12" fmla="*/ 8 w 100"/>
                  <a:gd name="T13" fmla="*/ 194 h 322"/>
                  <a:gd name="T14" fmla="*/ 89 w 100"/>
                  <a:gd name="T15" fmla="*/ 313 h 322"/>
                  <a:gd name="T16" fmla="*/ 100 w 100"/>
                  <a:gd name="T17" fmla="*/ 321 h 322"/>
                  <a:gd name="T18" fmla="*/ 95 w 100"/>
                  <a:gd name="T19" fmla="*/ 321 h 322"/>
                  <a:gd name="T20" fmla="*/ 86 w 100"/>
                  <a:gd name="T21" fmla="*/ 322 h 322"/>
                  <a:gd name="T22" fmla="*/ 78 w 100"/>
                  <a:gd name="T23" fmla="*/ 315 h 322"/>
                  <a:gd name="T24" fmla="*/ 0 w 100"/>
                  <a:gd name="T25" fmla="*/ 194 h 322"/>
                  <a:gd name="T26" fmla="*/ 6 w 100"/>
                  <a:gd name="T27" fmla="*/ 11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6" y="115"/>
                    </a:moveTo>
                    <a:cubicBezTo>
                      <a:pt x="11" y="78"/>
                      <a:pt x="15" y="44"/>
                      <a:pt x="9" y="4"/>
                    </a:cubicBezTo>
                    <a:cubicBezTo>
                      <a:pt x="8" y="2"/>
                      <a:pt x="10" y="0"/>
                      <a:pt x="12" y="0"/>
                    </a:cubicBezTo>
                    <a:cubicBezTo>
                      <a:pt x="12" y="0"/>
                      <a:pt x="13" y="0"/>
                      <a:pt x="13" y="0"/>
                    </a:cubicBezTo>
                    <a:cubicBezTo>
                      <a:pt x="15" y="0"/>
                      <a:pt x="17" y="1"/>
                      <a:pt x="17" y="3"/>
                    </a:cubicBezTo>
                    <a:cubicBezTo>
                      <a:pt x="23" y="43"/>
                      <a:pt x="19" y="78"/>
                      <a:pt x="14" y="116"/>
                    </a:cubicBezTo>
                    <a:cubicBezTo>
                      <a:pt x="11" y="140"/>
                      <a:pt x="8" y="166"/>
                      <a:pt x="8" y="194"/>
                    </a:cubicBezTo>
                    <a:cubicBezTo>
                      <a:pt x="8" y="245"/>
                      <a:pt x="63" y="293"/>
                      <a:pt x="89" y="313"/>
                    </a:cubicBezTo>
                    <a:cubicBezTo>
                      <a:pt x="94" y="317"/>
                      <a:pt x="98" y="319"/>
                      <a:pt x="100" y="321"/>
                    </a:cubicBezTo>
                    <a:cubicBezTo>
                      <a:pt x="98" y="321"/>
                      <a:pt x="97" y="321"/>
                      <a:pt x="95" y="321"/>
                    </a:cubicBezTo>
                    <a:cubicBezTo>
                      <a:pt x="92" y="321"/>
                      <a:pt x="89" y="321"/>
                      <a:pt x="86" y="322"/>
                    </a:cubicBezTo>
                    <a:cubicBezTo>
                      <a:pt x="84" y="320"/>
                      <a:pt x="81" y="318"/>
                      <a:pt x="78" y="315"/>
                    </a:cubicBezTo>
                    <a:cubicBezTo>
                      <a:pt x="49" y="293"/>
                      <a:pt x="0" y="246"/>
                      <a:pt x="0" y="194"/>
                    </a:cubicBezTo>
                    <a:cubicBezTo>
                      <a:pt x="0" y="165"/>
                      <a:pt x="3" y="140"/>
                      <a:pt x="6" y="1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70"/>
              <p:cNvSpPr>
                <a:spLocks/>
              </p:cNvSpPr>
              <p:nvPr/>
            </p:nvSpPr>
            <p:spPr bwMode="auto">
              <a:xfrm>
                <a:off x="4563318" y="2609700"/>
                <a:ext cx="90488" cy="293688"/>
              </a:xfrm>
              <a:custGeom>
                <a:avLst/>
                <a:gdLst>
                  <a:gd name="T0" fmla="*/ 0 w 100"/>
                  <a:gd name="T1" fmla="*/ 321 h 322"/>
                  <a:gd name="T2" fmla="*/ 12 w 100"/>
                  <a:gd name="T3" fmla="*/ 313 h 322"/>
                  <a:gd name="T4" fmla="*/ 92 w 100"/>
                  <a:gd name="T5" fmla="*/ 194 h 322"/>
                  <a:gd name="T6" fmla="*/ 86 w 100"/>
                  <a:gd name="T7" fmla="*/ 116 h 322"/>
                  <a:gd name="T8" fmla="*/ 84 w 100"/>
                  <a:gd name="T9" fmla="*/ 3 h 322"/>
                  <a:gd name="T10" fmla="*/ 88 w 100"/>
                  <a:gd name="T11" fmla="*/ 0 h 322"/>
                  <a:gd name="T12" fmla="*/ 88 w 100"/>
                  <a:gd name="T13" fmla="*/ 0 h 322"/>
                  <a:gd name="T14" fmla="*/ 92 w 100"/>
                  <a:gd name="T15" fmla="*/ 4 h 322"/>
                  <a:gd name="T16" fmla="*/ 94 w 100"/>
                  <a:gd name="T17" fmla="*/ 115 h 322"/>
                  <a:gd name="T18" fmla="*/ 100 w 100"/>
                  <a:gd name="T19" fmla="*/ 194 h 322"/>
                  <a:gd name="T20" fmla="*/ 22 w 100"/>
                  <a:gd name="T21" fmla="*/ 315 h 322"/>
                  <a:gd name="T22" fmla="*/ 14 w 100"/>
                  <a:gd name="T23" fmla="*/ 322 h 322"/>
                  <a:gd name="T24" fmla="*/ 5 w 100"/>
                  <a:gd name="T25" fmla="*/ 321 h 322"/>
                  <a:gd name="T26" fmla="*/ 0 w 100"/>
                  <a:gd name="T27"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0" y="321"/>
                    </a:moveTo>
                    <a:cubicBezTo>
                      <a:pt x="3" y="319"/>
                      <a:pt x="7" y="317"/>
                      <a:pt x="12" y="313"/>
                    </a:cubicBezTo>
                    <a:cubicBezTo>
                      <a:pt x="38" y="293"/>
                      <a:pt x="92" y="245"/>
                      <a:pt x="92" y="194"/>
                    </a:cubicBezTo>
                    <a:cubicBezTo>
                      <a:pt x="92" y="166"/>
                      <a:pt x="89" y="140"/>
                      <a:pt x="86" y="116"/>
                    </a:cubicBezTo>
                    <a:cubicBezTo>
                      <a:pt x="82" y="78"/>
                      <a:pt x="77" y="43"/>
                      <a:pt x="84" y="3"/>
                    </a:cubicBezTo>
                    <a:cubicBezTo>
                      <a:pt x="84" y="1"/>
                      <a:pt x="86" y="0"/>
                      <a:pt x="88" y="0"/>
                    </a:cubicBezTo>
                    <a:cubicBezTo>
                      <a:pt x="88" y="0"/>
                      <a:pt x="88" y="0"/>
                      <a:pt x="88" y="0"/>
                    </a:cubicBezTo>
                    <a:cubicBezTo>
                      <a:pt x="91" y="0"/>
                      <a:pt x="92" y="2"/>
                      <a:pt x="92" y="4"/>
                    </a:cubicBezTo>
                    <a:cubicBezTo>
                      <a:pt x="86" y="44"/>
                      <a:pt x="90" y="78"/>
                      <a:pt x="94" y="115"/>
                    </a:cubicBezTo>
                    <a:cubicBezTo>
                      <a:pt x="97" y="140"/>
                      <a:pt x="100" y="165"/>
                      <a:pt x="100" y="194"/>
                    </a:cubicBezTo>
                    <a:cubicBezTo>
                      <a:pt x="100" y="246"/>
                      <a:pt x="51" y="293"/>
                      <a:pt x="22" y="315"/>
                    </a:cubicBezTo>
                    <a:cubicBezTo>
                      <a:pt x="19" y="318"/>
                      <a:pt x="16" y="320"/>
                      <a:pt x="14" y="322"/>
                    </a:cubicBezTo>
                    <a:cubicBezTo>
                      <a:pt x="11" y="321"/>
                      <a:pt x="8" y="321"/>
                      <a:pt x="5" y="321"/>
                    </a:cubicBezTo>
                    <a:cubicBezTo>
                      <a:pt x="4" y="321"/>
                      <a:pt x="2" y="321"/>
                      <a:pt x="0" y="3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71"/>
              <p:cNvSpPr>
                <a:spLocks noEditPoints="1"/>
              </p:cNvSpPr>
              <p:nvPr/>
            </p:nvSpPr>
            <p:spPr bwMode="auto">
              <a:xfrm>
                <a:off x="4782393" y="2884338"/>
                <a:ext cx="65088" cy="39688"/>
              </a:xfrm>
              <a:custGeom>
                <a:avLst/>
                <a:gdLst>
                  <a:gd name="T0" fmla="*/ 35 w 70"/>
                  <a:gd name="T1" fmla="*/ 0 h 43"/>
                  <a:gd name="T2" fmla="*/ 70 w 70"/>
                  <a:gd name="T3" fmla="*/ 22 h 43"/>
                  <a:gd name="T4" fmla="*/ 35 w 70"/>
                  <a:gd name="T5" fmla="*/ 43 h 43"/>
                  <a:gd name="T6" fmla="*/ 0 w 70"/>
                  <a:gd name="T7" fmla="*/ 22 h 43"/>
                  <a:gd name="T8" fmla="*/ 35 w 70"/>
                  <a:gd name="T9" fmla="*/ 0 h 43"/>
                  <a:gd name="T10" fmla="*/ 35 w 70"/>
                  <a:gd name="T11" fmla="*/ 35 h 43"/>
                  <a:gd name="T12" fmla="*/ 62 w 70"/>
                  <a:gd name="T13" fmla="*/ 22 h 43"/>
                  <a:gd name="T14" fmla="*/ 35 w 70"/>
                  <a:gd name="T15" fmla="*/ 8 h 43"/>
                  <a:gd name="T16" fmla="*/ 8 w 70"/>
                  <a:gd name="T17" fmla="*/ 22 h 43"/>
                  <a:gd name="T18" fmla="*/ 35 w 70"/>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3">
                    <a:moveTo>
                      <a:pt x="35" y="0"/>
                    </a:moveTo>
                    <a:cubicBezTo>
                      <a:pt x="55" y="0"/>
                      <a:pt x="70" y="9"/>
                      <a:pt x="70" y="22"/>
                    </a:cubicBezTo>
                    <a:cubicBezTo>
                      <a:pt x="70" y="34"/>
                      <a:pt x="55" y="43"/>
                      <a:pt x="35" y="43"/>
                    </a:cubicBezTo>
                    <a:cubicBezTo>
                      <a:pt x="15" y="43"/>
                      <a:pt x="0" y="34"/>
                      <a:pt x="0" y="22"/>
                    </a:cubicBezTo>
                    <a:cubicBezTo>
                      <a:pt x="0" y="9"/>
                      <a:pt x="15" y="0"/>
                      <a:pt x="35" y="0"/>
                    </a:cubicBezTo>
                    <a:close/>
                    <a:moveTo>
                      <a:pt x="35" y="35"/>
                    </a:moveTo>
                    <a:cubicBezTo>
                      <a:pt x="51" y="35"/>
                      <a:pt x="62" y="28"/>
                      <a:pt x="62" y="22"/>
                    </a:cubicBezTo>
                    <a:cubicBezTo>
                      <a:pt x="62" y="15"/>
                      <a:pt x="51" y="8"/>
                      <a:pt x="35" y="8"/>
                    </a:cubicBezTo>
                    <a:cubicBezTo>
                      <a:pt x="19" y="8"/>
                      <a:pt x="8" y="15"/>
                      <a:pt x="8" y="22"/>
                    </a:cubicBezTo>
                    <a:cubicBezTo>
                      <a:pt x="8" y="28"/>
                      <a:pt x="19" y="35"/>
                      <a:pt x="35"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72"/>
              <p:cNvSpPr>
                <a:spLocks noEditPoints="1"/>
              </p:cNvSpPr>
              <p:nvPr/>
            </p:nvSpPr>
            <p:spPr bwMode="auto">
              <a:xfrm>
                <a:off x="4764931" y="2895450"/>
                <a:ext cx="63500" cy="39688"/>
              </a:xfrm>
              <a:custGeom>
                <a:avLst/>
                <a:gdLst>
                  <a:gd name="T0" fmla="*/ 35 w 70"/>
                  <a:gd name="T1" fmla="*/ 43 h 43"/>
                  <a:gd name="T2" fmla="*/ 70 w 70"/>
                  <a:gd name="T3" fmla="*/ 21 h 43"/>
                  <a:gd name="T4" fmla="*/ 35 w 70"/>
                  <a:gd name="T5" fmla="*/ 0 h 43"/>
                  <a:gd name="T6" fmla="*/ 29 w 70"/>
                  <a:gd name="T7" fmla="*/ 0 h 43"/>
                  <a:gd name="T8" fmla="*/ 18 w 70"/>
                  <a:gd name="T9" fmla="*/ 2 h 43"/>
                  <a:gd name="T10" fmla="*/ 0 w 70"/>
                  <a:gd name="T11" fmla="*/ 21 h 43"/>
                  <a:gd name="T12" fmla="*/ 35 w 70"/>
                  <a:gd name="T13" fmla="*/ 43 h 43"/>
                  <a:gd name="T14" fmla="*/ 26 w 70"/>
                  <a:gd name="T15" fmla="*/ 9 h 43"/>
                  <a:gd name="T16" fmla="*/ 35 w 70"/>
                  <a:gd name="T17" fmla="*/ 8 h 43"/>
                  <a:gd name="T18" fmla="*/ 40 w 70"/>
                  <a:gd name="T19" fmla="*/ 8 h 43"/>
                  <a:gd name="T20" fmla="*/ 62 w 70"/>
                  <a:gd name="T21" fmla="*/ 21 h 43"/>
                  <a:gd name="T22" fmla="*/ 35 w 70"/>
                  <a:gd name="T23" fmla="*/ 35 h 43"/>
                  <a:gd name="T24" fmla="*/ 8 w 70"/>
                  <a:gd name="T25" fmla="*/ 21 h 43"/>
                  <a:gd name="T26" fmla="*/ 26 w 70"/>
                  <a:gd name="T27"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3">
                    <a:moveTo>
                      <a:pt x="35" y="43"/>
                    </a:moveTo>
                    <a:cubicBezTo>
                      <a:pt x="55" y="43"/>
                      <a:pt x="70" y="34"/>
                      <a:pt x="70" y="21"/>
                    </a:cubicBezTo>
                    <a:cubicBezTo>
                      <a:pt x="70" y="9"/>
                      <a:pt x="55" y="0"/>
                      <a:pt x="35" y="0"/>
                    </a:cubicBezTo>
                    <a:cubicBezTo>
                      <a:pt x="33" y="0"/>
                      <a:pt x="31" y="0"/>
                      <a:pt x="29" y="0"/>
                    </a:cubicBezTo>
                    <a:cubicBezTo>
                      <a:pt x="25" y="0"/>
                      <a:pt x="21" y="1"/>
                      <a:pt x="18" y="2"/>
                    </a:cubicBezTo>
                    <a:cubicBezTo>
                      <a:pt x="7" y="6"/>
                      <a:pt x="0" y="13"/>
                      <a:pt x="0" y="21"/>
                    </a:cubicBezTo>
                    <a:cubicBezTo>
                      <a:pt x="0" y="34"/>
                      <a:pt x="15" y="43"/>
                      <a:pt x="35" y="43"/>
                    </a:cubicBezTo>
                    <a:close/>
                    <a:moveTo>
                      <a:pt x="26" y="9"/>
                    </a:moveTo>
                    <a:cubicBezTo>
                      <a:pt x="29" y="8"/>
                      <a:pt x="32" y="8"/>
                      <a:pt x="35" y="8"/>
                    </a:cubicBezTo>
                    <a:cubicBezTo>
                      <a:pt x="37" y="8"/>
                      <a:pt x="38" y="8"/>
                      <a:pt x="40" y="8"/>
                    </a:cubicBezTo>
                    <a:cubicBezTo>
                      <a:pt x="53" y="9"/>
                      <a:pt x="62" y="16"/>
                      <a:pt x="62" y="21"/>
                    </a:cubicBezTo>
                    <a:cubicBezTo>
                      <a:pt x="62" y="28"/>
                      <a:pt x="51" y="35"/>
                      <a:pt x="35" y="35"/>
                    </a:cubicBezTo>
                    <a:cubicBezTo>
                      <a:pt x="19" y="35"/>
                      <a:pt x="8" y="28"/>
                      <a:pt x="8" y="21"/>
                    </a:cubicBezTo>
                    <a:cubicBezTo>
                      <a:pt x="8" y="16"/>
                      <a:pt x="15" y="10"/>
                      <a:pt x="26"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73"/>
              <p:cNvSpPr>
                <a:spLocks noEditPoints="1"/>
              </p:cNvSpPr>
              <p:nvPr/>
            </p:nvSpPr>
            <p:spPr bwMode="auto">
              <a:xfrm>
                <a:off x="4737943"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5"/>
                      <a:pt x="55"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74"/>
              <p:cNvSpPr>
                <a:spLocks noEditPoints="1"/>
              </p:cNvSpPr>
              <p:nvPr/>
            </p:nvSpPr>
            <p:spPr bwMode="auto">
              <a:xfrm>
                <a:off x="4704606" y="29208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75"/>
              <p:cNvSpPr>
                <a:spLocks noEditPoints="1"/>
              </p:cNvSpPr>
              <p:nvPr/>
            </p:nvSpPr>
            <p:spPr bwMode="auto">
              <a:xfrm>
                <a:off x="4669681" y="2928788"/>
                <a:ext cx="63500" cy="41275"/>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8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8"/>
                      <a:pt x="35" y="8"/>
                    </a:cubicBezTo>
                    <a:cubicBezTo>
                      <a:pt x="19" y="8"/>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76"/>
              <p:cNvSpPr>
                <a:spLocks noEditPoints="1"/>
              </p:cNvSpPr>
              <p:nvPr/>
            </p:nvSpPr>
            <p:spPr bwMode="auto">
              <a:xfrm>
                <a:off x="4631581" y="2928788"/>
                <a:ext cx="65088" cy="41275"/>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8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1" y="36"/>
                      <a:pt x="63" y="29"/>
                      <a:pt x="63" y="22"/>
                    </a:cubicBezTo>
                    <a:cubicBezTo>
                      <a:pt x="63" y="16"/>
                      <a:pt x="51" y="8"/>
                      <a:pt x="36" y="8"/>
                    </a:cubicBezTo>
                    <a:cubicBezTo>
                      <a:pt x="20" y="8"/>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77"/>
              <p:cNvSpPr>
                <a:spLocks noEditPoints="1"/>
              </p:cNvSpPr>
              <p:nvPr/>
            </p:nvSpPr>
            <p:spPr bwMode="auto">
              <a:xfrm>
                <a:off x="4595068" y="2920850"/>
                <a:ext cx="65088" cy="39688"/>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9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9"/>
                      <a:pt x="35" y="9"/>
                    </a:cubicBezTo>
                    <a:cubicBezTo>
                      <a:pt x="19" y="9"/>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78"/>
              <p:cNvSpPr>
                <a:spLocks noEditPoints="1"/>
              </p:cNvSpPr>
              <p:nvPr/>
            </p:nvSpPr>
            <p:spPr bwMode="auto">
              <a:xfrm>
                <a:off x="4561731"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9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6" y="0"/>
                      <a:pt x="71" y="10"/>
                      <a:pt x="71" y="22"/>
                    </a:cubicBezTo>
                    <a:cubicBezTo>
                      <a:pt x="71" y="35"/>
                      <a:pt x="56"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9" y="16"/>
                      <a:pt x="9" y="22"/>
                    </a:cubicBezTo>
                    <a:cubicBezTo>
                      <a:pt x="9"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79"/>
              <p:cNvSpPr>
                <a:spLocks noEditPoints="1"/>
              </p:cNvSpPr>
              <p:nvPr/>
            </p:nvSpPr>
            <p:spPr bwMode="auto">
              <a:xfrm>
                <a:off x="4536331" y="2895450"/>
                <a:ext cx="63500" cy="39688"/>
              </a:xfrm>
              <a:custGeom>
                <a:avLst/>
                <a:gdLst>
                  <a:gd name="T0" fmla="*/ 35 w 71"/>
                  <a:gd name="T1" fmla="*/ 43 h 43"/>
                  <a:gd name="T2" fmla="*/ 71 w 71"/>
                  <a:gd name="T3" fmla="*/ 21 h 43"/>
                  <a:gd name="T4" fmla="*/ 52 w 71"/>
                  <a:gd name="T5" fmla="*/ 2 h 43"/>
                  <a:gd name="T6" fmla="*/ 42 w 71"/>
                  <a:gd name="T7" fmla="*/ 0 h 43"/>
                  <a:gd name="T8" fmla="*/ 35 w 71"/>
                  <a:gd name="T9" fmla="*/ 0 h 43"/>
                  <a:gd name="T10" fmla="*/ 0 w 71"/>
                  <a:gd name="T11" fmla="*/ 21 h 43"/>
                  <a:gd name="T12" fmla="*/ 35 w 71"/>
                  <a:gd name="T13" fmla="*/ 43 h 43"/>
                  <a:gd name="T14" fmla="*/ 30 w 71"/>
                  <a:gd name="T15" fmla="*/ 8 h 43"/>
                  <a:gd name="T16" fmla="*/ 35 w 71"/>
                  <a:gd name="T17" fmla="*/ 8 h 43"/>
                  <a:gd name="T18" fmla="*/ 44 w 71"/>
                  <a:gd name="T19" fmla="*/ 9 h 43"/>
                  <a:gd name="T20" fmla="*/ 63 w 71"/>
                  <a:gd name="T21" fmla="*/ 21 h 43"/>
                  <a:gd name="T22" fmla="*/ 35 w 71"/>
                  <a:gd name="T23" fmla="*/ 35 h 43"/>
                  <a:gd name="T24" fmla="*/ 8 w 71"/>
                  <a:gd name="T25" fmla="*/ 21 h 43"/>
                  <a:gd name="T26" fmla="*/ 30 w 71"/>
                  <a:gd name="T27"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3">
                    <a:moveTo>
                      <a:pt x="35" y="43"/>
                    </a:moveTo>
                    <a:cubicBezTo>
                      <a:pt x="55" y="43"/>
                      <a:pt x="71" y="34"/>
                      <a:pt x="71" y="21"/>
                    </a:cubicBezTo>
                    <a:cubicBezTo>
                      <a:pt x="71" y="13"/>
                      <a:pt x="63" y="6"/>
                      <a:pt x="52" y="2"/>
                    </a:cubicBezTo>
                    <a:cubicBezTo>
                      <a:pt x="49" y="1"/>
                      <a:pt x="45" y="0"/>
                      <a:pt x="42" y="0"/>
                    </a:cubicBezTo>
                    <a:cubicBezTo>
                      <a:pt x="40" y="0"/>
                      <a:pt x="38" y="0"/>
                      <a:pt x="35" y="0"/>
                    </a:cubicBezTo>
                    <a:cubicBezTo>
                      <a:pt x="16" y="0"/>
                      <a:pt x="0" y="9"/>
                      <a:pt x="0" y="21"/>
                    </a:cubicBezTo>
                    <a:cubicBezTo>
                      <a:pt x="0" y="34"/>
                      <a:pt x="16" y="43"/>
                      <a:pt x="35" y="43"/>
                    </a:cubicBezTo>
                    <a:close/>
                    <a:moveTo>
                      <a:pt x="30" y="8"/>
                    </a:moveTo>
                    <a:cubicBezTo>
                      <a:pt x="32" y="8"/>
                      <a:pt x="34" y="8"/>
                      <a:pt x="35" y="8"/>
                    </a:cubicBezTo>
                    <a:cubicBezTo>
                      <a:pt x="38" y="8"/>
                      <a:pt x="41" y="8"/>
                      <a:pt x="44" y="9"/>
                    </a:cubicBezTo>
                    <a:cubicBezTo>
                      <a:pt x="55" y="10"/>
                      <a:pt x="63" y="16"/>
                      <a:pt x="63" y="21"/>
                    </a:cubicBezTo>
                    <a:cubicBezTo>
                      <a:pt x="63" y="28"/>
                      <a:pt x="51" y="35"/>
                      <a:pt x="35" y="35"/>
                    </a:cubicBezTo>
                    <a:cubicBezTo>
                      <a:pt x="19" y="35"/>
                      <a:pt x="8" y="28"/>
                      <a:pt x="8" y="21"/>
                    </a:cubicBezTo>
                    <a:cubicBezTo>
                      <a:pt x="8" y="16"/>
                      <a:pt x="17" y="9"/>
                      <a:pt x="3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80"/>
              <p:cNvSpPr>
                <a:spLocks noEditPoints="1"/>
              </p:cNvSpPr>
              <p:nvPr/>
            </p:nvSpPr>
            <p:spPr bwMode="auto">
              <a:xfrm>
                <a:off x="4517281" y="2884338"/>
                <a:ext cx="65088" cy="39688"/>
              </a:xfrm>
              <a:custGeom>
                <a:avLst/>
                <a:gdLst>
                  <a:gd name="T0" fmla="*/ 36 w 71"/>
                  <a:gd name="T1" fmla="*/ 0 h 43"/>
                  <a:gd name="T2" fmla="*/ 71 w 71"/>
                  <a:gd name="T3" fmla="*/ 22 h 43"/>
                  <a:gd name="T4" fmla="*/ 36 w 71"/>
                  <a:gd name="T5" fmla="*/ 43 h 43"/>
                  <a:gd name="T6" fmla="*/ 0 w 71"/>
                  <a:gd name="T7" fmla="*/ 22 h 43"/>
                  <a:gd name="T8" fmla="*/ 36 w 71"/>
                  <a:gd name="T9" fmla="*/ 0 h 43"/>
                  <a:gd name="T10" fmla="*/ 36 w 71"/>
                  <a:gd name="T11" fmla="*/ 35 h 43"/>
                  <a:gd name="T12" fmla="*/ 63 w 71"/>
                  <a:gd name="T13" fmla="*/ 22 h 43"/>
                  <a:gd name="T14" fmla="*/ 36 w 71"/>
                  <a:gd name="T15" fmla="*/ 8 h 43"/>
                  <a:gd name="T16" fmla="*/ 8 w 71"/>
                  <a:gd name="T17" fmla="*/ 22 h 43"/>
                  <a:gd name="T18" fmla="*/ 36 w 71"/>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3">
                    <a:moveTo>
                      <a:pt x="36" y="0"/>
                    </a:moveTo>
                    <a:cubicBezTo>
                      <a:pt x="55" y="0"/>
                      <a:pt x="71" y="9"/>
                      <a:pt x="71" y="22"/>
                    </a:cubicBezTo>
                    <a:cubicBezTo>
                      <a:pt x="71" y="34"/>
                      <a:pt x="55" y="43"/>
                      <a:pt x="36" y="43"/>
                    </a:cubicBezTo>
                    <a:cubicBezTo>
                      <a:pt x="16" y="43"/>
                      <a:pt x="0" y="34"/>
                      <a:pt x="0" y="22"/>
                    </a:cubicBezTo>
                    <a:cubicBezTo>
                      <a:pt x="0" y="9"/>
                      <a:pt x="16" y="0"/>
                      <a:pt x="36" y="0"/>
                    </a:cubicBezTo>
                    <a:close/>
                    <a:moveTo>
                      <a:pt x="36" y="35"/>
                    </a:moveTo>
                    <a:cubicBezTo>
                      <a:pt x="51" y="35"/>
                      <a:pt x="63" y="28"/>
                      <a:pt x="63" y="22"/>
                    </a:cubicBezTo>
                    <a:cubicBezTo>
                      <a:pt x="63" y="15"/>
                      <a:pt x="51" y="8"/>
                      <a:pt x="36" y="8"/>
                    </a:cubicBezTo>
                    <a:cubicBezTo>
                      <a:pt x="20" y="8"/>
                      <a:pt x="8" y="15"/>
                      <a:pt x="8" y="22"/>
                    </a:cubicBezTo>
                    <a:cubicBezTo>
                      <a:pt x="8" y="28"/>
                      <a:pt x="20" y="35"/>
                      <a:pt x="36"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14" name="Straight Connector 113"/>
            <p:cNvCxnSpPr>
              <a:stCxn id="115" idx="2"/>
            </p:cNvCxnSpPr>
            <p:nvPr userDrawn="1"/>
          </p:nvCxnSpPr>
          <p:spPr>
            <a:xfrm flipV="1">
              <a:off x="4638390" y="2863989"/>
              <a:ext cx="0" cy="348748"/>
            </a:xfrm>
            <a:prstGeom prst="line">
              <a:avLst/>
            </a:prstGeom>
            <a:ln w="28575">
              <a:solidFill>
                <a:srgbClr val="EFF0F7"/>
              </a:solidFill>
            </a:ln>
          </p:spPr>
          <p:style>
            <a:lnRef idx="1">
              <a:schemeClr val="accent1"/>
            </a:lnRef>
            <a:fillRef idx="0">
              <a:schemeClr val="accent1"/>
            </a:fillRef>
            <a:effectRef idx="0">
              <a:schemeClr val="accent1"/>
            </a:effectRef>
            <a:fontRef idx="minor">
              <a:schemeClr val="tx1"/>
            </a:fontRef>
          </p:style>
        </p:cxnSp>
      </p:grpSp>
      <p:grpSp>
        <p:nvGrpSpPr>
          <p:cNvPr id="294" name="Group 293"/>
          <p:cNvGrpSpPr/>
          <p:nvPr userDrawn="1"/>
        </p:nvGrpSpPr>
        <p:grpSpPr>
          <a:xfrm>
            <a:off x="3363928" y="1368526"/>
            <a:ext cx="490459" cy="1491158"/>
            <a:chOff x="4873639" y="1375454"/>
            <a:chExt cx="422716" cy="1285197"/>
          </a:xfrm>
        </p:grpSpPr>
        <p:grpSp>
          <p:nvGrpSpPr>
            <p:cNvPr id="93" name="Group 92"/>
            <p:cNvGrpSpPr/>
            <p:nvPr userDrawn="1"/>
          </p:nvGrpSpPr>
          <p:grpSpPr>
            <a:xfrm>
              <a:off x="4873639" y="1948765"/>
              <a:ext cx="422716" cy="711886"/>
              <a:chOff x="4363293" y="2157263"/>
              <a:chExt cx="638175" cy="1074738"/>
            </a:xfrm>
          </p:grpSpPr>
          <p:sp>
            <p:nvSpPr>
              <p:cNvPr id="95" name="Freeform 63"/>
              <p:cNvSpPr>
                <a:spLocks/>
              </p:cNvSpPr>
              <p:nvPr/>
            </p:nvSpPr>
            <p:spPr bwMode="auto">
              <a:xfrm>
                <a:off x="4561731" y="2157263"/>
                <a:ext cx="241300" cy="130175"/>
              </a:xfrm>
              <a:custGeom>
                <a:avLst/>
                <a:gdLst>
                  <a:gd name="T0" fmla="*/ 185 w 263"/>
                  <a:gd name="T1" fmla="*/ 33 h 142"/>
                  <a:gd name="T2" fmla="*/ 165 w 263"/>
                  <a:gd name="T3" fmla="*/ 33 h 142"/>
                  <a:gd name="T4" fmla="*/ 132 w 263"/>
                  <a:gd name="T5" fmla="*/ 0 h 142"/>
                  <a:gd name="T6" fmla="*/ 99 w 263"/>
                  <a:gd name="T7" fmla="*/ 33 h 142"/>
                  <a:gd name="T8" fmla="*/ 78 w 263"/>
                  <a:gd name="T9" fmla="*/ 33 h 142"/>
                  <a:gd name="T10" fmla="*/ 0 w 263"/>
                  <a:gd name="T11" fmla="*/ 111 h 142"/>
                  <a:gd name="T12" fmla="*/ 0 w 263"/>
                  <a:gd name="T13" fmla="*/ 142 h 142"/>
                  <a:gd name="T14" fmla="*/ 263 w 263"/>
                  <a:gd name="T15" fmla="*/ 142 h 142"/>
                  <a:gd name="T16" fmla="*/ 263 w 263"/>
                  <a:gd name="T17" fmla="*/ 111 h 142"/>
                  <a:gd name="T18" fmla="*/ 185 w 263"/>
                  <a:gd name="T1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142">
                    <a:moveTo>
                      <a:pt x="185" y="33"/>
                    </a:moveTo>
                    <a:cubicBezTo>
                      <a:pt x="165" y="33"/>
                      <a:pt x="165" y="33"/>
                      <a:pt x="165" y="33"/>
                    </a:cubicBezTo>
                    <a:cubicBezTo>
                      <a:pt x="165" y="15"/>
                      <a:pt x="150" y="0"/>
                      <a:pt x="132" y="0"/>
                    </a:cubicBezTo>
                    <a:cubicBezTo>
                      <a:pt x="114" y="0"/>
                      <a:pt x="99" y="15"/>
                      <a:pt x="99" y="33"/>
                    </a:cubicBezTo>
                    <a:cubicBezTo>
                      <a:pt x="78" y="33"/>
                      <a:pt x="78" y="33"/>
                      <a:pt x="78" y="33"/>
                    </a:cubicBezTo>
                    <a:cubicBezTo>
                      <a:pt x="35" y="33"/>
                      <a:pt x="0" y="68"/>
                      <a:pt x="0" y="111"/>
                    </a:cubicBezTo>
                    <a:cubicBezTo>
                      <a:pt x="0" y="142"/>
                      <a:pt x="0" y="142"/>
                      <a:pt x="0" y="142"/>
                    </a:cubicBezTo>
                    <a:cubicBezTo>
                      <a:pt x="263" y="142"/>
                      <a:pt x="263" y="142"/>
                      <a:pt x="263" y="142"/>
                    </a:cubicBezTo>
                    <a:cubicBezTo>
                      <a:pt x="263" y="111"/>
                      <a:pt x="263" y="111"/>
                      <a:pt x="263" y="111"/>
                    </a:cubicBezTo>
                    <a:cubicBezTo>
                      <a:pt x="263" y="68"/>
                      <a:pt x="228" y="33"/>
                      <a:pt x="185" y="33"/>
                    </a:cubicBezTo>
                    <a:close/>
                  </a:path>
                </a:pathLst>
              </a:cu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6" name="Rectangle 64"/>
              <p:cNvSpPr>
                <a:spLocks noChangeArrowheads="1"/>
              </p:cNvSpPr>
              <p:nvPr/>
            </p:nvSpPr>
            <p:spPr bwMode="auto">
              <a:xfrm>
                <a:off x="4561731" y="230331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7" name="Rectangle 65"/>
              <p:cNvSpPr>
                <a:spLocks noChangeArrowheads="1"/>
              </p:cNvSpPr>
              <p:nvPr/>
            </p:nvSpPr>
            <p:spPr bwMode="auto">
              <a:xfrm>
                <a:off x="4561731" y="233506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8" name="Rectangle 66"/>
              <p:cNvSpPr>
                <a:spLocks noChangeArrowheads="1"/>
              </p:cNvSpPr>
              <p:nvPr/>
            </p:nvSpPr>
            <p:spPr bwMode="auto">
              <a:xfrm>
                <a:off x="4561731" y="2368400"/>
                <a:ext cx="241300" cy="14288"/>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9" name="Freeform 67"/>
              <p:cNvSpPr>
                <a:spLocks/>
              </p:cNvSpPr>
              <p:nvPr userDrawn="1"/>
            </p:nvSpPr>
            <p:spPr bwMode="auto">
              <a:xfrm>
                <a:off x="4363293" y="2401738"/>
                <a:ext cx="638175" cy="830263"/>
              </a:xfrm>
              <a:custGeom>
                <a:avLst/>
                <a:gdLst>
                  <a:gd name="T0" fmla="*/ 350 w 699"/>
                  <a:gd name="T1" fmla="*/ 909 h 909"/>
                  <a:gd name="T2" fmla="*/ 0 w 699"/>
                  <a:gd name="T3" fmla="*/ 559 h 909"/>
                  <a:gd name="T4" fmla="*/ 189 w 699"/>
                  <a:gd name="T5" fmla="*/ 50 h 909"/>
                  <a:gd name="T6" fmla="*/ 239 w 699"/>
                  <a:gd name="T7" fmla="*/ 0 h 909"/>
                  <a:gd name="T8" fmla="*/ 460 w 699"/>
                  <a:gd name="T9" fmla="*/ 0 h 909"/>
                  <a:gd name="T10" fmla="*/ 510 w 699"/>
                  <a:gd name="T11" fmla="*/ 50 h 909"/>
                  <a:gd name="T12" fmla="*/ 510 w 699"/>
                  <a:gd name="T13" fmla="*/ 50 h 909"/>
                  <a:gd name="T14" fmla="*/ 699 w 699"/>
                  <a:gd name="T15" fmla="*/ 559 h 909"/>
                  <a:gd name="T16" fmla="*/ 350 w 699"/>
                  <a:gd name="T17" fmla="*/ 909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9" h="909">
                    <a:moveTo>
                      <a:pt x="350" y="909"/>
                    </a:moveTo>
                    <a:cubicBezTo>
                      <a:pt x="157" y="909"/>
                      <a:pt x="0" y="752"/>
                      <a:pt x="0" y="559"/>
                    </a:cubicBezTo>
                    <a:cubicBezTo>
                      <a:pt x="0" y="380"/>
                      <a:pt x="189" y="180"/>
                      <a:pt x="189" y="50"/>
                    </a:cubicBezTo>
                    <a:cubicBezTo>
                      <a:pt x="189" y="22"/>
                      <a:pt x="212" y="0"/>
                      <a:pt x="239" y="0"/>
                    </a:cubicBezTo>
                    <a:cubicBezTo>
                      <a:pt x="460" y="0"/>
                      <a:pt x="460" y="0"/>
                      <a:pt x="460" y="0"/>
                    </a:cubicBezTo>
                    <a:cubicBezTo>
                      <a:pt x="488" y="0"/>
                      <a:pt x="510" y="22"/>
                      <a:pt x="510" y="50"/>
                    </a:cubicBezTo>
                    <a:cubicBezTo>
                      <a:pt x="510" y="50"/>
                      <a:pt x="510" y="50"/>
                      <a:pt x="510" y="50"/>
                    </a:cubicBezTo>
                    <a:cubicBezTo>
                      <a:pt x="510" y="180"/>
                      <a:pt x="699" y="380"/>
                      <a:pt x="699" y="559"/>
                    </a:cubicBezTo>
                    <a:cubicBezTo>
                      <a:pt x="699" y="752"/>
                      <a:pt x="543" y="909"/>
                      <a:pt x="350" y="909"/>
                    </a:cubicBez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0" name="Freeform 69"/>
              <p:cNvSpPr>
                <a:spLocks/>
              </p:cNvSpPr>
              <p:nvPr/>
            </p:nvSpPr>
            <p:spPr bwMode="auto">
              <a:xfrm>
                <a:off x="4709368" y="2609700"/>
                <a:ext cx="92075" cy="293688"/>
              </a:xfrm>
              <a:custGeom>
                <a:avLst/>
                <a:gdLst>
                  <a:gd name="T0" fmla="*/ 6 w 100"/>
                  <a:gd name="T1" fmla="*/ 115 h 322"/>
                  <a:gd name="T2" fmla="*/ 9 w 100"/>
                  <a:gd name="T3" fmla="*/ 4 h 322"/>
                  <a:gd name="T4" fmla="*/ 12 w 100"/>
                  <a:gd name="T5" fmla="*/ 0 h 322"/>
                  <a:gd name="T6" fmla="*/ 13 w 100"/>
                  <a:gd name="T7" fmla="*/ 0 h 322"/>
                  <a:gd name="T8" fmla="*/ 17 w 100"/>
                  <a:gd name="T9" fmla="*/ 3 h 322"/>
                  <a:gd name="T10" fmla="*/ 14 w 100"/>
                  <a:gd name="T11" fmla="*/ 116 h 322"/>
                  <a:gd name="T12" fmla="*/ 8 w 100"/>
                  <a:gd name="T13" fmla="*/ 194 h 322"/>
                  <a:gd name="T14" fmla="*/ 89 w 100"/>
                  <a:gd name="T15" fmla="*/ 313 h 322"/>
                  <a:gd name="T16" fmla="*/ 100 w 100"/>
                  <a:gd name="T17" fmla="*/ 321 h 322"/>
                  <a:gd name="T18" fmla="*/ 95 w 100"/>
                  <a:gd name="T19" fmla="*/ 321 h 322"/>
                  <a:gd name="T20" fmla="*/ 86 w 100"/>
                  <a:gd name="T21" fmla="*/ 322 h 322"/>
                  <a:gd name="T22" fmla="*/ 78 w 100"/>
                  <a:gd name="T23" fmla="*/ 315 h 322"/>
                  <a:gd name="T24" fmla="*/ 0 w 100"/>
                  <a:gd name="T25" fmla="*/ 194 h 322"/>
                  <a:gd name="T26" fmla="*/ 6 w 100"/>
                  <a:gd name="T27" fmla="*/ 11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6" y="115"/>
                    </a:moveTo>
                    <a:cubicBezTo>
                      <a:pt x="11" y="78"/>
                      <a:pt x="15" y="44"/>
                      <a:pt x="9" y="4"/>
                    </a:cubicBezTo>
                    <a:cubicBezTo>
                      <a:pt x="8" y="2"/>
                      <a:pt x="10" y="0"/>
                      <a:pt x="12" y="0"/>
                    </a:cubicBezTo>
                    <a:cubicBezTo>
                      <a:pt x="12" y="0"/>
                      <a:pt x="13" y="0"/>
                      <a:pt x="13" y="0"/>
                    </a:cubicBezTo>
                    <a:cubicBezTo>
                      <a:pt x="15" y="0"/>
                      <a:pt x="17" y="1"/>
                      <a:pt x="17" y="3"/>
                    </a:cubicBezTo>
                    <a:cubicBezTo>
                      <a:pt x="23" y="43"/>
                      <a:pt x="19" y="78"/>
                      <a:pt x="14" y="116"/>
                    </a:cubicBezTo>
                    <a:cubicBezTo>
                      <a:pt x="11" y="140"/>
                      <a:pt x="8" y="166"/>
                      <a:pt x="8" y="194"/>
                    </a:cubicBezTo>
                    <a:cubicBezTo>
                      <a:pt x="8" y="245"/>
                      <a:pt x="63" y="293"/>
                      <a:pt x="89" y="313"/>
                    </a:cubicBezTo>
                    <a:cubicBezTo>
                      <a:pt x="94" y="317"/>
                      <a:pt x="98" y="319"/>
                      <a:pt x="100" y="321"/>
                    </a:cubicBezTo>
                    <a:cubicBezTo>
                      <a:pt x="98" y="321"/>
                      <a:pt x="97" y="321"/>
                      <a:pt x="95" y="321"/>
                    </a:cubicBezTo>
                    <a:cubicBezTo>
                      <a:pt x="92" y="321"/>
                      <a:pt x="89" y="321"/>
                      <a:pt x="86" y="322"/>
                    </a:cubicBezTo>
                    <a:cubicBezTo>
                      <a:pt x="84" y="320"/>
                      <a:pt x="81" y="318"/>
                      <a:pt x="78" y="315"/>
                    </a:cubicBezTo>
                    <a:cubicBezTo>
                      <a:pt x="49" y="293"/>
                      <a:pt x="0" y="246"/>
                      <a:pt x="0" y="194"/>
                    </a:cubicBezTo>
                    <a:cubicBezTo>
                      <a:pt x="0" y="165"/>
                      <a:pt x="3" y="140"/>
                      <a:pt x="6" y="1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70"/>
              <p:cNvSpPr>
                <a:spLocks/>
              </p:cNvSpPr>
              <p:nvPr/>
            </p:nvSpPr>
            <p:spPr bwMode="auto">
              <a:xfrm>
                <a:off x="4563318" y="2609700"/>
                <a:ext cx="90488" cy="293688"/>
              </a:xfrm>
              <a:custGeom>
                <a:avLst/>
                <a:gdLst>
                  <a:gd name="T0" fmla="*/ 0 w 100"/>
                  <a:gd name="T1" fmla="*/ 321 h 322"/>
                  <a:gd name="T2" fmla="*/ 12 w 100"/>
                  <a:gd name="T3" fmla="*/ 313 h 322"/>
                  <a:gd name="T4" fmla="*/ 92 w 100"/>
                  <a:gd name="T5" fmla="*/ 194 h 322"/>
                  <a:gd name="T6" fmla="*/ 86 w 100"/>
                  <a:gd name="T7" fmla="*/ 116 h 322"/>
                  <a:gd name="T8" fmla="*/ 84 w 100"/>
                  <a:gd name="T9" fmla="*/ 3 h 322"/>
                  <a:gd name="T10" fmla="*/ 88 w 100"/>
                  <a:gd name="T11" fmla="*/ 0 h 322"/>
                  <a:gd name="T12" fmla="*/ 88 w 100"/>
                  <a:gd name="T13" fmla="*/ 0 h 322"/>
                  <a:gd name="T14" fmla="*/ 92 w 100"/>
                  <a:gd name="T15" fmla="*/ 4 h 322"/>
                  <a:gd name="T16" fmla="*/ 94 w 100"/>
                  <a:gd name="T17" fmla="*/ 115 h 322"/>
                  <a:gd name="T18" fmla="*/ 100 w 100"/>
                  <a:gd name="T19" fmla="*/ 194 h 322"/>
                  <a:gd name="T20" fmla="*/ 22 w 100"/>
                  <a:gd name="T21" fmla="*/ 315 h 322"/>
                  <a:gd name="T22" fmla="*/ 14 w 100"/>
                  <a:gd name="T23" fmla="*/ 322 h 322"/>
                  <a:gd name="T24" fmla="*/ 5 w 100"/>
                  <a:gd name="T25" fmla="*/ 321 h 322"/>
                  <a:gd name="T26" fmla="*/ 0 w 100"/>
                  <a:gd name="T27"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0" y="321"/>
                    </a:moveTo>
                    <a:cubicBezTo>
                      <a:pt x="3" y="319"/>
                      <a:pt x="7" y="317"/>
                      <a:pt x="12" y="313"/>
                    </a:cubicBezTo>
                    <a:cubicBezTo>
                      <a:pt x="38" y="293"/>
                      <a:pt x="92" y="245"/>
                      <a:pt x="92" y="194"/>
                    </a:cubicBezTo>
                    <a:cubicBezTo>
                      <a:pt x="92" y="166"/>
                      <a:pt x="89" y="140"/>
                      <a:pt x="86" y="116"/>
                    </a:cubicBezTo>
                    <a:cubicBezTo>
                      <a:pt x="82" y="78"/>
                      <a:pt x="77" y="43"/>
                      <a:pt x="84" y="3"/>
                    </a:cubicBezTo>
                    <a:cubicBezTo>
                      <a:pt x="84" y="1"/>
                      <a:pt x="86" y="0"/>
                      <a:pt x="88" y="0"/>
                    </a:cubicBezTo>
                    <a:cubicBezTo>
                      <a:pt x="88" y="0"/>
                      <a:pt x="88" y="0"/>
                      <a:pt x="88" y="0"/>
                    </a:cubicBezTo>
                    <a:cubicBezTo>
                      <a:pt x="91" y="0"/>
                      <a:pt x="92" y="2"/>
                      <a:pt x="92" y="4"/>
                    </a:cubicBezTo>
                    <a:cubicBezTo>
                      <a:pt x="86" y="44"/>
                      <a:pt x="90" y="78"/>
                      <a:pt x="94" y="115"/>
                    </a:cubicBezTo>
                    <a:cubicBezTo>
                      <a:pt x="97" y="140"/>
                      <a:pt x="100" y="165"/>
                      <a:pt x="100" y="194"/>
                    </a:cubicBezTo>
                    <a:cubicBezTo>
                      <a:pt x="100" y="246"/>
                      <a:pt x="51" y="293"/>
                      <a:pt x="22" y="315"/>
                    </a:cubicBezTo>
                    <a:cubicBezTo>
                      <a:pt x="19" y="318"/>
                      <a:pt x="16" y="320"/>
                      <a:pt x="14" y="322"/>
                    </a:cubicBezTo>
                    <a:cubicBezTo>
                      <a:pt x="11" y="321"/>
                      <a:pt x="8" y="321"/>
                      <a:pt x="5" y="321"/>
                    </a:cubicBezTo>
                    <a:cubicBezTo>
                      <a:pt x="4" y="321"/>
                      <a:pt x="2" y="321"/>
                      <a:pt x="0" y="3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71"/>
              <p:cNvSpPr>
                <a:spLocks noEditPoints="1"/>
              </p:cNvSpPr>
              <p:nvPr/>
            </p:nvSpPr>
            <p:spPr bwMode="auto">
              <a:xfrm>
                <a:off x="4782393" y="2884338"/>
                <a:ext cx="65088" cy="39688"/>
              </a:xfrm>
              <a:custGeom>
                <a:avLst/>
                <a:gdLst>
                  <a:gd name="T0" fmla="*/ 35 w 70"/>
                  <a:gd name="T1" fmla="*/ 0 h 43"/>
                  <a:gd name="T2" fmla="*/ 70 w 70"/>
                  <a:gd name="T3" fmla="*/ 22 h 43"/>
                  <a:gd name="T4" fmla="*/ 35 w 70"/>
                  <a:gd name="T5" fmla="*/ 43 h 43"/>
                  <a:gd name="T6" fmla="*/ 0 w 70"/>
                  <a:gd name="T7" fmla="*/ 22 h 43"/>
                  <a:gd name="T8" fmla="*/ 35 w 70"/>
                  <a:gd name="T9" fmla="*/ 0 h 43"/>
                  <a:gd name="T10" fmla="*/ 35 w 70"/>
                  <a:gd name="T11" fmla="*/ 35 h 43"/>
                  <a:gd name="T12" fmla="*/ 62 w 70"/>
                  <a:gd name="T13" fmla="*/ 22 h 43"/>
                  <a:gd name="T14" fmla="*/ 35 w 70"/>
                  <a:gd name="T15" fmla="*/ 8 h 43"/>
                  <a:gd name="T16" fmla="*/ 8 w 70"/>
                  <a:gd name="T17" fmla="*/ 22 h 43"/>
                  <a:gd name="T18" fmla="*/ 35 w 70"/>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3">
                    <a:moveTo>
                      <a:pt x="35" y="0"/>
                    </a:moveTo>
                    <a:cubicBezTo>
                      <a:pt x="55" y="0"/>
                      <a:pt x="70" y="9"/>
                      <a:pt x="70" y="22"/>
                    </a:cubicBezTo>
                    <a:cubicBezTo>
                      <a:pt x="70" y="34"/>
                      <a:pt x="55" y="43"/>
                      <a:pt x="35" y="43"/>
                    </a:cubicBezTo>
                    <a:cubicBezTo>
                      <a:pt x="15" y="43"/>
                      <a:pt x="0" y="34"/>
                      <a:pt x="0" y="22"/>
                    </a:cubicBezTo>
                    <a:cubicBezTo>
                      <a:pt x="0" y="9"/>
                      <a:pt x="15" y="0"/>
                      <a:pt x="35" y="0"/>
                    </a:cubicBezTo>
                    <a:close/>
                    <a:moveTo>
                      <a:pt x="35" y="35"/>
                    </a:moveTo>
                    <a:cubicBezTo>
                      <a:pt x="51" y="35"/>
                      <a:pt x="62" y="28"/>
                      <a:pt x="62" y="22"/>
                    </a:cubicBezTo>
                    <a:cubicBezTo>
                      <a:pt x="62" y="15"/>
                      <a:pt x="51" y="8"/>
                      <a:pt x="35" y="8"/>
                    </a:cubicBezTo>
                    <a:cubicBezTo>
                      <a:pt x="19" y="8"/>
                      <a:pt x="8" y="15"/>
                      <a:pt x="8" y="22"/>
                    </a:cubicBezTo>
                    <a:cubicBezTo>
                      <a:pt x="8" y="28"/>
                      <a:pt x="19" y="35"/>
                      <a:pt x="35"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72"/>
              <p:cNvSpPr>
                <a:spLocks noEditPoints="1"/>
              </p:cNvSpPr>
              <p:nvPr/>
            </p:nvSpPr>
            <p:spPr bwMode="auto">
              <a:xfrm>
                <a:off x="4764931" y="2895450"/>
                <a:ext cx="63500" cy="39688"/>
              </a:xfrm>
              <a:custGeom>
                <a:avLst/>
                <a:gdLst>
                  <a:gd name="T0" fmla="*/ 35 w 70"/>
                  <a:gd name="T1" fmla="*/ 43 h 43"/>
                  <a:gd name="T2" fmla="*/ 70 w 70"/>
                  <a:gd name="T3" fmla="*/ 21 h 43"/>
                  <a:gd name="T4" fmla="*/ 35 w 70"/>
                  <a:gd name="T5" fmla="*/ 0 h 43"/>
                  <a:gd name="T6" fmla="*/ 29 w 70"/>
                  <a:gd name="T7" fmla="*/ 0 h 43"/>
                  <a:gd name="T8" fmla="*/ 18 w 70"/>
                  <a:gd name="T9" fmla="*/ 2 h 43"/>
                  <a:gd name="T10" fmla="*/ 0 w 70"/>
                  <a:gd name="T11" fmla="*/ 21 h 43"/>
                  <a:gd name="T12" fmla="*/ 35 w 70"/>
                  <a:gd name="T13" fmla="*/ 43 h 43"/>
                  <a:gd name="T14" fmla="*/ 26 w 70"/>
                  <a:gd name="T15" fmla="*/ 9 h 43"/>
                  <a:gd name="T16" fmla="*/ 35 w 70"/>
                  <a:gd name="T17" fmla="*/ 8 h 43"/>
                  <a:gd name="T18" fmla="*/ 40 w 70"/>
                  <a:gd name="T19" fmla="*/ 8 h 43"/>
                  <a:gd name="T20" fmla="*/ 62 w 70"/>
                  <a:gd name="T21" fmla="*/ 21 h 43"/>
                  <a:gd name="T22" fmla="*/ 35 w 70"/>
                  <a:gd name="T23" fmla="*/ 35 h 43"/>
                  <a:gd name="T24" fmla="*/ 8 w 70"/>
                  <a:gd name="T25" fmla="*/ 21 h 43"/>
                  <a:gd name="T26" fmla="*/ 26 w 70"/>
                  <a:gd name="T27"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3">
                    <a:moveTo>
                      <a:pt x="35" y="43"/>
                    </a:moveTo>
                    <a:cubicBezTo>
                      <a:pt x="55" y="43"/>
                      <a:pt x="70" y="34"/>
                      <a:pt x="70" y="21"/>
                    </a:cubicBezTo>
                    <a:cubicBezTo>
                      <a:pt x="70" y="9"/>
                      <a:pt x="55" y="0"/>
                      <a:pt x="35" y="0"/>
                    </a:cubicBezTo>
                    <a:cubicBezTo>
                      <a:pt x="33" y="0"/>
                      <a:pt x="31" y="0"/>
                      <a:pt x="29" y="0"/>
                    </a:cubicBezTo>
                    <a:cubicBezTo>
                      <a:pt x="25" y="0"/>
                      <a:pt x="21" y="1"/>
                      <a:pt x="18" y="2"/>
                    </a:cubicBezTo>
                    <a:cubicBezTo>
                      <a:pt x="7" y="6"/>
                      <a:pt x="0" y="13"/>
                      <a:pt x="0" y="21"/>
                    </a:cubicBezTo>
                    <a:cubicBezTo>
                      <a:pt x="0" y="34"/>
                      <a:pt x="15" y="43"/>
                      <a:pt x="35" y="43"/>
                    </a:cubicBezTo>
                    <a:close/>
                    <a:moveTo>
                      <a:pt x="26" y="9"/>
                    </a:moveTo>
                    <a:cubicBezTo>
                      <a:pt x="29" y="8"/>
                      <a:pt x="32" y="8"/>
                      <a:pt x="35" y="8"/>
                    </a:cubicBezTo>
                    <a:cubicBezTo>
                      <a:pt x="37" y="8"/>
                      <a:pt x="38" y="8"/>
                      <a:pt x="40" y="8"/>
                    </a:cubicBezTo>
                    <a:cubicBezTo>
                      <a:pt x="53" y="9"/>
                      <a:pt x="62" y="16"/>
                      <a:pt x="62" y="21"/>
                    </a:cubicBezTo>
                    <a:cubicBezTo>
                      <a:pt x="62" y="28"/>
                      <a:pt x="51" y="35"/>
                      <a:pt x="35" y="35"/>
                    </a:cubicBezTo>
                    <a:cubicBezTo>
                      <a:pt x="19" y="35"/>
                      <a:pt x="8" y="28"/>
                      <a:pt x="8" y="21"/>
                    </a:cubicBezTo>
                    <a:cubicBezTo>
                      <a:pt x="8" y="16"/>
                      <a:pt x="15" y="10"/>
                      <a:pt x="26"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73"/>
              <p:cNvSpPr>
                <a:spLocks noEditPoints="1"/>
              </p:cNvSpPr>
              <p:nvPr/>
            </p:nvSpPr>
            <p:spPr bwMode="auto">
              <a:xfrm>
                <a:off x="4737943"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5"/>
                      <a:pt x="55"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74"/>
              <p:cNvSpPr>
                <a:spLocks noEditPoints="1"/>
              </p:cNvSpPr>
              <p:nvPr/>
            </p:nvSpPr>
            <p:spPr bwMode="auto">
              <a:xfrm>
                <a:off x="4704606" y="29208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75"/>
              <p:cNvSpPr>
                <a:spLocks noEditPoints="1"/>
              </p:cNvSpPr>
              <p:nvPr/>
            </p:nvSpPr>
            <p:spPr bwMode="auto">
              <a:xfrm>
                <a:off x="4669681" y="2928788"/>
                <a:ext cx="63500" cy="41275"/>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8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8"/>
                      <a:pt x="35" y="8"/>
                    </a:cubicBezTo>
                    <a:cubicBezTo>
                      <a:pt x="19" y="8"/>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76"/>
              <p:cNvSpPr>
                <a:spLocks noEditPoints="1"/>
              </p:cNvSpPr>
              <p:nvPr/>
            </p:nvSpPr>
            <p:spPr bwMode="auto">
              <a:xfrm>
                <a:off x="4631581" y="2928788"/>
                <a:ext cx="65088" cy="41275"/>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8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1" y="36"/>
                      <a:pt x="63" y="29"/>
                      <a:pt x="63" y="22"/>
                    </a:cubicBezTo>
                    <a:cubicBezTo>
                      <a:pt x="63" y="16"/>
                      <a:pt x="51" y="8"/>
                      <a:pt x="36" y="8"/>
                    </a:cubicBezTo>
                    <a:cubicBezTo>
                      <a:pt x="20" y="8"/>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77"/>
              <p:cNvSpPr>
                <a:spLocks noEditPoints="1"/>
              </p:cNvSpPr>
              <p:nvPr/>
            </p:nvSpPr>
            <p:spPr bwMode="auto">
              <a:xfrm>
                <a:off x="4595068" y="2920850"/>
                <a:ext cx="65088" cy="39688"/>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9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9"/>
                      <a:pt x="35" y="9"/>
                    </a:cubicBezTo>
                    <a:cubicBezTo>
                      <a:pt x="19" y="9"/>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78"/>
              <p:cNvSpPr>
                <a:spLocks noEditPoints="1"/>
              </p:cNvSpPr>
              <p:nvPr/>
            </p:nvSpPr>
            <p:spPr bwMode="auto">
              <a:xfrm>
                <a:off x="4561731"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9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6" y="0"/>
                      <a:pt x="71" y="10"/>
                      <a:pt x="71" y="22"/>
                    </a:cubicBezTo>
                    <a:cubicBezTo>
                      <a:pt x="71" y="35"/>
                      <a:pt x="56"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9" y="16"/>
                      <a:pt x="9" y="22"/>
                    </a:cubicBezTo>
                    <a:cubicBezTo>
                      <a:pt x="9"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79"/>
              <p:cNvSpPr>
                <a:spLocks noEditPoints="1"/>
              </p:cNvSpPr>
              <p:nvPr/>
            </p:nvSpPr>
            <p:spPr bwMode="auto">
              <a:xfrm>
                <a:off x="4536331" y="2895450"/>
                <a:ext cx="63500" cy="39688"/>
              </a:xfrm>
              <a:custGeom>
                <a:avLst/>
                <a:gdLst>
                  <a:gd name="T0" fmla="*/ 35 w 71"/>
                  <a:gd name="T1" fmla="*/ 43 h 43"/>
                  <a:gd name="T2" fmla="*/ 71 w 71"/>
                  <a:gd name="T3" fmla="*/ 21 h 43"/>
                  <a:gd name="T4" fmla="*/ 52 w 71"/>
                  <a:gd name="T5" fmla="*/ 2 h 43"/>
                  <a:gd name="T6" fmla="*/ 42 w 71"/>
                  <a:gd name="T7" fmla="*/ 0 h 43"/>
                  <a:gd name="T8" fmla="*/ 35 w 71"/>
                  <a:gd name="T9" fmla="*/ 0 h 43"/>
                  <a:gd name="T10" fmla="*/ 0 w 71"/>
                  <a:gd name="T11" fmla="*/ 21 h 43"/>
                  <a:gd name="T12" fmla="*/ 35 w 71"/>
                  <a:gd name="T13" fmla="*/ 43 h 43"/>
                  <a:gd name="T14" fmla="*/ 30 w 71"/>
                  <a:gd name="T15" fmla="*/ 8 h 43"/>
                  <a:gd name="T16" fmla="*/ 35 w 71"/>
                  <a:gd name="T17" fmla="*/ 8 h 43"/>
                  <a:gd name="T18" fmla="*/ 44 w 71"/>
                  <a:gd name="T19" fmla="*/ 9 h 43"/>
                  <a:gd name="T20" fmla="*/ 63 w 71"/>
                  <a:gd name="T21" fmla="*/ 21 h 43"/>
                  <a:gd name="T22" fmla="*/ 35 w 71"/>
                  <a:gd name="T23" fmla="*/ 35 h 43"/>
                  <a:gd name="T24" fmla="*/ 8 w 71"/>
                  <a:gd name="T25" fmla="*/ 21 h 43"/>
                  <a:gd name="T26" fmla="*/ 30 w 71"/>
                  <a:gd name="T27"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3">
                    <a:moveTo>
                      <a:pt x="35" y="43"/>
                    </a:moveTo>
                    <a:cubicBezTo>
                      <a:pt x="55" y="43"/>
                      <a:pt x="71" y="34"/>
                      <a:pt x="71" y="21"/>
                    </a:cubicBezTo>
                    <a:cubicBezTo>
                      <a:pt x="71" y="13"/>
                      <a:pt x="63" y="6"/>
                      <a:pt x="52" y="2"/>
                    </a:cubicBezTo>
                    <a:cubicBezTo>
                      <a:pt x="49" y="1"/>
                      <a:pt x="45" y="0"/>
                      <a:pt x="42" y="0"/>
                    </a:cubicBezTo>
                    <a:cubicBezTo>
                      <a:pt x="40" y="0"/>
                      <a:pt x="38" y="0"/>
                      <a:pt x="35" y="0"/>
                    </a:cubicBezTo>
                    <a:cubicBezTo>
                      <a:pt x="16" y="0"/>
                      <a:pt x="0" y="9"/>
                      <a:pt x="0" y="21"/>
                    </a:cubicBezTo>
                    <a:cubicBezTo>
                      <a:pt x="0" y="34"/>
                      <a:pt x="16" y="43"/>
                      <a:pt x="35" y="43"/>
                    </a:cubicBezTo>
                    <a:close/>
                    <a:moveTo>
                      <a:pt x="30" y="8"/>
                    </a:moveTo>
                    <a:cubicBezTo>
                      <a:pt x="32" y="8"/>
                      <a:pt x="34" y="8"/>
                      <a:pt x="35" y="8"/>
                    </a:cubicBezTo>
                    <a:cubicBezTo>
                      <a:pt x="38" y="8"/>
                      <a:pt x="41" y="8"/>
                      <a:pt x="44" y="9"/>
                    </a:cubicBezTo>
                    <a:cubicBezTo>
                      <a:pt x="55" y="10"/>
                      <a:pt x="63" y="16"/>
                      <a:pt x="63" y="21"/>
                    </a:cubicBezTo>
                    <a:cubicBezTo>
                      <a:pt x="63" y="28"/>
                      <a:pt x="51" y="35"/>
                      <a:pt x="35" y="35"/>
                    </a:cubicBezTo>
                    <a:cubicBezTo>
                      <a:pt x="19" y="35"/>
                      <a:pt x="8" y="28"/>
                      <a:pt x="8" y="21"/>
                    </a:cubicBezTo>
                    <a:cubicBezTo>
                      <a:pt x="8" y="16"/>
                      <a:pt x="17" y="9"/>
                      <a:pt x="3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80"/>
              <p:cNvSpPr>
                <a:spLocks noEditPoints="1"/>
              </p:cNvSpPr>
              <p:nvPr/>
            </p:nvSpPr>
            <p:spPr bwMode="auto">
              <a:xfrm>
                <a:off x="4517281" y="2884338"/>
                <a:ext cx="65088" cy="39688"/>
              </a:xfrm>
              <a:custGeom>
                <a:avLst/>
                <a:gdLst>
                  <a:gd name="T0" fmla="*/ 36 w 71"/>
                  <a:gd name="T1" fmla="*/ 0 h 43"/>
                  <a:gd name="T2" fmla="*/ 71 w 71"/>
                  <a:gd name="T3" fmla="*/ 22 h 43"/>
                  <a:gd name="T4" fmla="*/ 36 w 71"/>
                  <a:gd name="T5" fmla="*/ 43 h 43"/>
                  <a:gd name="T6" fmla="*/ 0 w 71"/>
                  <a:gd name="T7" fmla="*/ 22 h 43"/>
                  <a:gd name="T8" fmla="*/ 36 w 71"/>
                  <a:gd name="T9" fmla="*/ 0 h 43"/>
                  <a:gd name="T10" fmla="*/ 36 w 71"/>
                  <a:gd name="T11" fmla="*/ 35 h 43"/>
                  <a:gd name="T12" fmla="*/ 63 w 71"/>
                  <a:gd name="T13" fmla="*/ 22 h 43"/>
                  <a:gd name="T14" fmla="*/ 36 w 71"/>
                  <a:gd name="T15" fmla="*/ 8 h 43"/>
                  <a:gd name="T16" fmla="*/ 8 w 71"/>
                  <a:gd name="T17" fmla="*/ 22 h 43"/>
                  <a:gd name="T18" fmla="*/ 36 w 71"/>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3">
                    <a:moveTo>
                      <a:pt x="36" y="0"/>
                    </a:moveTo>
                    <a:cubicBezTo>
                      <a:pt x="55" y="0"/>
                      <a:pt x="71" y="9"/>
                      <a:pt x="71" y="22"/>
                    </a:cubicBezTo>
                    <a:cubicBezTo>
                      <a:pt x="71" y="34"/>
                      <a:pt x="55" y="43"/>
                      <a:pt x="36" y="43"/>
                    </a:cubicBezTo>
                    <a:cubicBezTo>
                      <a:pt x="16" y="43"/>
                      <a:pt x="0" y="34"/>
                      <a:pt x="0" y="22"/>
                    </a:cubicBezTo>
                    <a:cubicBezTo>
                      <a:pt x="0" y="9"/>
                      <a:pt x="16" y="0"/>
                      <a:pt x="36" y="0"/>
                    </a:cubicBezTo>
                    <a:close/>
                    <a:moveTo>
                      <a:pt x="36" y="35"/>
                    </a:moveTo>
                    <a:cubicBezTo>
                      <a:pt x="51" y="35"/>
                      <a:pt x="63" y="28"/>
                      <a:pt x="63" y="22"/>
                    </a:cubicBezTo>
                    <a:cubicBezTo>
                      <a:pt x="63" y="15"/>
                      <a:pt x="51" y="8"/>
                      <a:pt x="36" y="8"/>
                    </a:cubicBezTo>
                    <a:cubicBezTo>
                      <a:pt x="20" y="8"/>
                      <a:pt x="8" y="15"/>
                      <a:pt x="8" y="22"/>
                    </a:cubicBezTo>
                    <a:cubicBezTo>
                      <a:pt x="8" y="28"/>
                      <a:pt x="20" y="35"/>
                      <a:pt x="36"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94" name="Straight Connector 93"/>
            <p:cNvCxnSpPr>
              <a:stCxn id="95" idx="2"/>
            </p:cNvCxnSpPr>
            <p:nvPr userDrawn="1"/>
          </p:nvCxnSpPr>
          <p:spPr>
            <a:xfrm flipV="1">
              <a:off x="5085301" y="1375454"/>
              <a:ext cx="0" cy="573311"/>
            </a:xfrm>
            <a:prstGeom prst="line">
              <a:avLst/>
            </a:prstGeom>
            <a:ln w="28575">
              <a:solidFill>
                <a:srgbClr val="EFF0F7"/>
              </a:solidFill>
            </a:ln>
          </p:spPr>
          <p:style>
            <a:lnRef idx="1">
              <a:schemeClr val="accent1"/>
            </a:lnRef>
            <a:fillRef idx="0">
              <a:schemeClr val="accent1"/>
            </a:fillRef>
            <a:effectRef idx="0">
              <a:schemeClr val="accent1"/>
            </a:effectRef>
            <a:fontRef idx="minor">
              <a:schemeClr val="tx1"/>
            </a:fontRef>
          </p:style>
        </p:cxnSp>
      </p:grpSp>
      <p:grpSp>
        <p:nvGrpSpPr>
          <p:cNvPr id="295" name="Group 294"/>
          <p:cNvGrpSpPr/>
          <p:nvPr userDrawn="1"/>
        </p:nvGrpSpPr>
        <p:grpSpPr>
          <a:xfrm>
            <a:off x="2276809" y="915565"/>
            <a:ext cx="1101461" cy="2780597"/>
            <a:chOff x="3258393" y="1061471"/>
            <a:chExt cx="949325" cy="2396536"/>
          </a:xfrm>
        </p:grpSpPr>
        <p:grpSp>
          <p:nvGrpSpPr>
            <p:cNvPr id="7" name="Group 6"/>
            <p:cNvGrpSpPr/>
            <p:nvPr userDrawn="1"/>
          </p:nvGrpSpPr>
          <p:grpSpPr>
            <a:xfrm>
              <a:off x="3258393" y="1860981"/>
              <a:ext cx="949325" cy="1597026"/>
              <a:chOff x="3275856" y="2671786"/>
              <a:chExt cx="949325" cy="1597026"/>
            </a:xfrm>
          </p:grpSpPr>
          <p:sp>
            <p:nvSpPr>
              <p:cNvPr id="62" name="Freeform 101"/>
              <p:cNvSpPr>
                <a:spLocks/>
              </p:cNvSpPr>
              <p:nvPr/>
            </p:nvSpPr>
            <p:spPr bwMode="auto">
              <a:xfrm>
                <a:off x="3572718" y="2671786"/>
                <a:ext cx="357188" cy="193675"/>
              </a:xfrm>
              <a:custGeom>
                <a:avLst/>
                <a:gdLst>
                  <a:gd name="T0" fmla="*/ 275 w 391"/>
                  <a:gd name="T1" fmla="*/ 49 h 211"/>
                  <a:gd name="T2" fmla="*/ 244 w 391"/>
                  <a:gd name="T3" fmla="*/ 49 h 211"/>
                  <a:gd name="T4" fmla="*/ 195 w 391"/>
                  <a:gd name="T5" fmla="*/ 0 h 211"/>
                  <a:gd name="T6" fmla="*/ 146 w 391"/>
                  <a:gd name="T7" fmla="*/ 49 h 211"/>
                  <a:gd name="T8" fmla="*/ 116 w 391"/>
                  <a:gd name="T9" fmla="*/ 49 h 211"/>
                  <a:gd name="T10" fmla="*/ 0 w 391"/>
                  <a:gd name="T11" fmla="*/ 165 h 211"/>
                  <a:gd name="T12" fmla="*/ 0 w 391"/>
                  <a:gd name="T13" fmla="*/ 211 h 211"/>
                  <a:gd name="T14" fmla="*/ 391 w 391"/>
                  <a:gd name="T15" fmla="*/ 211 h 211"/>
                  <a:gd name="T16" fmla="*/ 391 w 391"/>
                  <a:gd name="T17" fmla="*/ 165 h 211"/>
                  <a:gd name="T18" fmla="*/ 275 w 391"/>
                  <a:gd name="T19" fmla="*/ 4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1" h="211">
                    <a:moveTo>
                      <a:pt x="275" y="49"/>
                    </a:moveTo>
                    <a:cubicBezTo>
                      <a:pt x="244" y="49"/>
                      <a:pt x="244" y="49"/>
                      <a:pt x="244" y="49"/>
                    </a:cubicBezTo>
                    <a:cubicBezTo>
                      <a:pt x="244" y="22"/>
                      <a:pt x="222" y="0"/>
                      <a:pt x="195" y="0"/>
                    </a:cubicBezTo>
                    <a:cubicBezTo>
                      <a:pt x="168" y="0"/>
                      <a:pt x="146" y="22"/>
                      <a:pt x="146" y="49"/>
                    </a:cubicBezTo>
                    <a:cubicBezTo>
                      <a:pt x="116" y="49"/>
                      <a:pt x="116" y="49"/>
                      <a:pt x="116" y="49"/>
                    </a:cubicBezTo>
                    <a:cubicBezTo>
                      <a:pt x="52" y="49"/>
                      <a:pt x="0" y="101"/>
                      <a:pt x="0" y="165"/>
                    </a:cubicBezTo>
                    <a:cubicBezTo>
                      <a:pt x="0" y="211"/>
                      <a:pt x="0" y="211"/>
                      <a:pt x="0" y="211"/>
                    </a:cubicBezTo>
                    <a:cubicBezTo>
                      <a:pt x="391" y="211"/>
                      <a:pt x="391" y="211"/>
                      <a:pt x="391" y="211"/>
                    </a:cubicBezTo>
                    <a:cubicBezTo>
                      <a:pt x="391" y="165"/>
                      <a:pt x="391" y="165"/>
                      <a:pt x="391" y="165"/>
                    </a:cubicBezTo>
                    <a:cubicBezTo>
                      <a:pt x="391" y="101"/>
                      <a:pt x="339" y="49"/>
                      <a:pt x="275" y="49"/>
                    </a:cubicBezTo>
                    <a:close/>
                  </a:path>
                </a:pathLst>
              </a:cu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3" name="Rectangle 102"/>
              <p:cNvSpPr>
                <a:spLocks noChangeArrowheads="1"/>
              </p:cNvSpPr>
              <p:nvPr/>
            </p:nvSpPr>
            <p:spPr bwMode="auto">
              <a:xfrm>
                <a:off x="3572718" y="2889274"/>
                <a:ext cx="357188" cy="2222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4" name="Rectangle 103"/>
              <p:cNvSpPr>
                <a:spLocks noChangeArrowheads="1"/>
              </p:cNvSpPr>
              <p:nvPr/>
            </p:nvSpPr>
            <p:spPr bwMode="auto">
              <a:xfrm>
                <a:off x="3572718" y="2936899"/>
                <a:ext cx="357188" cy="2222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5" name="Rectangle 104"/>
              <p:cNvSpPr>
                <a:spLocks noChangeArrowheads="1"/>
              </p:cNvSpPr>
              <p:nvPr/>
            </p:nvSpPr>
            <p:spPr bwMode="auto">
              <a:xfrm>
                <a:off x="3572718" y="2984524"/>
                <a:ext cx="357188" cy="2222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6" name="Freeform 105"/>
              <p:cNvSpPr>
                <a:spLocks/>
              </p:cNvSpPr>
              <p:nvPr/>
            </p:nvSpPr>
            <p:spPr bwMode="auto">
              <a:xfrm>
                <a:off x="3275856" y="3035324"/>
                <a:ext cx="949325" cy="1233488"/>
              </a:xfrm>
              <a:custGeom>
                <a:avLst/>
                <a:gdLst>
                  <a:gd name="T0" fmla="*/ 519 w 1039"/>
                  <a:gd name="T1" fmla="*/ 1351 h 1351"/>
                  <a:gd name="T2" fmla="*/ 0 w 1039"/>
                  <a:gd name="T3" fmla="*/ 831 h 1351"/>
                  <a:gd name="T4" fmla="*/ 281 w 1039"/>
                  <a:gd name="T5" fmla="*/ 75 h 1351"/>
                  <a:gd name="T6" fmla="*/ 281 w 1039"/>
                  <a:gd name="T7" fmla="*/ 74 h 1351"/>
                  <a:gd name="T8" fmla="*/ 355 w 1039"/>
                  <a:gd name="T9" fmla="*/ 0 h 1351"/>
                  <a:gd name="T10" fmla="*/ 683 w 1039"/>
                  <a:gd name="T11" fmla="*/ 0 h 1351"/>
                  <a:gd name="T12" fmla="*/ 757 w 1039"/>
                  <a:gd name="T13" fmla="*/ 74 h 1351"/>
                  <a:gd name="T14" fmla="*/ 757 w 1039"/>
                  <a:gd name="T15" fmla="*/ 75 h 1351"/>
                  <a:gd name="T16" fmla="*/ 1039 w 1039"/>
                  <a:gd name="T17" fmla="*/ 831 h 1351"/>
                  <a:gd name="T18" fmla="*/ 519 w 1039"/>
                  <a:gd name="T19" fmla="*/ 1351 h 1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9" h="1351">
                    <a:moveTo>
                      <a:pt x="519" y="1351"/>
                    </a:moveTo>
                    <a:cubicBezTo>
                      <a:pt x="232" y="1351"/>
                      <a:pt x="0" y="1118"/>
                      <a:pt x="0" y="831"/>
                    </a:cubicBezTo>
                    <a:cubicBezTo>
                      <a:pt x="0" y="565"/>
                      <a:pt x="281" y="268"/>
                      <a:pt x="281" y="75"/>
                    </a:cubicBezTo>
                    <a:cubicBezTo>
                      <a:pt x="281" y="74"/>
                      <a:pt x="281" y="74"/>
                      <a:pt x="281" y="74"/>
                    </a:cubicBezTo>
                    <a:cubicBezTo>
                      <a:pt x="281" y="33"/>
                      <a:pt x="314" y="0"/>
                      <a:pt x="355" y="0"/>
                    </a:cubicBezTo>
                    <a:cubicBezTo>
                      <a:pt x="683" y="0"/>
                      <a:pt x="683" y="0"/>
                      <a:pt x="683" y="0"/>
                    </a:cubicBezTo>
                    <a:cubicBezTo>
                      <a:pt x="724" y="0"/>
                      <a:pt x="757" y="33"/>
                      <a:pt x="757" y="74"/>
                    </a:cubicBezTo>
                    <a:cubicBezTo>
                      <a:pt x="757" y="74"/>
                      <a:pt x="757" y="74"/>
                      <a:pt x="757" y="75"/>
                    </a:cubicBezTo>
                    <a:cubicBezTo>
                      <a:pt x="757" y="268"/>
                      <a:pt x="1039" y="565"/>
                      <a:pt x="1039" y="831"/>
                    </a:cubicBezTo>
                    <a:cubicBezTo>
                      <a:pt x="1039" y="1118"/>
                      <a:pt x="806" y="1351"/>
                      <a:pt x="519" y="1351"/>
                    </a:cubicBezTo>
                    <a:close/>
                  </a:path>
                </a:pathLst>
              </a:custGeom>
              <a:solidFill>
                <a:srgbClr val="FED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07"/>
              <p:cNvSpPr>
                <a:spLocks/>
              </p:cNvSpPr>
              <p:nvPr/>
            </p:nvSpPr>
            <p:spPr bwMode="auto">
              <a:xfrm>
                <a:off x="3791793" y="3343299"/>
                <a:ext cx="134938" cy="436563"/>
              </a:xfrm>
              <a:custGeom>
                <a:avLst/>
                <a:gdLst>
                  <a:gd name="T0" fmla="*/ 9 w 149"/>
                  <a:gd name="T1" fmla="*/ 171 h 479"/>
                  <a:gd name="T2" fmla="*/ 13 w 149"/>
                  <a:gd name="T3" fmla="*/ 8 h 479"/>
                  <a:gd name="T4" fmla="*/ 18 w 149"/>
                  <a:gd name="T5" fmla="*/ 1 h 479"/>
                  <a:gd name="T6" fmla="*/ 19 w 149"/>
                  <a:gd name="T7" fmla="*/ 0 h 479"/>
                  <a:gd name="T8" fmla="*/ 25 w 149"/>
                  <a:gd name="T9" fmla="*/ 6 h 479"/>
                  <a:gd name="T10" fmla="*/ 22 w 149"/>
                  <a:gd name="T11" fmla="*/ 173 h 479"/>
                  <a:gd name="T12" fmla="*/ 13 w 149"/>
                  <a:gd name="T13" fmla="*/ 289 h 479"/>
                  <a:gd name="T14" fmla="*/ 132 w 149"/>
                  <a:gd name="T15" fmla="*/ 466 h 479"/>
                  <a:gd name="T16" fmla="*/ 149 w 149"/>
                  <a:gd name="T17" fmla="*/ 478 h 479"/>
                  <a:gd name="T18" fmla="*/ 141 w 149"/>
                  <a:gd name="T19" fmla="*/ 478 h 479"/>
                  <a:gd name="T20" fmla="*/ 129 w 149"/>
                  <a:gd name="T21" fmla="*/ 479 h 479"/>
                  <a:gd name="T22" fmla="*/ 116 w 149"/>
                  <a:gd name="T23" fmla="*/ 469 h 479"/>
                  <a:gd name="T24" fmla="*/ 0 w 149"/>
                  <a:gd name="T25" fmla="*/ 289 h 479"/>
                  <a:gd name="T26" fmla="*/ 9 w 149"/>
                  <a:gd name="T27" fmla="*/ 171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9" h="479">
                    <a:moveTo>
                      <a:pt x="9" y="171"/>
                    </a:moveTo>
                    <a:cubicBezTo>
                      <a:pt x="16" y="117"/>
                      <a:pt x="22" y="66"/>
                      <a:pt x="13" y="8"/>
                    </a:cubicBezTo>
                    <a:cubicBezTo>
                      <a:pt x="13" y="4"/>
                      <a:pt x="15" y="1"/>
                      <a:pt x="18" y="1"/>
                    </a:cubicBezTo>
                    <a:cubicBezTo>
                      <a:pt x="19" y="0"/>
                      <a:pt x="19" y="0"/>
                      <a:pt x="19" y="0"/>
                    </a:cubicBezTo>
                    <a:cubicBezTo>
                      <a:pt x="22" y="0"/>
                      <a:pt x="25" y="3"/>
                      <a:pt x="25" y="6"/>
                    </a:cubicBezTo>
                    <a:cubicBezTo>
                      <a:pt x="34" y="66"/>
                      <a:pt x="28" y="118"/>
                      <a:pt x="22" y="173"/>
                    </a:cubicBezTo>
                    <a:cubicBezTo>
                      <a:pt x="17" y="210"/>
                      <a:pt x="13" y="247"/>
                      <a:pt x="13" y="289"/>
                    </a:cubicBezTo>
                    <a:cubicBezTo>
                      <a:pt x="13" y="366"/>
                      <a:pt x="93" y="436"/>
                      <a:pt x="132" y="466"/>
                    </a:cubicBezTo>
                    <a:cubicBezTo>
                      <a:pt x="140" y="471"/>
                      <a:pt x="145" y="476"/>
                      <a:pt x="149" y="478"/>
                    </a:cubicBezTo>
                    <a:cubicBezTo>
                      <a:pt x="146" y="478"/>
                      <a:pt x="144" y="478"/>
                      <a:pt x="141" y="478"/>
                    </a:cubicBezTo>
                    <a:cubicBezTo>
                      <a:pt x="137" y="478"/>
                      <a:pt x="133" y="478"/>
                      <a:pt x="129" y="479"/>
                    </a:cubicBezTo>
                    <a:cubicBezTo>
                      <a:pt x="125" y="476"/>
                      <a:pt x="121" y="473"/>
                      <a:pt x="116" y="469"/>
                    </a:cubicBezTo>
                    <a:cubicBezTo>
                      <a:pt x="74" y="436"/>
                      <a:pt x="0" y="367"/>
                      <a:pt x="0" y="289"/>
                    </a:cubicBezTo>
                    <a:cubicBezTo>
                      <a:pt x="0" y="247"/>
                      <a:pt x="5" y="208"/>
                      <a:pt x="9" y="1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8"/>
              <p:cNvSpPr>
                <a:spLocks/>
              </p:cNvSpPr>
              <p:nvPr/>
            </p:nvSpPr>
            <p:spPr bwMode="auto">
              <a:xfrm>
                <a:off x="3574306" y="3343299"/>
                <a:ext cx="134938" cy="436563"/>
              </a:xfrm>
              <a:custGeom>
                <a:avLst/>
                <a:gdLst>
                  <a:gd name="T0" fmla="*/ 0 w 148"/>
                  <a:gd name="T1" fmla="*/ 478 h 479"/>
                  <a:gd name="T2" fmla="*/ 16 w 148"/>
                  <a:gd name="T3" fmla="*/ 466 h 479"/>
                  <a:gd name="T4" fmla="*/ 136 w 148"/>
                  <a:gd name="T5" fmla="*/ 289 h 479"/>
                  <a:gd name="T6" fmla="*/ 127 w 148"/>
                  <a:gd name="T7" fmla="*/ 173 h 479"/>
                  <a:gd name="T8" fmla="*/ 123 w 148"/>
                  <a:gd name="T9" fmla="*/ 6 h 479"/>
                  <a:gd name="T10" fmla="*/ 129 w 148"/>
                  <a:gd name="T11" fmla="*/ 0 h 479"/>
                  <a:gd name="T12" fmla="*/ 130 w 148"/>
                  <a:gd name="T13" fmla="*/ 1 h 479"/>
                  <a:gd name="T14" fmla="*/ 135 w 148"/>
                  <a:gd name="T15" fmla="*/ 8 h 479"/>
                  <a:gd name="T16" fmla="*/ 139 w 148"/>
                  <a:gd name="T17" fmla="*/ 171 h 479"/>
                  <a:gd name="T18" fmla="*/ 148 w 148"/>
                  <a:gd name="T19" fmla="*/ 289 h 479"/>
                  <a:gd name="T20" fmla="*/ 32 w 148"/>
                  <a:gd name="T21" fmla="*/ 469 h 479"/>
                  <a:gd name="T22" fmla="*/ 20 w 148"/>
                  <a:gd name="T23" fmla="*/ 479 h 479"/>
                  <a:gd name="T24" fmla="*/ 7 w 148"/>
                  <a:gd name="T25" fmla="*/ 478 h 479"/>
                  <a:gd name="T26" fmla="*/ 0 w 148"/>
                  <a:gd name="T27" fmla="*/ 478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479">
                    <a:moveTo>
                      <a:pt x="0" y="478"/>
                    </a:moveTo>
                    <a:cubicBezTo>
                      <a:pt x="3" y="476"/>
                      <a:pt x="9" y="471"/>
                      <a:pt x="16" y="466"/>
                    </a:cubicBezTo>
                    <a:cubicBezTo>
                      <a:pt x="55" y="436"/>
                      <a:pt x="136" y="366"/>
                      <a:pt x="136" y="289"/>
                    </a:cubicBezTo>
                    <a:cubicBezTo>
                      <a:pt x="136" y="247"/>
                      <a:pt x="131" y="210"/>
                      <a:pt x="127" y="173"/>
                    </a:cubicBezTo>
                    <a:cubicBezTo>
                      <a:pt x="120" y="118"/>
                      <a:pt x="114" y="66"/>
                      <a:pt x="123" y="6"/>
                    </a:cubicBezTo>
                    <a:cubicBezTo>
                      <a:pt x="124" y="3"/>
                      <a:pt x="126" y="0"/>
                      <a:pt x="129" y="0"/>
                    </a:cubicBezTo>
                    <a:cubicBezTo>
                      <a:pt x="130" y="0"/>
                      <a:pt x="130" y="0"/>
                      <a:pt x="130" y="1"/>
                    </a:cubicBezTo>
                    <a:cubicBezTo>
                      <a:pt x="134" y="1"/>
                      <a:pt x="136" y="4"/>
                      <a:pt x="135" y="8"/>
                    </a:cubicBezTo>
                    <a:cubicBezTo>
                      <a:pt x="126" y="66"/>
                      <a:pt x="133" y="117"/>
                      <a:pt x="139" y="171"/>
                    </a:cubicBezTo>
                    <a:cubicBezTo>
                      <a:pt x="144" y="208"/>
                      <a:pt x="148" y="247"/>
                      <a:pt x="148" y="289"/>
                    </a:cubicBezTo>
                    <a:cubicBezTo>
                      <a:pt x="148" y="367"/>
                      <a:pt x="75" y="436"/>
                      <a:pt x="32" y="469"/>
                    </a:cubicBezTo>
                    <a:cubicBezTo>
                      <a:pt x="28" y="473"/>
                      <a:pt x="23" y="476"/>
                      <a:pt x="20" y="479"/>
                    </a:cubicBezTo>
                    <a:cubicBezTo>
                      <a:pt x="16" y="478"/>
                      <a:pt x="12" y="478"/>
                      <a:pt x="7" y="478"/>
                    </a:cubicBezTo>
                    <a:cubicBezTo>
                      <a:pt x="4" y="478"/>
                      <a:pt x="2" y="478"/>
                      <a:pt x="0" y="4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09"/>
              <p:cNvSpPr>
                <a:spLocks noEditPoints="1"/>
              </p:cNvSpPr>
              <p:nvPr/>
            </p:nvSpPr>
            <p:spPr bwMode="auto">
              <a:xfrm>
                <a:off x="3899743" y="3751286"/>
                <a:ext cx="95250" cy="60325"/>
              </a:xfrm>
              <a:custGeom>
                <a:avLst/>
                <a:gdLst>
                  <a:gd name="T0" fmla="*/ 53 w 105"/>
                  <a:gd name="T1" fmla="*/ 0 h 65"/>
                  <a:gd name="T2" fmla="*/ 105 w 105"/>
                  <a:gd name="T3" fmla="*/ 32 h 65"/>
                  <a:gd name="T4" fmla="*/ 53 w 105"/>
                  <a:gd name="T5" fmla="*/ 65 h 65"/>
                  <a:gd name="T6" fmla="*/ 0 w 105"/>
                  <a:gd name="T7" fmla="*/ 32 h 65"/>
                  <a:gd name="T8" fmla="*/ 53 w 105"/>
                  <a:gd name="T9" fmla="*/ 0 h 65"/>
                  <a:gd name="T10" fmla="*/ 53 w 105"/>
                  <a:gd name="T11" fmla="*/ 52 h 65"/>
                  <a:gd name="T12" fmla="*/ 93 w 105"/>
                  <a:gd name="T13" fmla="*/ 32 h 65"/>
                  <a:gd name="T14" fmla="*/ 53 w 105"/>
                  <a:gd name="T15" fmla="*/ 12 h 65"/>
                  <a:gd name="T16" fmla="*/ 13 w 105"/>
                  <a:gd name="T17" fmla="*/ 32 h 65"/>
                  <a:gd name="T18" fmla="*/ 53 w 105"/>
                  <a:gd name="T19"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3" y="0"/>
                    </a:moveTo>
                    <a:cubicBezTo>
                      <a:pt x="82" y="0"/>
                      <a:pt x="105" y="14"/>
                      <a:pt x="105" y="32"/>
                    </a:cubicBezTo>
                    <a:cubicBezTo>
                      <a:pt x="105" y="50"/>
                      <a:pt x="82" y="65"/>
                      <a:pt x="53" y="65"/>
                    </a:cubicBezTo>
                    <a:cubicBezTo>
                      <a:pt x="23" y="65"/>
                      <a:pt x="0" y="50"/>
                      <a:pt x="0" y="32"/>
                    </a:cubicBezTo>
                    <a:cubicBezTo>
                      <a:pt x="0" y="14"/>
                      <a:pt x="23" y="0"/>
                      <a:pt x="53" y="0"/>
                    </a:cubicBezTo>
                    <a:close/>
                    <a:moveTo>
                      <a:pt x="53" y="52"/>
                    </a:moveTo>
                    <a:cubicBezTo>
                      <a:pt x="77" y="52"/>
                      <a:pt x="93" y="42"/>
                      <a:pt x="93" y="32"/>
                    </a:cubicBezTo>
                    <a:cubicBezTo>
                      <a:pt x="93" y="23"/>
                      <a:pt x="77" y="12"/>
                      <a:pt x="53" y="12"/>
                    </a:cubicBezTo>
                    <a:cubicBezTo>
                      <a:pt x="29" y="12"/>
                      <a:pt x="13" y="23"/>
                      <a:pt x="13" y="32"/>
                    </a:cubicBezTo>
                    <a:cubicBezTo>
                      <a:pt x="13" y="42"/>
                      <a:pt x="29" y="52"/>
                      <a:pt x="5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10"/>
              <p:cNvSpPr>
                <a:spLocks noEditPoints="1"/>
              </p:cNvSpPr>
              <p:nvPr/>
            </p:nvSpPr>
            <p:spPr bwMode="auto">
              <a:xfrm>
                <a:off x="3872756" y="3767161"/>
                <a:ext cx="95250" cy="60325"/>
              </a:xfrm>
              <a:custGeom>
                <a:avLst/>
                <a:gdLst>
                  <a:gd name="T0" fmla="*/ 52 w 105"/>
                  <a:gd name="T1" fmla="*/ 65 h 65"/>
                  <a:gd name="T2" fmla="*/ 105 w 105"/>
                  <a:gd name="T3" fmla="*/ 33 h 65"/>
                  <a:gd name="T4" fmla="*/ 52 w 105"/>
                  <a:gd name="T5" fmla="*/ 0 h 65"/>
                  <a:gd name="T6" fmla="*/ 43 w 105"/>
                  <a:gd name="T7" fmla="*/ 1 h 65"/>
                  <a:gd name="T8" fmla="*/ 27 w 105"/>
                  <a:gd name="T9" fmla="*/ 4 h 65"/>
                  <a:gd name="T10" fmla="*/ 0 w 105"/>
                  <a:gd name="T11" fmla="*/ 33 h 65"/>
                  <a:gd name="T12" fmla="*/ 52 w 105"/>
                  <a:gd name="T13" fmla="*/ 65 h 65"/>
                  <a:gd name="T14" fmla="*/ 40 w 105"/>
                  <a:gd name="T15" fmla="*/ 14 h 65"/>
                  <a:gd name="T16" fmla="*/ 52 w 105"/>
                  <a:gd name="T17" fmla="*/ 13 h 65"/>
                  <a:gd name="T18" fmla="*/ 60 w 105"/>
                  <a:gd name="T19" fmla="*/ 13 h 65"/>
                  <a:gd name="T20" fmla="*/ 93 w 105"/>
                  <a:gd name="T21" fmla="*/ 33 h 65"/>
                  <a:gd name="T22" fmla="*/ 52 w 105"/>
                  <a:gd name="T23" fmla="*/ 53 h 65"/>
                  <a:gd name="T24" fmla="*/ 12 w 105"/>
                  <a:gd name="T25" fmla="*/ 33 h 65"/>
                  <a:gd name="T26" fmla="*/ 40 w 105"/>
                  <a:gd name="T27" fmla="*/ 1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65">
                    <a:moveTo>
                      <a:pt x="52" y="65"/>
                    </a:moveTo>
                    <a:cubicBezTo>
                      <a:pt x="82" y="65"/>
                      <a:pt x="105" y="51"/>
                      <a:pt x="105" y="33"/>
                    </a:cubicBezTo>
                    <a:cubicBezTo>
                      <a:pt x="105" y="15"/>
                      <a:pt x="82" y="0"/>
                      <a:pt x="52" y="0"/>
                    </a:cubicBezTo>
                    <a:cubicBezTo>
                      <a:pt x="49" y="0"/>
                      <a:pt x="46" y="1"/>
                      <a:pt x="43" y="1"/>
                    </a:cubicBezTo>
                    <a:cubicBezTo>
                      <a:pt x="37" y="1"/>
                      <a:pt x="32" y="3"/>
                      <a:pt x="27" y="4"/>
                    </a:cubicBezTo>
                    <a:cubicBezTo>
                      <a:pt x="11" y="10"/>
                      <a:pt x="0" y="20"/>
                      <a:pt x="0" y="33"/>
                    </a:cubicBezTo>
                    <a:cubicBezTo>
                      <a:pt x="0" y="51"/>
                      <a:pt x="23" y="65"/>
                      <a:pt x="52" y="65"/>
                    </a:cubicBezTo>
                    <a:close/>
                    <a:moveTo>
                      <a:pt x="40" y="14"/>
                    </a:moveTo>
                    <a:cubicBezTo>
                      <a:pt x="44" y="13"/>
                      <a:pt x="48" y="13"/>
                      <a:pt x="52" y="13"/>
                    </a:cubicBezTo>
                    <a:cubicBezTo>
                      <a:pt x="55" y="13"/>
                      <a:pt x="57" y="13"/>
                      <a:pt x="60" y="13"/>
                    </a:cubicBezTo>
                    <a:cubicBezTo>
                      <a:pt x="80" y="15"/>
                      <a:pt x="93" y="24"/>
                      <a:pt x="93" y="33"/>
                    </a:cubicBezTo>
                    <a:cubicBezTo>
                      <a:pt x="93" y="42"/>
                      <a:pt x="76" y="53"/>
                      <a:pt x="52" y="53"/>
                    </a:cubicBezTo>
                    <a:cubicBezTo>
                      <a:pt x="29" y="53"/>
                      <a:pt x="12" y="42"/>
                      <a:pt x="12" y="33"/>
                    </a:cubicBezTo>
                    <a:cubicBezTo>
                      <a:pt x="12" y="25"/>
                      <a:pt x="23" y="17"/>
                      <a:pt x="4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11"/>
              <p:cNvSpPr>
                <a:spLocks noEditPoints="1"/>
              </p:cNvSpPr>
              <p:nvPr/>
            </p:nvSpPr>
            <p:spPr bwMode="auto">
              <a:xfrm>
                <a:off x="3833068" y="3787799"/>
                <a:ext cx="95250" cy="60325"/>
              </a:xfrm>
              <a:custGeom>
                <a:avLst/>
                <a:gdLst>
                  <a:gd name="T0" fmla="*/ 53 w 105"/>
                  <a:gd name="T1" fmla="*/ 0 h 65"/>
                  <a:gd name="T2" fmla="*/ 105 w 105"/>
                  <a:gd name="T3" fmla="*/ 32 h 65"/>
                  <a:gd name="T4" fmla="*/ 53 w 105"/>
                  <a:gd name="T5" fmla="*/ 65 h 65"/>
                  <a:gd name="T6" fmla="*/ 0 w 105"/>
                  <a:gd name="T7" fmla="*/ 32 h 65"/>
                  <a:gd name="T8" fmla="*/ 53 w 105"/>
                  <a:gd name="T9" fmla="*/ 0 h 65"/>
                  <a:gd name="T10" fmla="*/ 53 w 105"/>
                  <a:gd name="T11" fmla="*/ 52 h 65"/>
                  <a:gd name="T12" fmla="*/ 93 w 105"/>
                  <a:gd name="T13" fmla="*/ 32 h 65"/>
                  <a:gd name="T14" fmla="*/ 53 w 105"/>
                  <a:gd name="T15" fmla="*/ 12 h 65"/>
                  <a:gd name="T16" fmla="*/ 12 w 105"/>
                  <a:gd name="T17" fmla="*/ 32 h 65"/>
                  <a:gd name="T18" fmla="*/ 53 w 105"/>
                  <a:gd name="T19"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3" y="0"/>
                    </a:moveTo>
                    <a:cubicBezTo>
                      <a:pt x="82" y="0"/>
                      <a:pt x="105" y="14"/>
                      <a:pt x="105" y="32"/>
                    </a:cubicBezTo>
                    <a:cubicBezTo>
                      <a:pt x="105" y="50"/>
                      <a:pt x="82" y="65"/>
                      <a:pt x="53" y="65"/>
                    </a:cubicBezTo>
                    <a:cubicBezTo>
                      <a:pt x="23" y="65"/>
                      <a:pt x="0" y="50"/>
                      <a:pt x="0" y="32"/>
                    </a:cubicBezTo>
                    <a:cubicBezTo>
                      <a:pt x="0" y="14"/>
                      <a:pt x="23" y="0"/>
                      <a:pt x="53" y="0"/>
                    </a:cubicBezTo>
                    <a:close/>
                    <a:moveTo>
                      <a:pt x="53" y="52"/>
                    </a:moveTo>
                    <a:cubicBezTo>
                      <a:pt x="76" y="52"/>
                      <a:pt x="93" y="42"/>
                      <a:pt x="93" y="32"/>
                    </a:cubicBezTo>
                    <a:cubicBezTo>
                      <a:pt x="93" y="22"/>
                      <a:pt x="76" y="12"/>
                      <a:pt x="53" y="12"/>
                    </a:cubicBezTo>
                    <a:cubicBezTo>
                      <a:pt x="29" y="12"/>
                      <a:pt x="12" y="22"/>
                      <a:pt x="12" y="32"/>
                    </a:cubicBezTo>
                    <a:cubicBezTo>
                      <a:pt x="12" y="42"/>
                      <a:pt x="29" y="52"/>
                      <a:pt x="5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12"/>
              <p:cNvSpPr>
                <a:spLocks noEditPoints="1"/>
              </p:cNvSpPr>
              <p:nvPr/>
            </p:nvSpPr>
            <p:spPr bwMode="auto">
              <a:xfrm>
                <a:off x="3783856" y="3806849"/>
                <a:ext cx="95250" cy="58738"/>
              </a:xfrm>
              <a:custGeom>
                <a:avLst/>
                <a:gdLst>
                  <a:gd name="T0" fmla="*/ 52 w 105"/>
                  <a:gd name="T1" fmla="*/ 0 h 65"/>
                  <a:gd name="T2" fmla="*/ 105 w 105"/>
                  <a:gd name="T3" fmla="*/ 33 h 65"/>
                  <a:gd name="T4" fmla="*/ 52 w 105"/>
                  <a:gd name="T5" fmla="*/ 65 h 65"/>
                  <a:gd name="T6" fmla="*/ 0 w 105"/>
                  <a:gd name="T7" fmla="*/ 33 h 65"/>
                  <a:gd name="T8" fmla="*/ 52 w 105"/>
                  <a:gd name="T9" fmla="*/ 0 h 65"/>
                  <a:gd name="T10" fmla="*/ 52 w 105"/>
                  <a:gd name="T11" fmla="*/ 53 h 65"/>
                  <a:gd name="T12" fmla="*/ 92 w 105"/>
                  <a:gd name="T13" fmla="*/ 33 h 65"/>
                  <a:gd name="T14" fmla="*/ 52 w 105"/>
                  <a:gd name="T15" fmla="*/ 12 h 65"/>
                  <a:gd name="T16" fmla="*/ 12 w 105"/>
                  <a:gd name="T17" fmla="*/ 33 h 65"/>
                  <a:gd name="T18" fmla="*/ 52 w 105"/>
                  <a:gd name="T19"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2" y="0"/>
                    </a:moveTo>
                    <a:cubicBezTo>
                      <a:pt x="82" y="0"/>
                      <a:pt x="105" y="14"/>
                      <a:pt x="105" y="33"/>
                    </a:cubicBezTo>
                    <a:cubicBezTo>
                      <a:pt x="105" y="51"/>
                      <a:pt x="82" y="65"/>
                      <a:pt x="52" y="65"/>
                    </a:cubicBezTo>
                    <a:cubicBezTo>
                      <a:pt x="23" y="65"/>
                      <a:pt x="0" y="51"/>
                      <a:pt x="0" y="33"/>
                    </a:cubicBezTo>
                    <a:cubicBezTo>
                      <a:pt x="0" y="14"/>
                      <a:pt x="23" y="0"/>
                      <a:pt x="52" y="0"/>
                    </a:cubicBezTo>
                    <a:close/>
                    <a:moveTo>
                      <a:pt x="52" y="53"/>
                    </a:moveTo>
                    <a:cubicBezTo>
                      <a:pt x="76" y="53"/>
                      <a:pt x="92" y="42"/>
                      <a:pt x="92" y="33"/>
                    </a:cubicBezTo>
                    <a:cubicBezTo>
                      <a:pt x="92" y="23"/>
                      <a:pt x="76" y="12"/>
                      <a:pt x="52" y="12"/>
                    </a:cubicBezTo>
                    <a:cubicBezTo>
                      <a:pt x="28" y="12"/>
                      <a:pt x="12" y="23"/>
                      <a:pt x="12" y="33"/>
                    </a:cubicBezTo>
                    <a:cubicBezTo>
                      <a:pt x="12" y="42"/>
                      <a:pt x="28" y="53"/>
                      <a:pt x="5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13"/>
              <p:cNvSpPr>
                <a:spLocks noEditPoints="1"/>
              </p:cNvSpPr>
              <p:nvPr/>
            </p:nvSpPr>
            <p:spPr bwMode="auto">
              <a:xfrm>
                <a:off x="3729881" y="3817961"/>
                <a:ext cx="96838" cy="60325"/>
              </a:xfrm>
              <a:custGeom>
                <a:avLst/>
                <a:gdLst>
                  <a:gd name="T0" fmla="*/ 52 w 105"/>
                  <a:gd name="T1" fmla="*/ 0 h 65"/>
                  <a:gd name="T2" fmla="*/ 105 w 105"/>
                  <a:gd name="T3" fmla="*/ 33 h 65"/>
                  <a:gd name="T4" fmla="*/ 52 w 105"/>
                  <a:gd name="T5" fmla="*/ 65 h 65"/>
                  <a:gd name="T6" fmla="*/ 0 w 105"/>
                  <a:gd name="T7" fmla="*/ 33 h 65"/>
                  <a:gd name="T8" fmla="*/ 52 w 105"/>
                  <a:gd name="T9" fmla="*/ 0 h 65"/>
                  <a:gd name="T10" fmla="*/ 52 w 105"/>
                  <a:gd name="T11" fmla="*/ 53 h 65"/>
                  <a:gd name="T12" fmla="*/ 93 w 105"/>
                  <a:gd name="T13" fmla="*/ 33 h 65"/>
                  <a:gd name="T14" fmla="*/ 52 w 105"/>
                  <a:gd name="T15" fmla="*/ 13 h 65"/>
                  <a:gd name="T16" fmla="*/ 12 w 105"/>
                  <a:gd name="T17" fmla="*/ 33 h 65"/>
                  <a:gd name="T18" fmla="*/ 52 w 105"/>
                  <a:gd name="T19"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2" y="0"/>
                    </a:moveTo>
                    <a:cubicBezTo>
                      <a:pt x="82" y="0"/>
                      <a:pt x="105" y="15"/>
                      <a:pt x="105" y="33"/>
                    </a:cubicBezTo>
                    <a:cubicBezTo>
                      <a:pt x="105" y="51"/>
                      <a:pt x="82" y="65"/>
                      <a:pt x="52" y="65"/>
                    </a:cubicBezTo>
                    <a:cubicBezTo>
                      <a:pt x="23" y="65"/>
                      <a:pt x="0" y="51"/>
                      <a:pt x="0" y="33"/>
                    </a:cubicBezTo>
                    <a:cubicBezTo>
                      <a:pt x="0" y="15"/>
                      <a:pt x="23" y="0"/>
                      <a:pt x="52" y="0"/>
                    </a:cubicBezTo>
                    <a:close/>
                    <a:moveTo>
                      <a:pt x="52" y="53"/>
                    </a:moveTo>
                    <a:cubicBezTo>
                      <a:pt x="76" y="53"/>
                      <a:pt x="93" y="42"/>
                      <a:pt x="93" y="33"/>
                    </a:cubicBezTo>
                    <a:cubicBezTo>
                      <a:pt x="93" y="23"/>
                      <a:pt x="76" y="13"/>
                      <a:pt x="52" y="13"/>
                    </a:cubicBezTo>
                    <a:cubicBezTo>
                      <a:pt x="28" y="13"/>
                      <a:pt x="12" y="23"/>
                      <a:pt x="12" y="33"/>
                    </a:cubicBezTo>
                    <a:cubicBezTo>
                      <a:pt x="12" y="42"/>
                      <a:pt x="28" y="53"/>
                      <a:pt x="5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14"/>
              <p:cNvSpPr>
                <a:spLocks noEditPoints="1"/>
              </p:cNvSpPr>
              <p:nvPr/>
            </p:nvSpPr>
            <p:spPr bwMode="auto">
              <a:xfrm>
                <a:off x="3675906" y="3817961"/>
                <a:ext cx="95250" cy="60325"/>
              </a:xfrm>
              <a:custGeom>
                <a:avLst/>
                <a:gdLst>
                  <a:gd name="T0" fmla="*/ 52 w 105"/>
                  <a:gd name="T1" fmla="*/ 0 h 65"/>
                  <a:gd name="T2" fmla="*/ 105 w 105"/>
                  <a:gd name="T3" fmla="*/ 33 h 65"/>
                  <a:gd name="T4" fmla="*/ 52 w 105"/>
                  <a:gd name="T5" fmla="*/ 65 h 65"/>
                  <a:gd name="T6" fmla="*/ 0 w 105"/>
                  <a:gd name="T7" fmla="*/ 33 h 65"/>
                  <a:gd name="T8" fmla="*/ 52 w 105"/>
                  <a:gd name="T9" fmla="*/ 0 h 65"/>
                  <a:gd name="T10" fmla="*/ 52 w 105"/>
                  <a:gd name="T11" fmla="*/ 53 h 65"/>
                  <a:gd name="T12" fmla="*/ 92 w 105"/>
                  <a:gd name="T13" fmla="*/ 33 h 65"/>
                  <a:gd name="T14" fmla="*/ 52 w 105"/>
                  <a:gd name="T15" fmla="*/ 13 h 65"/>
                  <a:gd name="T16" fmla="*/ 12 w 105"/>
                  <a:gd name="T17" fmla="*/ 33 h 65"/>
                  <a:gd name="T18" fmla="*/ 52 w 105"/>
                  <a:gd name="T19"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2" y="0"/>
                    </a:moveTo>
                    <a:cubicBezTo>
                      <a:pt x="82" y="0"/>
                      <a:pt x="105" y="15"/>
                      <a:pt x="105" y="33"/>
                    </a:cubicBezTo>
                    <a:cubicBezTo>
                      <a:pt x="105" y="51"/>
                      <a:pt x="82" y="65"/>
                      <a:pt x="52" y="65"/>
                    </a:cubicBezTo>
                    <a:cubicBezTo>
                      <a:pt x="23" y="65"/>
                      <a:pt x="0" y="51"/>
                      <a:pt x="0" y="33"/>
                    </a:cubicBezTo>
                    <a:cubicBezTo>
                      <a:pt x="0" y="15"/>
                      <a:pt x="23" y="0"/>
                      <a:pt x="52" y="0"/>
                    </a:cubicBezTo>
                    <a:close/>
                    <a:moveTo>
                      <a:pt x="52" y="53"/>
                    </a:moveTo>
                    <a:cubicBezTo>
                      <a:pt x="76" y="53"/>
                      <a:pt x="92" y="42"/>
                      <a:pt x="92" y="33"/>
                    </a:cubicBezTo>
                    <a:cubicBezTo>
                      <a:pt x="92" y="23"/>
                      <a:pt x="76" y="13"/>
                      <a:pt x="52" y="13"/>
                    </a:cubicBezTo>
                    <a:cubicBezTo>
                      <a:pt x="28" y="13"/>
                      <a:pt x="12" y="23"/>
                      <a:pt x="12" y="33"/>
                    </a:cubicBezTo>
                    <a:cubicBezTo>
                      <a:pt x="12" y="42"/>
                      <a:pt x="28" y="53"/>
                      <a:pt x="5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15"/>
              <p:cNvSpPr>
                <a:spLocks noEditPoints="1"/>
              </p:cNvSpPr>
              <p:nvPr/>
            </p:nvSpPr>
            <p:spPr bwMode="auto">
              <a:xfrm>
                <a:off x="3621931" y="3806849"/>
                <a:ext cx="95250" cy="58738"/>
              </a:xfrm>
              <a:custGeom>
                <a:avLst/>
                <a:gdLst>
                  <a:gd name="T0" fmla="*/ 52 w 105"/>
                  <a:gd name="T1" fmla="*/ 0 h 65"/>
                  <a:gd name="T2" fmla="*/ 105 w 105"/>
                  <a:gd name="T3" fmla="*/ 33 h 65"/>
                  <a:gd name="T4" fmla="*/ 52 w 105"/>
                  <a:gd name="T5" fmla="*/ 65 h 65"/>
                  <a:gd name="T6" fmla="*/ 0 w 105"/>
                  <a:gd name="T7" fmla="*/ 33 h 65"/>
                  <a:gd name="T8" fmla="*/ 52 w 105"/>
                  <a:gd name="T9" fmla="*/ 0 h 65"/>
                  <a:gd name="T10" fmla="*/ 52 w 105"/>
                  <a:gd name="T11" fmla="*/ 53 h 65"/>
                  <a:gd name="T12" fmla="*/ 93 w 105"/>
                  <a:gd name="T13" fmla="*/ 33 h 65"/>
                  <a:gd name="T14" fmla="*/ 52 w 105"/>
                  <a:gd name="T15" fmla="*/ 12 h 65"/>
                  <a:gd name="T16" fmla="*/ 12 w 105"/>
                  <a:gd name="T17" fmla="*/ 33 h 65"/>
                  <a:gd name="T18" fmla="*/ 52 w 105"/>
                  <a:gd name="T19"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2" y="0"/>
                    </a:moveTo>
                    <a:cubicBezTo>
                      <a:pt x="82" y="0"/>
                      <a:pt x="105" y="14"/>
                      <a:pt x="105" y="33"/>
                    </a:cubicBezTo>
                    <a:cubicBezTo>
                      <a:pt x="105" y="51"/>
                      <a:pt x="82" y="65"/>
                      <a:pt x="52" y="65"/>
                    </a:cubicBezTo>
                    <a:cubicBezTo>
                      <a:pt x="23" y="65"/>
                      <a:pt x="0" y="51"/>
                      <a:pt x="0" y="33"/>
                    </a:cubicBezTo>
                    <a:cubicBezTo>
                      <a:pt x="0" y="14"/>
                      <a:pt x="23" y="0"/>
                      <a:pt x="52" y="0"/>
                    </a:cubicBezTo>
                    <a:close/>
                    <a:moveTo>
                      <a:pt x="52" y="53"/>
                    </a:moveTo>
                    <a:cubicBezTo>
                      <a:pt x="76" y="53"/>
                      <a:pt x="93" y="42"/>
                      <a:pt x="93" y="33"/>
                    </a:cubicBezTo>
                    <a:cubicBezTo>
                      <a:pt x="93" y="23"/>
                      <a:pt x="76" y="12"/>
                      <a:pt x="52" y="12"/>
                    </a:cubicBezTo>
                    <a:cubicBezTo>
                      <a:pt x="29" y="12"/>
                      <a:pt x="12" y="23"/>
                      <a:pt x="12" y="33"/>
                    </a:cubicBezTo>
                    <a:cubicBezTo>
                      <a:pt x="12" y="42"/>
                      <a:pt x="29" y="53"/>
                      <a:pt x="5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16"/>
              <p:cNvSpPr>
                <a:spLocks noEditPoints="1"/>
              </p:cNvSpPr>
              <p:nvPr/>
            </p:nvSpPr>
            <p:spPr bwMode="auto">
              <a:xfrm>
                <a:off x="3572718" y="3787799"/>
                <a:ext cx="95250" cy="60325"/>
              </a:xfrm>
              <a:custGeom>
                <a:avLst/>
                <a:gdLst>
                  <a:gd name="T0" fmla="*/ 53 w 105"/>
                  <a:gd name="T1" fmla="*/ 0 h 65"/>
                  <a:gd name="T2" fmla="*/ 105 w 105"/>
                  <a:gd name="T3" fmla="*/ 32 h 65"/>
                  <a:gd name="T4" fmla="*/ 53 w 105"/>
                  <a:gd name="T5" fmla="*/ 65 h 65"/>
                  <a:gd name="T6" fmla="*/ 0 w 105"/>
                  <a:gd name="T7" fmla="*/ 32 h 65"/>
                  <a:gd name="T8" fmla="*/ 53 w 105"/>
                  <a:gd name="T9" fmla="*/ 0 h 65"/>
                  <a:gd name="T10" fmla="*/ 53 w 105"/>
                  <a:gd name="T11" fmla="*/ 52 h 65"/>
                  <a:gd name="T12" fmla="*/ 93 w 105"/>
                  <a:gd name="T13" fmla="*/ 32 h 65"/>
                  <a:gd name="T14" fmla="*/ 53 w 105"/>
                  <a:gd name="T15" fmla="*/ 12 h 65"/>
                  <a:gd name="T16" fmla="*/ 13 w 105"/>
                  <a:gd name="T17" fmla="*/ 32 h 65"/>
                  <a:gd name="T18" fmla="*/ 53 w 105"/>
                  <a:gd name="T19"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3" y="0"/>
                    </a:moveTo>
                    <a:cubicBezTo>
                      <a:pt x="82" y="0"/>
                      <a:pt x="105" y="14"/>
                      <a:pt x="105" y="32"/>
                    </a:cubicBezTo>
                    <a:cubicBezTo>
                      <a:pt x="105" y="50"/>
                      <a:pt x="82" y="65"/>
                      <a:pt x="53" y="65"/>
                    </a:cubicBezTo>
                    <a:cubicBezTo>
                      <a:pt x="23" y="65"/>
                      <a:pt x="0" y="50"/>
                      <a:pt x="0" y="32"/>
                    </a:cubicBezTo>
                    <a:cubicBezTo>
                      <a:pt x="0" y="14"/>
                      <a:pt x="23" y="0"/>
                      <a:pt x="53" y="0"/>
                    </a:cubicBezTo>
                    <a:close/>
                    <a:moveTo>
                      <a:pt x="53" y="52"/>
                    </a:moveTo>
                    <a:cubicBezTo>
                      <a:pt x="77" y="52"/>
                      <a:pt x="93" y="42"/>
                      <a:pt x="93" y="32"/>
                    </a:cubicBezTo>
                    <a:cubicBezTo>
                      <a:pt x="93" y="22"/>
                      <a:pt x="77" y="12"/>
                      <a:pt x="53" y="12"/>
                    </a:cubicBezTo>
                    <a:cubicBezTo>
                      <a:pt x="29" y="12"/>
                      <a:pt x="13" y="22"/>
                      <a:pt x="13" y="32"/>
                    </a:cubicBezTo>
                    <a:cubicBezTo>
                      <a:pt x="13" y="42"/>
                      <a:pt x="29" y="52"/>
                      <a:pt x="5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17"/>
              <p:cNvSpPr>
                <a:spLocks noEditPoints="1"/>
              </p:cNvSpPr>
              <p:nvPr/>
            </p:nvSpPr>
            <p:spPr bwMode="auto">
              <a:xfrm>
                <a:off x="3531443" y="3767161"/>
                <a:ext cx="96838" cy="60325"/>
              </a:xfrm>
              <a:custGeom>
                <a:avLst/>
                <a:gdLst>
                  <a:gd name="T0" fmla="*/ 53 w 106"/>
                  <a:gd name="T1" fmla="*/ 65 h 65"/>
                  <a:gd name="T2" fmla="*/ 106 w 106"/>
                  <a:gd name="T3" fmla="*/ 33 h 65"/>
                  <a:gd name="T4" fmla="*/ 78 w 106"/>
                  <a:gd name="T5" fmla="*/ 4 h 65"/>
                  <a:gd name="T6" fmla="*/ 62 w 106"/>
                  <a:gd name="T7" fmla="*/ 1 h 65"/>
                  <a:gd name="T8" fmla="*/ 53 w 106"/>
                  <a:gd name="T9" fmla="*/ 0 h 65"/>
                  <a:gd name="T10" fmla="*/ 0 w 106"/>
                  <a:gd name="T11" fmla="*/ 33 h 65"/>
                  <a:gd name="T12" fmla="*/ 53 w 106"/>
                  <a:gd name="T13" fmla="*/ 65 h 65"/>
                  <a:gd name="T14" fmla="*/ 46 w 106"/>
                  <a:gd name="T15" fmla="*/ 13 h 65"/>
                  <a:gd name="T16" fmla="*/ 53 w 106"/>
                  <a:gd name="T17" fmla="*/ 13 h 65"/>
                  <a:gd name="T18" fmla="*/ 66 w 106"/>
                  <a:gd name="T19" fmla="*/ 14 h 65"/>
                  <a:gd name="T20" fmla="*/ 93 w 106"/>
                  <a:gd name="T21" fmla="*/ 33 h 65"/>
                  <a:gd name="T22" fmla="*/ 53 w 106"/>
                  <a:gd name="T23" fmla="*/ 53 h 65"/>
                  <a:gd name="T24" fmla="*/ 13 w 106"/>
                  <a:gd name="T25" fmla="*/ 33 h 65"/>
                  <a:gd name="T26" fmla="*/ 46 w 106"/>
                  <a:gd name="T27" fmla="*/ 1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65">
                    <a:moveTo>
                      <a:pt x="53" y="65"/>
                    </a:moveTo>
                    <a:cubicBezTo>
                      <a:pt x="82" y="65"/>
                      <a:pt x="106" y="51"/>
                      <a:pt x="106" y="33"/>
                    </a:cubicBezTo>
                    <a:cubicBezTo>
                      <a:pt x="106" y="20"/>
                      <a:pt x="95" y="10"/>
                      <a:pt x="78" y="4"/>
                    </a:cubicBezTo>
                    <a:cubicBezTo>
                      <a:pt x="73" y="3"/>
                      <a:pt x="68" y="1"/>
                      <a:pt x="62" y="1"/>
                    </a:cubicBezTo>
                    <a:cubicBezTo>
                      <a:pt x="59" y="1"/>
                      <a:pt x="56" y="0"/>
                      <a:pt x="53" y="0"/>
                    </a:cubicBezTo>
                    <a:cubicBezTo>
                      <a:pt x="24" y="0"/>
                      <a:pt x="0" y="15"/>
                      <a:pt x="0" y="33"/>
                    </a:cubicBezTo>
                    <a:cubicBezTo>
                      <a:pt x="0" y="51"/>
                      <a:pt x="24" y="65"/>
                      <a:pt x="53" y="65"/>
                    </a:cubicBezTo>
                    <a:close/>
                    <a:moveTo>
                      <a:pt x="46" y="13"/>
                    </a:moveTo>
                    <a:cubicBezTo>
                      <a:pt x="48" y="13"/>
                      <a:pt x="50" y="13"/>
                      <a:pt x="53" y="13"/>
                    </a:cubicBezTo>
                    <a:cubicBezTo>
                      <a:pt x="58" y="13"/>
                      <a:pt x="62" y="13"/>
                      <a:pt x="66" y="14"/>
                    </a:cubicBezTo>
                    <a:cubicBezTo>
                      <a:pt x="82" y="17"/>
                      <a:pt x="93" y="25"/>
                      <a:pt x="93" y="33"/>
                    </a:cubicBezTo>
                    <a:cubicBezTo>
                      <a:pt x="93" y="42"/>
                      <a:pt x="77" y="53"/>
                      <a:pt x="53" y="53"/>
                    </a:cubicBezTo>
                    <a:cubicBezTo>
                      <a:pt x="29" y="53"/>
                      <a:pt x="13" y="42"/>
                      <a:pt x="13" y="33"/>
                    </a:cubicBezTo>
                    <a:cubicBezTo>
                      <a:pt x="13" y="24"/>
                      <a:pt x="26" y="15"/>
                      <a:pt x="46"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18"/>
              <p:cNvSpPr>
                <a:spLocks noEditPoints="1"/>
              </p:cNvSpPr>
              <p:nvPr/>
            </p:nvSpPr>
            <p:spPr bwMode="auto">
              <a:xfrm>
                <a:off x="3506043" y="3751286"/>
                <a:ext cx="95250" cy="60325"/>
              </a:xfrm>
              <a:custGeom>
                <a:avLst/>
                <a:gdLst>
                  <a:gd name="T0" fmla="*/ 53 w 105"/>
                  <a:gd name="T1" fmla="*/ 0 h 65"/>
                  <a:gd name="T2" fmla="*/ 105 w 105"/>
                  <a:gd name="T3" fmla="*/ 32 h 65"/>
                  <a:gd name="T4" fmla="*/ 53 w 105"/>
                  <a:gd name="T5" fmla="*/ 65 h 65"/>
                  <a:gd name="T6" fmla="*/ 0 w 105"/>
                  <a:gd name="T7" fmla="*/ 32 h 65"/>
                  <a:gd name="T8" fmla="*/ 53 w 105"/>
                  <a:gd name="T9" fmla="*/ 0 h 65"/>
                  <a:gd name="T10" fmla="*/ 53 w 105"/>
                  <a:gd name="T11" fmla="*/ 52 h 65"/>
                  <a:gd name="T12" fmla="*/ 93 w 105"/>
                  <a:gd name="T13" fmla="*/ 32 h 65"/>
                  <a:gd name="T14" fmla="*/ 53 w 105"/>
                  <a:gd name="T15" fmla="*/ 12 h 65"/>
                  <a:gd name="T16" fmla="*/ 12 w 105"/>
                  <a:gd name="T17" fmla="*/ 32 h 65"/>
                  <a:gd name="T18" fmla="*/ 53 w 105"/>
                  <a:gd name="T19"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3" y="0"/>
                    </a:moveTo>
                    <a:cubicBezTo>
                      <a:pt x="82" y="0"/>
                      <a:pt x="105" y="14"/>
                      <a:pt x="105" y="32"/>
                    </a:cubicBezTo>
                    <a:cubicBezTo>
                      <a:pt x="105" y="50"/>
                      <a:pt x="82" y="65"/>
                      <a:pt x="53" y="65"/>
                    </a:cubicBezTo>
                    <a:cubicBezTo>
                      <a:pt x="23" y="65"/>
                      <a:pt x="0" y="50"/>
                      <a:pt x="0" y="32"/>
                    </a:cubicBezTo>
                    <a:cubicBezTo>
                      <a:pt x="0" y="14"/>
                      <a:pt x="23" y="0"/>
                      <a:pt x="53" y="0"/>
                    </a:cubicBezTo>
                    <a:close/>
                    <a:moveTo>
                      <a:pt x="53" y="52"/>
                    </a:moveTo>
                    <a:cubicBezTo>
                      <a:pt x="76" y="52"/>
                      <a:pt x="93" y="42"/>
                      <a:pt x="93" y="32"/>
                    </a:cubicBezTo>
                    <a:cubicBezTo>
                      <a:pt x="93" y="23"/>
                      <a:pt x="76" y="12"/>
                      <a:pt x="53" y="12"/>
                    </a:cubicBezTo>
                    <a:cubicBezTo>
                      <a:pt x="29" y="12"/>
                      <a:pt x="12" y="23"/>
                      <a:pt x="12" y="32"/>
                    </a:cubicBezTo>
                    <a:cubicBezTo>
                      <a:pt x="12" y="42"/>
                      <a:pt x="29" y="52"/>
                      <a:pt x="5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5" name="Straight Connector 14"/>
            <p:cNvCxnSpPr/>
            <p:nvPr userDrawn="1"/>
          </p:nvCxnSpPr>
          <p:spPr>
            <a:xfrm flipV="1">
              <a:off x="3733055" y="1061471"/>
              <a:ext cx="0" cy="993186"/>
            </a:xfrm>
            <a:prstGeom prst="line">
              <a:avLst/>
            </a:prstGeom>
            <a:ln w="28575">
              <a:solidFill>
                <a:srgbClr val="EFF0F7"/>
              </a:solidFill>
            </a:ln>
          </p:spPr>
          <p:style>
            <a:lnRef idx="1">
              <a:schemeClr val="accent1"/>
            </a:lnRef>
            <a:fillRef idx="0">
              <a:schemeClr val="accent1"/>
            </a:fillRef>
            <a:effectRef idx="0">
              <a:schemeClr val="accent1"/>
            </a:effectRef>
            <a:fontRef idx="minor">
              <a:schemeClr val="tx1"/>
            </a:fontRef>
          </p:style>
        </p:cxnSp>
      </p:grpSp>
      <p:grpSp>
        <p:nvGrpSpPr>
          <p:cNvPr id="290" name="Group 289"/>
          <p:cNvGrpSpPr/>
          <p:nvPr userDrawn="1"/>
        </p:nvGrpSpPr>
        <p:grpSpPr>
          <a:xfrm>
            <a:off x="4202152" y="1368525"/>
            <a:ext cx="477798" cy="2107829"/>
            <a:chOff x="4318843" y="1472126"/>
            <a:chExt cx="638175" cy="2815349"/>
          </a:xfrm>
        </p:grpSpPr>
        <p:grpSp>
          <p:nvGrpSpPr>
            <p:cNvPr id="13" name="Group 12"/>
            <p:cNvGrpSpPr/>
            <p:nvPr userDrawn="1"/>
          </p:nvGrpSpPr>
          <p:grpSpPr>
            <a:xfrm>
              <a:off x="4318843" y="3212737"/>
              <a:ext cx="638175" cy="1074738"/>
              <a:chOff x="4363293" y="2157263"/>
              <a:chExt cx="638175" cy="1074738"/>
            </a:xfrm>
          </p:grpSpPr>
          <p:sp>
            <p:nvSpPr>
              <p:cNvPr id="24" name="Freeform 63"/>
              <p:cNvSpPr>
                <a:spLocks/>
              </p:cNvSpPr>
              <p:nvPr/>
            </p:nvSpPr>
            <p:spPr bwMode="auto">
              <a:xfrm>
                <a:off x="4561731" y="2157263"/>
                <a:ext cx="241300" cy="130175"/>
              </a:xfrm>
              <a:custGeom>
                <a:avLst/>
                <a:gdLst>
                  <a:gd name="T0" fmla="*/ 185 w 263"/>
                  <a:gd name="T1" fmla="*/ 33 h 142"/>
                  <a:gd name="T2" fmla="*/ 165 w 263"/>
                  <a:gd name="T3" fmla="*/ 33 h 142"/>
                  <a:gd name="T4" fmla="*/ 132 w 263"/>
                  <a:gd name="T5" fmla="*/ 0 h 142"/>
                  <a:gd name="T6" fmla="*/ 99 w 263"/>
                  <a:gd name="T7" fmla="*/ 33 h 142"/>
                  <a:gd name="T8" fmla="*/ 78 w 263"/>
                  <a:gd name="T9" fmla="*/ 33 h 142"/>
                  <a:gd name="T10" fmla="*/ 0 w 263"/>
                  <a:gd name="T11" fmla="*/ 111 h 142"/>
                  <a:gd name="T12" fmla="*/ 0 w 263"/>
                  <a:gd name="T13" fmla="*/ 142 h 142"/>
                  <a:gd name="T14" fmla="*/ 263 w 263"/>
                  <a:gd name="T15" fmla="*/ 142 h 142"/>
                  <a:gd name="T16" fmla="*/ 263 w 263"/>
                  <a:gd name="T17" fmla="*/ 111 h 142"/>
                  <a:gd name="T18" fmla="*/ 185 w 263"/>
                  <a:gd name="T1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142">
                    <a:moveTo>
                      <a:pt x="185" y="33"/>
                    </a:moveTo>
                    <a:cubicBezTo>
                      <a:pt x="165" y="33"/>
                      <a:pt x="165" y="33"/>
                      <a:pt x="165" y="33"/>
                    </a:cubicBezTo>
                    <a:cubicBezTo>
                      <a:pt x="165" y="15"/>
                      <a:pt x="150" y="0"/>
                      <a:pt x="132" y="0"/>
                    </a:cubicBezTo>
                    <a:cubicBezTo>
                      <a:pt x="114" y="0"/>
                      <a:pt x="99" y="15"/>
                      <a:pt x="99" y="33"/>
                    </a:cubicBezTo>
                    <a:cubicBezTo>
                      <a:pt x="78" y="33"/>
                      <a:pt x="78" y="33"/>
                      <a:pt x="78" y="33"/>
                    </a:cubicBezTo>
                    <a:cubicBezTo>
                      <a:pt x="35" y="33"/>
                      <a:pt x="0" y="68"/>
                      <a:pt x="0" y="111"/>
                    </a:cubicBezTo>
                    <a:cubicBezTo>
                      <a:pt x="0" y="142"/>
                      <a:pt x="0" y="142"/>
                      <a:pt x="0" y="142"/>
                    </a:cubicBezTo>
                    <a:cubicBezTo>
                      <a:pt x="263" y="142"/>
                      <a:pt x="263" y="142"/>
                      <a:pt x="263" y="142"/>
                    </a:cubicBezTo>
                    <a:cubicBezTo>
                      <a:pt x="263" y="111"/>
                      <a:pt x="263" y="111"/>
                      <a:pt x="263" y="111"/>
                    </a:cubicBezTo>
                    <a:cubicBezTo>
                      <a:pt x="263" y="68"/>
                      <a:pt x="228" y="33"/>
                      <a:pt x="185" y="33"/>
                    </a:cubicBezTo>
                    <a:close/>
                  </a:path>
                </a:pathLst>
              </a:cu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5" name="Rectangle 64"/>
              <p:cNvSpPr>
                <a:spLocks noChangeArrowheads="1"/>
              </p:cNvSpPr>
              <p:nvPr/>
            </p:nvSpPr>
            <p:spPr bwMode="auto">
              <a:xfrm>
                <a:off x="4561731" y="230331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6" name="Rectangle 65"/>
              <p:cNvSpPr>
                <a:spLocks noChangeArrowheads="1"/>
              </p:cNvSpPr>
              <p:nvPr/>
            </p:nvSpPr>
            <p:spPr bwMode="auto">
              <a:xfrm>
                <a:off x="4561731" y="233506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7" name="Rectangle 66"/>
              <p:cNvSpPr>
                <a:spLocks noChangeArrowheads="1"/>
              </p:cNvSpPr>
              <p:nvPr/>
            </p:nvSpPr>
            <p:spPr bwMode="auto">
              <a:xfrm>
                <a:off x="4561731" y="2368400"/>
                <a:ext cx="241300" cy="14288"/>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8" name="Freeform 67"/>
              <p:cNvSpPr>
                <a:spLocks/>
              </p:cNvSpPr>
              <p:nvPr userDrawn="1"/>
            </p:nvSpPr>
            <p:spPr bwMode="auto">
              <a:xfrm>
                <a:off x="4363293" y="2401738"/>
                <a:ext cx="638175" cy="830263"/>
              </a:xfrm>
              <a:custGeom>
                <a:avLst/>
                <a:gdLst>
                  <a:gd name="T0" fmla="*/ 350 w 699"/>
                  <a:gd name="T1" fmla="*/ 909 h 909"/>
                  <a:gd name="T2" fmla="*/ 0 w 699"/>
                  <a:gd name="T3" fmla="*/ 559 h 909"/>
                  <a:gd name="T4" fmla="*/ 189 w 699"/>
                  <a:gd name="T5" fmla="*/ 50 h 909"/>
                  <a:gd name="T6" fmla="*/ 239 w 699"/>
                  <a:gd name="T7" fmla="*/ 0 h 909"/>
                  <a:gd name="T8" fmla="*/ 460 w 699"/>
                  <a:gd name="T9" fmla="*/ 0 h 909"/>
                  <a:gd name="T10" fmla="*/ 510 w 699"/>
                  <a:gd name="T11" fmla="*/ 50 h 909"/>
                  <a:gd name="T12" fmla="*/ 510 w 699"/>
                  <a:gd name="T13" fmla="*/ 50 h 909"/>
                  <a:gd name="T14" fmla="*/ 699 w 699"/>
                  <a:gd name="T15" fmla="*/ 559 h 909"/>
                  <a:gd name="T16" fmla="*/ 350 w 699"/>
                  <a:gd name="T17" fmla="*/ 909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9" h="909">
                    <a:moveTo>
                      <a:pt x="350" y="909"/>
                    </a:moveTo>
                    <a:cubicBezTo>
                      <a:pt x="157" y="909"/>
                      <a:pt x="0" y="752"/>
                      <a:pt x="0" y="559"/>
                    </a:cubicBezTo>
                    <a:cubicBezTo>
                      <a:pt x="0" y="380"/>
                      <a:pt x="189" y="180"/>
                      <a:pt x="189" y="50"/>
                    </a:cubicBezTo>
                    <a:cubicBezTo>
                      <a:pt x="189" y="22"/>
                      <a:pt x="212" y="0"/>
                      <a:pt x="239" y="0"/>
                    </a:cubicBezTo>
                    <a:cubicBezTo>
                      <a:pt x="460" y="0"/>
                      <a:pt x="460" y="0"/>
                      <a:pt x="460" y="0"/>
                    </a:cubicBezTo>
                    <a:cubicBezTo>
                      <a:pt x="488" y="0"/>
                      <a:pt x="510" y="22"/>
                      <a:pt x="510" y="50"/>
                    </a:cubicBezTo>
                    <a:cubicBezTo>
                      <a:pt x="510" y="50"/>
                      <a:pt x="510" y="50"/>
                      <a:pt x="510" y="50"/>
                    </a:cubicBezTo>
                    <a:cubicBezTo>
                      <a:pt x="510" y="180"/>
                      <a:pt x="699" y="380"/>
                      <a:pt x="699" y="559"/>
                    </a:cubicBezTo>
                    <a:cubicBezTo>
                      <a:pt x="699" y="752"/>
                      <a:pt x="543" y="909"/>
                      <a:pt x="350" y="909"/>
                    </a:cubicBez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0" name="Freeform 69"/>
              <p:cNvSpPr>
                <a:spLocks/>
              </p:cNvSpPr>
              <p:nvPr/>
            </p:nvSpPr>
            <p:spPr bwMode="auto">
              <a:xfrm>
                <a:off x="4709368" y="2609700"/>
                <a:ext cx="92075" cy="293688"/>
              </a:xfrm>
              <a:custGeom>
                <a:avLst/>
                <a:gdLst>
                  <a:gd name="T0" fmla="*/ 6 w 100"/>
                  <a:gd name="T1" fmla="*/ 115 h 322"/>
                  <a:gd name="T2" fmla="*/ 9 w 100"/>
                  <a:gd name="T3" fmla="*/ 4 h 322"/>
                  <a:gd name="T4" fmla="*/ 12 w 100"/>
                  <a:gd name="T5" fmla="*/ 0 h 322"/>
                  <a:gd name="T6" fmla="*/ 13 w 100"/>
                  <a:gd name="T7" fmla="*/ 0 h 322"/>
                  <a:gd name="T8" fmla="*/ 17 w 100"/>
                  <a:gd name="T9" fmla="*/ 3 h 322"/>
                  <a:gd name="T10" fmla="*/ 14 w 100"/>
                  <a:gd name="T11" fmla="*/ 116 h 322"/>
                  <a:gd name="T12" fmla="*/ 8 w 100"/>
                  <a:gd name="T13" fmla="*/ 194 h 322"/>
                  <a:gd name="T14" fmla="*/ 89 w 100"/>
                  <a:gd name="T15" fmla="*/ 313 h 322"/>
                  <a:gd name="T16" fmla="*/ 100 w 100"/>
                  <a:gd name="T17" fmla="*/ 321 h 322"/>
                  <a:gd name="T18" fmla="*/ 95 w 100"/>
                  <a:gd name="T19" fmla="*/ 321 h 322"/>
                  <a:gd name="T20" fmla="*/ 86 w 100"/>
                  <a:gd name="T21" fmla="*/ 322 h 322"/>
                  <a:gd name="T22" fmla="*/ 78 w 100"/>
                  <a:gd name="T23" fmla="*/ 315 h 322"/>
                  <a:gd name="T24" fmla="*/ 0 w 100"/>
                  <a:gd name="T25" fmla="*/ 194 h 322"/>
                  <a:gd name="T26" fmla="*/ 6 w 100"/>
                  <a:gd name="T27" fmla="*/ 11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6" y="115"/>
                    </a:moveTo>
                    <a:cubicBezTo>
                      <a:pt x="11" y="78"/>
                      <a:pt x="15" y="44"/>
                      <a:pt x="9" y="4"/>
                    </a:cubicBezTo>
                    <a:cubicBezTo>
                      <a:pt x="8" y="2"/>
                      <a:pt x="10" y="0"/>
                      <a:pt x="12" y="0"/>
                    </a:cubicBezTo>
                    <a:cubicBezTo>
                      <a:pt x="12" y="0"/>
                      <a:pt x="13" y="0"/>
                      <a:pt x="13" y="0"/>
                    </a:cubicBezTo>
                    <a:cubicBezTo>
                      <a:pt x="15" y="0"/>
                      <a:pt x="17" y="1"/>
                      <a:pt x="17" y="3"/>
                    </a:cubicBezTo>
                    <a:cubicBezTo>
                      <a:pt x="23" y="43"/>
                      <a:pt x="19" y="78"/>
                      <a:pt x="14" y="116"/>
                    </a:cubicBezTo>
                    <a:cubicBezTo>
                      <a:pt x="11" y="140"/>
                      <a:pt x="8" y="166"/>
                      <a:pt x="8" y="194"/>
                    </a:cubicBezTo>
                    <a:cubicBezTo>
                      <a:pt x="8" y="245"/>
                      <a:pt x="63" y="293"/>
                      <a:pt x="89" y="313"/>
                    </a:cubicBezTo>
                    <a:cubicBezTo>
                      <a:pt x="94" y="317"/>
                      <a:pt x="98" y="319"/>
                      <a:pt x="100" y="321"/>
                    </a:cubicBezTo>
                    <a:cubicBezTo>
                      <a:pt x="98" y="321"/>
                      <a:pt x="97" y="321"/>
                      <a:pt x="95" y="321"/>
                    </a:cubicBezTo>
                    <a:cubicBezTo>
                      <a:pt x="92" y="321"/>
                      <a:pt x="89" y="321"/>
                      <a:pt x="86" y="322"/>
                    </a:cubicBezTo>
                    <a:cubicBezTo>
                      <a:pt x="84" y="320"/>
                      <a:pt x="81" y="318"/>
                      <a:pt x="78" y="315"/>
                    </a:cubicBezTo>
                    <a:cubicBezTo>
                      <a:pt x="49" y="293"/>
                      <a:pt x="0" y="246"/>
                      <a:pt x="0" y="194"/>
                    </a:cubicBezTo>
                    <a:cubicBezTo>
                      <a:pt x="0" y="165"/>
                      <a:pt x="3" y="140"/>
                      <a:pt x="6" y="1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0"/>
              <p:cNvSpPr>
                <a:spLocks/>
              </p:cNvSpPr>
              <p:nvPr/>
            </p:nvSpPr>
            <p:spPr bwMode="auto">
              <a:xfrm>
                <a:off x="4563318" y="2609700"/>
                <a:ext cx="90488" cy="293688"/>
              </a:xfrm>
              <a:custGeom>
                <a:avLst/>
                <a:gdLst>
                  <a:gd name="T0" fmla="*/ 0 w 100"/>
                  <a:gd name="T1" fmla="*/ 321 h 322"/>
                  <a:gd name="T2" fmla="*/ 12 w 100"/>
                  <a:gd name="T3" fmla="*/ 313 h 322"/>
                  <a:gd name="T4" fmla="*/ 92 w 100"/>
                  <a:gd name="T5" fmla="*/ 194 h 322"/>
                  <a:gd name="T6" fmla="*/ 86 w 100"/>
                  <a:gd name="T7" fmla="*/ 116 h 322"/>
                  <a:gd name="T8" fmla="*/ 84 w 100"/>
                  <a:gd name="T9" fmla="*/ 3 h 322"/>
                  <a:gd name="T10" fmla="*/ 88 w 100"/>
                  <a:gd name="T11" fmla="*/ 0 h 322"/>
                  <a:gd name="T12" fmla="*/ 88 w 100"/>
                  <a:gd name="T13" fmla="*/ 0 h 322"/>
                  <a:gd name="T14" fmla="*/ 92 w 100"/>
                  <a:gd name="T15" fmla="*/ 4 h 322"/>
                  <a:gd name="T16" fmla="*/ 94 w 100"/>
                  <a:gd name="T17" fmla="*/ 115 h 322"/>
                  <a:gd name="T18" fmla="*/ 100 w 100"/>
                  <a:gd name="T19" fmla="*/ 194 h 322"/>
                  <a:gd name="T20" fmla="*/ 22 w 100"/>
                  <a:gd name="T21" fmla="*/ 315 h 322"/>
                  <a:gd name="T22" fmla="*/ 14 w 100"/>
                  <a:gd name="T23" fmla="*/ 322 h 322"/>
                  <a:gd name="T24" fmla="*/ 5 w 100"/>
                  <a:gd name="T25" fmla="*/ 321 h 322"/>
                  <a:gd name="T26" fmla="*/ 0 w 100"/>
                  <a:gd name="T27"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0" y="321"/>
                    </a:moveTo>
                    <a:cubicBezTo>
                      <a:pt x="3" y="319"/>
                      <a:pt x="7" y="317"/>
                      <a:pt x="12" y="313"/>
                    </a:cubicBezTo>
                    <a:cubicBezTo>
                      <a:pt x="38" y="293"/>
                      <a:pt x="92" y="245"/>
                      <a:pt x="92" y="194"/>
                    </a:cubicBezTo>
                    <a:cubicBezTo>
                      <a:pt x="92" y="166"/>
                      <a:pt x="89" y="140"/>
                      <a:pt x="86" y="116"/>
                    </a:cubicBezTo>
                    <a:cubicBezTo>
                      <a:pt x="82" y="78"/>
                      <a:pt x="77" y="43"/>
                      <a:pt x="84" y="3"/>
                    </a:cubicBezTo>
                    <a:cubicBezTo>
                      <a:pt x="84" y="1"/>
                      <a:pt x="86" y="0"/>
                      <a:pt x="88" y="0"/>
                    </a:cubicBezTo>
                    <a:cubicBezTo>
                      <a:pt x="88" y="0"/>
                      <a:pt x="88" y="0"/>
                      <a:pt x="88" y="0"/>
                    </a:cubicBezTo>
                    <a:cubicBezTo>
                      <a:pt x="91" y="0"/>
                      <a:pt x="92" y="2"/>
                      <a:pt x="92" y="4"/>
                    </a:cubicBezTo>
                    <a:cubicBezTo>
                      <a:pt x="86" y="44"/>
                      <a:pt x="90" y="78"/>
                      <a:pt x="94" y="115"/>
                    </a:cubicBezTo>
                    <a:cubicBezTo>
                      <a:pt x="97" y="140"/>
                      <a:pt x="100" y="165"/>
                      <a:pt x="100" y="194"/>
                    </a:cubicBezTo>
                    <a:cubicBezTo>
                      <a:pt x="100" y="246"/>
                      <a:pt x="51" y="293"/>
                      <a:pt x="22" y="315"/>
                    </a:cubicBezTo>
                    <a:cubicBezTo>
                      <a:pt x="19" y="318"/>
                      <a:pt x="16" y="320"/>
                      <a:pt x="14" y="322"/>
                    </a:cubicBezTo>
                    <a:cubicBezTo>
                      <a:pt x="11" y="321"/>
                      <a:pt x="8" y="321"/>
                      <a:pt x="5" y="321"/>
                    </a:cubicBezTo>
                    <a:cubicBezTo>
                      <a:pt x="4" y="321"/>
                      <a:pt x="2" y="321"/>
                      <a:pt x="0" y="3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1"/>
              <p:cNvSpPr>
                <a:spLocks noEditPoints="1"/>
              </p:cNvSpPr>
              <p:nvPr/>
            </p:nvSpPr>
            <p:spPr bwMode="auto">
              <a:xfrm>
                <a:off x="4782393" y="2884338"/>
                <a:ext cx="65088" cy="39688"/>
              </a:xfrm>
              <a:custGeom>
                <a:avLst/>
                <a:gdLst>
                  <a:gd name="T0" fmla="*/ 35 w 70"/>
                  <a:gd name="T1" fmla="*/ 0 h 43"/>
                  <a:gd name="T2" fmla="*/ 70 w 70"/>
                  <a:gd name="T3" fmla="*/ 22 h 43"/>
                  <a:gd name="T4" fmla="*/ 35 w 70"/>
                  <a:gd name="T5" fmla="*/ 43 h 43"/>
                  <a:gd name="T6" fmla="*/ 0 w 70"/>
                  <a:gd name="T7" fmla="*/ 22 h 43"/>
                  <a:gd name="T8" fmla="*/ 35 w 70"/>
                  <a:gd name="T9" fmla="*/ 0 h 43"/>
                  <a:gd name="T10" fmla="*/ 35 w 70"/>
                  <a:gd name="T11" fmla="*/ 35 h 43"/>
                  <a:gd name="T12" fmla="*/ 62 w 70"/>
                  <a:gd name="T13" fmla="*/ 22 h 43"/>
                  <a:gd name="T14" fmla="*/ 35 w 70"/>
                  <a:gd name="T15" fmla="*/ 8 h 43"/>
                  <a:gd name="T16" fmla="*/ 8 w 70"/>
                  <a:gd name="T17" fmla="*/ 22 h 43"/>
                  <a:gd name="T18" fmla="*/ 35 w 70"/>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3">
                    <a:moveTo>
                      <a:pt x="35" y="0"/>
                    </a:moveTo>
                    <a:cubicBezTo>
                      <a:pt x="55" y="0"/>
                      <a:pt x="70" y="9"/>
                      <a:pt x="70" y="22"/>
                    </a:cubicBezTo>
                    <a:cubicBezTo>
                      <a:pt x="70" y="34"/>
                      <a:pt x="55" y="43"/>
                      <a:pt x="35" y="43"/>
                    </a:cubicBezTo>
                    <a:cubicBezTo>
                      <a:pt x="15" y="43"/>
                      <a:pt x="0" y="34"/>
                      <a:pt x="0" y="22"/>
                    </a:cubicBezTo>
                    <a:cubicBezTo>
                      <a:pt x="0" y="9"/>
                      <a:pt x="15" y="0"/>
                      <a:pt x="35" y="0"/>
                    </a:cubicBezTo>
                    <a:close/>
                    <a:moveTo>
                      <a:pt x="35" y="35"/>
                    </a:moveTo>
                    <a:cubicBezTo>
                      <a:pt x="51" y="35"/>
                      <a:pt x="62" y="28"/>
                      <a:pt x="62" y="22"/>
                    </a:cubicBezTo>
                    <a:cubicBezTo>
                      <a:pt x="62" y="15"/>
                      <a:pt x="51" y="8"/>
                      <a:pt x="35" y="8"/>
                    </a:cubicBezTo>
                    <a:cubicBezTo>
                      <a:pt x="19" y="8"/>
                      <a:pt x="8" y="15"/>
                      <a:pt x="8" y="22"/>
                    </a:cubicBezTo>
                    <a:cubicBezTo>
                      <a:pt x="8" y="28"/>
                      <a:pt x="19" y="35"/>
                      <a:pt x="35"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72"/>
              <p:cNvSpPr>
                <a:spLocks noEditPoints="1"/>
              </p:cNvSpPr>
              <p:nvPr/>
            </p:nvSpPr>
            <p:spPr bwMode="auto">
              <a:xfrm>
                <a:off x="4764931" y="2895450"/>
                <a:ext cx="63500" cy="39688"/>
              </a:xfrm>
              <a:custGeom>
                <a:avLst/>
                <a:gdLst>
                  <a:gd name="T0" fmla="*/ 35 w 70"/>
                  <a:gd name="T1" fmla="*/ 43 h 43"/>
                  <a:gd name="T2" fmla="*/ 70 w 70"/>
                  <a:gd name="T3" fmla="*/ 21 h 43"/>
                  <a:gd name="T4" fmla="*/ 35 w 70"/>
                  <a:gd name="T5" fmla="*/ 0 h 43"/>
                  <a:gd name="T6" fmla="*/ 29 w 70"/>
                  <a:gd name="T7" fmla="*/ 0 h 43"/>
                  <a:gd name="T8" fmla="*/ 18 w 70"/>
                  <a:gd name="T9" fmla="*/ 2 h 43"/>
                  <a:gd name="T10" fmla="*/ 0 w 70"/>
                  <a:gd name="T11" fmla="*/ 21 h 43"/>
                  <a:gd name="T12" fmla="*/ 35 w 70"/>
                  <a:gd name="T13" fmla="*/ 43 h 43"/>
                  <a:gd name="T14" fmla="*/ 26 w 70"/>
                  <a:gd name="T15" fmla="*/ 9 h 43"/>
                  <a:gd name="T16" fmla="*/ 35 w 70"/>
                  <a:gd name="T17" fmla="*/ 8 h 43"/>
                  <a:gd name="T18" fmla="*/ 40 w 70"/>
                  <a:gd name="T19" fmla="*/ 8 h 43"/>
                  <a:gd name="T20" fmla="*/ 62 w 70"/>
                  <a:gd name="T21" fmla="*/ 21 h 43"/>
                  <a:gd name="T22" fmla="*/ 35 w 70"/>
                  <a:gd name="T23" fmla="*/ 35 h 43"/>
                  <a:gd name="T24" fmla="*/ 8 w 70"/>
                  <a:gd name="T25" fmla="*/ 21 h 43"/>
                  <a:gd name="T26" fmla="*/ 26 w 70"/>
                  <a:gd name="T27"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3">
                    <a:moveTo>
                      <a:pt x="35" y="43"/>
                    </a:moveTo>
                    <a:cubicBezTo>
                      <a:pt x="55" y="43"/>
                      <a:pt x="70" y="34"/>
                      <a:pt x="70" y="21"/>
                    </a:cubicBezTo>
                    <a:cubicBezTo>
                      <a:pt x="70" y="9"/>
                      <a:pt x="55" y="0"/>
                      <a:pt x="35" y="0"/>
                    </a:cubicBezTo>
                    <a:cubicBezTo>
                      <a:pt x="33" y="0"/>
                      <a:pt x="31" y="0"/>
                      <a:pt x="29" y="0"/>
                    </a:cubicBezTo>
                    <a:cubicBezTo>
                      <a:pt x="25" y="0"/>
                      <a:pt x="21" y="1"/>
                      <a:pt x="18" y="2"/>
                    </a:cubicBezTo>
                    <a:cubicBezTo>
                      <a:pt x="7" y="6"/>
                      <a:pt x="0" y="13"/>
                      <a:pt x="0" y="21"/>
                    </a:cubicBezTo>
                    <a:cubicBezTo>
                      <a:pt x="0" y="34"/>
                      <a:pt x="15" y="43"/>
                      <a:pt x="35" y="43"/>
                    </a:cubicBezTo>
                    <a:close/>
                    <a:moveTo>
                      <a:pt x="26" y="9"/>
                    </a:moveTo>
                    <a:cubicBezTo>
                      <a:pt x="29" y="8"/>
                      <a:pt x="32" y="8"/>
                      <a:pt x="35" y="8"/>
                    </a:cubicBezTo>
                    <a:cubicBezTo>
                      <a:pt x="37" y="8"/>
                      <a:pt x="38" y="8"/>
                      <a:pt x="40" y="8"/>
                    </a:cubicBezTo>
                    <a:cubicBezTo>
                      <a:pt x="53" y="9"/>
                      <a:pt x="62" y="16"/>
                      <a:pt x="62" y="21"/>
                    </a:cubicBezTo>
                    <a:cubicBezTo>
                      <a:pt x="62" y="28"/>
                      <a:pt x="51" y="35"/>
                      <a:pt x="35" y="35"/>
                    </a:cubicBezTo>
                    <a:cubicBezTo>
                      <a:pt x="19" y="35"/>
                      <a:pt x="8" y="28"/>
                      <a:pt x="8" y="21"/>
                    </a:cubicBezTo>
                    <a:cubicBezTo>
                      <a:pt x="8" y="16"/>
                      <a:pt x="15" y="10"/>
                      <a:pt x="26"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73"/>
              <p:cNvSpPr>
                <a:spLocks noEditPoints="1"/>
              </p:cNvSpPr>
              <p:nvPr/>
            </p:nvSpPr>
            <p:spPr bwMode="auto">
              <a:xfrm>
                <a:off x="4737943"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5"/>
                      <a:pt x="55"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74"/>
              <p:cNvSpPr>
                <a:spLocks noEditPoints="1"/>
              </p:cNvSpPr>
              <p:nvPr/>
            </p:nvSpPr>
            <p:spPr bwMode="auto">
              <a:xfrm>
                <a:off x="4704606" y="29208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75"/>
              <p:cNvSpPr>
                <a:spLocks noEditPoints="1"/>
              </p:cNvSpPr>
              <p:nvPr/>
            </p:nvSpPr>
            <p:spPr bwMode="auto">
              <a:xfrm>
                <a:off x="4669681" y="2928788"/>
                <a:ext cx="63500" cy="41275"/>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8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8"/>
                      <a:pt x="35" y="8"/>
                    </a:cubicBezTo>
                    <a:cubicBezTo>
                      <a:pt x="19" y="8"/>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76"/>
              <p:cNvSpPr>
                <a:spLocks noEditPoints="1"/>
              </p:cNvSpPr>
              <p:nvPr/>
            </p:nvSpPr>
            <p:spPr bwMode="auto">
              <a:xfrm>
                <a:off x="4631581" y="2928788"/>
                <a:ext cx="65088" cy="41275"/>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8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1" y="36"/>
                      <a:pt x="63" y="29"/>
                      <a:pt x="63" y="22"/>
                    </a:cubicBezTo>
                    <a:cubicBezTo>
                      <a:pt x="63" y="16"/>
                      <a:pt x="51" y="8"/>
                      <a:pt x="36" y="8"/>
                    </a:cubicBezTo>
                    <a:cubicBezTo>
                      <a:pt x="20" y="8"/>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77"/>
              <p:cNvSpPr>
                <a:spLocks noEditPoints="1"/>
              </p:cNvSpPr>
              <p:nvPr/>
            </p:nvSpPr>
            <p:spPr bwMode="auto">
              <a:xfrm>
                <a:off x="4595068" y="2920850"/>
                <a:ext cx="65088" cy="39688"/>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9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9"/>
                      <a:pt x="35" y="9"/>
                    </a:cubicBezTo>
                    <a:cubicBezTo>
                      <a:pt x="19" y="9"/>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78"/>
              <p:cNvSpPr>
                <a:spLocks noEditPoints="1"/>
              </p:cNvSpPr>
              <p:nvPr/>
            </p:nvSpPr>
            <p:spPr bwMode="auto">
              <a:xfrm>
                <a:off x="4561731"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9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6" y="0"/>
                      <a:pt x="71" y="10"/>
                      <a:pt x="71" y="22"/>
                    </a:cubicBezTo>
                    <a:cubicBezTo>
                      <a:pt x="71" y="35"/>
                      <a:pt x="56"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9" y="16"/>
                      <a:pt x="9" y="22"/>
                    </a:cubicBezTo>
                    <a:cubicBezTo>
                      <a:pt x="9"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79"/>
              <p:cNvSpPr>
                <a:spLocks noEditPoints="1"/>
              </p:cNvSpPr>
              <p:nvPr/>
            </p:nvSpPr>
            <p:spPr bwMode="auto">
              <a:xfrm>
                <a:off x="4536331" y="2895450"/>
                <a:ext cx="63500" cy="39688"/>
              </a:xfrm>
              <a:custGeom>
                <a:avLst/>
                <a:gdLst>
                  <a:gd name="T0" fmla="*/ 35 w 71"/>
                  <a:gd name="T1" fmla="*/ 43 h 43"/>
                  <a:gd name="T2" fmla="*/ 71 w 71"/>
                  <a:gd name="T3" fmla="*/ 21 h 43"/>
                  <a:gd name="T4" fmla="*/ 52 w 71"/>
                  <a:gd name="T5" fmla="*/ 2 h 43"/>
                  <a:gd name="T6" fmla="*/ 42 w 71"/>
                  <a:gd name="T7" fmla="*/ 0 h 43"/>
                  <a:gd name="T8" fmla="*/ 35 w 71"/>
                  <a:gd name="T9" fmla="*/ 0 h 43"/>
                  <a:gd name="T10" fmla="*/ 0 w 71"/>
                  <a:gd name="T11" fmla="*/ 21 h 43"/>
                  <a:gd name="T12" fmla="*/ 35 w 71"/>
                  <a:gd name="T13" fmla="*/ 43 h 43"/>
                  <a:gd name="T14" fmla="*/ 30 w 71"/>
                  <a:gd name="T15" fmla="*/ 8 h 43"/>
                  <a:gd name="T16" fmla="*/ 35 w 71"/>
                  <a:gd name="T17" fmla="*/ 8 h 43"/>
                  <a:gd name="T18" fmla="*/ 44 w 71"/>
                  <a:gd name="T19" fmla="*/ 9 h 43"/>
                  <a:gd name="T20" fmla="*/ 63 w 71"/>
                  <a:gd name="T21" fmla="*/ 21 h 43"/>
                  <a:gd name="T22" fmla="*/ 35 w 71"/>
                  <a:gd name="T23" fmla="*/ 35 h 43"/>
                  <a:gd name="T24" fmla="*/ 8 w 71"/>
                  <a:gd name="T25" fmla="*/ 21 h 43"/>
                  <a:gd name="T26" fmla="*/ 30 w 71"/>
                  <a:gd name="T27"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3">
                    <a:moveTo>
                      <a:pt x="35" y="43"/>
                    </a:moveTo>
                    <a:cubicBezTo>
                      <a:pt x="55" y="43"/>
                      <a:pt x="71" y="34"/>
                      <a:pt x="71" y="21"/>
                    </a:cubicBezTo>
                    <a:cubicBezTo>
                      <a:pt x="71" y="13"/>
                      <a:pt x="63" y="6"/>
                      <a:pt x="52" y="2"/>
                    </a:cubicBezTo>
                    <a:cubicBezTo>
                      <a:pt x="49" y="1"/>
                      <a:pt x="45" y="0"/>
                      <a:pt x="42" y="0"/>
                    </a:cubicBezTo>
                    <a:cubicBezTo>
                      <a:pt x="40" y="0"/>
                      <a:pt x="38" y="0"/>
                      <a:pt x="35" y="0"/>
                    </a:cubicBezTo>
                    <a:cubicBezTo>
                      <a:pt x="16" y="0"/>
                      <a:pt x="0" y="9"/>
                      <a:pt x="0" y="21"/>
                    </a:cubicBezTo>
                    <a:cubicBezTo>
                      <a:pt x="0" y="34"/>
                      <a:pt x="16" y="43"/>
                      <a:pt x="35" y="43"/>
                    </a:cubicBezTo>
                    <a:close/>
                    <a:moveTo>
                      <a:pt x="30" y="8"/>
                    </a:moveTo>
                    <a:cubicBezTo>
                      <a:pt x="32" y="8"/>
                      <a:pt x="34" y="8"/>
                      <a:pt x="35" y="8"/>
                    </a:cubicBezTo>
                    <a:cubicBezTo>
                      <a:pt x="38" y="8"/>
                      <a:pt x="41" y="8"/>
                      <a:pt x="44" y="9"/>
                    </a:cubicBezTo>
                    <a:cubicBezTo>
                      <a:pt x="55" y="10"/>
                      <a:pt x="63" y="16"/>
                      <a:pt x="63" y="21"/>
                    </a:cubicBezTo>
                    <a:cubicBezTo>
                      <a:pt x="63" y="28"/>
                      <a:pt x="51" y="35"/>
                      <a:pt x="35" y="35"/>
                    </a:cubicBezTo>
                    <a:cubicBezTo>
                      <a:pt x="19" y="35"/>
                      <a:pt x="8" y="28"/>
                      <a:pt x="8" y="21"/>
                    </a:cubicBezTo>
                    <a:cubicBezTo>
                      <a:pt x="8" y="16"/>
                      <a:pt x="17" y="9"/>
                      <a:pt x="3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0"/>
              <p:cNvSpPr>
                <a:spLocks noEditPoints="1"/>
              </p:cNvSpPr>
              <p:nvPr/>
            </p:nvSpPr>
            <p:spPr bwMode="auto">
              <a:xfrm>
                <a:off x="4517281" y="2884338"/>
                <a:ext cx="65088" cy="39688"/>
              </a:xfrm>
              <a:custGeom>
                <a:avLst/>
                <a:gdLst>
                  <a:gd name="T0" fmla="*/ 36 w 71"/>
                  <a:gd name="T1" fmla="*/ 0 h 43"/>
                  <a:gd name="T2" fmla="*/ 71 w 71"/>
                  <a:gd name="T3" fmla="*/ 22 h 43"/>
                  <a:gd name="T4" fmla="*/ 36 w 71"/>
                  <a:gd name="T5" fmla="*/ 43 h 43"/>
                  <a:gd name="T6" fmla="*/ 0 w 71"/>
                  <a:gd name="T7" fmla="*/ 22 h 43"/>
                  <a:gd name="T8" fmla="*/ 36 w 71"/>
                  <a:gd name="T9" fmla="*/ 0 h 43"/>
                  <a:gd name="T10" fmla="*/ 36 w 71"/>
                  <a:gd name="T11" fmla="*/ 35 h 43"/>
                  <a:gd name="T12" fmla="*/ 63 w 71"/>
                  <a:gd name="T13" fmla="*/ 22 h 43"/>
                  <a:gd name="T14" fmla="*/ 36 w 71"/>
                  <a:gd name="T15" fmla="*/ 8 h 43"/>
                  <a:gd name="T16" fmla="*/ 8 w 71"/>
                  <a:gd name="T17" fmla="*/ 22 h 43"/>
                  <a:gd name="T18" fmla="*/ 36 w 71"/>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3">
                    <a:moveTo>
                      <a:pt x="36" y="0"/>
                    </a:moveTo>
                    <a:cubicBezTo>
                      <a:pt x="55" y="0"/>
                      <a:pt x="71" y="9"/>
                      <a:pt x="71" y="22"/>
                    </a:cubicBezTo>
                    <a:cubicBezTo>
                      <a:pt x="71" y="34"/>
                      <a:pt x="55" y="43"/>
                      <a:pt x="36" y="43"/>
                    </a:cubicBezTo>
                    <a:cubicBezTo>
                      <a:pt x="16" y="43"/>
                      <a:pt x="0" y="34"/>
                      <a:pt x="0" y="22"/>
                    </a:cubicBezTo>
                    <a:cubicBezTo>
                      <a:pt x="0" y="9"/>
                      <a:pt x="16" y="0"/>
                      <a:pt x="36" y="0"/>
                    </a:cubicBezTo>
                    <a:close/>
                    <a:moveTo>
                      <a:pt x="36" y="35"/>
                    </a:moveTo>
                    <a:cubicBezTo>
                      <a:pt x="51" y="35"/>
                      <a:pt x="63" y="28"/>
                      <a:pt x="63" y="22"/>
                    </a:cubicBezTo>
                    <a:cubicBezTo>
                      <a:pt x="63" y="15"/>
                      <a:pt x="51" y="8"/>
                      <a:pt x="36" y="8"/>
                    </a:cubicBezTo>
                    <a:cubicBezTo>
                      <a:pt x="20" y="8"/>
                      <a:pt x="8" y="15"/>
                      <a:pt x="8" y="22"/>
                    </a:cubicBezTo>
                    <a:cubicBezTo>
                      <a:pt x="8" y="28"/>
                      <a:pt x="20" y="35"/>
                      <a:pt x="36"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89" name="Straight Connector 88"/>
            <p:cNvCxnSpPr>
              <a:stCxn id="24" idx="2"/>
            </p:cNvCxnSpPr>
            <p:nvPr userDrawn="1"/>
          </p:nvCxnSpPr>
          <p:spPr>
            <a:xfrm flipV="1">
              <a:off x="4638389" y="1472126"/>
              <a:ext cx="1" cy="1740611"/>
            </a:xfrm>
            <a:prstGeom prst="line">
              <a:avLst/>
            </a:prstGeom>
            <a:ln w="28575">
              <a:solidFill>
                <a:srgbClr val="EFF0F7"/>
              </a:solidFill>
            </a:ln>
          </p:spPr>
          <p:style>
            <a:lnRef idx="1">
              <a:schemeClr val="accent1"/>
            </a:lnRef>
            <a:fillRef idx="0">
              <a:schemeClr val="accent1"/>
            </a:fillRef>
            <a:effectRef idx="0">
              <a:schemeClr val="accent1"/>
            </a:effectRef>
            <a:fontRef idx="minor">
              <a:schemeClr val="tx1"/>
            </a:fontRef>
          </p:style>
        </p:cxnSp>
      </p:grpSp>
      <p:grpSp>
        <p:nvGrpSpPr>
          <p:cNvPr id="302" name="Group 301"/>
          <p:cNvGrpSpPr/>
          <p:nvPr userDrawn="1"/>
        </p:nvGrpSpPr>
        <p:grpSpPr>
          <a:xfrm>
            <a:off x="5011389" y="1368525"/>
            <a:ext cx="789804" cy="2779601"/>
            <a:chOff x="5259436" y="1350501"/>
            <a:chExt cx="680715" cy="2395678"/>
          </a:xfrm>
        </p:grpSpPr>
        <p:grpSp>
          <p:nvGrpSpPr>
            <p:cNvPr id="10" name="Group 9"/>
            <p:cNvGrpSpPr/>
            <p:nvPr userDrawn="1"/>
          </p:nvGrpSpPr>
          <p:grpSpPr>
            <a:xfrm>
              <a:off x="5259436" y="2597881"/>
              <a:ext cx="680715" cy="1148298"/>
              <a:chOff x="5215781" y="3006749"/>
              <a:chExt cx="496888" cy="838200"/>
            </a:xfrm>
          </p:grpSpPr>
          <p:sp>
            <p:nvSpPr>
              <p:cNvPr id="43" name="Freeform 82"/>
              <p:cNvSpPr>
                <a:spLocks/>
              </p:cNvSpPr>
              <p:nvPr/>
            </p:nvSpPr>
            <p:spPr bwMode="auto">
              <a:xfrm>
                <a:off x="5369768" y="3006749"/>
                <a:ext cx="187325" cy="101600"/>
              </a:xfrm>
              <a:custGeom>
                <a:avLst/>
                <a:gdLst>
                  <a:gd name="T0" fmla="*/ 144 w 205"/>
                  <a:gd name="T1" fmla="*/ 25 h 110"/>
                  <a:gd name="T2" fmla="*/ 128 w 205"/>
                  <a:gd name="T3" fmla="*/ 25 h 110"/>
                  <a:gd name="T4" fmla="*/ 103 w 205"/>
                  <a:gd name="T5" fmla="*/ 0 h 110"/>
                  <a:gd name="T6" fmla="*/ 77 w 205"/>
                  <a:gd name="T7" fmla="*/ 25 h 110"/>
                  <a:gd name="T8" fmla="*/ 61 w 205"/>
                  <a:gd name="T9" fmla="*/ 25 h 110"/>
                  <a:gd name="T10" fmla="*/ 0 w 205"/>
                  <a:gd name="T11" fmla="*/ 86 h 110"/>
                  <a:gd name="T12" fmla="*/ 0 w 205"/>
                  <a:gd name="T13" fmla="*/ 110 h 110"/>
                  <a:gd name="T14" fmla="*/ 205 w 205"/>
                  <a:gd name="T15" fmla="*/ 110 h 110"/>
                  <a:gd name="T16" fmla="*/ 205 w 205"/>
                  <a:gd name="T17" fmla="*/ 86 h 110"/>
                  <a:gd name="T18" fmla="*/ 144 w 205"/>
                  <a:gd name="T19" fmla="*/ 2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110">
                    <a:moveTo>
                      <a:pt x="144" y="25"/>
                    </a:moveTo>
                    <a:cubicBezTo>
                      <a:pt x="128" y="25"/>
                      <a:pt x="128" y="25"/>
                      <a:pt x="128" y="25"/>
                    </a:cubicBezTo>
                    <a:cubicBezTo>
                      <a:pt x="128" y="11"/>
                      <a:pt x="117" y="0"/>
                      <a:pt x="103" y="0"/>
                    </a:cubicBezTo>
                    <a:cubicBezTo>
                      <a:pt x="89" y="0"/>
                      <a:pt x="77" y="11"/>
                      <a:pt x="77" y="25"/>
                    </a:cubicBezTo>
                    <a:cubicBezTo>
                      <a:pt x="61" y="25"/>
                      <a:pt x="61" y="25"/>
                      <a:pt x="61" y="25"/>
                    </a:cubicBezTo>
                    <a:cubicBezTo>
                      <a:pt x="28" y="25"/>
                      <a:pt x="0" y="53"/>
                      <a:pt x="0" y="86"/>
                    </a:cubicBezTo>
                    <a:cubicBezTo>
                      <a:pt x="0" y="110"/>
                      <a:pt x="0" y="110"/>
                      <a:pt x="0" y="110"/>
                    </a:cubicBezTo>
                    <a:cubicBezTo>
                      <a:pt x="205" y="110"/>
                      <a:pt x="205" y="110"/>
                      <a:pt x="205" y="110"/>
                    </a:cubicBezTo>
                    <a:cubicBezTo>
                      <a:pt x="205" y="86"/>
                      <a:pt x="205" y="86"/>
                      <a:pt x="205" y="86"/>
                    </a:cubicBezTo>
                    <a:cubicBezTo>
                      <a:pt x="205" y="53"/>
                      <a:pt x="178" y="25"/>
                      <a:pt x="144" y="25"/>
                    </a:cubicBezTo>
                    <a:close/>
                  </a:path>
                </a:pathLst>
              </a:cu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4" name="Rectangle 83"/>
              <p:cNvSpPr>
                <a:spLocks noChangeArrowheads="1"/>
              </p:cNvSpPr>
              <p:nvPr/>
            </p:nvSpPr>
            <p:spPr bwMode="auto">
              <a:xfrm>
                <a:off x="5369768" y="3121049"/>
                <a:ext cx="187325" cy="11113"/>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5" name="Rectangle 84"/>
              <p:cNvSpPr>
                <a:spLocks noChangeArrowheads="1"/>
              </p:cNvSpPr>
              <p:nvPr/>
            </p:nvSpPr>
            <p:spPr bwMode="auto">
              <a:xfrm>
                <a:off x="5369768" y="3146449"/>
                <a:ext cx="187325" cy="11113"/>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6" name="Rectangle 85"/>
              <p:cNvSpPr>
                <a:spLocks noChangeArrowheads="1"/>
              </p:cNvSpPr>
              <p:nvPr/>
            </p:nvSpPr>
            <p:spPr bwMode="auto">
              <a:xfrm>
                <a:off x="5369768" y="3170261"/>
                <a:ext cx="187325" cy="12700"/>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7" name="Freeform 86"/>
              <p:cNvSpPr>
                <a:spLocks/>
              </p:cNvSpPr>
              <p:nvPr/>
            </p:nvSpPr>
            <p:spPr bwMode="auto">
              <a:xfrm>
                <a:off x="5215781" y="3197249"/>
                <a:ext cx="496888" cy="647700"/>
              </a:xfrm>
              <a:custGeom>
                <a:avLst/>
                <a:gdLst>
                  <a:gd name="T0" fmla="*/ 273 w 545"/>
                  <a:gd name="T1" fmla="*/ 708 h 708"/>
                  <a:gd name="T2" fmla="*/ 0 w 545"/>
                  <a:gd name="T3" fmla="*/ 436 h 708"/>
                  <a:gd name="T4" fmla="*/ 148 w 545"/>
                  <a:gd name="T5" fmla="*/ 39 h 708"/>
                  <a:gd name="T6" fmla="*/ 187 w 545"/>
                  <a:gd name="T7" fmla="*/ 0 h 708"/>
                  <a:gd name="T8" fmla="*/ 359 w 545"/>
                  <a:gd name="T9" fmla="*/ 0 h 708"/>
                  <a:gd name="T10" fmla="*/ 398 w 545"/>
                  <a:gd name="T11" fmla="*/ 39 h 708"/>
                  <a:gd name="T12" fmla="*/ 398 w 545"/>
                  <a:gd name="T13" fmla="*/ 39 h 708"/>
                  <a:gd name="T14" fmla="*/ 545 w 545"/>
                  <a:gd name="T15" fmla="*/ 436 h 708"/>
                  <a:gd name="T16" fmla="*/ 273 w 545"/>
                  <a:gd name="T17" fmla="*/ 708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5" h="708">
                    <a:moveTo>
                      <a:pt x="273" y="708"/>
                    </a:moveTo>
                    <a:cubicBezTo>
                      <a:pt x="122" y="708"/>
                      <a:pt x="0" y="586"/>
                      <a:pt x="0" y="436"/>
                    </a:cubicBezTo>
                    <a:cubicBezTo>
                      <a:pt x="0" y="296"/>
                      <a:pt x="148" y="141"/>
                      <a:pt x="148" y="39"/>
                    </a:cubicBezTo>
                    <a:cubicBezTo>
                      <a:pt x="148" y="18"/>
                      <a:pt x="165" y="0"/>
                      <a:pt x="187" y="0"/>
                    </a:cubicBezTo>
                    <a:cubicBezTo>
                      <a:pt x="359" y="0"/>
                      <a:pt x="359" y="0"/>
                      <a:pt x="359" y="0"/>
                    </a:cubicBezTo>
                    <a:cubicBezTo>
                      <a:pt x="380" y="0"/>
                      <a:pt x="398" y="18"/>
                      <a:pt x="398" y="39"/>
                    </a:cubicBezTo>
                    <a:cubicBezTo>
                      <a:pt x="398" y="39"/>
                      <a:pt x="398" y="39"/>
                      <a:pt x="398" y="39"/>
                    </a:cubicBezTo>
                    <a:cubicBezTo>
                      <a:pt x="398" y="141"/>
                      <a:pt x="545" y="296"/>
                      <a:pt x="545" y="436"/>
                    </a:cubicBezTo>
                    <a:cubicBezTo>
                      <a:pt x="545" y="586"/>
                      <a:pt x="423" y="708"/>
                      <a:pt x="273" y="708"/>
                    </a:cubicBezTo>
                    <a:close/>
                  </a:path>
                </a:pathLst>
              </a:custGeom>
              <a:solidFill>
                <a:srgbClr val="FED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88"/>
              <p:cNvSpPr>
                <a:spLocks/>
              </p:cNvSpPr>
              <p:nvPr/>
            </p:nvSpPr>
            <p:spPr bwMode="auto">
              <a:xfrm>
                <a:off x="5485656" y="3359174"/>
                <a:ext cx="71438" cy="228600"/>
              </a:xfrm>
              <a:custGeom>
                <a:avLst/>
                <a:gdLst>
                  <a:gd name="T0" fmla="*/ 5 w 78"/>
                  <a:gd name="T1" fmla="*/ 90 h 251"/>
                  <a:gd name="T2" fmla="*/ 7 w 78"/>
                  <a:gd name="T3" fmla="*/ 4 h 251"/>
                  <a:gd name="T4" fmla="*/ 10 w 78"/>
                  <a:gd name="T5" fmla="*/ 0 h 251"/>
                  <a:gd name="T6" fmla="*/ 10 w 78"/>
                  <a:gd name="T7" fmla="*/ 0 h 251"/>
                  <a:gd name="T8" fmla="*/ 13 w 78"/>
                  <a:gd name="T9" fmla="*/ 3 h 251"/>
                  <a:gd name="T10" fmla="*/ 12 w 78"/>
                  <a:gd name="T11" fmla="*/ 90 h 251"/>
                  <a:gd name="T12" fmla="*/ 7 w 78"/>
                  <a:gd name="T13" fmla="*/ 151 h 251"/>
                  <a:gd name="T14" fmla="*/ 70 w 78"/>
                  <a:gd name="T15" fmla="*/ 244 h 251"/>
                  <a:gd name="T16" fmla="*/ 78 w 78"/>
                  <a:gd name="T17" fmla="*/ 250 h 251"/>
                  <a:gd name="T18" fmla="*/ 74 w 78"/>
                  <a:gd name="T19" fmla="*/ 250 h 251"/>
                  <a:gd name="T20" fmla="*/ 68 w 78"/>
                  <a:gd name="T21" fmla="*/ 251 h 251"/>
                  <a:gd name="T22" fmla="*/ 61 w 78"/>
                  <a:gd name="T23" fmla="*/ 246 h 251"/>
                  <a:gd name="T24" fmla="*/ 0 w 78"/>
                  <a:gd name="T25" fmla="*/ 151 h 251"/>
                  <a:gd name="T26" fmla="*/ 5 w 78"/>
                  <a:gd name="T27" fmla="*/ 9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251">
                    <a:moveTo>
                      <a:pt x="5" y="90"/>
                    </a:moveTo>
                    <a:cubicBezTo>
                      <a:pt x="9" y="61"/>
                      <a:pt x="12" y="34"/>
                      <a:pt x="7" y="4"/>
                    </a:cubicBezTo>
                    <a:cubicBezTo>
                      <a:pt x="7" y="2"/>
                      <a:pt x="8" y="0"/>
                      <a:pt x="10" y="0"/>
                    </a:cubicBezTo>
                    <a:cubicBezTo>
                      <a:pt x="10" y="0"/>
                      <a:pt x="10" y="0"/>
                      <a:pt x="10" y="0"/>
                    </a:cubicBezTo>
                    <a:cubicBezTo>
                      <a:pt x="12" y="0"/>
                      <a:pt x="13" y="1"/>
                      <a:pt x="13" y="3"/>
                    </a:cubicBezTo>
                    <a:cubicBezTo>
                      <a:pt x="18" y="34"/>
                      <a:pt x="15" y="61"/>
                      <a:pt x="12" y="90"/>
                    </a:cubicBezTo>
                    <a:cubicBezTo>
                      <a:pt x="9" y="110"/>
                      <a:pt x="7" y="129"/>
                      <a:pt x="7" y="151"/>
                    </a:cubicBezTo>
                    <a:cubicBezTo>
                      <a:pt x="7" y="191"/>
                      <a:pt x="49" y="228"/>
                      <a:pt x="70" y="244"/>
                    </a:cubicBezTo>
                    <a:cubicBezTo>
                      <a:pt x="73" y="247"/>
                      <a:pt x="77" y="249"/>
                      <a:pt x="78" y="250"/>
                    </a:cubicBezTo>
                    <a:cubicBezTo>
                      <a:pt x="77" y="250"/>
                      <a:pt x="76" y="250"/>
                      <a:pt x="74" y="250"/>
                    </a:cubicBezTo>
                    <a:cubicBezTo>
                      <a:pt x="72" y="250"/>
                      <a:pt x="70" y="250"/>
                      <a:pt x="68" y="251"/>
                    </a:cubicBezTo>
                    <a:cubicBezTo>
                      <a:pt x="66" y="249"/>
                      <a:pt x="64" y="248"/>
                      <a:pt x="61" y="246"/>
                    </a:cubicBezTo>
                    <a:cubicBezTo>
                      <a:pt x="39" y="228"/>
                      <a:pt x="0" y="192"/>
                      <a:pt x="0" y="151"/>
                    </a:cubicBezTo>
                    <a:cubicBezTo>
                      <a:pt x="0" y="129"/>
                      <a:pt x="3" y="109"/>
                      <a:pt x="5" y="9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89"/>
              <p:cNvSpPr>
                <a:spLocks/>
              </p:cNvSpPr>
              <p:nvPr/>
            </p:nvSpPr>
            <p:spPr bwMode="auto">
              <a:xfrm>
                <a:off x="5371356" y="3359174"/>
                <a:ext cx="71438" cy="228600"/>
              </a:xfrm>
              <a:custGeom>
                <a:avLst/>
                <a:gdLst>
                  <a:gd name="T0" fmla="*/ 0 w 78"/>
                  <a:gd name="T1" fmla="*/ 250 h 251"/>
                  <a:gd name="T2" fmla="*/ 9 w 78"/>
                  <a:gd name="T3" fmla="*/ 244 h 251"/>
                  <a:gd name="T4" fmla="*/ 72 w 78"/>
                  <a:gd name="T5" fmla="*/ 151 h 251"/>
                  <a:gd name="T6" fmla="*/ 67 w 78"/>
                  <a:gd name="T7" fmla="*/ 90 h 251"/>
                  <a:gd name="T8" fmla="*/ 65 w 78"/>
                  <a:gd name="T9" fmla="*/ 3 h 251"/>
                  <a:gd name="T10" fmla="*/ 68 w 78"/>
                  <a:gd name="T11" fmla="*/ 0 h 251"/>
                  <a:gd name="T12" fmla="*/ 69 w 78"/>
                  <a:gd name="T13" fmla="*/ 0 h 251"/>
                  <a:gd name="T14" fmla="*/ 71 w 78"/>
                  <a:gd name="T15" fmla="*/ 4 h 251"/>
                  <a:gd name="T16" fmla="*/ 73 w 78"/>
                  <a:gd name="T17" fmla="*/ 90 h 251"/>
                  <a:gd name="T18" fmla="*/ 78 w 78"/>
                  <a:gd name="T19" fmla="*/ 151 h 251"/>
                  <a:gd name="T20" fmla="*/ 17 w 78"/>
                  <a:gd name="T21" fmla="*/ 246 h 251"/>
                  <a:gd name="T22" fmla="*/ 11 w 78"/>
                  <a:gd name="T23" fmla="*/ 251 h 251"/>
                  <a:gd name="T24" fmla="*/ 4 w 78"/>
                  <a:gd name="T25" fmla="*/ 250 h 251"/>
                  <a:gd name="T26" fmla="*/ 0 w 78"/>
                  <a:gd name="T27" fmla="*/ 25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251">
                    <a:moveTo>
                      <a:pt x="0" y="250"/>
                    </a:moveTo>
                    <a:cubicBezTo>
                      <a:pt x="2" y="249"/>
                      <a:pt x="5" y="247"/>
                      <a:pt x="9" y="244"/>
                    </a:cubicBezTo>
                    <a:cubicBezTo>
                      <a:pt x="29" y="228"/>
                      <a:pt x="72" y="191"/>
                      <a:pt x="72" y="151"/>
                    </a:cubicBezTo>
                    <a:cubicBezTo>
                      <a:pt x="72" y="129"/>
                      <a:pt x="69" y="110"/>
                      <a:pt x="67" y="90"/>
                    </a:cubicBezTo>
                    <a:cubicBezTo>
                      <a:pt x="64" y="61"/>
                      <a:pt x="60" y="34"/>
                      <a:pt x="65" y="3"/>
                    </a:cubicBezTo>
                    <a:cubicBezTo>
                      <a:pt x="65" y="1"/>
                      <a:pt x="67" y="0"/>
                      <a:pt x="68" y="0"/>
                    </a:cubicBezTo>
                    <a:cubicBezTo>
                      <a:pt x="68" y="0"/>
                      <a:pt x="69" y="0"/>
                      <a:pt x="69" y="0"/>
                    </a:cubicBezTo>
                    <a:cubicBezTo>
                      <a:pt x="70" y="0"/>
                      <a:pt x="72" y="2"/>
                      <a:pt x="71" y="4"/>
                    </a:cubicBezTo>
                    <a:cubicBezTo>
                      <a:pt x="67" y="34"/>
                      <a:pt x="70" y="61"/>
                      <a:pt x="73" y="90"/>
                    </a:cubicBezTo>
                    <a:cubicBezTo>
                      <a:pt x="76" y="109"/>
                      <a:pt x="78" y="129"/>
                      <a:pt x="78" y="151"/>
                    </a:cubicBezTo>
                    <a:cubicBezTo>
                      <a:pt x="78" y="192"/>
                      <a:pt x="40" y="228"/>
                      <a:pt x="17" y="246"/>
                    </a:cubicBezTo>
                    <a:cubicBezTo>
                      <a:pt x="15" y="248"/>
                      <a:pt x="13" y="249"/>
                      <a:pt x="11" y="251"/>
                    </a:cubicBezTo>
                    <a:cubicBezTo>
                      <a:pt x="9" y="250"/>
                      <a:pt x="7" y="250"/>
                      <a:pt x="4" y="250"/>
                    </a:cubicBezTo>
                    <a:cubicBezTo>
                      <a:pt x="3" y="250"/>
                      <a:pt x="1" y="250"/>
                      <a:pt x="0" y="2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90"/>
              <p:cNvSpPr>
                <a:spLocks noEditPoints="1"/>
              </p:cNvSpPr>
              <p:nvPr/>
            </p:nvSpPr>
            <p:spPr bwMode="auto">
              <a:xfrm>
                <a:off x="5541218" y="3573486"/>
                <a:ext cx="50800" cy="31750"/>
              </a:xfrm>
              <a:custGeom>
                <a:avLst/>
                <a:gdLst>
                  <a:gd name="T0" fmla="*/ 28 w 55"/>
                  <a:gd name="T1" fmla="*/ 0 h 35"/>
                  <a:gd name="T2" fmla="*/ 55 w 55"/>
                  <a:gd name="T3" fmla="*/ 18 h 35"/>
                  <a:gd name="T4" fmla="*/ 28 w 55"/>
                  <a:gd name="T5" fmla="*/ 35 h 35"/>
                  <a:gd name="T6" fmla="*/ 0 w 55"/>
                  <a:gd name="T7" fmla="*/ 18 h 35"/>
                  <a:gd name="T8" fmla="*/ 28 w 55"/>
                  <a:gd name="T9" fmla="*/ 0 h 35"/>
                  <a:gd name="T10" fmla="*/ 28 w 55"/>
                  <a:gd name="T11" fmla="*/ 28 h 35"/>
                  <a:gd name="T12" fmla="*/ 49 w 55"/>
                  <a:gd name="T13" fmla="*/ 18 h 35"/>
                  <a:gd name="T14" fmla="*/ 28 w 55"/>
                  <a:gd name="T15" fmla="*/ 7 h 35"/>
                  <a:gd name="T16" fmla="*/ 7 w 55"/>
                  <a:gd name="T17" fmla="*/ 18 h 35"/>
                  <a:gd name="T18" fmla="*/ 28 w 55"/>
                  <a:gd name="T19"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5">
                    <a:moveTo>
                      <a:pt x="28" y="0"/>
                    </a:moveTo>
                    <a:cubicBezTo>
                      <a:pt x="43" y="0"/>
                      <a:pt x="55" y="8"/>
                      <a:pt x="55" y="18"/>
                    </a:cubicBezTo>
                    <a:cubicBezTo>
                      <a:pt x="55" y="27"/>
                      <a:pt x="43" y="35"/>
                      <a:pt x="28" y="35"/>
                    </a:cubicBezTo>
                    <a:cubicBezTo>
                      <a:pt x="12" y="35"/>
                      <a:pt x="0" y="27"/>
                      <a:pt x="0" y="18"/>
                    </a:cubicBezTo>
                    <a:cubicBezTo>
                      <a:pt x="0" y="8"/>
                      <a:pt x="12" y="0"/>
                      <a:pt x="28" y="0"/>
                    </a:cubicBezTo>
                    <a:close/>
                    <a:moveTo>
                      <a:pt x="28" y="28"/>
                    </a:moveTo>
                    <a:cubicBezTo>
                      <a:pt x="40" y="28"/>
                      <a:pt x="49" y="23"/>
                      <a:pt x="49" y="18"/>
                    </a:cubicBezTo>
                    <a:cubicBezTo>
                      <a:pt x="49" y="12"/>
                      <a:pt x="40" y="7"/>
                      <a:pt x="28" y="7"/>
                    </a:cubicBezTo>
                    <a:cubicBezTo>
                      <a:pt x="15" y="7"/>
                      <a:pt x="7" y="12"/>
                      <a:pt x="7" y="18"/>
                    </a:cubicBezTo>
                    <a:cubicBezTo>
                      <a:pt x="7" y="23"/>
                      <a:pt x="15" y="28"/>
                      <a:pt x="28"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1"/>
              <p:cNvSpPr>
                <a:spLocks noEditPoints="1"/>
              </p:cNvSpPr>
              <p:nvPr/>
            </p:nvSpPr>
            <p:spPr bwMode="auto">
              <a:xfrm>
                <a:off x="5528518" y="3581424"/>
                <a:ext cx="49213" cy="31750"/>
              </a:xfrm>
              <a:custGeom>
                <a:avLst/>
                <a:gdLst>
                  <a:gd name="T0" fmla="*/ 27 w 55"/>
                  <a:gd name="T1" fmla="*/ 34 h 34"/>
                  <a:gd name="T2" fmla="*/ 55 w 55"/>
                  <a:gd name="T3" fmla="*/ 17 h 34"/>
                  <a:gd name="T4" fmla="*/ 27 w 55"/>
                  <a:gd name="T5" fmla="*/ 0 h 34"/>
                  <a:gd name="T6" fmla="*/ 23 w 55"/>
                  <a:gd name="T7" fmla="*/ 0 h 34"/>
                  <a:gd name="T8" fmla="*/ 14 w 55"/>
                  <a:gd name="T9" fmla="*/ 2 h 34"/>
                  <a:gd name="T10" fmla="*/ 0 w 55"/>
                  <a:gd name="T11" fmla="*/ 17 h 34"/>
                  <a:gd name="T12" fmla="*/ 27 w 55"/>
                  <a:gd name="T13" fmla="*/ 34 h 34"/>
                  <a:gd name="T14" fmla="*/ 21 w 55"/>
                  <a:gd name="T15" fmla="*/ 7 h 34"/>
                  <a:gd name="T16" fmla="*/ 27 w 55"/>
                  <a:gd name="T17" fmla="*/ 6 h 34"/>
                  <a:gd name="T18" fmla="*/ 31 w 55"/>
                  <a:gd name="T19" fmla="*/ 6 h 34"/>
                  <a:gd name="T20" fmla="*/ 49 w 55"/>
                  <a:gd name="T21" fmla="*/ 17 h 34"/>
                  <a:gd name="T22" fmla="*/ 27 w 55"/>
                  <a:gd name="T23" fmla="*/ 27 h 34"/>
                  <a:gd name="T24" fmla="*/ 6 w 55"/>
                  <a:gd name="T25" fmla="*/ 17 h 34"/>
                  <a:gd name="T26" fmla="*/ 21 w 55"/>
                  <a:gd name="T2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4">
                    <a:moveTo>
                      <a:pt x="27" y="34"/>
                    </a:moveTo>
                    <a:cubicBezTo>
                      <a:pt x="43" y="34"/>
                      <a:pt x="55" y="26"/>
                      <a:pt x="55" y="17"/>
                    </a:cubicBezTo>
                    <a:cubicBezTo>
                      <a:pt x="55" y="7"/>
                      <a:pt x="43" y="0"/>
                      <a:pt x="27" y="0"/>
                    </a:cubicBezTo>
                    <a:cubicBezTo>
                      <a:pt x="26" y="0"/>
                      <a:pt x="24" y="0"/>
                      <a:pt x="23" y="0"/>
                    </a:cubicBezTo>
                    <a:cubicBezTo>
                      <a:pt x="20" y="0"/>
                      <a:pt x="17" y="1"/>
                      <a:pt x="14" y="2"/>
                    </a:cubicBezTo>
                    <a:cubicBezTo>
                      <a:pt x="6" y="5"/>
                      <a:pt x="0" y="10"/>
                      <a:pt x="0" y="17"/>
                    </a:cubicBezTo>
                    <a:cubicBezTo>
                      <a:pt x="0" y="26"/>
                      <a:pt x="12" y="34"/>
                      <a:pt x="27" y="34"/>
                    </a:cubicBezTo>
                    <a:close/>
                    <a:moveTo>
                      <a:pt x="21" y="7"/>
                    </a:moveTo>
                    <a:cubicBezTo>
                      <a:pt x="23" y="6"/>
                      <a:pt x="25" y="6"/>
                      <a:pt x="27" y="6"/>
                    </a:cubicBezTo>
                    <a:cubicBezTo>
                      <a:pt x="29" y="6"/>
                      <a:pt x="30" y="6"/>
                      <a:pt x="31" y="6"/>
                    </a:cubicBezTo>
                    <a:cubicBezTo>
                      <a:pt x="42" y="7"/>
                      <a:pt x="49" y="12"/>
                      <a:pt x="49" y="17"/>
                    </a:cubicBezTo>
                    <a:cubicBezTo>
                      <a:pt x="49" y="22"/>
                      <a:pt x="40" y="27"/>
                      <a:pt x="27" y="27"/>
                    </a:cubicBezTo>
                    <a:cubicBezTo>
                      <a:pt x="15" y="27"/>
                      <a:pt x="6" y="22"/>
                      <a:pt x="6" y="17"/>
                    </a:cubicBezTo>
                    <a:cubicBezTo>
                      <a:pt x="6" y="13"/>
                      <a:pt x="12" y="8"/>
                      <a:pt x="21"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92"/>
              <p:cNvSpPr>
                <a:spLocks noEditPoints="1"/>
              </p:cNvSpPr>
              <p:nvPr/>
            </p:nvSpPr>
            <p:spPr bwMode="auto">
              <a:xfrm>
                <a:off x="5507881" y="3592536"/>
                <a:ext cx="49213" cy="30163"/>
              </a:xfrm>
              <a:custGeom>
                <a:avLst/>
                <a:gdLst>
                  <a:gd name="T0" fmla="*/ 27 w 55"/>
                  <a:gd name="T1" fmla="*/ 0 h 34"/>
                  <a:gd name="T2" fmla="*/ 55 w 55"/>
                  <a:gd name="T3" fmla="*/ 17 h 34"/>
                  <a:gd name="T4" fmla="*/ 27 w 55"/>
                  <a:gd name="T5" fmla="*/ 34 h 34"/>
                  <a:gd name="T6" fmla="*/ 0 w 55"/>
                  <a:gd name="T7" fmla="*/ 17 h 34"/>
                  <a:gd name="T8" fmla="*/ 27 w 55"/>
                  <a:gd name="T9" fmla="*/ 0 h 34"/>
                  <a:gd name="T10" fmla="*/ 27 w 55"/>
                  <a:gd name="T11" fmla="*/ 28 h 34"/>
                  <a:gd name="T12" fmla="*/ 49 w 55"/>
                  <a:gd name="T13" fmla="*/ 17 h 34"/>
                  <a:gd name="T14" fmla="*/ 27 w 55"/>
                  <a:gd name="T15" fmla="*/ 7 h 34"/>
                  <a:gd name="T16" fmla="*/ 6 w 55"/>
                  <a:gd name="T17" fmla="*/ 17 h 34"/>
                  <a:gd name="T18" fmla="*/ 27 w 55"/>
                  <a:gd name="T19"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4">
                    <a:moveTo>
                      <a:pt x="27" y="0"/>
                    </a:moveTo>
                    <a:cubicBezTo>
                      <a:pt x="43" y="0"/>
                      <a:pt x="55" y="8"/>
                      <a:pt x="55" y="17"/>
                    </a:cubicBezTo>
                    <a:cubicBezTo>
                      <a:pt x="55" y="27"/>
                      <a:pt x="43" y="34"/>
                      <a:pt x="27" y="34"/>
                    </a:cubicBezTo>
                    <a:cubicBezTo>
                      <a:pt x="12" y="34"/>
                      <a:pt x="0" y="27"/>
                      <a:pt x="0" y="17"/>
                    </a:cubicBezTo>
                    <a:cubicBezTo>
                      <a:pt x="0" y="8"/>
                      <a:pt x="12" y="0"/>
                      <a:pt x="27" y="0"/>
                    </a:cubicBezTo>
                    <a:close/>
                    <a:moveTo>
                      <a:pt x="27" y="28"/>
                    </a:moveTo>
                    <a:cubicBezTo>
                      <a:pt x="40" y="28"/>
                      <a:pt x="49" y="22"/>
                      <a:pt x="49" y="17"/>
                    </a:cubicBezTo>
                    <a:cubicBezTo>
                      <a:pt x="49" y="12"/>
                      <a:pt x="40" y="7"/>
                      <a:pt x="27" y="7"/>
                    </a:cubicBezTo>
                    <a:cubicBezTo>
                      <a:pt x="15" y="7"/>
                      <a:pt x="6" y="12"/>
                      <a:pt x="6" y="17"/>
                    </a:cubicBezTo>
                    <a:cubicBezTo>
                      <a:pt x="6" y="22"/>
                      <a:pt x="15" y="28"/>
                      <a:pt x="27"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93"/>
              <p:cNvSpPr>
                <a:spLocks noEditPoints="1"/>
              </p:cNvSpPr>
              <p:nvPr/>
            </p:nvSpPr>
            <p:spPr bwMode="auto">
              <a:xfrm>
                <a:off x="5480893" y="3602061"/>
                <a:ext cx="50800" cy="31750"/>
              </a:xfrm>
              <a:custGeom>
                <a:avLst/>
                <a:gdLst>
                  <a:gd name="T0" fmla="*/ 27 w 55"/>
                  <a:gd name="T1" fmla="*/ 0 h 34"/>
                  <a:gd name="T2" fmla="*/ 55 w 55"/>
                  <a:gd name="T3" fmla="*/ 17 h 34"/>
                  <a:gd name="T4" fmla="*/ 27 w 55"/>
                  <a:gd name="T5" fmla="*/ 34 h 34"/>
                  <a:gd name="T6" fmla="*/ 0 w 55"/>
                  <a:gd name="T7" fmla="*/ 17 h 34"/>
                  <a:gd name="T8" fmla="*/ 27 w 55"/>
                  <a:gd name="T9" fmla="*/ 0 h 34"/>
                  <a:gd name="T10" fmla="*/ 27 w 55"/>
                  <a:gd name="T11" fmla="*/ 28 h 34"/>
                  <a:gd name="T12" fmla="*/ 48 w 55"/>
                  <a:gd name="T13" fmla="*/ 17 h 34"/>
                  <a:gd name="T14" fmla="*/ 27 w 55"/>
                  <a:gd name="T15" fmla="*/ 7 h 34"/>
                  <a:gd name="T16" fmla="*/ 6 w 55"/>
                  <a:gd name="T17" fmla="*/ 17 h 34"/>
                  <a:gd name="T18" fmla="*/ 27 w 55"/>
                  <a:gd name="T19"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4">
                    <a:moveTo>
                      <a:pt x="27" y="0"/>
                    </a:moveTo>
                    <a:cubicBezTo>
                      <a:pt x="43" y="0"/>
                      <a:pt x="55" y="8"/>
                      <a:pt x="55" y="17"/>
                    </a:cubicBezTo>
                    <a:cubicBezTo>
                      <a:pt x="55" y="27"/>
                      <a:pt x="43" y="34"/>
                      <a:pt x="27" y="34"/>
                    </a:cubicBezTo>
                    <a:cubicBezTo>
                      <a:pt x="12" y="34"/>
                      <a:pt x="0" y="27"/>
                      <a:pt x="0" y="17"/>
                    </a:cubicBezTo>
                    <a:cubicBezTo>
                      <a:pt x="0" y="8"/>
                      <a:pt x="12" y="0"/>
                      <a:pt x="27" y="0"/>
                    </a:cubicBezTo>
                    <a:close/>
                    <a:moveTo>
                      <a:pt x="27" y="28"/>
                    </a:moveTo>
                    <a:cubicBezTo>
                      <a:pt x="40" y="28"/>
                      <a:pt x="48" y="22"/>
                      <a:pt x="48" y="17"/>
                    </a:cubicBezTo>
                    <a:cubicBezTo>
                      <a:pt x="48" y="12"/>
                      <a:pt x="40" y="7"/>
                      <a:pt x="27" y="7"/>
                    </a:cubicBezTo>
                    <a:cubicBezTo>
                      <a:pt x="15" y="7"/>
                      <a:pt x="6" y="12"/>
                      <a:pt x="6" y="17"/>
                    </a:cubicBezTo>
                    <a:cubicBezTo>
                      <a:pt x="6" y="22"/>
                      <a:pt x="15" y="28"/>
                      <a:pt x="27"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94"/>
              <p:cNvSpPr>
                <a:spLocks noEditPoints="1"/>
              </p:cNvSpPr>
              <p:nvPr/>
            </p:nvSpPr>
            <p:spPr bwMode="auto">
              <a:xfrm>
                <a:off x="5453906" y="3608411"/>
                <a:ext cx="49213" cy="31750"/>
              </a:xfrm>
              <a:custGeom>
                <a:avLst/>
                <a:gdLst>
                  <a:gd name="T0" fmla="*/ 28 w 55"/>
                  <a:gd name="T1" fmla="*/ 0 h 34"/>
                  <a:gd name="T2" fmla="*/ 55 w 55"/>
                  <a:gd name="T3" fmla="*/ 17 h 34"/>
                  <a:gd name="T4" fmla="*/ 28 w 55"/>
                  <a:gd name="T5" fmla="*/ 34 h 34"/>
                  <a:gd name="T6" fmla="*/ 0 w 55"/>
                  <a:gd name="T7" fmla="*/ 17 h 34"/>
                  <a:gd name="T8" fmla="*/ 28 w 55"/>
                  <a:gd name="T9" fmla="*/ 0 h 34"/>
                  <a:gd name="T10" fmla="*/ 28 w 55"/>
                  <a:gd name="T11" fmla="*/ 28 h 34"/>
                  <a:gd name="T12" fmla="*/ 49 w 55"/>
                  <a:gd name="T13" fmla="*/ 17 h 34"/>
                  <a:gd name="T14" fmla="*/ 28 w 55"/>
                  <a:gd name="T15" fmla="*/ 6 h 34"/>
                  <a:gd name="T16" fmla="*/ 6 w 55"/>
                  <a:gd name="T17" fmla="*/ 17 h 34"/>
                  <a:gd name="T18" fmla="*/ 28 w 55"/>
                  <a:gd name="T19"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4">
                    <a:moveTo>
                      <a:pt x="28" y="0"/>
                    </a:moveTo>
                    <a:cubicBezTo>
                      <a:pt x="43" y="0"/>
                      <a:pt x="55" y="8"/>
                      <a:pt x="55" y="17"/>
                    </a:cubicBezTo>
                    <a:cubicBezTo>
                      <a:pt x="55" y="27"/>
                      <a:pt x="43" y="34"/>
                      <a:pt x="28" y="34"/>
                    </a:cubicBezTo>
                    <a:cubicBezTo>
                      <a:pt x="12" y="34"/>
                      <a:pt x="0" y="27"/>
                      <a:pt x="0" y="17"/>
                    </a:cubicBezTo>
                    <a:cubicBezTo>
                      <a:pt x="0" y="8"/>
                      <a:pt x="12" y="0"/>
                      <a:pt x="28" y="0"/>
                    </a:cubicBezTo>
                    <a:close/>
                    <a:moveTo>
                      <a:pt x="28" y="28"/>
                    </a:moveTo>
                    <a:cubicBezTo>
                      <a:pt x="40" y="28"/>
                      <a:pt x="49" y="22"/>
                      <a:pt x="49" y="17"/>
                    </a:cubicBezTo>
                    <a:cubicBezTo>
                      <a:pt x="49" y="12"/>
                      <a:pt x="40" y="6"/>
                      <a:pt x="28" y="6"/>
                    </a:cubicBezTo>
                    <a:cubicBezTo>
                      <a:pt x="15" y="6"/>
                      <a:pt x="6" y="12"/>
                      <a:pt x="6" y="17"/>
                    </a:cubicBezTo>
                    <a:cubicBezTo>
                      <a:pt x="6" y="22"/>
                      <a:pt x="15" y="28"/>
                      <a:pt x="28"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95"/>
              <p:cNvSpPr>
                <a:spLocks noEditPoints="1"/>
              </p:cNvSpPr>
              <p:nvPr/>
            </p:nvSpPr>
            <p:spPr bwMode="auto">
              <a:xfrm>
                <a:off x="5423743" y="3608411"/>
                <a:ext cx="50800" cy="31750"/>
              </a:xfrm>
              <a:custGeom>
                <a:avLst/>
                <a:gdLst>
                  <a:gd name="T0" fmla="*/ 28 w 56"/>
                  <a:gd name="T1" fmla="*/ 0 h 34"/>
                  <a:gd name="T2" fmla="*/ 56 w 56"/>
                  <a:gd name="T3" fmla="*/ 17 h 34"/>
                  <a:gd name="T4" fmla="*/ 28 w 56"/>
                  <a:gd name="T5" fmla="*/ 34 h 34"/>
                  <a:gd name="T6" fmla="*/ 0 w 56"/>
                  <a:gd name="T7" fmla="*/ 17 h 34"/>
                  <a:gd name="T8" fmla="*/ 28 w 56"/>
                  <a:gd name="T9" fmla="*/ 0 h 34"/>
                  <a:gd name="T10" fmla="*/ 28 w 56"/>
                  <a:gd name="T11" fmla="*/ 28 h 34"/>
                  <a:gd name="T12" fmla="*/ 49 w 56"/>
                  <a:gd name="T13" fmla="*/ 17 h 34"/>
                  <a:gd name="T14" fmla="*/ 28 w 56"/>
                  <a:gd name="T15" fmla="*/ 6 h 34"/>
                  <a:gd name="T16" fmla="*/ 7 w 56"/>
                  <a:gd name="T17" fmla="*/ 17 h 34"/>
                  <a:gd name="T18" fmla="*/ 28 w 56"/>
                  <a:gd name="T19"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34">
                    <a:moveTo>
                      <a:pt x="28" y="0"/>
                    </a:moveTo>
                    <a:cubicBezTo>
                      <a:pt x="43" y="0"/>
                      <a:pt x="56" y="8"/>
                      <a:pt x="56" y="17"/>
                    </a:cubicBezTo>
                    <a:cubicBezTo>
                      <a:pt x="56" y="27"/>
                      <a:pt x="43" y="34"/>
                      <a:pt x="28" y="34"/>
                    </a:cubicBezTo>
                    <a:cubicBezTo>
                      <a:pt x="13" y="34"/>
                      <a:pt x="0" y="27"/>
                      <a:pt x="0" y="17"/>
                    </a:cubicBezTo>
                    <a:cubicBezTo>
                      <a:pt x="0" y="8"/>
                      <a:pt x="13" y="0"/>
                      <a:pt x="28" y="0"/>
                    </a:cubicBezTo>
                    <a:close/>
                    <a:moveTo>
                      <a:pt x="28" y="28"/>
                    </a:moveTo>
                    <a:cubicBezTo>
                      <a:pt x="40" y="28"/>
                      <a:pt x="49" y="22"/>
                      <a:pt x="49" y="17"/>
                    </a:cubicBezTo>
                    <a:cubicBezTo>
                      <a:pt x="49" y="12"/>
                      <a:pt x="40" y="6"/>
                      <a:pt x="28" y="6"/>
                    </a:cubicBezTo>
                    <a:cubicBezTo>
                      <a:pt x="16" y="6"/>
                      <a:pt x="7" y="12"/>
                      <a:pt x="7" y="17"/>
                    </a:cubicBezTo>
                    <a:cubicBezTo>
                      <a:pt x="7" y="22"/>
                      <a:pt x="16" y="28"/>
                      <a:pt x="28"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96"/>
              <p:cNvSpPr>
                <a:spLocks noEditPoints="1"/>
              </p:cNvSpPr>
              <p:nvPr/>
            </p:nvSpPr>
            <p:spPr bwMode="auto">
              <a:xfrm>
                <a:off x="5396756" y="3602061"/>
                <a:ext cx="50800" cy="31750"/>
              </a:xfrm>
              <a:custGeom>
                <a:avLst/>
                <a:gdLst>
                  <a:gd name="T0" fmla="*/ 27 w 55"/>
                  <a:gd name="T1" fmla="*/ 0 h 34"/>
                  <a:gd name="T2" fmla="*/ 55 w 55"/>
                  <a:gd name="T3" fmla="*/ 17 h 34"/>
                  <a:gd name="T4" fmla="*/ 27 w 55"/>
                  <a:gd name="T5" fmla="*/ 34 h 34"/>
                  <a:gd name="T6" fmla="*/ 0 w 55"/>
                  <a:gd name="T7" fmla="*/ 17 h 34"/>
                  <a:gd name="T8" fmla="*/ 27 w 55"/>
                  <a:gd name="T9" fmla="*/ 0 h 34"/>
                  <a:gd name="T10" fmla="*/ 27 w 55"/>
                  <a:gd name="T11" fmla="*/ 28 h 34"/>
                  <a:gd name="T12" fmla="*/ 48 w 55"/>
                  <a:gd name="T13" fmla="*/ 17 h 34"/>
                  <a:gd name="T14" fmla="*/ 27 w 55"/>
                  <a:gd name="T15" fmla="*/ 7 h 34"/>
                  <a:gd name="T16" fmla="*/ 6 w 55"/>
                  <a:gd name="T17" fmla="*/ 17 h 34"/>
                  <a:gd name="T18" fmla="*/ 27 w 55"/>
                  <a:gd name="T19"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4">
                    <a:moveTo>
                      <a:pt x="27" y="0"/>
                    </a:moveTo>
                    <a:cubicBezTo>
                      <a:pt x="43" y="0"/>
                      <a:pt x="55" y="8"/>
                      <a:pt x="55" y="17"/>
                    </a:cubicBezTo>
                    <a:cubicBezTo>
                      <a:pt x="55" y="27"/>
                      <a:pt x="43" y="34"/>
                      <a:pt x="27" y="34"/>
                    </a:cubicBezTo>
                    <a:cubicBezTo>
                      <a:pt x="12" y="34"/>
                      <a:pt x="0" y="27"/>
                      <a:pt x="0" y="17"/>
                    </a:cubicBezTo>
                    <a:cubicBezTo>
                      <a:pt x="0" y="8"/>
                      <a:pt x="12" y="0"/>
                      <a:pt x="27" y="0"/>
                    </a:cubicBezTo>
                    <a:close/>
                    <a:moveTo>
                      <a:pt x="27" y="28"/>
                    </a:moveTo>
                    <a:cubicBezTo>
                      <a:pt x="40" y="28"/>
                      <a:pt x="48" y="22"/>
                      <a:pt x="48" y="17"/>
                    </a:cubicBezTo>
                    <a:cubicBezTo>
                      <a:pt x="48" y="12"/>
                      <a:pt x="40" y="7"/>
                      <a:pt x="27" y="7"/>
                    </a:cubicBezTo>
                    <a:cubicBezTo>
                      <a:pt x="15" y="7"/>
                      <a:pt x="6" y="12"/>
                      <a:pt x="6" y="17"/>
                    </a:cubicBezTo>
                    <a:cubicBezTo>
                      <a:pt x="6" y="22"/>
                      <a:pt x="15" y="28"/>
                      <a:pt x="27"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97"/>
              <p:cNvSpPr>
                <a:spLocks noEditPoints="1"/>
              </p:cNvSpPr>
              <p:nvPr/>
            </p:nvSpPr>
            <p:spPr bwMode="auto">
              <a:xfrm>
                <a:off x="5371356" y="3592536"/>
                <a:ext cx="50800" cy="30163"/>
              </a:xfrm>
              <a:custGeom>
                <a:avLst/>
                <a:gdLst>
                  <a:gd name="T0" fmla="*/ 27 w 55"/>
                  <a:gd name="T1" fmla="*/ 0 h 34"/>
                  <a:gd name="T2" fmla="*/ 55 w 55"/>
                  <a:gd name="T3" fmla="*/ 17 h 34"/>
                  <a:gd name="T4" fmla="*/ 27 w 55"/>
                  <a:gd name="T5" fmla="*/ 34 h 34"/>
                  <a:gd name="T6" fmla="*/ 0 w 55"/>
                  <a:gd name="T7" fmla="*/ 17 h 34"/>
                  <a:gd name="T8" fmla="*/ 27 w 55"/>
                  <a:gd name="T9" fmla="*/ 0 h 34"/>
                  <a:gd name="T10" fmla="*/ 27 w 55"/>
                  <a:gd name="T11" fmla="*/ 28 h 34"/>
                  <a:gd name="T12" fmla="*/ 48 w 55"/>
                  <a:gd name="T13" fmla="*/ 17 h 34"/>
                  <a:gd name="T14" fmla="*/ 27 w 55"/>
                  <a:gd name="T15" fmla="*/ 7 h 34"/>
                  <a:gd name="T16" fmla="*/ 6 w 55"/>
                  <a:gd name="T17" fmla="*/ 17 h 34"/>
                  <a:gd name="T18" fmla="*/ 27 w 55"/>
                  <a:gd name="T19"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4">
                    <a:moveTo>
                      <a:pt x="27" y="0"/>
                    </a:moveTo>
                    <a:cubicBezTo>
                      <a:pt x="43" y="0"/>
                      <a:pt x="55" y="8"/>
                      <a:pt x="55" y="17"/>
                    </a:cubicBezTo>
                    <a:cubicBezTo>
                      <a:pt x="55" y="27"/>
                      <a:pt x="43" y="34"/>
                      <a:pt x="27" y="34"/>
                    </a:cubicBezTo>
                    <a:cubicBezTo>
                      <a:pt x="12" y="34"/>
                      <a:pt x="0" y="27"/>
                      <a:pt x="0" y="17"/>
                    </a:cubicBezTo>
                    <a:cubicBezTo>
                      <a:pt x="0" y="8"/>
                      <a:pt x="12" y="0"/>
                      <a:pt x="27" y="0"/>
                    </a:cubicBezTo>
                    <a:close/>
                    <a:moveTo>
                      <a:pt x="27" y="28"/>
                    </a:moveTo>
                    <a:cubicBezTo>
                      <a:pt x="40" y="28"/>
                      <a:pt x="48" y="22"/>
                      <a:pt x="48" y="17"/>
                    </a:cubicBezTo>
                    <a:cubicBezTo>
                      <a:pt x="48" y="12"/>
                      <a:pt x="40" y="7"/>
                      <a:pt x="27" y="7"/>
                    </a:cubicBezTo>
                    <a:cubicBezTo>
                      <a:pt x="15" y="7"/>
                      <a:pt x="6" y="12"/>
                      <a:pt x="6" y="17"/>
                    </a:cubicBezTo>
                    <a:cubicBezTo>
                      <a:pt x="6" y="22"/>
                      <a:pt x="15" y="28"/>
                      <a:pt x="27"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98"/>
              <p:cNvSpPr>
                <a:spLocks noEditPoints="1"/>
              </p:cNvSpPr>
              <p:nvPr/>
            </p:nvSpPr>
            <p:spPr bwMode="auto">
              <a:xfrm>
                <a:off x="5350718" y="3581424"/>
                <a:ext cx="49213" cy="31750"/>
              </a:xfrm>
              <a:custGeom>
                <a:avLst/>
                <a:gdLst>
                  <a:gd name="T0" fmla="*/ 27 w 55"/>
                  <a:gd name="T1" fmla="*/ 34 h 34"/>
                  <a:gd name="T2" fmla="*/ 55 w 55"/>
                  <a:gd name="T3" fmla="*/ 17 h 34"/>
                  <a:gd name="T4" fmla="*/ 40 w 55"/>
                  <a:gd name="T5" fmla="*/ 2 h 34"/>
                  <a:gd name="T6" fmla="*/ 32 w 55"/>
                  <a:gd name="T7" fmla="*/ 0 h 34"/>
                  <a:gd name="T8" fmla="*/ 27 w 55"/>
                  <a:gd name="T9" fmla="*/ 0 h 34"/>
                  <a:gd name="T10" fmla="*/ 0 w 55"/>
                  <a:gd name="T11" fmla="*/ 17 h 34"/>
                  <a:gd name="T12" fmla="*/ 27 w 55"/>
                  <a:gd name="T13" fmla="*/ 34 h 34"/>
                  <a:gd name="T14" fmla="*/ 23 w 55"/>
                  <a:gd name="T15" fmla="*/ 6 h 34"/>
                  <a:gd name="T16" fmla="*/ 27 w 55"/>
                  <a:gd name="T17" fmla="*/ 6 h 34"/>
                  <a:gd name="T18" fmla="*/ 34 w 55"/>
                  <a:gd name="T19" fmla="*/ 7 h 34"/>
                  <a:gd name="T20" fmla="*/ 48 w 55"/>
                  <a:gd name="T21" fmla="*/ 17 h 34"/>
                  <a:gd name="T22" fmla="*/ 27 w 55"/>
                  <a:gd name="T23" fmla="*/ 27 h 34"/>
                  <a:gd name="T24" fmla="*/ 6 w 55"/>
                  <a:gd name="T25" fmla="*/ 17 h 34"/>
                  <a:gd name="T26" fmla="*/ 23 w 55"/>
                  <a:gd name="T27"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4">
                    <a:moveTo>
                      <a:pt x="27" y="34"/>
                    </a:moveTo>
                    <a:cubicBezTo>
                      <a:pt x="43" y="34"/>
                      <a:pt x="55" y="26"/>
                      <a:pt x="55" y="17"/>
                    </a:cubicBezTo>
                    <a:cubicBezTo>
                      <a:pt x="55" y="10"/>
                      <a:pt x="49" y="5"/>
                      <a:pt x="40" y="2"/>
                    </a:cubicBezTo>
                    <a:cubicBezTo>
                      <a:pt x="38" y="1"/>
                      <a:pt x="35" y="0"/>
                      <a:pt x="32" y="0"/>
                    </a:cubicBezTo>
                    <a:cubicBezTo>
                      <a:pt x="30" y="0"/>
                      <a:pt x="29" y="0"/>
                      <a:pt x="27" y="0"/>
                    </a:cubicBezTo>
                    <a:cubicBezTo>
                      <a:pt x="12" y="0"/>
                      <a:pt x="0" y="7"/>
                      <a:pt x="0" y="17"/>
                    </a:cubicBezTo>
                    <a:cubicBezTo>
                      <a:pt x="0" y="26"/>
                      <a:pt x="12" y="34"/>
                      <a:pt x="27" y="34"/>
                    </a:cubicBezTo>
                    <a:close/>
                    <a:moveTo>
                      <a:pt x="23" y="6"/>
                    </a:moveTo>
                    <a:cubicBezTo>
                      <a:pt x="24" y="6"/>
                      <a:pt x="26" y="6"/>
                      <a:pt x="27" y="6"/>
                    </a:cubicBezTo>
                    <a:cubicBezTo>
                      <a:pt x="30" y="6"/>
                      <a:pt x="32" y="6"/>
                      <a:pt x="34" y="7"/>
                    </a:cubicBezTo>
                    <a:cubicBezTo>
                      <a:pt x="43" y="8"/>
                      <a:pt x="48" y="13"/>
                      <a:pt x="48" y="17"/>
                    </a:cubicBezTo>
                    <a:cubicBezTo>
                      <a:pt x="48" y="22"/>
                      <a:pt x="40" y="27"/>
                      <a:pt x="27" y="27"/>
                    </a:cubicBezTo>
                    <a:cubicBezTo>
                      <a:pt x="15" y="27"/>
                      <a:pt x="6" y="22"/>
                      <a:pt x="6" y="17"/>
                    </a:cubicBezTo>
                    <a:cubicBezTo>
                      <a:pt x="6" y="12"/>
                      <a:pt x="13" y="7"/>
                      <a:pt x="23"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99"/>
              <p:cNvSpPr>
                <a:spLocks noEditPoints="1"/>
              </p:cNvSpPr>
              <p:nvPr/>
            </p:nvSpPr>
            <p:spPr bwMode="auto">
              <a:xfrm>
                <a:off x="5334843" y="3573486"/>
                <a:ext cx="50800" cy="31750"/>
              </a:xfrm>
              <a:custGeom>
                <a:avLst/>
                <a:gdLst>
                  <a:gd name="T0" fmla="*/ 28 w 55"/>
                  <a:gd name="T1" fmla="*/ 0 h 35"/>
                  <a:gd name="T2" fmla="*/ 55 w 55"/>
                  <a:gd name="T3" fmla="*/ 18 h 35"/>
                  <a:gd name="T4" fmla="*/ 28 w 55"/>
                  <a:gd name="T5" fmla="*/ 35 h 35"/>
                  <a:gd name="T6" fmla="*/ 0 w 55"/>
                  <a:gd name="T7" fmla="*/ 18 h 35"/>
                  <a:gd name="T8" fmla="*/ 28 w 55"/>
                  <a:gd name="T9" fmla="*/ 0 h 35"/>
                  <a:gd name="T10" fmla="*/ 28 w 55"/>
                  <a:gd name="T11" fmla="*/ 28 h 35"/>
                  <a:gd name="T12" fmla="*/ 49 w 55"/>
                  <a:gd name="T13" fmla="*/ 18 h 35"/>
                  <a:gd name="T14" fmla="*/ 28 w 55"/>
                  <a:gd name="T15" fmla="*/ 7 h 35"/>
                  <a:gd name="T16" fmla="*/ 7 w 55"/>
                  <a:gd name="T17" fmla="*/ 18 h 35"/>
                  <a:gd name="T18" fmla="*/ 28 w 55"/>
                  <a:gd name="T19"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5">
                    <a:moveTo>
                      <a:pt x="28" y="0"/>
                    </a:moveTo>
                    <a:cubicBezTo>
                      <a:pt x="43" y="0"/>
                      <a:pt x="55" y="8"/>
                      <a:pt x="55" y="18"/>
                    </a:cubicBezTo>
                    <a:cubicBezTo>
                      <a:pt x="55" y="27"/>
                      <a:pt x="43" y="35"/>
                      <a:pt x="28" y="35"/>
                    </a:cubicBezTo>
                    <a:cubicBezTo>
                      <a:pt x="12" y="35"/>
                      <a:pt x="0" y="27"/>
                      <a:pt x="0" y="18"/>
                    </a:cubicBezTo>
                    <a:cubicBezTo>
                      <a:pt x="0" y="8"/>
                      <a:pt x="12" y="0"/>
                      <a:pt x="28" y="0"/>
                    </a:cubicBezTo>
                    <a:close/>
                    <a:moveTo>
                      <a:pt x="28" y="28"/>
                    </a:moveTo>
                    <a:cubicBezTo>
                      <a:pt x="40" y="28"/>
                      <a:pt x="49" y="23"/>
                      <a:pt x="49" y="18"/>
                    </a:cubicBezTo>
                    <a:cubicBezTo>
                      <a:pt x="49" y="12"/>
                      <a:pt x="40" y="7"/>
                      <a:pt x="28" y="7"/>
                    </a:cubicBezTo>
                    <a:cubicBezTo>
                      <a:pt x="15" y="7"/>
                      <a:pt x="7" y="12"/>
                      <a:pt x="7" y="18"/>
                    </a:cubicBezTo>
                    <a:cubicBezTo>
                      <a:pt x="7" y="23"/>
                      <a:pt x="15" y="28"/>
                      <a:pt x="28"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90" name="Straight Connector 89"/>
            <p:cNvCxnSpPr/>
            <p:nvPr userDrawn="1"/>
          </p:nvCxnSpPr>
          <p:spPr>
            <a:xfrm flipV="1">
              <a:off x="5599331" y="1350501"/>
              <a:ext cx="0" cy="1247381"/>
            </a:xfrm>
            <a:prstGeom prst="line">
              <a:avLst/>
            </a:prstGeom>
            <a:ln w="28575">
              <a:solidFill>
                <a:srgbClr val="EFF0F7"/>
              </a:solidFill>
            </a:ln>
          </p:spPr>
          <p:style>
            <a:lnRef idx="1">
              <a:schemeClr val="accent1"/>
            </a:lnRef>
            <a:fillRef idx="0">
              <a:schemeClr val="accent1"/>
            </a:fillRef>
            <a:effectRef idx="0">
              <a:schemeClr val="accent1"/>
            </a:effectRef>
            <a:fontRef idx="minor">
              <a:schemeClr val="tx1"/>
            </a:fontRef>
          </p:style>
        </p:cxnSp>
      </p:grpSp>
      <p:sp>
        <p:nvSpPr>
          <p:cNvPr id="141" name="Text Placeholder 4"/>
          <p:cNvSpPr>
            <a:spLocks noGrp="1"/>
          </p:cNvSpPr>
          <p:nvPr userDrawn="1">
            <p:ph type="body" sz="quarter" idx="54" hasCustomPrompt="1"/>
          </p:nvPr>
        </p:nvSpPr>
        <p:spPr>
          <a:xfrm>
            <a:off x="495300" y="857188"/>
            <a:ext cx="8153400" cy="498473"/>
          </a:xfrm>
        </p:spPr>
        <p:txBody>
          <a:bodyPr anchor="b">
            <a:noAutofit/>
          </a:bodyPr>
          <a:lstStyle>
            <a:lvl1pPr marL="0" indent="0" algn="ctr">
              <a:buNone/>
              <a:defRPr sz="2400">
                <a:solidFill>
                  <a:schemeClr val="tx1">
                    <a:lumMod val="60000"/>
                    <a:lumOff val="40000"/>
                  </a:schemeClr>
                </a:solidFill>
                <a:latin typeface="+mn-lt"/>
              </a:defRPr>
            </a:lvl1pPr>
          </a:lstStyle>
          <a:p>
            <a:r>
              <a:rPr lang="en-US" dirty="0" smtClean="0"/>
              <a:t>PowerPoint Template</a:t>
            </a:r>
            <a:endParaRPr lang="en-US" noProof="0" dirty="0"/>
          </a:p>
        </p:txBody>
      </p:sp>
    </p:spTree>
    <p:extLst>
      <p:ext uri="{BB962C8B-B14F-4D97-AF65-F5344CB8AC3E}">
        <p14:creationId xmlns:p14="http://schemas.microsoft.com/office/powerpoint/2010/main" val="17397252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Hanging Light Standout">
    <p:spTree>
      <p:nvGrpSpPr>
        <p:cNvPr id="1" name=""/>
        <p:cNvGrpSpPr/>
        <p:nvPr/>
      </p:nvGrpSpPr>
      <p:grpSpPr>
        <a:xfrm>
          <a:off x="0" y="0"/>
          <a:ext cx="0" cy="0"/>
          <a:chOff x="0" y="0"/>
          <a:chExt cx="0" cy="0"/>
        </a:xfrm>
      </p:grpSpPr>
      <p:sp>
        <p:nvSpPr>
          <p:cNvPr id="220" name="Freeform 6"/>
          <p:cNvSpPr>
            <a:spLocks/>
          </p:cNvSpPr>
          <p:nvPr userDrawn="1"/>
        </p:nvSpPr>
        <p:spPr bwMode="auto">
          <a:xfrm>
            <a:off x="0" y="3062461"/>
            <a:ext cx="9144000" cy="2092325"/>
          </a:xfrm>
          <a:custGeom>
            <a:avLst/>
            <a:gdLst>
              <a:gd name="T0" fmla="*/ 79 w 11520"/>
              <a:gd name="T1" fmla="*/ 2576 h 2636"/>
              <a:gd name="T2" fmla="*/ 226 w 11520"/>
              <a:gd name="T3" fmla="*/ 1424 h 2636"/>
              <a:gd name="T4" fmla="*/ 650 w 11520"/>
              <a:gd name="T5" fmla="*/ 781 h 2636"/>
              <a:gd name="T6" fmla="*/ 1401 w 11520"/>
              <a:gd name="T7" fmla="*/ 1591 h 2636"/>
              <a:gd name="T8" fmla="*/ 1858 w 11520"/>
              <a:gd name="T9" fmla="*/ 2250 h 2636"/>
              <a:gd name="T10" fmla="*/ 1965 w 11520"/>
              <a:gd name="T11" fmla="*/ 735 h 2636"/>
              <a:gd name="T12" fmla="*/ 2212 w 11520"/>
              <a:gd name="T13" fmla="*/ 219 h 2636"/>
              <a:gd name="T14" fmla="*/ 2741 w 11520"/>
              <a:gd name="T15" fmla="*/ 7 h 2636"/>
              <a:gd name="T16" fmla="*/ 2882 w 11520"/>
              <a:gd name="T17" fmla="*/ 264 h 2636"/>
              <a:gd name="T18" fmla="*/ 2921 w 11520"/>
              <a:gd name="T19" fmla="*/ 336 h 2636"/>
              <a:gd name="T20" fmla="*/ 3620 w 11520"/>
              <a:gd name="T21" fmla="*/ 1221 h 2636"/>
              <a:gd name="T22" fmla="*/ 3939 w 11520"/>
              <a:gd name="T23" fmla="*/ 848 h 2636"/>
              <a:gd name="T24" fmla="*/ 4285 w 11520"/>
              <a:gd name="T25" fmla="*/ 289 h 2636"/>
              <a:gd name="T26" fmla="*/ 4863 w 11520"/>
              <a:gd name="T27" fmla="*/ 1318 h 2636"/>
              <a:gd name="T28" fmla="*/ 5145 w 11520"/>
              <a:gd name="T29" fmla="*/ 1246 h 2636"/>
              <a:gd name="T30" fmla="*/ 5530 w 11520"/>
              <a:gd name="T31" fmla="*/ 2207 h 2636"/>
              <a:gd name="T32" fmla="*/ 5752 w 11520"/>
              <a:gd name="T33" fmla="*/ 919 h 2636"/>
              <a:gd name="T34" fmla="*/ 6221 w 11520"/>
              <a:gd name="T35" fmla="*/ 590 h 2636"/>
              <a:gd name="T36" fmla="*/ 6906 w 11520"/>
              <a:gd name="T37" fmla="*/ 1221 h 2636"/>
              <a:gd name="T38" fmla="*/ 7243 w 11520"/>
              <a:gd name="T39" fmla="*/ 333 h 2636"/>
              <a:gd name="T40" fmla="*/ 7246 w 11520"/>
              <a:gd name="T41" fmla="*/ 328 h 2636"/>
              <a:gd name="T42" fmla="*/ 7278 w 11520"/>
              <a:gd name="T43" fmla="*/ 326 h 2636"/>
              <a:gd name="T44" fmla="*/ 7351 w 11520"/>
              <a:gd name="T45" fmla="*/ 323 h 2636"/>
              <a:gd name="T46" fmla="*/ 7882 w 11520"/>
              <a:gd name="T47" fmla="*/ 312 h 2636"/>
              <a:gd name="T48" fmla="*/ 8199 w 11520"/>
              <a:gd name="T49" fmla="*/ 735 h 2636"/>
              <a:gd name="T50" fmla="*/ 8550 w 11520"/>
              <a:gd name="T51" fmla="*/ 1221 h 2636"/>
              <a:gd name="T52" fmla="*/ 9236 w 11520"/>
              <a:gd name="T53" fmla="*/ 590 h 2636"/>
              <a:gd name="T54" fmla="*/ 9704 w 11520"/>
              <a:gd name="T55" fmla="*/ 919 h 2636"/>
              <a:gd name="T56" fmla="*/ 9927 w 11520"/>
              <a:gd name="T57" fmla="*/ 2207 h 2636"/>
              <a:gd name="T58" fmla="*/ 10312 w 11520"/>
              <a:gd name="T59" fmla="*/ 1246 h 2636"/>
              <a:gd name="T60" fmla="*/ 10594 w 11520"/>
              <a:gd name="T61" fmla="*/ 1318 h 2636"/>
              <a:gd name="T62" fmla="*/ 11178 w 11520"/>
              <a:gd name="T63" fmla="*/ 291 h 2636"/>
              <a:gd name="T64" fmla="*/ 11520 w 11520"/>
              <a:gd name="T65" fmla="*/ 866 h 2636"/>
              <a:gd name="T66" fmla="*/ 10680 w 11520"/>
              <a:gd name="T67" fmla="*/ 181 h 2636"/>
              <a:gd name="T68" fmla="*/ 10436 w 11520"/>
              <a:gd name="T69" fmla="*/ 1266 h 2636"/>
              <a:gd name="T70" fmla="*/ 10371 w 11520"/>
              <a:gd name="T71" fmla="*/ 1288 h 2636"/>
              <a:gd name="T72" fmla="*/ 10015 w 11520"/>
              <a:gd name="T73" fmla="*/ 2226 h 2636"/>
              <a:gd name="T74" fmla="*/ 9686 w 11520"/>
              <a:gd name="T75" fmla="*/ 1850 h 2636"/>
              <a:gd name="T76" fmla="*/ 9449 w 11520"/>
              <a:gd name="T77" fmla="*/ 759 h 2636"/>
              <a:gd name="T78" fmla="*/ 8781 w 11520"/>
              <a:gd name="T79" fmla="*/ 1239 h 2636"/>
              <a:gd name="T80" fmla="*/ 8180 w 11520"/>
              <a:gd name="T81" fmla="*/ 1380 h 2636"/>
              <a:gd name="T82" fmla="*/ 7879 w 11520"/>
              <a:gd name="T83" fmla="*/ 330 h 2636"/>
              <a:gd name="T84" fmla="*/ 7360 w 11520"/>
              <a:gd name="T85" fmla="*/ 342 h 2636"/>
              <a:gd name="T86" fmla="*/ 6903 w 11520"/>
              <a:gd name="T87" fmla="*/ 1239 h 2636"/>
              <a:gd name="T88" fmla="*/ 6225 w 11520"/>
              <a:gd name="T89" fmla="*/ 609 h 2636"/>
              <a:gd name="T90" fmla="*/ 5770 w 11520"/>
              <a:gd name="T91" fmla="*/ 934 h 2636"/>
              <a:gd name="T92" fmla="*/ 5548 w 11520"/>
              <a:gd name="T93" fmla="*/ 2226 h 2636"/>
              <a:gd name="T94" fmla="*/ 5144 w 11520"/>
              <a:gd name="T95" fmla="*/ 1266 h 2636"/>
              <a:gd name="T96" fmla="*/ 5020 w 11520"/>
              <a:gd name="T97" fmla="*/ 1266 h 2636"/>
              <a:gd name="T98" fmla="*/ 4776 w 11520"/>
              <a:gd name="T99" fmla="*/ 181 h 2636"/>
              <a:gd name="T100" fmla="*/ 3939 w 11520"/>
              <a:gd name="T101" fmla="*/ 866 h 2636"/>
              <a:gd name="T102" fmla="*/ 3261 w 11520"/>
              <a:gd name="T103" fmla="*/ 1239 h 2636"/>
              <a:gd name="T104" fmla="*/ 2903 w 11520"/>
              <a:gd name="T105" fmla="*/ 338 h 2636"/>
              <a:gd name="T106" fmla="*/ 2729 w 11520"/>
              <a:gd name="T107" fmla="*/ 24 h 2636"/>
              <a:gd name="T108" fmla="*/ 2036 w 11520"/>
              <a:gd name="T109" fmla="*/ 690 h 2636"/>
              <a:gd name="T110" fmla="*/ 1877 w 11520"/>
              <a:gd name="T111" fmla="*/ 2175 h 2636"/>
              <a:gd name="T112" fmla="*/ 1737 w 11520"/>
              <a:gd name="T113" fmla="*/ 1609 h 2636"/>
              <a:gd name="T114" fmla="*/ 933 w 11520"/>
              <a:gd name="T115" fmla="*/ 609 h 2636"/>
              <a:gd name="T116" fmla="*/ 410 w 11520"/>
              <a:gd name="T117" fmla="*/ 1266 h 2636"/>
              <a:gd name="T118" fmla="*/ 182 w 11520"/>
              <a:gd name="T119" fmla="*/ 2594 h 2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2636">
                <a:moveTo>
                  <a:pt x="0" y="2636"/>
                </a:moveTo>
                <a:lnTo>
                  <a:pt x="0" y="2615"/>
                </a:lnTo>
                <a:lnTo>
                  <a:pt x="79" y="2576"/>
                </a:lnTo>
                <a:lnTo>
                  <a:pt x="185" y="2576"/>
                </a:lnTo>
                <a:lnTo>
                  <a:pt x="226" y="2589"/>
                </a:lnTo>
                <a:lnTo>
                  <a:pt x="226" y="1424"/>
                </a:lnTo>
                <a:lnTo>
                  <a:pt x="403" y="1246"/>
                </a:lnTo>
                <a:lnTo>
                  <a:pt x="650" y="1289"/>
                </a:lnTo>
                <a:lnTo>
                  <a:pt x="650" y="781"/>
                </a:lnTo>
                <a:lnTo>
                  <a:pt x="929" y="590"/>
                </a:lnTo>
                <a:lnTo>
                  <a:pt x="1401" y="645"/>
                </a:lnTo>
                <a:lnTo>
                  <a:pt x="1401" y="1591"/>
                </a:lnTo>
                <a:lnTo>
                  <a:pt x="1756" y="1591"/>
                </a:lnTo>
                <a:lnTo>
                  <a:pt x="1756" y="2250"/>
                </a:lnTo>
                <a:lnTo>
                  <a:pt x="1858" y="2250"/>
                </a:lnTo>
                <a:lnTo>
                  <a:pt x="1858" y="2166"/>
                </a:lnTo>
                <a:lnTo>
                  <a:pt x="1965" y="2083"/>
                </a:lnTo>
                <a:lnTo>
                  <a:pt x="1965" y="735"/>
                </a:lnTo>
                <a:lnTo>
                  <a:pt x="2017" y="683"/>
                </a:lnTo>
                <a:lnTo>
                  <a:pt x="2017" y="447"/>
                </a:lnTo>
                <a:lnTo>
                  <a:pt x="2212" y="219"/>
                </a:lnTo>
                <a:lnTo>
                  <a:pt x="2214" y="217"/>
                </a:lnTo>
                <a:lnTo>
                  <a:pt x="2737" y="0"/>
                </a:lnTo>
                <a:lnTo>
                  <a:pt x="2741" y="7"/>
                </a:lnTo>
                <a:lnTo>
                  <a:pt x="2741" y="7"/>
                </a:lnTo>
                <a:lnTo>
                  <a:pt x="2882" y="264"/>
                </a:lnTo>
                <a:lnTo>
                  <a:pt x="2882" y="264"/>
                </a:lnTo>
                <a:lnTo>
                  <a:pt x="2920" y="332"/>
                </a:lnTo>
                <a:lnTo>
                  <a:pt x="2921" y="333"/>
                </a:lnTo>
                <a:lnTo>
                  <a:pt x="2921" y="336"/>
                </a:lnTo>
                <a:lnTo>
                  <a:pt x="2921" y="1373"/>
                </a:lnTo>
                <a:lnTo>
                  <a:pt x="3257" y="1221"/>
                </a:lnTo>
                <a:lnTo>
                  <a:pt x="3620" y="1221"/>
                </a:lnTo>
                <a:lnTo>
                  <a:pt x="3620" y="960"/>
                </a:lnTo>
                <a:lnTo>
                  <a:pt x="3936" y="848"/>
                </a:lnTo>
                <a:lnTo>
                  <a:pt x="3939" y="848"/>
                </a:lnTo>
                <a:lnTo>
                  <a:pt x="4279" y="898"/>
                </a:lnTo>
                <a:lnTo>
                  <a:pt x="4279" y="291"/>
                </a:lnTo>
                <a:lnTo>
                  <a:pt x="4285" y="289"/>
                </a:lnTo>
                <a:lnTo>
                  <a:pt x="4782" y="160"/>
                </a:lnTo>
                <a:lnTo>
                  <a:pt x="4863" y="242"/>
                </a:lnTo>
                <a:lnTo>
                  <a:pt x="4863" y="1318"/>
                </a:lnTo>
                <a:lnTo>
                  <a:pt x="5019" y="1246"/>
                </a:lnTo>
                <a:lnTo>
                  <a:pt x="5081" y="1269"/>
                </a:lnTo>
                <a:lnTo>
                  <a:pt x="5145" y="1246"/>
                </a:lnTo>
                <a:lnTo>
                  <a:pt x="5459" y="1389"/>
                </a:lnTo>
                <a:lnTo>
                  <a:pt x="5459" y="2207"/>
                </a:lnTo>
                <a:lnTo>
                  <a:pt x="5530" y="2207"/>
                </a:lnTo>
                <a:lnTo>
                  <a:pt x="5530" y="1885"/>
                </a:lnTo>
                <a:lnTo>
                  <a:pt x="5752" y="1835"/>
                </a:lnTo>
                <a:lnTo>
                  <a:pt x="5752" y="919"/>
                </a:lnTo>
                <a:lnTo>
                  <a:pt x="5989" y="883"/>
                </a:lnTo>
                <a:lnTo>
                  <a:pt x="5989" y="749"/>
                </a:lnTo>
                <a:lnTo>
                  <a:pt x="6221" y="590"/>
                </a:lnTo>
                <a:lnTo>
                  <a:pt x="6694" y="645"/>
                </a:lnTo>
                <a:lnTo>
                  <a:pt x="6694" y="1221"/>
                </a:lnTo>
                <a:lnTo>
                  <a:pt x="6906" y="1221"/>
                </a:lnTo>
                <a:lnTo>
                  <a:pt x="6909" y="1222"/>
                </a:lnTo>
                <a:lnTo>
                  <a:pt x="7243" y="1373"/>
                </a:lnTo>
                <a:lnTo>
                  <a:pt x="7243" y="333"/>
                </a:lnTo>
                <a:lnTo>
                  <a:pt x="7244" y="332"/>
                </a:lnTo>
                <a:lnTo>
                  <a:pt x="7244" y="332"/>
                </a:lnTo>
                <a:lnTo>
                  <a:pt x="7246" y="328"/>
                </a:lnTo>
                <a:lnTo>
                  <a:pt x="7251" y="327"/>
                </a:lnTo>
                <a:lnTo>
                  <a:pt x="7260" y="326"/>
                </a:lnTo>
                <a:lnTo>
                  <a:pt x="7278" y="326"/>
                </a:lnTo>
                <a:lnTo>
                  <a:pt x="7278" y="326"/>
                </a:lnTo>
                <a:lnTo>
                  <a:pt x="7351" y="323"/>
                </a:lnTo>
                <a:lnTo>
                  <a:pt x="7351" y="323"/>
                </a:lnTo>
                <a:lnTo>
                  <a:pt x="7567" y="318"/>
                </a:lnTo>
                <a:lnTo>
                  <a:pt x="7567" y="318"/>
                </a:lnTo>
                <a:lnTo>
                  <a:pt x="7882" y="312"/>
                </a:lnTo>
                <a:lnTo>
                  <a:pt x="7888" y="311"/>
                </a:lnTo>
                <a:lnTo>
                  <a:pt x="8145" y="681"/>
                </a:lnTo>
                <a:lnTo>
                  <a:pt x="8199" y="735"/>
                </a:lnTo>
                <a:lnTo>
                  <a:pt x="8199" y="1371"/>
                </a:lnTo>
                <a:lnTo>
                  <a:pt x="8206" y="1377"/>
                </a:lnTo>
                <a:lnTo>
                  <a:pt x="8550" y="1221"/>
                </a:lnTo>
                <a:lnTo>
                  <a:pt x="8762" y="1221"/>
                </a:lnTo>
                <a:lnTo>
                  <a:pt x="8762" y="645"/>
                </a:lnTo>
                <a:lnTo>
                  <a:pt x="9236" y="590"/>
                </a:lnTo>
                <a:lnTo>
                  <a:pt x="9467" y="749"/>
                </a:lnTo>
                <a:lnTo>
                  <a:pt x="9467" y="883"/>
                </a:lnTo>
                <a:lnTo>
                  <a:pt x="9704" y="919"/>
                </a:lnTo>
                <a:lnTo>
                  <a:pt x="9704" y="1835"/>
                </a:lnTo>
                <a:lnTo>
                  <a:pt x="9927" y="1885"/>
                </a:lnTo>
                <a:lnTo>
                  <a:pt x="9927" y="2207"/>
                </a:lnTo>
                <a:lnTo>
                  <a:pt x="9997" y="2207"/>
                </a:lnTo>
                <a:lnTo>
                  <a:pt x="9997" y="1389"/>
                </a:lnTo>
                <a:lnTo>
                  <a:pt x="10312" y="1246"/>
                </a:lnTo>
                <a:lnTo>
                  <a:pt x="10375" y="1269"/>
                </a:lnTo>
                <a:lnTo>
                  <a:pt x="10437" y="1246"/>
                </a:lnTo>
                <a:lnTo>
                  <a:pt x="10594" y="1318"/>
                </a:lnTo>
                <a:lnTo>
                  <a:pt x="10594" y="242"/>
                </a:lnTo>
                <a:lnTo>
                  <a:pt x="10674" y="160"/>
                </a:lnTo>
                <a:lnTo>
                  <a:pt x="11178" y="291"/>
                </a:lnTo>
                <a:lnTo>
                  <a:pt x="11178" y="898"/>
                </a:lnTo>
                <a:lnTo>
                  <a:pt x="11520" y="848"/>
                </a:lnTo>
                <a:lnTo>
                  <a:pt x="11520" y="866"/>
                </a:lnTo>
                <a:lnTo>
                  <a:pt x="11159" y="920"/>
                </a:lnTo>
                <a:lnTo>
                  <a:pt x="11159" y="305"/>
                </a:lnTo>
                <a:lnTo>
                  <a:pt x="10680" y="181"/>
                </a:lnTo>
                <a:lnTo>
                  <a:pt x="10612" y="249"/>
                </a:lnTo>
                <a:lnTo>
                  <a:pt x="10612" y="1347"/>
                </a:lnTo>
                <a:lnTo>
                  <a:pt x="10436" y="1266"/>
                </a:lnTo>
                <a:lnTo>
                  <a:pt x="10376" y="1289"/>
                </a:lnTo>
                <a:lnTo>
                  <a:pt x="10373" y="1289"/>
                </a:lnTo>
                <a:lnTo>
                  <a:pt x="10371" y="1288"/>
                </a:lnTo>
                <a:lnTo>
                  <a:pt x="10313" y="1266"/>
                </a:lnTo>
                <a:lnTo>
                  <a:pt x="10015" y="1402"/>
                </a:lnTo>
                <a:lnTo>
                  <a:pt x="10015" y="2226"/>
                </a:lnTo>
                <a:lnTo>
                  <a:pt x="9908" y="2226"/>
                </a:lnTo>
                <a:lnTo>
                  <a:pt x="9908" y="1900"/>
                </a:lnTo>
                <a:lnTo>
                  <a:pt x="9686" y="1850"/>
                </a:lnTo>
                <a:lnTo>
                  <a:pt x="9686" y="934"/>
                </a:lnTo>
                <a:lnTo>
                  <a:pt x="9449" y="900"/>
                </a:lnTo>
                <a:lnTo>
                  <a:pt x="9449" y="759"/>
                </a:lnTo>
                <a:lnTo>
                  <a:pt x="9231" y="609"/>
                </a:lnTo>
                <a:lnTo>
                  <a:pt x="8781" y="662"/>
                </a:lnTo>
                <a:lnTo>
                  <a:pt x="8781" y="1239"/>
                </a:lnTo>
                <a:lnTo>
                  <a:pt x="8554" y="1239"/>
                </a:lnTo>
                <a:lnTo>
                  <a:pt x="8203" y="1397"/>
                </a:lnTo>
                <a:lnTo>
                  <a:pt x="8180" y="1380"/>
                </a:lnTo>
                <a:lnTo>
                  <a:pt x="8180" y="742"/>
                </a:lnTo>
                <a:lnTo>
                  <a:pt x="8130" y="692"/>
                </a:lnTo>
                <a:lnTo>
                  <a:pt x="7879" y="330"/>
                </a:lnTo>
                <a:lnTo>
                  <a:pt x="7879" y="330"/>
                </a:lnTo>
                <a:lnTo>
                  <a:pt x="7532" y="337"/>
                </a:lnTo>
                <a:lnTo>
                  <a:pt x="7360" y="342"/>
                </a:lnTo>
                <a:lnTo>
                  <a:pt x="7261" y="344"/>
                </a:lnTo>
                <a:lnTo>
                  <a:pt x="7261" y="1402"/>
                </a:lnTo>
                <a:lnTo>
                  <a:pt x="6903" y="1239"/>
                </a:lnTo>
                <a:lnTo>
                  <a:pt x="6676" y="1239"/>
                </a:lnTo>
                <a:lnTo>
                  <a:pt x="6676" y="662"/>
                </a:lnTo>
                <a:lnTo>
                  <a:pt x="6225" y="609"/>
                </a:lnTo>
                <a:lnTo>
                  <a:pt x="6008" y="759"/>
                </a:lnTo>
                <a:lnTo>
                  <a:pt x="6008" y="900"/>
                </a:lnTo>
                <a:lnTo>
                  <a:pt x="5770" y="934"/>
                </a:lnTo>
                <a:lnTo>
                  <a:pt x="5770" y="1850"/>
                </a:lnTo>
                <a:lnTo>
                  <a:pt x="5548" y="1900"/>
                </a:lnTo>
                <a:lnTo>
                  <a:pt x="5548" y="2226"/>
                </a:lnTo>
                <a:lnTo>
                  <a:pt x="5441" y="2226"/>
                </a:lnTo>
                <a:lnTo>
                  <a:pt x="5441" y="1402"/>
                </a:lnTo>
                <a:lnTo>
                  <a:pt x="5144" y="1266"/>
                </a:lnTo>
                <a:lnTo>
                  <a:pt x="5083" y="1289"/>
                </a:lnTo>
                <a:lnTo>
                  <a:pt x="5079" y="1288"/>
                </a:lnTo>
                <a:lnTo>
                  <a:pt x="5020" y="1266"/>
                </a:lnTo>
                <a:lnTo>
                  <a:pt x="4844" y="1347"/>
                </a:lnTo>
                <a:lnTo>
                  <a:pt x="4844" y="249"/>
                </a:lnTo>
                <a:lnTo>
                  <a:pt x="4776" y="181"/>
                </a:lnTo>
                <a:lnTo>
                  <a:pt x="4297" y="305"/>
                </a:lnTo>
                <a:lnTo>
                  <a:pt x="4297" y="920"/>
                </a:lnTo>
                <a:lnTo>
                  <a:pt x="3939" y="866"/>
                </a:lnTo>
                <a:lnTo>
                  <a:pt x="3638" y="972"/>
                </a:lnTo>
                <a:lnTo>
                  <a:pt x="3638" y="1239"/>
                </a:lnTo>
                <a:lnTo>
                  <a:pt x="3261" y="1239"/>
                </a:lnTo>
                <a:lnTo>
                  <a:pt x="2903" y="1402"/>
                </a:lnTo>
                <a:lnTo>
                  <a:pt x="2903" y="338"/>
                </a:lnTo>
                <a:lnTo>
                  <a:pt x="2903" y="338"/>
                </a:lnTo>
                <a:lnTo>
                  <a:pt x="2866" y="273"/>
                </a:lnTo>
                <a:lnTo>
                  <a:pt x="2866" y="273"/>
                </a:lnTo>
                <a:lnTo>
                  <a:pt x="2729" y="24"/>
                </a:lnTo>
                <a:lnTo>
                  <a:pt x="2222" y="234"/>
                </a:lnTo>
                <a:lnTo>
                  <a:pt x="2036" y="454"/>
                </a:lnTo>
                <a:lnTo>
                  <a:pt x="2036" y="690"/>
                </a:lnTo>
                <a:lnTo>
                  <a:pt x="1984" y="742"/>
                </a:lnTo>
                <a:lnTo>
                  <a:pt x="1984" y="2092"/>
                </a:lnTo>
                <a:lnTo>
                  <a:pt x="1877" y="2175"/>
                </a:lnTo>
                <a:lnTo>
                  <a:pt x="1877" y="2268"/>
                </a:lnTo>
                <a:lnTo>
                  <a:pt x="1737" y="2268"/>
                </a:lnTo>
                <a:lnTo>
                  <a:pt x="1737" y="1609"/>
                </a:lnTo>
                <a:lnTo>
                  <a:pt x="1382" y="1609"/>
                </a:lnTo>
                <a:lnTo>
                  <a:pt x="1382" y="662"/>
                </a:lnTo>
                <a:lnTo>
                  <a:pt x="933" y="609"/>
                </a:lnTo>
                <a:lnTo>
                  <a:pt x="668" y="791"/>
                </a:lnTo>
                <a:lnTo>
                  <a:pt x="668" y="1312"/>
                </a:lnTo>
                <a:lnTo>
                  <a:pt x="410" y="1266"/>
                </a:lnTo>
                <a:lnTo>
                  <a:pt x="244" y="1431"/>
                </a:lnTo>
                <a:lnTo>
                  <a:pt x="244" y="2615"/>
                </a:lnTo>
                <a:lnTo>
                  <a:pt x="182" y="2594"/>
                </a:lnTo>
                <a:lnTo>
                  <a:pt x="84" y="2594"/>
                </a:lnTo>
                <a:lnTo>
                  <a:pt x="0" y="2636"/>
                </a:lnTo>
                <a:close/>
              </a:path>
            </a:pathLst>
          </a:custGeom>
          <a:solidFill>
            <a:srgbClr val="E7E9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userDrawn="1">
            <p:ph type="title" hasCustomPrompt="1"/>
          </p:nvPr>
        </p:nvSpPr>
        <p:spPr/>
        <p:txBody>
          <a:bodyPr/>
          <a:lstStyle>
            <a:lvl1pPr>
              <a:defRPr baseline="0"/>
            </a:lvl1pPr>
          </a:lstStyle>
          <a:p>
            <a:r>
              <a:rPr lang="en-US" noProof="0" dirty="0" smtClean="0"/>
              <a:t>Hanging Light Standout</a:t>
            </a:r>
            <a:endParaRPr lang="en-US" noProof="0" dirty="0"/>
          </a:p>
        </p:txBody>
      </p:sp>
      <p:sp>
        <p:nvSpPr>
          <p:cNvPr id="3" name="Date Placeholder 2"/>
          <p:cNvSpPr>
            <a:spLocks noGrp="1"/>
          </p:cNvSpPr>
          <p:nvPr userDrawn="1">
            <p:ph type="dt" sz="half" idx="10"/>
          </p:nvPr>
        </p:nvSpPr>
        <p:spPr/>
        <p:txBody>
          <a:bodyPr/>
          <a:lstStyle>
            <a:lvl1pPr>
              <a:defRPr>
                <a:solidFill>
                  <a:schemeClr val="bg1">
                    <a:lumMod val="65000"/>
                  </a:schemeClr>
                </a:solidFill>
              </a:defRPr>
            </a:lvl1pPr>
          </a:lstStyle>
          <a:p>
            <a:fld id="{FFF30096-E2FA-4C53-8FFA-C198FACBBC31}" type="datetimeFigureOut">
              <a:rPr lang="en-US" smtClean="0"/>
              <a:pPr/>
              <a:t>2/16/2022</a:t>
            </a:fld>
            <a:endParaRPr lang="en-US" dirty="0"/>
          </a:p>
        </p:txBody>
      </p:sp>
      <p:sp>
        <p:nvSpPr>
          <p:cNvPr id="4" name="Footer Placeholder 3"/>
          <p:cNvSpPr>
            <a:spLocks noGrp="1"/>
          </p:cNvSpPr>
          <p:nvPr userDrawn="1">
            <p:ph type="ftr" sz="quarter" idx="11"/>
          </p:nvPr>
        </p:nvSpPr>
        <p:spPr/>
        <p:txBody>
          <a:bodyPr/>
          <a:lstStyle>
            <a:lvl1pPr>
              <a:defRPr>
                <a:solidFill>
                  <a:schemeClr val="bg1">
                    <a:lumMod val="65000"/>
                  </a:schemeClr>
                </a:solidFill>
              </a:defRPr>
            </a:lvl1pPr>
          </a:lstStyle>
          <a:p>
            <a:endParaRPr lang="en-US" dirty="0"/>
          </a:p>
        </p:txBody>
      </p:sp>
      <p:sp>
        <p:nvSpPr>
          <p:cNvPr id="5" name="Slide Number Placeholder 4"/>
          <p:cNvSpPr>
            <a:spLocks noGrp="1"/>
          </p:cNvSpPr>
          <p:nvPr userDrawn="1">
            <p:ph type="sldNum" sz="quarter" idx="12"/>
          </p:nvPr>
        </p:nvSpPr>
        <p:spPr/>
        <p:txBody>
          <a:bodyPr/>
          <a:lstStyle>
            <a:lvl1pPr>
              <a:defRPr>
                <a:solidFill>
                  <a:schemeClr val="bg1">
                    <a:lumMod val="65000"/>
                  </a:schemeClr>
                </a:solidFill>
              </a:defRPr>
            </a:lvl1pPr>
          </a:lstStyle>
          <a:p>
            <a:fld id="{BE6EB2CE-F8EE-47A0-A8D1-750600A29654}" type="slidenum">
              <a:rPr lang="en-US" smtClean="0"/>
              <a:pPr/>
              <a:t>‹#›</a:t>
            </a:fld>
            <a:endParaRPr lang="en-US" dirty="0"/>
          </a:p>
        </p:txBody>
      </p:sp>
      <p:grpSp>
        <p:nvGrpSpPr>
          <p:cNvPr id="8" name="Group 7"/>
          <p:cNvGrpSpPr/>
          <p:nvPr userDrawn="1"/>
        </p:nvGrpSpPr>
        <p:grpSpPr>
          <a:xfrm>
            <a:off x="1209377" y="649208"/>
            <a:ext cx="949325" cy="2750406"/>
            <a:chOff x="788997" y="839441"/>
            <a:chExt cx="949325" cy="2750406"/>
          </a:xfrm>
        </p:grpSpPr>
        <p:grpSp>
          <p:nvGrpSpPr>
            <p:cNvPr id="7" name="Group 6"/>
            <p:cNvGrpSpPr/>
            <p:nvPr userDrawn="1"/>
          </p:nvGrpSpPr>
          <p:grpSpPr>
            <a:xfrm>
              <a:off x="788997" y="1992821"/>
              <a:ext cx="949325" cy="1597026"/>
              <a:chOff x="3275856" y="2671786"/>
              <a:chExt cx="949325" cy="1597026"/>
            </a:xfrm>
          </p:grpSpPr>
          <p:sp>
            <p:nvSpPr>
              <p:cNvPr id="62" name="Freeform 101"/>
              <p:cNvSpPr>
                <a:spLocks/>
              </p:cNvSpPr>
              <p:nvPr/>
            </p:nvSpPr>
            <p:spPr bwMode="auto">
              <a:xfrm>
                <a:off x="3572718" y="2671786"/>
                <a:ext cx="357188" cy="193675"/>
              </a:xfrm>
              <a:custGeom>
                <a:avLst/>
                <a:gdLst>
                  <a:gd name="T0" fmla="*/ 275 w 391"/>
                  <a:gd name="T1" fmla="*/ 49 h 211"/>
                  <a:gd name="T2" fmla="*/ 244 w 391"/>
                  <a:gd name="T3" fmla="*/ 49 h 211"/>
                  <a:gd name="T4" fmla="*/ 195 w 391"/>
                  <a:gd name="T5" fmla="*/ 0 h 211"/>
                  <a:gd name="T6" fmla="*/ 146 w 391"/>
                  <a:gd name="T7" fmla="*/ 49 h 211"/>
                  <a:gd name="T8" fmla="*/ 116 w 391"/>
                  <a:gd name="T9" fmla="*/ 49 h 211"/>
                  <a:gd name="T10" fmla="*/ 0 w 391"/>
                  <a:gd name="T11" fmla="*/ 165 h 211"/>
                  <a:gd name="T12" fmla="*/ 0 w 391"/>
                  <a:gd name="T13" fmla="*/ 211 h 211"/>
                  <a:gd name="T14" fmla="*/ 391 w 391"/>
                  <a:gd name="T15" fmla="*/ 211 h 211"/>
                  <a:gd name="T16" fmla="*/ 391 w 391"/>
                  <a:gd name="T17" fmla="*/ 165 h 211"/>
                  <a:gd name="T18" fmla="*/ 275 w 391"/>
                  <a:gd name="T19" fmla="*/ 4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1" h="211">
                    <a:moveTo>
                      <a:pt x="275" y="49"/>
                    </a:moveTo>
                    <a:cubicBezTo>
                      <a:pt x="244" y="49"/>
                      <a:pt x="244" y="49"/>
                      <a:pt x="244" y="49"/>
                    </a:cubicBezTo>
                    <a:cubicBezTo>
                      <a:pt x="244" y="22"/>
                      <a:pt x="222" y="0"/>
                      <a:pt x="195" y="0"/>
                    </a:cubicBezTo>
                    <a:cubicBezTo>
                      <a:pt x="168" y="0"/>
                      <a:pt x="146" y="22"/>
                      <a:pt x="146" y="49"/>
                    </a:cubicBezTo>
                    <a:cubicBezTo>
                      <a:pt x="116" y="49"/>
                      <a:pt x="116" y="49"/>
                      <a:pt x="116" y="49"/>
                    </a:cubicBezTo>
                    <a:cubicBezTo>
                      <a:pt x="52" y="49"/>
                      <a:pt x="0" y="101"/>
                      <a:pt x="0" y="165"/>
                    </a:cubicBezTo>
                    <a:cubicBezTo>
                      <a:pt x="0" y="211"/>
                      <a:pt x="0" y="211"/>
                      <a:pt x="0" y="211"/>
                    </a:cubicBezTo>
                    <a:cubicBezTo>
                      <a:pt x="391" y="211"/>
                      <a:pt x="391" y="211"/>
                      <a:pt x="391" y="211"/>
                    </a:cubicBezTo>
                    <a:cubicBezTo>
                      <a:pt x="391" y="165"/>
                      <a:pt x="391" y="165"/>
                      <a:pt x="391" y="165"/>
                    </a:cubicBezTo>
                    <a:cubicBezTo>
                      <a:pt x="391" y="101"/>
                      <a:pt x="339" y="49"/>
                      <a:pt x="275" y="49"/>
                    </a:cubicBezTo>
                    <a:close/>
                  </a:path>
                </a:pathLst>
              </a:cu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3" name="Rectangle 102"/>
              <p:cNvSpPr>
                <a:spLocks noChangeArrowheads="1"/>
              </p:cNvSpPr>
              <p:nvPr/>
            </p:nvSpPr>
            <p:spPr bwMode="auto">
              <a:xfrm>
                <a:off x="3572718" y="2889274"/>
                <a:ext cx="357188" cy="2222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4" name="Rectangle 103"/>
              <p:cNvSpPr>
                <a:spLocks noChangeArrowheads="1"/>
              </p:cNvSpPr>
              <p:nvPr/>
            </p:nvSpPr>
            <p:spPr bwMode="auto">
              <a:xfrm>
                <a:off x="3572718" y="2936899"/>
                <a:ext cx="357188" cy="2222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5" name="Rectangle 104"/>
              <p:cNvSpPr>
                <a:spLocks noChangeArrowheads="1"/>
              </p:cNvSpPr>
              <p:nvPr/>
            </p:nvSpPr>
            <p:spPr bwMode="auto">
              <a:xfrm>
                <a:off x="3572718" y="2984524"/>
                <a:ext cx="357188" cy="2222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6" name="Freeform 105"/>
              <p:cNvSpPr>
                <a:spLocks/>
              </p:cNvSpPr>
              <p:nvPr/>
            </p:nvSpPr>
            <p:spPr bwMode="auto">
              <a:xfrm>
                <a:off x="3275856" y="3035324"/>
                <a:ext cx="949325" cy="1233488"/>
              </a:xfrm>
              <a:custGeom>
                <a:avLst/>
                <a:gdLst>
                  <a:gd name="T0" fmla="*/ 519 w 1039"/>
                  <a:gd name="T1" fmla="*/ 1351 h 1351"/>
                  <a:gd name="T2" fmla="*/ 0 w 1039"/>
                  <a:gd name="T3" fmla="*/ 831 h 1351"/>
                  <a:gd name="T4" fmla="*/ 281 w 1039"/>
                  <a:gd name="T5" fmla="*/ 75 h 1351"/>
                  <a:gd name="T6" fmla="*/ 281 w 1039"/>
                  <a:gd name="T7" fmla="*/ 74 h 1351"/>
                  <a:gd name="T8" fmla="*/ 355 w 1039"/>
                  <a:gd name="T9" fmla="*/ 0 h 1351"/>
                  <a:gd name="T10" fmla="*/ 683 w 1039"/>
                  <a:gd name="T11" fmla="*/ 0 h 1351"/>
                  <a:gd name="T12" fmla="*/ 757 w 1039"/>
                  <a:gd name="T13" fmla="*/ 74 h 1351"/>
                  <a:gd name="T14" fmla="*/ 757 w 1039"/>
                  <a:gd name="T15" fmla="*/ 75 h 1351"/>
                  <a:gd name="T16" fmla="*/ 1039 w 1039"/>
                  <a:gd name="T17" fmla="*/ 831 h 1351"/>
                  <a:gd name="T18" fmla="*/ 519 w 1039"/>
                  <a:gd name="T19" fmla="*/ 1351 h 1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9" h="1351">
                    <a:moveTo>
                      <a:pt x="519" y="1351"/>
                    </a:moveTo>
                    <a:cubicBezTo>
                      <a:pt x="232" y="1351"/>
                      <a:pt x="0" y="1118"/>
                      <a:pt x="0" y="831"/>
                    </a:cubicBezTo>
                    <a:cubicBezTo>
                      <a:pt x="0" y="565"/>
                      <a:pt x="281" y="268"/>
                      <a:pt x="281" y="75"/>
                    </a:cubicBezTo>
                    <a:cubicBezTo>
                      <a:pt x="281" y="74"/>
                      <a:pt x="281" y="74"/>
                      <a:pt x="281" y="74"/>
                    </a:cubicBezTo>
                    <a:cubicBezTo>
                      <a:pt x="281" y="33"/>
                      <a:pt x="314" y="0"/>
                      <a:pt x="355" y="0"/>
                    </a:cubicBezTo>
                    <a:cubicBezTo>
                      <a:pt x="683" y="0"/>
                      <a:pt x="683" y="0"/>
                      <a:pt x="683" y="0"/>
                    </a:cubicBezTo>
                    <a:cubicBezTo>
                      <a:pt x="724" y="0"/>
                      <a:pt x="757" y="33"/>
                      <a:pt x="757" y="74"/>
                    </a:cubicBezTo>
                    <a:cubicBezTo>
                      <a:pt x="757" y="74"/>
                      <a:pt x="757" y="74"/>
                      <a:pt x="757" y="75"/>
                    </a:cubicBezTo>
                    <a:cubicBezTo>
                      <a:pt x="757" y="268"/>
                      <a:pt x="1039" y="565"/>
                      <a:pt x="1039" y="831"/>
                    </a:cubicBezTo>
                    <a:cubicBezTo>
                      <a:pt x="1039" y="1118"/>
                      <a:pt x="806" y="1351"/>
                      <a:pt x="519" y="1351"/>
                    </a:cubicBezTo>
                    <a:close/>
                  </a:path>
                </a:pathLst>
              </a:custGeom>
              <a:solidFill>
                <a:srgbClr val="FED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07"/>
              <p:cNvSpPr>
                <a:spLocks/>
              </p:cNvSpPr>
              <p:nvPr/>
            </p:nvSpPr>
            <p:spPr bwMode="auto">
              <a:xfrm>
                <a:off x="3791793" y="3343299"/>
                <a:ext cx="134938" cy="436563"/>
              </a:xfrm>
              <a:custGeom>
                <a:avLst/>
                <a:gdLst>
                  <a:gd name="T0" fmla="*/ 9 w 149"/>
                  <a:gd name="T1" fmla="*/ 171 h 479"/>
                  <a:gd name="T2" fmla="*/ 13 w 149"/>
                  <a:gd name="T3" fmla="*/ 8 h 479"/>
                  <a:gd name="T4" fmla="*/ 18 w 149"/>
                  <a:gd name="T5" fmla="*/ 1 h 479"/>
                  <a:gd name="T6" fmla="*/ 19 w 149"/>
                  <a:gd name="T7" fmla="*/ 0 h 479"/>
                  <a:gd name="T8" fmla="*/ 25 w 149"/>
                  <a:gd name="T9" fmla="*/ 6 h 479"/>
                  <a:gd name="T10" fmla="*/ 22 w 149"/>
                  <a:gd name="T11" fmla="*/ 173 h 479"/>
                  <a:gd name="T12" fmla="*/ 13 w 149"/>
                  <a:gd name="T13" fmla="*/ 289 h 479"/>
                  <a:gd name="T14" fmla="*/ 132 w 149"/>
                  <a:gd name="T15" fmla="*/ 466 h 479"/>
                  <a:gd name="T16" fmla="*/ 149 w 149"/>
                  <a:gd name="T17" fmla="*/ 478 h 479"/>
                  <a:gd name="T18" fmla="*/ 141 w 149"/>
                  <a:gd name="T19" fmla="*/ 478 h 479"/>
                  <a:gd name="T20" fmla="*/ 129 w 149"/>
                  <a:gd name="T21" fmla="*/ 479 h 479"/>
                  <a:gd name="T22" fmla="*/ 116 w 149"/>
                  <a:gd name="T23" fmla="*/ 469 h 479"/>
                  <a:gd name="T24" fmla="*/ 0 w 149"/>
                  <a:gd name="T25" fmla="*/ 289 h 479"/>
                  <a:gd name="T26" fmla="*/ 9 w 149"/>
                  <a:gd name="T27" fmla="*/ 171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9" h="479">
                    <a:moveTo>
                      <a:pt x="9" y="171"/>
                    </a:moveTo>
                    <a:cubicBezTo>
                      <a:pt x="16" y="117"/>
                      <a:pt x="22" y="66"/>
                      <a:pt x="13" y="8"/>
                    </a:cubicBezTo>
                    <a:cubicBezTo>
                      <a:pt x="13" y="4"/>
                      <a:pt x="15" y="1"/>
                      <a:pt x="18" y="1"/>
                    </a:cubicBezTo>
                    <a:cubicBezTo>
                      <a:pt x="19" y="0"/>
                      <a:pt x="19" y="0"/>
                      <a:pt x="19" y="0"/>
                    </a:cubicBezTo>
                    <a:cubicBezTo>
                      <a:pt x="22" y="0"/>
                      <a:pt x="25" y="3"/>
                      <a:pt x="25" y="6"/>
                    </a:cubicBezTo>
                    <a:cubicBezTo>
                      <a:pt x="34" y="66"/>
                      <a:pt x="28" y="118"/>
                      <a:pt x="22" y="173"/>
                    </a:cubicBezTo>
                    <a:cubicBezTo>
                      <a:pt x="17" y="210"/>
                      <a:pt x="13" y="247"/>
                      <a:pt x="13" y="289"/>
                    </a:cubicBezTo>
                    <a:cubicBezTo>
                      <a:pt x="13" y="366"/>
                      <a:pt x="93" y="436"/>
                      <a:pt x="132" y="466"/>
                    </a:cubicBezTo>
                    <a:cubicBezTo>
                      <a:pt x="140" y="471"/>
                      <a:pt x="145" y="476"/>
                      <a:pt x="149" y="478"/>
                    </a:cubicBezTo>
                    <a:cubicBezTo>
                      <a:pt x="146" y="478"/>
                      <a:pt x="144" y="478"/>
                      <a:pt x="141" y="478"/>
                    </a:cubicBezTo>
                    <a:cubicBezTo>
                      <a:pt x="137" y="478"/>
                      <a:pt x="133" y="478"/>
                      <a:pt x="129" y="479"/>
                    </a:cubicBezTo>
                    <a:cubicBezTo>
                      <a:pt x="125" y="476"/>
                      <a:pt x="121" y="473"/>
                      <a:pt x="116" y="469"/>
                    </a:cubicBezTo>
                    <a:cubicBezTo>
                      <a:pt x="74" y="436"/>
                      <a:pt x="0" y="367"/>
                      <a:pt x="0" y="289"/>
                    </a:cubicBezTo>
                    <a:cubicBezTo>
                      <a:pt x="0" y="247"/>
                      <a:pt x="5" y="208"/>
                      <a:pt x="9" y="1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8"/>
              <p:cNvSpPr>
                <a:spLocks/>
              </p:cNvSpPr>
              <p:nvPr/>
            </p:nvSpPr>
            <p:spPr bwMode="auto">
              <a:xfrm>
                <a:off x="3574306" y="3343299"/>
                <a:ext cx="134938" cy="436563"/>
              </a:xfrm>
              <a:custGeom>
                <a:avLst/>
                <a:gdLst>
                  <a:gd name="T0" fmla="*/ 0 w 148"/>
                  <a:gd name="T1" fmla="*/ 478 h 479"/>
                  <a:gd name="T2" fmla="*/ 16 w 148"/>
                  <a:gd name="T3" fmla="*/ 466 h 479"/>
                  <a:gd name="T4" fmla="*/ 136 w 148"/>
                  <a:gd name="T5" fmla="*/ 289 h 479"/>
                  <a:gd name="T6" fmla="*/ 127 w 148"/>
                  <a:gd name="T7" fmla="*/ 173 h 479"/>
                  <a:gd name="T8" fmla="*/ 123 w 148"/>
                  <a:gd name="T9" fmla="*/ 6 h 479"/>
                  <a:gd name="T10" fmla="*/ 129 w 148"/>
                  <a:gd name="T11" fmla="*/ 0 h 479"/>
                  <a:gd name="T12" fmla="*/ 130 w 148"/>
                  <a:gd name="T13" fmla="*/ 1 h 479"/>
                  <a:gd name="T14" fmla="*/ 135 w 148"/>
                  <a:gd name="T15" fmla="*/ 8 h 479"/>
                  <a:gd name="T16" fmla="*/ 139 w 148"/>
                  <a:gd name="T17" fmla="*/ 171 h 479"/>
                  <a:gd name="T18" fmla="*/ 148 w 148"/>
                  <a:gd name="T19" fmla="*/ 289 h 479"/>
                  <a:gd name="T20" fmla="*/ 32 w 148"/>
                  <a:gd name="T21" fmla="*/ 469 h 479"/>
                  <a:gd name="T22" fmla="*/ 20 w 148"/>
                  <a:gd name="T23" fmla="*/ 479 h 479"/>
                  <a:gd name="T24" fmla="*/ 7 w 148"/>
                  <a:gd name="T25" fmla="*/ 478 h 479"/>
                  <a:gd name="T26" fmla="*/ 0 w 148"/>
                  <a:gd name="T27" fmla="*/ 478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479">
                    <a:moveTo>
                      <a:pt x="0" y="478"/>
                    </a:moveTo>
                    <a:cubicBezTo>
                      <a:pt x="3" y="476"/>
                      <a:pt x="9" y="471"/>
                      <a:pt x="16" y="466"/>
                    </a:cubicBezTo>
                    <a:cubicBezTo>
                      <a:pt x="55" y="436"/>
                      <a:pt x="136" y="366"/>
                      <a:pt x="136" y="289"/>
                    </a:cubicBezTo>
                    <a:cubicBezTo>
                      <a:pt x="136" y="247"/>
                      <a:pt x="131" y="210"/>
                      <a:pt x="127" y="173"/>
                    </a:cubicBezTo>
                    <a:cubicBezTo>
                      <a:pt x="120" y="118"/>
                      <a:pt x="114" y="66"/>
                      <a:pt x="123" y="6"/>
                    </a:cubicBezTo>
                    <a:cubicBezTo>
                      <a:pt x="124" y="3"/>
                      <a:pt x="126" y="0"/>
                      <a:pt x="129" y="0"/>
                    </a:cubicBezTo>
                    <a:cubicBezTo>
                      <a:pt x="130" y="0"/>
                      <a:pt x="130" y="0"/>
                      <a:pt x="130" y="1"/>
                    </a:cubicBezTo>
                    <a:cubicBezTo>
                      <a:pt x="134" y="1"/>
                      <a:pt x="136" y="4"/>
                      <a:pt x="135" y="8"/>
                    </a:cubicBezTo>
                    <a:cubicBezTo>
                      <a:pt x="126" y="66"/>
                      <a:pt x="133" y="117"/>
                      <a:pt x="139" y="171"/>
                    </a:cubicBezTo>
                    <a:cubicBezTo>
                      <a:pt x="144" y="208"/>
                      <a:pt x="148" y="247"/>
                      <a:pt x="148" y="289"/>
                    </a:cubicBezTo>
                    <a:cubicBezTo>
                      <a:pt x="148" y="367"/>
                      <a:pt x="75" y="436"/>
                      <a:pt x="32" y="469"/>
                    </a:cubicBezTo>
                    <a:cubicBezTo>
                      <a:pt x="28" y="473"/>
                      <a:pt x="23" y="476"/>
                      <a:pt x="20" y="479"/>
                    </a:cubicBezTo>
                    <a:cubicBezTo>
                      <a:pt x="16" y="478"/>
                      <a:pt x="12" y="478"/>
                      <a:pt x="7" y="478"/>
                    </a:cubicBezTo>
                    <a:cubicBezTo>
                      <a:pt x="4" y="478"/>
                      <a:pt x="2" y="478"/>
                      <a:pt x="0" y="4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09"/>
              <p:cNvSpPr>
                <a:spLocks noEditPoints="1"/>
              </p:cNvSpPr>
              <p:nvPr/>
            </p:nvSpPr>
            <p:spPr bwMode="auto">
              <a:xfrm>
                <a:off x="3899743" y="3751286"/>
                <a:ext cx="95250" cy="60325"/>
              </a:xfrm>
              <a:custGeom>
                <a:avLst/>
                <a:gdLst>
                  <a:gd name="T0" fmla="*/ 53 w 105"/>
                  <a:gd name="T1" fmla="*/ 0 h 65"/>
                  <a:gd name="T2" fmla="*/ 105 w 105"/>
                  <a:gd name="T3" fmla="*/ 32 h 65"/>
                  <a:gd name="T4" fmla="*/ 53 w 105"/>
                  <a:gd name="T5" fmla="*/ 65 h 65"/>
                  <a:gd name="T6" fmla="*/ 0 w 105"/>
                  <a:gd name="T7" fmla="*/ 32 h 65"/>
                  <a:gd name="T8" fmla="*/ 53 w 105"/>
                  <a:gd name="T9" fmla="*/ 0 h 65"/>
                  <a:gd name="T10" fmla="*/ 53 w 105"/>
                  <a:gd name="T11" fmla="*/ 52 h 65"/>
                  <a:gd name="T12" fmla="*/ 93 w 105"/>
                  <a:gd name="T13" fmla="*/ 32 h 65"/>
                  <a:gd name="T14" fmla="*/ 53 w 105"/>
                  <a:gd name="T15" fmla="*/ 12 h 65"/>
                  <a:gd name="T16" fmla="*/ 13 w 105"/>
                  <a:gd name="T17" fmla="*/ 32 h 65"/>
                  <a:gd name="T18" fmla="*/ 53 w 105"/>
                  <a:gd name="T19"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3" y="0"/>
                    </a:moveTo>
                    <a:cubicBezTo>
                      <a:pt x="82" y="0"/>
                      <a:pt x="105" y="14"/>
                      <a:pt x="105" y="32"/>
                    </a:cubicBezTo>
                    <a:cubicBezTo>
                      <a:pt x="105" y="50"/>
                      <a:pt x="82" y="65"/>
                      <a:pt x="53" y="65"/>
                    </a:cubicBezTo>
                    <a:cubicBezTo>
                      <a:pt x="23" y="65"/>
                      <a:pt x="0" y="50"/>
                      <a:pt x="0" y="32"/>
                    </a:cubicBezTo>
                    <a:cubicBezTo>
                      <a:pt x="0" y="14"/>
                      <a:pt x="23" y="0"/>
                      <a:pt x="53" y="0"/>
                    </a:cubicBezTo>
                    <a:close/>
                    <a:moveTo>
                      <a:pt x="53" y="52"/>
                    </a:moveTo>
                    <a:cubicBezTo>
                      <a:pt x="77" y="52"/>
                      <a:pt x="93" y="42"/>
                      <a:pt x="93" y="32"/>
                    </a:cubicBezTo>
                    <a:cubicBezTo>
                      <a:pt x="93" y="23"/>
                      <a:pt x="77" y="12"/>
                      <a:pt x="53" y="12"/>
                    </a:cubicBezTo>
                    <a:cubicBezTo>
                      <a:pt x="29" y="12"/>
                      <a:pt x="13" y="23"/>
                      <a:pt x="13" y="32"/>
                    </a:cubicBezTo>
                    <a:cubicBezTo>
                      <a:pt x="13" y="42"/>
                      <a:pt x="29" y="52"/>
                      <a:pt x="5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10"/>
              <p:cNvSpPr>
                <a:spLocks noEditPoints="1"/>
              </p:cNvSpPr>
              <p:nvPr/>
            </p:nvSpPr>
            <p:spPr bwMode="auto">
              <a:xfrm>
                <a:off x="3872756" y="3767161"/>
                <a:ext cx="95250" cy="60325"/>
              </a:xfrm>
              <a:custGeom>
                <a:avLst/>
                <a:gdLst>
                  <a:gd name="T0" fmla="*/ 52 w 105"/>
                  <a:gd name="T1" fmla="*/ 65 h 65"/>
                  <a:gd name="T2" fmla="*/ 105 w 105"/>
                  <a:gd name="T3" fmla="*/ 33 h 65"/>
                  <a:gd name="T4" fmla="*/ 52 w 105"/>
                  <a:gd name="T5" fmla="*/ 0 h 65"/>
                  <a:gd name="T6" fmla="*/ 43 w 105"/>
                  <a:gd name="T7" fmla="*/ 1 h 65"/>
                  <a:gd name="T8" fmla="*/ 27 w 105"/>
                  <a:gd name="T9" fmla="*/ 4 h 65"/>
                  <a:gd name="T10" fmla="*/ 0 w 105"/>
                  <a:gd name="T11" fmla="*/ 33 h 65"/>
                  <a:gd name="T12" fmla="*/ 52 w 105"/>
                  <a:gd name="T13" fmla="*/ 65 h 65"/>
                  <a:gd name="T14" fmla="*/ 40 w 105"/>
                  <a:gd name="T15" fmla="*/ 14 h 65"/>
                  <a:gd name="T16" fmla="*/ 52 w 105"/>
                  <a:gd name="T17" fmla="*/ 13 h 65"/>
                  <a:gd name="T18" fmla="*/ 60 w 105"/>
                  <a:gd name="T19" fmla="*/ 13 h 65"/>
                  <a:gd name="T20" fmla="*/ 93 w 105"/>
                  <a:gd name="T21" fmla="*/ 33 h 65"/>
                  <a:gd name="T22" fmla="*/ 52 w 105"/>
                  <a:gd name="T23" fmla="*/ 53 h 65"/>
                  <a:gd name="T24" fmla="*/ 12 w 105"/>
                  <a:gd name="T25" fmla="*/ 33 h 65"/>
                  <a:gd name="T26" fmla="*/ 40 w 105"/>
                  <a:gd name="T27" fmla="*/ 1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65">
                    <a:moveTo>
                      <a:pt x="52" y="65"/>
                    </a:moveTo>
                    <a:cubicBezTo>
                      <a:pt x="82" y="65"/>
                      <a:pt x="105" y="51"/>
                      <a:pt x="105" y="33"/>
                    </a:cubicBezTo>
                    <a:cubicBezTo>
                      <a:pt x="105" y="15"/>
                      <a:pt x="82" y="0"/>
                      <a:pt x="52" y="0"/>
                    </a:cubicBezTo>
                    <a:cubicBezTo>
                      <a:pt x="49" y="0"/>
                      <a:pt x="46" y="1"/>
                      <a:pt x="43" y="1"/>
                    </a:cubicBezTo>
                    <a:cubicBezTo>
                      <a:pt x="37" y="1"/>
                      <a:pt x="32" y="3"/>
                      <a:pt x="27" y="4"/>
                    </a:cubicBezTo>
                    <a:cubicBezTo>
                      <a:pt x="11" y="10"/>
                      <a:pt x="0" y="20"/>
                      <a:pt x="0" y="33"/>
                    </a:cubicBezTo>
                    <a:cubicBezTo>
                      <a:pt x="0" y="51"/>
                      <a:pt x="23" y="65"/>
                      <a:pt x="52" y="65"/>
                    </a:cubicBezTo>
                    <a:close/>
                    <a:moveTo>
                      <a:pt x="40" y="14"/>
                    </a:moveTo>
                    <a:cubicBezTo>
                      <a:pt x="44" y="13"/>
                      <a:pt x="48" y="13"/>
                      <a:pt x="52" y="13"/>
                    </a:cubicBezTo>
                    <a:cubicBezTo>
                      <a:pt x="55" y="13"/>
                      <a:pt x="57" y="13"/>
                      <a:pt x="60" y="13"/>
                    </a:cubicBezTo>
                    <a:cubicBezTo>
                      <a:pt x="80" y="15"/>
                      <a:pt x="93" y="24"/>
                      <a:pt x="93" y="33"/>
                    </a:cubicBezTo>
                    <a:cubicBezTo>
                      <a:pt x="93" y="42"/>
                      <a:pt x="76" y="53"/>
                      <a:pt x="52" y="53"/>
                    </a:cubicBezTo>
                    <a:cubicBezTo>
                      <a:pt x="29" y="53"/>
                      <a:pt x="12" y="42"/>
                      <a:pt x="12" y="33"/>
                    </a:cubicBezTo>
                    <a:cubicBezTo>
                      <a:pt x="12" y="25"/>
                      <a:pt x="23" y="17"/>
                      <a:pt x="4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11"/>
              <p:cNvSpPr>
                <a:spLocks noEditPoints="1"/>
              </p:cNvSpPr>
              <p:nvPr/>
            </p:nvSpPr>
            <p:spPr bwMode="auto">
              <a:xfrm>
                <a:off x="3833068" y="3787799"/>
                <a:ext cx="95250" cy="60325"/>
              </a:xfrm>
              <a:custGeom>
                <a:avLst/>
                <a:gdLst>
                  <a:gd name="T0" fmla="*/ 53 w 105"/>
                  <a:gd name="T1" fmla="*/ 0 h 65"/>
                  <a:gd name="T2" fmla="*/ 105 w 105"/>
                  <a:gd name="T3" fmla="*/ 32 h 65"/>
                  <a:gd name="T4" fmla="*/ 53 w 105"/>
                  <a:gd name="T5" fmla="*/ 65 h 65"/>
                  <a:gd name="T6" fmla="*/ 0 w 105"/>
                  <a:gd name="T7" fmla="*/ 32 h 65"/>
                  <a:gd name="T8" fmla="*/ 53 w 105"/>
                  <a:gd name="T9" fmla="*/ 0 h 65"/>
                  <a:gd name="T10" fmla="*/ 53 w 105"/>
                  <a:gd name="T11" fmla="*/ 52 h 65"/>
                  <a:gd name="T12" fmla="*/ 93 w 105"/>
                  <a:gd name="T13" fmla="*/ 32 h 65"/>
                  <a:gd name="T14" fmla="*/ 53 w 105"/>
                  <a:gd name="T15" fmla="*/ 12 h 65"/>
                  <a:gd name="T16" fmla="*/ 12 w 105"/>
                  <a:gd name="T17" fmla="*/ 32 h 65"/>
                  <a:gd name="T18" fmla="*/ 53 w 105"/>
                  <a:gd name="T19"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3" y="0"/>
                    </a:moveTo>
                    <a:cubicBezTo>
                      <a:pt x="82" y="0"/>
                      <a:pt x="105" y="14"/>
                      <a:pt x="105" y="32"/>
                    </a:cubicBezTo>
                    <a:cubicBezTo>
                      <a:pt x="105" y="50"/>
                      <a:pt x="82" y="65"/>
                      <a:pt x="53" y="65"/>
                    </a:cubicBezTo>
                    <a:cubicBezTo>
                      <a:pt x="23" y="65"/>
                      <a:pt x="0" y="50"/>
                      <a:pt x="0" y="32"/>
                    </a:cubicBezTo>
                    <a:cubicBezTo>
                      <a:pt x="0" y="14"/>
                      <a:pt x="23" y="0"/>
                      <a:pt x="53" y="0"/>
                    </a:cubicBezTo>
                    <a:close/>
                    <a:moveTo>
                      <a:pt x="53" y="52"/>
                    </a:moveTo>
                    <a:cubicBezTo>
                      <a:pt x="76" y="52"/>
                      <a:pt x="93" y="42"/>
                      <a:pt x="93" y="32"/>
                    </a:cubicBezTo>
                    <a:cubicBezTo>
                      <a:pt x="93" y="22"/>
                      <a:pt x="76" y="12"/>
                      <a:pt x="53" y="12"/>
                    </a:cubicBezTo>
                    <a:cubicBezTo>
                      <a:pt x="29" y="12"/>
                      <a:pt x="12" y="22"/>
                      <a:pt x="12" y="32"/>
                    </a:cubicBezTo>
                    <a:cubicBezTo>
                      <a:pt x="12" y="42"/>
                      <a:pt x="29" y="52"/>
                      <a:pt x="5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12"/>
              <p:cNvSpPr>
                <a:spLocks noEditPoints="1"/>
              </p:cNvSpPr>
              <p:nvPr/>
            </p:nvSpPr>
            <p:spPr bwMode="auto">
              <a:xfrm>
                <a:off x="3783856" y="3806849"/>
                <a:ext cx="95250" cy="58738"/>
              </a:xfrm>
              <a:custGeom>
                <a:avLst/>
                <a:gdLst>
                  <a:gd name="T0" fmla="*/ 52 w 105"/>
                  <a:gd name="T1" fmla="*/ 0 h 65"/>
                  <a:gd name="T2" fmla="*/ 105 w 105"/>
                  <a:gd name="T3" fmla="*/ 33 h 65"/>
                  <a:gd name="T4" fmla="*/ 52 w 105"/>
                  <a:gd name="T5" fmla="*/ 65 h 65"/>
                  <a:gd name="T6" fmla="*/ 0 w 105"/>
                  <a:gd name="T7" fmla="*/ 33 h 65"/>
                  <a:gd name="T8" fmla="*/ 52 w 105"/>
                  <a:gd name="T9" fmla="*/ 0 h 65"/>
                  <a:gd name="T10" fmla="*/ 52 w 105"/>
                  <a:gd name="T11" fmla="*/ 53 h 65"/>
                  <a:gd name="T12" fmla="*/ 92 w 105"/>
                  <a:gd name="T13" fmla="*/ 33 h 65"/>
                  <a:gd name="T14" fmla="*/ 52 w 105"/>
                  <a:gd name="T15" fmla="*/ 12 h 65"/>
                  <a:gd name="T16" fmla="*/ 12 w 105"/>
                  <a:gd name="T17" fmla="*/ 33 h 65"/>
                  <a:gd name="T18" fmla="*/ 52 w 105"/>
                  <a:gd name="T19"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2" y="0"/>
                    </a:moveTo>
                    <a:cubicBezTo>
                      <a:pt x="82" y="0"/>
                      <a:pt x="105" y="14"/>
                      <a:pt x="105" y="33"/>
                    </a:cubicBezTo>
                    <a:cubicBezTo>
                      <a:pt x="105" y="51"/>
                      <a:pt x="82" y="65"/>
                      <a:pt x="52" y="65"/>
                    </a:cubicBezTo>
                    <a:cubicBezTo>
                      <a:pt x="23" y="65"/>
                      <a:pt x="0" y="51"/>
                      <a:pt x="0" y="33"/>
                    </a:cubicBezTo>
                    <a:cubicBezTo>
                      <a:pt x="0" y="14"/>
                      <a:pt x="23" y="0"/>
                      <a:pt x="52" y="0"/>
                    </a:cubicBezTo>
                    <a:close/>
                    <a:moveTo>
                      <a:pt x="52" y="53"/>
                    </a:moveTo>
                    <a:cubicBezTo>
                      <a:pt x="76" y="53"/>
                      <a:pt x="92" y="42"/>
                      <a:pt x="92" y="33"/>
                    </a:cubicBezTo>
                    <a:cubicBezTo>
                      <a:pt x="92" y="23"/>
                      <a:pt x="76" y="12"/>
                      <a:pt x="52" y="12"/>
                    </a:cubicBezTo>
                    <a:cubicBezTo>
                      <a:pt x="28" y="12"/>
                      <a:pt x="12" y="23"/>
                      <a:pt x="12" y="33"/>
                    </a:cubicBezTo>
                    <a:cubicBezTo>
                      <a:pt x="12" y="42"/>
                      <a:pt x="28" y="53"/>
                      <a:pt x="5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13"/>
              <p:cNvSpPr>
                <a:spLocks noEditPoints="1"/>
              </p:cNvSpPr>
              <p:nvPr/>
            </p:nvSpPr>
            <p:spPr bwMode="auto">
              <a:xfrm>
                <a:off x="3729881" y="3817961"/>
                <a:ext cx="96838" cy="60325"/>
              </a:xfrm>
              <a:custGeom>
                <a:avLst/>
                <a:gdLst>
                  <a:gd name="T0" fmla="*/ 52 w 105"/>
                  <a:gd name="T1" fmla="*/ 0 h 65"/>
                  <a:gd name="T2" fmla="*/ 105 w 105"/>
                  <a:gd name="T3" fmla="*/ 33 h 65"/>
                  <a:gd name="T4" fmla="*/ 52 w 105"/>
                  <a:gd name="T5" fmla="*/ 65 h 65"/>
                  <a:gd name="T6" fmla="*/ 0 w 105"/>
                  <a:gd name="T7" fmla="*/ 33 h 65"/>
                  <a:gd name="T8" fmla="*/ 52 w 105"/>
                  <a:gd name="T9" fmla="*/ 0 h 65"/>
                  <a:gd name="T10" fmla="*/ 52 w 105"/>
                  <a:gd name="T11" fmla="*/ 53 h 65"/>
                  <a:gd name="T12" fmla="*/ 93 w 105"/>
                  <a:gd name="T13" fmla="*/ 33 h 65"/>
                  <a:gd name="T14" fmla="*/ 52 w 105"/>
                  <a:gd name="T15" fmla="*/ 13 h 65"/>
                  <a:gd name="T16" fmla="*/ 12 w 105"/>
                  <a:gd name="T17" fmla="*/ 33 h 65"/>
                  <a:gd name="T18" fmla="*/ 52 w 105"/>
                  <a:gd name="T19"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2" y="0"/>
                    </a:moveTo>
                    <a:cubicBezTo>
                      <a:pt x="82" y="0"/>
                      <a:pt x="105" y="15"/>
                      <a:pt x="105" y="33"/>
                    </a:cubicBezTo>
                    <a:cubicBezTo>
                      <a:pt x="105" y="51"/>
                      <a:pt x="82" y="65"/>
                      <a:pt x="52" y="65"/>
                    </a:cubicBezTo>
                    <a:cubicBezTo>
                      <a:pt x="23" y="65"/>
                      <a:pt x="0" y="51"/>
                      <a:pt x="0" y="33"/>
                    </a:cubicBezTo>
                    <a:cubicBezTo>
                      <a:pt x="0" y="15"/>
                      <a:pt x="23" y="0"/>
                      <a:pt x="52" y="0"/>
                    </a:cubicBezTo>
                    <a:close/>
                    <a:moveTo>
                      <a:pt x="52" y="53"/>
                    </a:moveTo>
                    <a:cubicBezTo>
                      <a:pt x="76" y="53"/>
                      <a:pt x="93" y="42"/>
                      <a:pt x="93" y="33"/>
                    </a:cubicBezTo>
                    <a:cubicBezTo>
                      <a:pt x="93" y="23"/>
                      <a:pt x="76" y="13"/>
                      <a:pt x="52" y="13"/>
                    </a:cubicBezTo>
                    <a:cubicBezTo>
                      <a:pt x="28" y="13"/>
                      <a:pt x="12" y="23"/>
                      <a:pt x="12" y="33"/>
                    </a:cubicBezTo>
                    <a:cubicBezTo>
                      <a:pt x="12" y="42"/>
                      <a:pt x="28" y="53"/>
                      <a:pt x="5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14"/>
              <p:cNvSpPr>
                <a:spLocks noEditPoints="1"/>
              </p:cNvSpPr>
              <p:nvPr/>
            </p:nvSpPr>
            <p:spPr bwMode="auto">
              <a:xfrm>
                <a:off x="3675906" y="3817961"/>
                <a:ext cx="95250" cy="60325"/>
              </a:xfrm>
              <a:custGeom>
                <a:avLst/>
                <a:gdLst>
                  <a:gd name="T0" fmla="*/ 52 w 105"/>
                  <a:gd name="T1" fmla="*/ 0 h 65"/>
                  <a:gd name="T2" fmla="*/ 105 w 105"/>
                  <a:gd name="T3" fmla="*/ 33 h 65"/>
                  <a:gd name="T4" fmla="*/ 52 w 105"/>
                  <a:gd name="T5" fmla="*/ 65 h 65"/>
                  <a:gd name="T6" fmla="*/ 0 w 105"/>
                  <a:gd name="T7" fmla="*/ 33 h 65"/>
                  <a:gd name="T8" fmla="*/ 52 w 105"/>
                  <a:gd name="T9" fmla="*/ 0 h 65"/>
                  <a:gd name="T10" fmla="*/ 52 w 105"/>
                  <a:gd name="T11" fmla="*/ 53 h 65"/>
                  <a:gd name="T12" fmla="*/ 92 w 105"/>
                  <a:gd name="T13" fmla="*/ 33 h 65"/>
                  <a:gd name="T14" fmla="*/ 52 w 105"/>
                  <a:gd name="T15" fmla="*/ 13 h 65"/>
                  <a:gd name="T16" fmla="*/ 12 w 105"/>
                  <a:gd name="T17" fmla="*/ 33 h 65"/>
                  <a:gd name="T18" fmla="*/ 52 w 105"/>
                  <a:gd name="T19"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2" y="0"/>
                    </a:moveTo>
                    <a:cubicBezTo>
                      <a:pt x="82" y="0"/>
                      <a:pt x="105" y="15"/>
                      <a:pt x="105" y="33"/>
                    </a:cubicBezTo>
                    <a:cubicBezTo>
                      <a:pt x="105" y="51"/>
                      <a:pt x="82" y="65"/>
                      <a:pt x="52" y="65"/>
                    </a:cubicBezTo>
                    <a:cubicBezTo>
                      <a:pt x="23" y="65"/>
                      <a:pt x="0" y="51"/>
                      <a:pt x="0" y="33"/>
                    </a:cubicBezTo>
                    <a:cubicBezTo>
                      <a:pt x="0" y="15"/>
                      <a:pt x="23" y="0"/>
                      <a:pt x="52" y="0"/>
                    </a:cubicBezTo>
                    <a:close/>
                    <a:moveTo>
                      <a:pt x="52" y="53"/>
                    </a:moveTo>
                    <a:cubicBezTo>
                      <a:pt x="76" y="53"/>
                      <a:pt x="92" y="42"/>
                      <a:pt x="92" y="33"/>
                    </a:cubicBezTo>
                    <a:cubicBezTo>
                      <a:pt x="92" y="23"/>
                      <a:pt x="76" y="13"/>
                      <a:pt x="52" y="13"/>
                    </a:cubicBezTo>
                    <a:cubicBezTo>
                      <a:pt x="28" y="13"/>
                      <a:pt x="12" y="23"/>
                      <a:pt x="12" y="33"/>
                    </a:cubicBezTo>
                    <a:cubicBezTo>
                      <a:pt x="12" y="42"/>
                      <a:pt x="28" y="53"/>
                      <a:pt x="5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15"/>
              <p:cNvSpPr>
                <a:spLocks noEditPoints="1"/>
              </p:cNvSpPr>
              <p:nvPr/>
            </p:nvSpPr>
            <p:spPr bwMode="auto">
              <a:xfrm>
                <a:off x="3621931" y="3806849"/>
                <a:ext cx="95250" cy="58738"/>
              </a:xfrm>
              <a:custGeom>
                <a:avLst/>
                <a:gdLst>
                  <a:gd name="T0" fmla="*/ 52 w 105"/>
                  <a:gd name="T1" fmla="*/ 0 h 65"/>
                  <a:gd name="T2" fmla="*/ 105 w 105"/>
                  <a:gd name="T3" fmla="*/ 33 h 65"/>
                  <a:gd name="T4" fmla="*/ 52 w 105"/>
                  <a:gd name="T5" fmla="*/ 65 h 65"/>
                  <a:gd name="T6" fmla="*/ 0 w 105"/>
                  <a:gd name="T7" fmla="*/ 33 h 65"/>
                  <a:gd name="T8" fmla="*/ 52 w 105"/>
                  <a:gd name="T9" fmla="*/ 0 h 65"/>
                  <a:gd name="T10" fmla="*/ 52 w 105"/>
                  <a:gd name="T11" fmla="*/ 53 h 65"/>
                  <a:gd name="T12" fmla="*/ 93 w 105"/>
                  <a:gd name="T13" fmla="*/ 33 h 65"/>
                  <a:gd name="T14" fmla="*/ 52 w 105"/>
                  <a:gd name="T15" fmla="*/ 12 h 65"/>
                  <a:gd name="T16" fmla="*/ 12 w 105"/>
                  <a:gd name="T17" fmla="*/ 33 h 65"/>
                  <a:gd name="T18" fmla="*/ 52 w 105"/>
                  <a:gd name="T19"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2" y="0"/>
                    </a:moveTo>
                    <a:cubicBezTo>
                      <a:pt x="82" y="0"/>
                      <a:pt x="105" y="14"/>
                      <a:pt x="105" y="33"/>
                    </a:cubicBezTo>
                    <a:cubicBezTo>
                      <a:pt x="105" y="51"/>
                      <a:pt x="82" y="65"/>
                      <a:pt x="52" y="65"/>
                    </a:cubicBezTo>
                    <a:cubicBezTo>
                      <a:pt x="23" y="65"/>
                      <a:pt x="0" y="51"/>
                      <a:pt x="0" y="33"/>
                    </a:cubicBezTo>
                    <a:cubicBezTo>
                      <a:pt x="0" y="14"/>
                      <a:pt x="23" y="0"/>
                      <a:pt x="52" y="0"/>
                    </a:cubicBezTo>
                    <a:close/>
                    <a:moveTo>
                      <a:pt x="52" y="53"/>
                    </a:moveTo>
                    <a:cubicBezTo>
                      <a:pt x="76" y="53"/>
                      <a:pt x="93" y="42"/>
                      <a:pt x="93" y="33"/>
                    </a:cubicBezTo>
                    <a:cubicBezTo>
                      <a:pt x="93" y="23"/>
                      <a:pt x="76" y="12"/>
                      <a:pt x="52" y="12"/>
                    </a:cubicBezTo>
                    <a:cubicBezTo>
                      <a:pt x="29" y="12"/>
                      <a:pt x="12" y="23"/>
                      <a:pt x="12" y="33"/>
                    </a:cubicBezTo>
                    <a:cubicBezTo>
                      <a:pt x="12" y="42"/>
                      <a:pt x="29" y="53"/>
                      <a:pt x="5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16"/>
              <p:cNvSpPr>
                <a:spLocks noEditPoints="1"/>
              </p:cNvSpPr>
              <p:nvPr/>
            </p:nvSpPr>
            <p:spPr bwMode="auto">
              <a:xfrm>
                <a:off x="3572718" y="3787799"/>
                <a:ext cx="95250" cy="60325"/>
              </a:xfrm>
              <a:custGeom>
                <a:avLst/>
                <a:gdLst>
                  <a:gd name="T0" fmla="*/ 53 w 105"/>
                  <a:gd name="T1" fmla="*/ 0 h 65"/>
                  <a:gd name="T2" fmla="*/ 105 w 105"/>
                  <a:gd name="T3" fmla="*/ 32 h 65"/>
                  <a:gd name="T4" fmla="*/ 53 w 105"/>
                  <a:gd name="T5" fmla="*/ 65 h 65"/>
                  <a:gd name="T6" fmla="*/ 0 w 105"/>
                  <a:gd name="T7" fmla="*/ 32 h 65"/>
                  <a:gd name="T8" fmla="*/ 53 w 105"/>
                  <a:gd name="T9" fmla="*/ 0 h 65"/>
                  <a:gd name="T10" fmla="*/ 53 w 105"/>
                  <a:gd name="T11" fmla="*/ 52 h 65"/>
                  <a:gd name="T12" fmla="*/ 93 w 105"/>
                  <a:gd name="T13" fmla="*/ 32 h 65"/>
                  <a:gd name="T14" fmla="*/ 53 w 105"/>
                  <a:gd name="T15" fmla="*/ 12 h 65"/>
                  <a:gd name="T16" fmla="*/ 13 w 105"/>
                  <a:gd name="T17" fmla="*/ 32 h 65"/>
                  <a:gd name="T18" fmla="*/ 53 w 105"/>
                  <a:gd name="T19"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3" y="0"/>
                    </a:moveTo>
                    <a:cubicBezTo>
                      <a:pt x="82" y="0"/>
                      <a:pt x="105" y="14"/>
                      <a:pt x="105" y="32"/>
                    </a:cubicBezTo>
                    <a:cubicBezTo>
                      <a:pt x="105" y="50"/>
                      <a:pt x="82" y="65"/>
                      <a:pt x="53" y="65"/>
                    </a:cubicBezTo>
                    <a:cubicBezTo>
                      <a:pt x="23" y="65"/>
                      <a:pt x="0" y="50"/>
                      <a:pt x="0" y="32"/>
                    </a:cubicBezTo>
                    <a:cubicBezTo>
                      <a:pt x="0" y="14"/>
                      <a:pt x="23" y="0"/>
                      <a:pt x="53" y="0"/>
                    </a:cubicBezTo>
                    <a:close/>
                    <a:moveTo>
                      <a:pt x="53" y="52"/>
                    </a:moveTo>
                    <a:cubicBezTo>
                      <a:pt x="77" y="52"/>
                      <a:pt x="93" y="42"/>
                      <a:pt x="93" y="32"/>
                    </a:cubicBezTo>
                    <a:cubicBezTo>
                      <a:pt x="93" y="22"/>
                      <a:pt x="77" y="12"/>
                      <a:pt x="53" y="12"/>
                    </a:cubicBezTo>
                    <a:cubicBezTo>
                      <a:pt x="29" y="12"/>
                      <a:pt x="13" y="22"/>
                      <a:pt x="13" y="32"/>
                    </a:cubicBezTo>
                    <a:cubicBezTo>
                      <a:pt x="13" y="42"/>
                      <a:pt x="29" y="52"/>
                      <a:pt x="5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17"/>
              <p:cNvSpPr>
                <a:spLocks noEditPoints="1"/>
              </p:cNvSpPr>
              <p:nvPr/>
            </p:nvSpPr>
            <p:spPr bwMode="auto">
              <a:xfrm>
                <a:off x="3531443" y="3767161"/>
                <a:ext cx="96838" cy="60325"/>
              </a:xfrm>
              <a:custGeom>
                <a:avLst/>
                <a:gdLst>
                  <a:gd name="T0" fmla="*/ 53 w 106"/>
                  <a:gd name="T1" fmla="*/ 65 h 65"/>
                  <a:gd name="T2" fmla="*/ 106 w 106"/>
                  <a:gd name="T3" fmla="*/ 33 h 65"/>
                  <a:gd name="T4" fmla="*/ 78 w 106"/>
                  <a:gd name="T5" fmla="*/ 4 h 65"/>
                  <a:gd name="T6" fmla="*/ 62 w 106"/>
                  <a:gd name="T7" fmla="*/ 1 h 65"/>
                  <a:gd name="T8" fmla="*/ 53 w 106"/>
                  <a:gd name="T9" fmla="*/ 0 h 65"/>
                  <a:gd name="T10" fmla="*/ 0 w 106"/>
                  <a:gd name="T11" fmla="*/ 33 h 65"/>
                  <a:gd name="T12" fmla="*/ 53 w 106"/>
                  <a:gd name="T13" fmla="*/ 65 h 65"/>
                  <a:gd name="T14" fmla="*/ 46 w 106"/>
                  <a:gd name="T15" fmla="*/ 13 h 65"/>
                  <a:gd name="T16" fmla="*/ 53 w 106"/>
                  <a:gd name="T17" fmla="*/ 13 h 65"/>
                  <a:gd name="T18" fmla="*/ 66 w 106"/>
                  <a:gd name="T19" fmla="*/ 14 h 65"/>
                  <a:gd name="T20" fmla="*/ 93 w 106"/>
                  <a:gd name="T21" fmla="*/ 33 h 65"/>
                  <a:gd name="T22" fmla="*/ 53 w 106"/>
                  <a:gd name="T23" fmla="*/ 53 h 65"/>
                  <a:gd name="T24" fmla="*/ 13 w 106"/>
                  <a:gd name="T25" fmla="*/ 33 h 65"/>
                  <a:gd name="T26" fmla="*/ 46 w 106"/>
                  <a:gd name="T27" fmla="*/ 1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65">
                    <a:moveTo>
                      <a:pt x="53" y="65"/>
                    </a:moveTo>
                    <a:cubicBezTo>
                      <a:pt x="82" y="65"/>
                      <a:pt x="106" y="51"/>
                      <a:pt x="106" y="33"/>
                    </a:cubicBezTo>
                    <a:cubicBezTo>
                      <a:pt x="106" y="20"/>
                      <a:pt x="95" y="10"/>
                      <a:pt x="78" y="4"/>
                    </a:cubicBezTo>
                    <a:cubicBezTo>
                      <a:pt x="73" y="3"/>
                      <a:pt x="68" y="1"/>
                      <a:pt x="62" y="1"/>
                    </a:cubicBezTo>
                    <a:cubicBezTo>
                      <a:pt x="59" y="1"/>
                      <a:pt x="56" y="0"/>
                      <a:pt x="53" y="0"/>
                    </a:cubicBezTo>
                    <a:cubicBezTo>
                      <a:pt x="24" y="0"/>
                      <a:pt x="0" y="15"/>
                      <a:pt x="0" y="33"/>
                    </a:cubicBezTo>
                    <a:cubicBezTo>
                      <a:pt x="0" y="51"/>
                      <a:pt x="24" y="65"/>
                      <a:pt x="53" y="65"/>
                    </a:cubicBezTo>
                    <a:close/>
                    <a:moveTo>
                      <a:pt x="46" y="13"/>
                    </a:moveTo>
                    <a:cubicBezTo>
                      <a:pt x="48" y="13"/>
                      <a:pt x="50" y="13"/>
                      <a:pt x="53" y="13"/>
                    </a:cubicBezTo>
                    <a:cubicBezTo>
                      <a:pt x="58" y="13"/>
                      <a:pt x="62" y="13"/>
                      <a:pt x="66" y="14"/>
                    </a:cubicBezTo>
                    <a:cubicBezTo>
                      <a:pt x="82" y="17"/>
                      <a:pt x="93" y="25"/>
                      <a:pt x="93" y="33"/>
                    </a:cubicBezTo>
                    <a:cubicBezTo>
                      <a:pt x="93" y="42"/>
                      <a:pt x="77" y="53"/>
                      <a:pt x="53" y="53"/>
                    </a:cubicBezTo>
                    <a:cubicBezTo>
                      <a:pt x="29" y="53"/>
                      <a:pt x="13" y="42"/>
                      <a:pt x="13" y="33"/>
                    </a:cubicBezTo>
                    <a:cubicBezTo>
                      <a:pt x="13" y="24"/>
                      <a:pt x="26" y="15"/>
                      <a:pt x="46"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18"/>
              <p:cNvSpPr>
                <a:spLocks noEditPoints="1"/>
              </p:cNvSpPr>
              <p:nvPr/>
            </p:nvSpPr>
            <p:spPr bwMode="auto">
              <a:xfrm>
                <a:off x="3506043" y="3751286"/>
                <a:ext cx="95250" cy="60325"/>
              </a:xfrm>
              <a:custGeom>
                <a:avLst/>
                <a:gdLst>
                  <a:gd name="T0" fmla="*/ 53 w 105"/>
                  <a:gd name="T1" fmla="*/ 0 h 65"/>
                  <a:gd name="T2" fmla="*/ 105 w 105"/>
                  <a:gd name="T3" fmla="*/ 32 h 65"/>
                  <a:gd name="T4" fmla="*/ 53 w 105"/>
                  <a:gd name="T5" fmla="*/ 65 h 65"/>
                  <a:gd name="T6" fmla="*/ 0 w 105"/>
                  <a:gd name="T7" fmla="*/ 32 h 65"/>
                  <a:gd name="T8" fmla="*/ 53 w 105"/>
                  <a:gd name="T9" fmla="*/ 0 h 65"/>
                  <a:gd name="T10" fmla="*/ 53 w 105"/>
                  <a:gd name="T11" fmla="*/ 52 h 65"/>
                  <a:gd name="T12" fmla="*/ 93 w 105"/>
                  <a:gd name="T13" fmla="*/ 32 h 65"/>
                  <a:gd name="T14" fmla="*/ 53 w 105"/>
                  <a:gd name="T15" fmla="*/ 12 h 65"/>
                  <a:gd name="T16" fmla="*/ 12 w 105"/>
                  <a:gd name="T17" fmla="*/ 32 h 65"/>
                  <a:gd name="T18" fmla="*/ 53 w 105"/>
                  <a:gd name="T19"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3" y="0"/>
                    </a:moveTo>
                    <a:cubicBezTo>
                      <a:pt x="82" y="0"/>
                      <a:pt x="105" y="14"/>
                      <a:pt x="105" y="32"/>
                    </a:cubicBezTo>
                    <a:cubicBezTo>
                      <a:pt x="105" y="50"/>
                      <a:pt x="82" y="65"/>
                      <a:pt x="53" y="65"/>
                    </a:cubicBezTo>
                    <a:cubicBezTo>
                      <a:pt x="23" y="65"/>
                      <a:pt x="0" y="50"/>
                      <a:pt x="0" y="32"/>
                    </a:cubicBezTo>
                    <a:cubicBezTo>
                      <a:pt x="0" y="14"/>
                      <a:pt x="23" y="0"/>
                      <a:pt x="53" y="0"/>
                    </a:cubicBezTo>
                    <a:close/>
                    <a:moveTo>
                      <a:pt x="53" y="52"/>
                    </a:moveTo>
                    <a:cubicBezTo>
                      <a:pt x="76" y="52"/>
                      <a:pt x="93" y="42"/>
                      <a:pt x="93" y="32"/>
                    </a:cubicBezTo>
                    <a:cubicBezTo>
                      <a:pt x="93" y="23"/>
                      <a:pt x="76" y="12"/>
                      <a:pt x="53" y="12"/>
                    </a:cubicBezTo>
                    <a:cubicBezTo>
                      <a:pt x="29" y="12"/>
                      <a:pt x="12" y="23"/>
                      <a:pt x="12" y="32"/>
                    </a:cubicBezTo>
                    <a:cubicBezTo>
                      <a:pt x="12" y="42"/>
                      <a:pt x="29" y="52"/>
                      <a:pt x="5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5" name="Straight Connector 14"/>
            <p:cNvCxnSpPr/>
            <p:nvPr userDrawn="1"/>
          </p:nvCxnSpPr>
          <p:spPr>
            <a:xfrm flipH="1" flipV="1">
              <a:off x="1222385" y="839441"/>
              <a:ext cx="41274" cy="1347059"/>
            </a:xfrm>
            <a:prstGeom prst="line">
              <a:avLst/>
            </a:prstGeom>
            <a:ln w="28575">
              <a:solidFill>
                <a:srgbClr val="EFF0F7"/>
              </a:solidFill>
            </a:ln>
          </p:spPr>
          <p:style>
            <a:lnRef idx="1">
              <a:schemeClr val="accent1"/>
            </a:lnRef>
            <a:fillRef idx="0">
              <a:schemeClr val="accent1"/>
            </a:fillRef>
            <a:effectRef idx="0">
              <a:schemeClr val="accent1"/>
            </a:effectRef>
            <a:fontRef idx="minor">
              <a:schemeClr val="tx1"/>
            </a:fontRef>
          </p:style>
        </p:cxnSp>
      </p:grpSp>
      <p:grpSp>
        <p:nvGrpSpPr>
          <p:cNvPr id="135" name="Group 134"/>
          <p:cNvGrpSpPr/>
          <p:nvPr userDrawn="1"/>
        </p:nvGrpSpPr>
        <p:grpSpPr>
          <a:xfrm>
            <a:off x="2188201" y="1077184"/>
            <a:ext cx="472262" cy="1601743"/>
            <a:chOff x="4318843" y="2123014"/>
            <a:chExt cx="638175" cy="2164461"/>
          </a:xfrm>
        </p:grpSpPr>
        <p:grpSp>
          <p:nvGrpSpPr>
            <p:cNvPr id="136" name="Group 135"/>
            <p:cNvGrpSpPr/>
            <p:nvPr userDrawn="1"/>
          </p:nvGrpSpPr>
          <p:grpSpPr>
            <a:xfrm>
              <a:off x="4318843" y="3212737"/>
              <a:ext cx="638175" cy="1074738"/>
              <a:chOff x="4363293" y="2157263"/>
              <a:chExt cx="638175" cy="1074738"/>
            </a:xfrm>
          </p:grpSpPr>
          <p:sp>
            <p:nvSpPr>
              <p:cNvPr id="139" name="Freeform 63"/>
              <p:cNvSpPr>
                <a:spLocks/>
              </p:cNvSpPr>
              <p:nvPr/>
            </p:nvSpPr>
            <p:spPr bwMode="auto">
              <a:xfrm>
                <a:off x="4561731" y="2157263"/>
                <a:ext cx="241300" cy="130175"/>
              </a:xfrm>
              <a:custGeom>
                <a:avLst/>
                <a:gdLst>
                  <a:gd name="T0" fmla="*/ 185 w 263"/>
                  <a:gd name="T1" fmla="*/ 33 h 142"/>
                  <a:gd name="T2" fmla="*/ 165 w 263"/>
                  <a:gd name="T3" fmla="*/ 33 h 142"/>
                  <a:gd name="T4" fmla="*/ 132 w 263"/>
                  <a:gd name="T5" fmla="*/ 0 h 142"/>
                  <a:gd name="T6" fmla="*/ 99 w 263"/>
                  <a:gd name="T7" fmla="*/ 33 h 142"/>
                  <a:gd name="T8" fmla="*/ 78 w 263"/>
                  <a:gd name="T9" fmla="*/ 33 h 142"/>
                  <a:gd name="T10" fmla="*/ 0 w 263"/>
                  <a:gd name="T11" fmla="*/ 111 h 142"/>
                  <a:gd name="T12" fmla="*/ 0 w 263"/>
                  <a:gd name="T13" fmla="*/ 142 h 142"/>
                  <a:gd name="T14" fmla="*/ 263 w 263"/>
                  <a:gd name="T15" fmla="*/ 142 h 142"/>
                  <a:gd name="T16" fmla="*/ 263 w 263"/>
                  <a:gd name="T17" fmla="*/ 111 h 142"/>
                  <a:gd name="T18" fmla="*/ 185 w 263"/>
                  <a:gd name="T1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142">
                    <a:moveTo>
                      <a:pt x="185" y="33"/>
                    </a:moveTo>
                    <a:cubicBezTo>
                      <a:pt x="165" y="33"/>
                      <a:pt x="165" y="33"/>
                      <a:pt x="165" y="33"/>
                    </a:cubicBezTo>
                    <a:cubicBezTo>
                      <a:pt x="165" y="15"/>
                      <a:pt x="150" y="0"/>
                      <a:pt x="132" y="0"/>
                    </a:cubicBezTo>
                    <a:cubicBezTo>
                      <a:pt x="114" y="0"/>
                      <a:pt x="99" y="15"/>
                      <a:pt x="99" y="33"/>
                    </a:cubicBezTo>
                    <a:cubicBezTo>
                      <a:pt x="78" y="33"/>
                      <a:pt x="78" y="33"/>
                      <a:pt x="78" y="33"/>
                    </a:cubicBezTo>
                    <a:cubicBezTo>
                      <a:pt x="35" y="33"/>
                      <a:pt x="0" y="68"/>
                      <a:pt x="0" y="111"/>
                    </a:cubicBezTo>
                    <a:cubicBezTo>
                      <a:pt x="0" y="142"/>
                      <a:pt x="0" y="142"/>
                      <a:pt x="0" y="142"/>
                    </a:cubicBezTo>
                    <a:cubicBezTo>
                      <a:pt x="263" y="142"/>
                      <a:pt x="263" y="142"/>
                      <a:pt x="263" y="142"/>
                    </a:cubicBezTo>
                    <a:cubicBezTo>
                      <a:pt x="263" y="111"/>
                      <a:pt x="263" y="111"/>
                      <a:pt x="263" y="111"/>
                    </a:cubicBezTo>
                    <a:cubicBezTo>
                      <a:pt x="263" y="68"/>
                      <a:pt x="228" y="33"/>
                      <a:pt x="185" y="33"/>
                    </a:cubicBezTo>
                    <a:close/>
                  </a:path>
                </a:pathLst>
              </a:cu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0" name="Rectangle 64"/>
              <p:cNvSpPr>
                <a:spLocks noChangeArrowheads="1"/>
              </p:cNvSpPr>
              <p:nvPr/>
            </p:nvSpPr>
            <p:spPr bwMode="auto">
              <a:xfrm>
                <a:off x="4561731" y="230331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1" name="Rectangle 65"/>
              <p:cNvSpPr>
                <a:spLocks noChangeArrowheads="1"/>
              </p:cNvSpPr>
              <p:nvPr/>
            </p:nvSpPr>
            <p:spPr bwMode="auto">
              <a:xfrm>
                <a:off x="4561731" y="233506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2" name="Rectangle 66"/>
              <p:cNvSpPr>
                <a:spLocks noChangeArrowheads="1"/>
              </p:cNvSpPr>
              <p:nvPr/>
            </p:nvSpPr>
            <p:spPr bwMode="auto">
              <a:xfrm>
                <a:off x="4561731" y="2368400"/>
                <a:ext cx="241300" cy="14288"/>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3" name="Freeform 67"/>
              <p:cNvSpPr>
                <a:spLocks/>
              </p:cNvSpPr>
              <p:nvPr userDrawn="1"/>
            </p:nvSpPr>
            <p:spPr bwMode="auto">
              <a:xfrm>
                <a:off x="4363293" y="2401738"/>
                <a:ext cx="638175" cy="830263"/>
              </a:xfrm>
              <a:custGeom>
                <a:avLst/>
                <a:gdLst>
                  <a:gd name="T0" fmla="*/ 350 w 699"/>
                  <a:gd name="T1" fmla="*/ 909 h 909"/>
                  <a:gd name="T2" fmla="*/ 0 w 699"/>
                  <a:gd name="T3" fmla="*/ 559 h 909"/>
                  <a:gd name="T4" fmla="*/ 189 w 699"/>
                  <a:gd name="T5" fmla="*/ 50 h 909"/>
                  <a:gd name="T6" fmla="*/ 239 w 699"/>
                  <a:gd name="T7" fmla="*/ 0 h 909"/>
                  <a:gd name="T8" fmla="*/ 460 w 699"/>
                  <a:gd name="T9" fmla="*/ 0 h 909"/>
                  <a:gd name="T10" fmla="*/ 510 w 699"/>
                  <a:gd name="T11" fmla="*/ 50 h 909"/>
                  <a:gd name="T12" fmla="*/ 510 w 699"/>
                  <a:gd name="T13" fmla="*/ 50 h 909"/>
                  <a:gd name="T14" fmla="*/ 699 w 699"/>
                  <a:gd name="T15" fmla="*/ 559 h 909"/>
                  <a:gd name="T16" fmla="*/ 350 w 699"/>
                  <a:gd name="T17" fmla="*/ 909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9" h="909">
                    <a:moveTo>
                      <a:pt x="350" y="909"/>
                    </a:moveTo>
                    <a:cubicBezTo>
                      <a:pt x="157" y="909"/>
                      <a:pt x="0" y="752"/>
                      <a:pt x="0" y="559"/>
                    </a:cubicBezTo>
                    <a:cubicBezTo>
                      <a:pt x="0" y="380"/>
                      <a:pt x="189" y="180"/>
                      <a:pt x="189" y="50"/>
                    </a:cubicBezTo>
                    <a:cubicBezTo>
                      <a:pt x="189" y="22"/>
                      <a:pt x="212" y="0"/>
                      <a:pt x="239" y="0"/>
                    </a:cubicBezTo>
                    <a:cubicBezTo>
                      <a:pt x="460" y="0"/>
                      <a:pt x="460" y="0"/>
                      <a:pt x="460" y="0"/>
                    </a:cubicBezTo>
                    <a:cubicBezTo>
                      <a:pt x="488" y="0"/>
                      <a:pt x="510" y="22"/>
                      <a:pt x="510" y="50"/>
                    </a:cubicBezTo>
                    <a:cubicBezTo>
                      <a:pt x="510" y="50"/>
                      <a:pt x="510" y="50"/>
                      <a:pt x="510" y="50"/>
                    </a:cubicBezTo>
                    <a:cubicBezTo>
                      <a:pt x="510" y="180"/>
                      <a:pt x="699" y="380"/>
                      <a:pt x="699" y="559"/>
                    </a:cubicBezTo>
                    <a:cubicBezTo>
                      <a:pt x="699" y="752"/>
                      <a:pt x="543" y="909"/>
                      <a:pt x="350" y="909"/>
                    </a:cubicBez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4" name="Freeform 69"/>
              <p:cNvSpPr>
                <a:spLocks/>
              </p:cNvSpPr>
              <p:nvPr/>
            </p:nvSpPr>
            <p:spPr bwMode="auto">
              <a:xfrm>
                <a:off x="4709368" y="2609700"/>
                <a:ext cx="92075" cy="293688"/>
              </a:xfrm>
              <a:custGeom>
                <a:avLst/>
                <a:gdLst>
                  <a:gd name="T0" fmla="*/ 6 w 100"/>
                  <a:gd name="T1" fmla="*/ 115 h 322"/>
                  <a:gd name="T2" fmla="*/ 9 w 100"/>
                  <a:gd name="T3" fmla="*/ 4 h 322"/>
                  <a:gd name="T4" fmla="*/ 12 w 100"/>
                  <a:gd name="T5" fmla="*/ 0 h 322"/>
                  <a:gd name="T6" fmla="*/ 13 w 100"/>
                  <a:gd name="T7" fmla="*/ 0 h 322"/>
                  <a:gd name="T8" fmla="*/ 17 w 100"/>
                  <a:gd name="T9" fmla="*/ 3 h 322"/>
                  <a:gd name="T10" fmla="*/ 14 w 100"/>
                  <a:gd name="T11" fmla="*/ 116 h 322"/>
                  <a:gd name="T12" fmla="*/ 8 w 100"/>
                  <a:gd name="T13" fmla="*/ 194 h 322"/>
                  <a:gd name="T14" fmla="*/ 89 w 100"/>
                  <a:gd name="T15" fmla="*/ 313 h 322"/>
                  <a:gd name="T16" fmla="*/ 100 w 100"/>
                  <a:gd name="T17" fmla="*/ 321 h 322"/>
                  <a:gd name="T18" fmla="*/ 95 w 100"/>
                  <a:gd name="T19" fmla="*/ 321 h 322"/>
                  <a:gd name="T20" fmla="*/ 86 w 100"/>
                  <a:gd name="T21" fmla="*/ 322 h 322"/>
                  <a:gd name="T22" fmla="*/ 78 w 100"/>
                  <a:gd name="T23" fmla="*/ 315 h 322"/>
                  <a:gd name="T24" fmla="*/ 0 w 100"/>
                  <a:gd name="T25" fmla="*/ 194 h 322"/>
                  <a:gd name="T26" fmla="*/ 6 w 100"/>
                  <a:gd name="T27" fmla="*/ 11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6" y="115"/>
                    </a:moveTo>
                    <a:cubicBezTo>
                      <a:pt x="11" y="78"/>
                      <a:pt x="15" y="44"/>
                      <a:pt x="9" y="4"/>
                    </a:cubicBezTo>
                    <a:cubicBezTo>
                      <a:pt x="8" y="2"/>
                      <a:pt x="10" y="0"/>
                      <a:pt x="12" y="0"/>
                    </a:cubicBezTo>
                    <a:cubicBezTo>
                      <a:pt x="12" y="0"/>
                      <a:pt x="13" y="0"/>
                      <a:pt x="13" y="0"/>
                    </a:cubicBezTo>
                    <a:cubicBezTo>
                      <a:pt x="15" y="0"/>
                      <a:pt x="17" y="1"/>
                      <a:pt x="17" y="3"/>
                    </a:cubicBezTo>
                    <a:cubicBezTo>
                      <a:pt x="23" y="43"/>
                      <a:pt x="19" y="78"/>
                      <a:pt x="14" y="116"/>
                    </a:cubicBezTo>
                    <a:cubicBezTo>
                      <a:pt x="11" y="140"/>
                      <a:pt x="8" y="166"/>
                      <a:pt x="8" y="194"/>
                    </a:cubicBezTo>
                    <a:cubicBezTo>
                      <a:pt x="8" y="245"/>
                      <a:pt x="63" y="293"/>
                      <a:pt x="89" y="313"/>
                    </a:cubicBezTo>
                    <a:cubicBezTo>
                      <a:pt x="94" y="317"/>
                      <a:pt x="98" y="319"/>
                      <a:pt x="100" y="321"/>
                    </a:cubicBezTo>
                    <a:cubicBezTo>
                      <a:pt x="98" y="321"/>
                      <a:pt x="97" y="321"/>
                      <a:pt x="95" y="321"/>
                    </a:cubicBezTo>
                    <a:cubicBezTo>
                      <a:pt x="92" y="321"/>
                      <a:pt x="89" y="321"/>
                      <a:pt x="86" y="322"/>
                    </a:cubicBezTo>
                    <a:cubicBezTo>
                      <a:pt x="84" y="320"/>
                      <a:pt x="81" y="318"/>
                      <a:pt x="78" y="315"/>
                    </a:cubicBezTo>
                    <a:cubicBezTo>
                      <a:pt x="49" y="293"/>
                      <a:pt x="0" y="246"/>
                      <a:pt x="0" y="194"/>
                    </a:cubicBezTo>
                    <a:cubicBezTo>
                      <a:pt x="0" y="165"/>
                      <a:pt x="3" y="140"/>
                      <a:pt x="6" y="1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70"/>
              <p:cNvSpPr>
                <a:spLocks/>
              </p:cNvSpPr>
              <p:nvPr/>
            </p:nvSpPr>
            <p:spPr bwMode="auto">
              <a:xfrm>
                <a:off x="4563318" y="2609700"/>
                <a:ext cx="90488" cy="293688"/>
              </a:xfrm>
              <a:custGeom>
                <a:avLst/>
                <a:gdLst>
                  <a:gd name="T0" fmla="*/ 0 w 100"/>
                  <a:gd name="T1" fmla="*/ 321 h 322"/>
                  <a:gd name="T2" fmla="*/ 12 w 100"/>
                  <a:gd name="T3" fmla="*/ 313 h 322"/>
                  <a:gd name="T4" fmla="*/ 92 w 100"/>
                  <a:gd name="T5" fmla="*/ 194 h 322"/>
                  <a:gd name="T6" fmla="*/ 86 w 100"/>
                  <a:gd name="T7" fmla="*/ 116 h 322"/>
                  <a:gd name="T8" fmla="*/ 84 w 100"/>
                  <a:gd name="T9" fmla="*/ 3 h 322"/>
                  <a:gd name="T10" fmla="*/ 88 w 100"/>
                  <a:gd name="T11" fmla="*/ 0 h 322"/>
                  <a:gd name="T12" fmla="*/ 88 w 100"/>
                  <a:gd name="T13" fmla="*/ 0 h 322"/>
                  <a:gd name="T14" fmla="*/ 92 w 100"/>
                  <a:gd name="T15" fmla="*/ 4 h 322"/>
                  <a:gd name="T16" fmla="*/ 94 w 100"/>
                  <a:gd name="T17" fmla="*/ 115 h 322"/>
                  <a:gd name="T18" fmla="*/ 100 w 100"/>
                  <a:gd name="T19" fmla="*/ 194 h 322"/>
                  <a:gd name="T20" fmla="*/ 22 w 100"/>
                  <a:gd name="T21" fmla="*/ 315 h 322"/>
                  <a:gd name="T22" fmla="*/ 14 w 100"/>
                  <a:gd name="T23" fmla="*/ 322 h 322"/>
                  <a:gd name="T24" fmla="*/ 5 w 100"/>
                  <a:gd name="T25" fmla="*/ 321 h 322"/>
                  <a:gd name="T26" fmla="*/ 0 w 100"/>
                  <a:gd name="T27"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0" y="321"/>
                    </a:moveTo>
                    <a:cubicBezTo>
                      <a:pt x="3" y="319"/>
                      <a:pt x="7" y="317"/>
                      <a:pt x="12" y="313"/>
                    </a:cubicBezTo>
                    <a:cubicBezTo>
                      <a:pt x="38" y="293"/>
                      <a:pt x="92" y="245"/>
                      <a:pt x="92" y="194"/>
                    </a:cubicBezTo>
                    <a:cubicBezTo>
                      <a:pt x="92" y="166"/>
                      <a:pt x="89" y="140"/>
                      <a:pt x="86" y="116"/>
                    </a:cubicBezTo>
                    <a:cubicBezTo>
                      <a:pt x="82" y="78"/>
                      <a:pt x="77" y="43"/>
                      <a:pt x="84" y="3"/>
                    </a:cubicBezTo>
                    <a:cubicBezTo>
                      <a:pt x="84" y="1"/>
                      <a:pt x="86" y="0"/>
                      <a:pt x="88" y="0"/>
                    </a:cubicBezTo>
                    <a:cubicBezTo>
                      <a:pt x="88" y="0"/>
                      <a:pt x="88" y="0"/>
                      <a:pt x="88" y="0"/>
                    </a:cubicBezTo>
                    <a:cubicBezTo>
                      <a:pt x="91" y="0"/>
                      <a:pt x="92" y="2"/>
                      <a:pt x="92" y="4"/>
                    </a:cubicBezTo>
                    <a:cubicBezTo>
                      <a:pt x="86" y="44"/>
                      <a:pt x="90" y="78"/>
                      <a:pt x="94" y="115"/>
                    </a:cubicBezTo>
                    <a:cubicBezTo>
                      <a:pt x="97" y="140"/>
                      <a:pt x="100" y="165"/>
                      <a:pt x="100" y="194"/>
                    </a:cubicBezTo>
                    <a:cubicBezTo>
                      <a:pt x="100" y="246"/>
                      <a:pt x="51" y="293"/>
                      <a:pt x="22" y="315"/>
                    </a:cubicBezTo>
                    <a:cubicBezTo>
                      <a:pt x="19" y="318"/>
                      <a:pt x="16" y="320"/>
                      <a:pt x="14" y="322"/>
                    </a:cubicBezTo>
                    <a:cubicBezTo>
                      <a:pt x="11" y="321"/>
                      <a:pt x="8" y="321"/>
                      <a:pt x="5" y="321"/>
                    </a:cubicBezTo>
                    <a:cubicBezTo>
                      <a:pt x="4" y="321"/>
                      <a:pt x="2" y="321"/>
                      <a:pt x="0" y="3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71"/>
              <p:cNvSpPr>
                <a:spLocks noEditPoints="1"/>
              </p:cNvSpPr>
              <p:nvPr/>
            </p:nvSpPr>
            <p:spPr bwMode="auto">
              <a:xfrm>
                <a:off x="4782393" y="2884338"/>
                <a:ext cx="65088" cy="39688"/>
              </a:xfrm>
              <a:custGeom>
                <a:avLst/>
                <a:gdLst>
                  <a:gd name="T0" fmla="*/ 35 w 70"/>
                  <a:gd name="T1" fmla="*/ 0 h 43"/>
                  <a:gd name="T2" fmla="*/ 70 w 70"/>
                  <a:gd name="T3" fmla="*/ 22 h 43"/>
                  <a:gd name="T4" fmla="*/ 35 w 70"/>
                  <a:gd name="T5" fmla="*/ 43 h 43"/>
                  <a:gd name="T6" fmla="*/ 0 w 70"/>
                  <a:gd name="T7" fmla="*/ 22 h 43"/>
                  <a:gd name="T8" fmla="*/ 35 w 70"/>
                  <a:gd name="T9" fmla="*/ 0 h 43"/>
                  <a:gd name="T10" fmla="*/ 35 w 70"/>
                  <a:gd name="T11" fmla="*/ 35 h 43"/>
                  <a:gd name="T12" fmla="*/ 62 w 70"/>
                  <a:gd name="T13" fmla="*/ 22 h 43"/>
                  <a:gd name="T14" fmla="*/ 35 w 70"/>
                  <a:gd name="T15" fmla="*/ 8 h 43"/>
                  <a:gd name="T16" fmla="*/ 8 w 70"/>
                  <a:gd name="T17" fmla="*/ 22 h 43"/>
                  <a:gd name="T18" fmla="*/ 35 w 70"/>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3">
                    <a:moveTo>
                      <a:pt x="35" y="0"/>
                    </a:moveTo>
                    <a:cubicBezTo>
                      <a:pt x="55" y="0"/>
                      <a:pt x="70" y="9"/>
                      <a:pt x="70" y="22"/>
                    </a:cubicBezTo>
                    <a:cubicBezTo>
                      <a:pt x="70" y="34"/>
                      <a:pt x="55" y="43"/>
                      <a:pt x="35" y="43"/>
                    </a:cubicBezTo>
                    <a:cubicBezTo>
                      <a:pt x="15" y="43"/>
                      <a:pt x="0" y="34"/>
                      <a:pt x="0" y="22"/>
                    </a:cubicBezTo>
                    <a:cubicBezTo>
                      <a:pt x="0" y="9"/>
                      <a:pt x="15" y="0"/>
                      <a:pt x="35" y="0"/>
                    </a:cubicBezTo>
                    <a:close/>
                    <a:moveTo>
                      <a:pt x="35" y="35"/>
                    </a:moveTo>
                    <a:cubicBezTo>
                      <a:pt x="51" y="35"/>
                      <a:pt x="62" y="28"/>
                      <a:pt x="62" y="22"/>
                    </a:cubicBezTo>
                    <a:cubicBezTo>
                      <a:pt x="62" y="15"/>
                      <a:pt x="51" y="8"/>
                      <a:pt x="35" y="8"/>
                    </a:cubicBezTo>
                    <a:cubicBezTo>
                      <a:pt x="19" y="8"/>
                      <a:pt x="8" y="15"/>
                      <a:pt x="8" y="22"/>
                    </a:cubicBezTo>
                    <a:cubicBezTo>
                      <a:pt x="8" y="28"/>
                      <a:pt x="19" y="35"/>
                      <a:pt x="35"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72"/>
              <p:cNvSpPr>
                <a:spLocks noEditPoints="1"/>
              </p:cNvSpPr>
              <p:nvPr/>
            </p:nvSpPr>
            <p:spPr bwMode="auto">
              <a:xfrm>
                <a:off x="4764931" y="2895450"/>
                <a:ext cx="63500" cy="39688"/>
              </a:xfrm>
              <a:custGeom>
                <a:avLst/>
                <a:gdLst>
                  <a:gd name="T0" fmla="*/ 35 w 70"/>
                  <a:gd name="T1" fmla="*/ 43 h 43"/>
                  <a:gd name="T2" fmla="*/ 70 w 70"/>
                  <a:gd name="T3" fmla="*/ 21 h 43"/>
                  <a:gd name="T4" fmla="*/ 35 w 70"/>
                  <a:gd name="T5" fmla="*/ 0 h 43"/>
                  <a:gd name="T6" fmla="*/ 29 w 70"/>
                  <a:gd name="T7" fmla="*/ 0 h 43"/>
                  <a:gd name="T8" fmla="*/ 18 w 70"/>
                  <a:gd name="T9" fmla="*/ 2 h 43"/>
                  <a:gd name="T10" fmla="*/ 0 w 70"/>
                  <a:gd name="T11" fmla="*/ 21 h 43"/>
                  <a:gd name="T12" fmla="*/ 35 w 70"/>
                  <a:gd name="T13" fmla="*/ 43 h 43"/>
                  <a:gd name="T14" fmla="*/ 26 w 70"/>
                  <a:gd name="T15" fmla="*/ 9 h 43"/>
                  <a:gd name="T16" fmla="*/ 35 w 70"/>
                  <a:gd name="T17" fmla="*/ 8 h 43"/>
                  <a:gd name="T18" fmla="*/ 40 w 70"/>
                  <a:gd name="T19" fmla="*/ 8 h 43"/>
                  <a:gd name="T20" fmla="*/ 62 w 70"/>
                  <a:gd name="T21" fmla="*/ 21 h 43"/>
                  <a:gd name="T22" fmla="*/ 35 w 70"/>
                  <a:gd name="T23" fmla="*/ 35 h 43"/>
                  <a:gd name="T24" fmla="*/ 8 w 70"/>
                  <a:gd name="T25" fmla="*/ 21 h 43"/>
                  <a:gd name="T26" fmla="*/ 26 w 70"/>
                  <a:gd name="T27"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3">
                    <a:moveTo>
                      <a:pt x="35" y="43"/>
                    </a:moveTo>
                    <a:cubicBezTo>
                      <a:pt x="55" y="43"/>
                      <a:pt x="70" y="34"/>
                      <a:pt x="70" y="21"/>
                    </a:cubicBezTo>
                    <a:cubicBezTo>
                      <a:pt x="70" y="9"/>
                      <a:pt x="55" y="0"/>
                      <a:pt x="35" y="0"/>
                    </a:cubicBezTo>
                    <a:cubicBezTo>
                      <a:pt x="33" y="0"/>
                      <a:pt x="31" y="0"/>
                      <a:pt x="29" y="0"/>
                    </a:cubicBezTo>
                    <a:cubicBezTo>
                      <a:pt x="25" y="0"/>
                      <a:pt x="21" y="1"/>
                      <a:pt x="18" y="2"/>
                    </a:cubicBezTo>
                    <a:cubicBezTo>
                      <a:pt x="7" y="6"/>
                      <a:pt x="0" y="13"/>
                      <a:pt x="0" y="21"/>
                    </a:cubicBezTo>
                    <a:cubicBezTo>
                      <a:pt x="0" y="34"/>
                      <a:pt x="15" y="43"/>
                      <a:pt x="35" y="43"/>
                    </a:cubicBezTo>
                    <a:close/>
                    <a:moveTo>
                      <a:pt x="26" y="9"/>
                    </a:moveTo>
                    <a:cubicBezTo>
                      <a:pt x="29" y="8"/>
                      <a:pt x="32" y="8"/>
                      <a:pt x="35" y="8"/>
                    </a:cubicBezTo>
                    <a:cubicBezTo>
                      <a:pt x="37" y="8"/>
                      <a:pt x="38" y="8"/>
                      <a:pt x="40" y="8"/>
                    </a:cubicBezTo>
                    <a:cubicBezTo>
                      <a:pt x="53" y="9"/>
                      <a:pt x="62" y="16"/>
                      <a:pt x="62" y="21"/>
                    </a:cubicBezTo>
                    <a:cubicBezTo>
                      <a:pt x="62" y="28"/>
                      <a:pt x="51" y="35"/>
                      <a:pt x="35" y="35"/>
                    </a:cubicBezTo>
                    <a:cubicBezTo>
                      <a:pt x="19" y="35"/>
                      <a:pt x="8" y="28"/>
                      <a:pt x="8" y="21"/>
                    </a:cubicBezTo>
                    <a:cubicBezTo>
                      <a:pt x="8" y="16"/>
                      <a:pt x="15" y="10"/>
                      <a:pt x="26"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3"/>
              <p:cNvSpPr>
                <a:spLocks noEditPoints="1"/>
              </p:cNvSpPr>
              <p:nvPr/>
            </p:nvSpPr>
            <p:spPr bwMode="auto">
              <a:xfrm>
                <a:off x="4737943"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5"/>
                      <a:pt x="55"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4"/>
              <p:cNvSpPr>
                <a:spLocks noEditPoints="1"/>
              </p:cNvSpPr>
              <p:nvPr/>
            </p:nvSpPr>
            <p:spPr bwMode="auto">
              <a:xfrm>
                <a:off x="4704606" y="29208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5"/>
              <p:cNvSpPr>
                <a:spLocks noEditPoints="1"/>
              </p:cNvSpPr>
              <p:nvPr/>
            </p:nvSpPr>
            <p:spPr bwMode="auto">
              <a:xfrm>
                <a:off x="4669681" y="2928788"/>
                <a:ext cx="63500" cy="41275"/>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8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8"/>
                      <a:pt x="35" y="8"/>
                    </a:cubicBezTo>
                    <a:cubicBezTo>
                      <a:pt x="19" y="8"/>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6"/>
              <p:cNvSpPr>
                <a:spLocks noEditPoints="1"/>
              </p:cNvSpPr>
              <p:nvPr/>
            </p:nvSpPr>
            <p:spPr bwMode="auto">
              <a:xfrm>
                <a:off x="4631581" y="2928788"/>
                <a:ext cx="65088" cy="41275"/>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8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1" y="36"/>
                      <a:pt x="63" y="29"/>
                      <a:pt x="63" y="22"/>
                    </a:cubicBezTo>
                    <a:cubicBezTo>
                      <a:pt x="63" y="16"/>
                      <a:pt x="51" y="8"/>
                      <a:pt x="36" y="8"/>
                    </a:cubicBezTo>
                    <a:cubicBezTo>
                      <a:pt x="20" y="8"/>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77"/>
              <p:cNvSpPr>
                <a:spLocks noEditPoints="1"/>
              </p:cNvSpPr>
              <p:nvPr/>
            </p:nvSpPr>
            <p:spPr bwMode="auto">
              <a:xfrm>
                <a:off x="4595068" y="2920850"/>
                <a:ext cx="65088" cy="39688"/>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9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9"/>
                      <a:pt x="35" y="9"/>
                    </a:cubicBezTo>
                    <a:cubicBezTo>
                      <a:pt x="19" y="9"/>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78"/>
              <p:cNvSpPr>
                <a:spLocks noEditPoints="1"/>
              </p:cNvSpPr>
              <p:nvPr/>
            </p:nvSpPr>
            <p:spPr bwMode="auto">
              <a:xfrm>
                <a:off x="4561731"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9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6" y="0"/>
                      <a:pt x="71" y="10"/>
                      <a:pt x="71" y="22"/>
                    </a:cubicBezTo>
                    <a:cubicBezTo>
                      <a:pt x="71" y="35"/>
                      <a:pt x="56"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9" y="16"/>
                      <a:pt x="9" y="22"/>
                    </a:cubicBezTo>
                    <a:cubicBezTo>
                      <a:pt x="9"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79"/>
              <p:cNvSpPr>
                <a:spLocks noEditPoints="1"/>
              </p:cNvSpPr>
              <p:nvPr/>
            </p:nvSpPr>
            <p:spPr bwMode="auto">
              <a:xfrm>
                <a:off x="4536331" y="2895450"/>
                <a:ext cx="63500" cy="39688"/>
              </a:xfrm>
              <a:custGeom>
                <a:avLst/>
                <a:gdLst>
                  <a:gd name="T0" fmla="*/ 35 w 71"/>
                  <a:gd name="T1" fmla="*/ 43 h 43"/>
                  <a:gd name="T2" fmla="*/ 71 w 71"/>
                  <a:gd name="T3" fmla="*/ 21 h 43"/>
                  <a:gd name="T4" fmla="*/ 52 w 71"/>
                  <a:gd name="T5" fmla="*/ 2 h 43"/>
                  <a:gd name="T6" fmla="*/ 42 w 71"/>
                  <a:gd name="T7" fmla="*/ 0 h 43"/>
                  <a:gd name="T8" fmla="*/ 35 w 71"/>
                  <a:gd name="T9" fmla="*/ 0 h 43"/>
                  <a:gd name="T10" fmla="*/ 0 w 71"/>
                  <a:gd name="T11" fmla="*/ 21 h 43"/>
                  <a:gd name="T12" fmla="*/ 35 w 71"/>
                  <a:gd name="T13" fmla="*/ 43 h 43"/>
                  <a:gd name="T14" fmla="*/ 30 w 71"/>
                  <a:gd name="T15" fmla="*/ 8 h 43"/>
                  <a:gd name="T16" fmla="*/ 35 w 71"/>
                  <a:gd name="T17" fmla="*/ 8 h 43"/>
                  <a:gd name="T18" fmla="*/ 44 w 71"/>
                  <a:gd name="T19" fmla="*/ 9 h 43"/>
                  <a:gd name="T20" fmla="*/ 63 w 71"/>
                  <a:gd name="T21" fmla="*/ 21 h 43"/>
                  <a:gd name="T22" fmla="*/ 35 w 71"/>
                  <a:gd name="T23" fmla="*/ 35 h 43"/>
                  <a:gd name="T24" fmla="*/ 8 w 71"/>
                  <a:gd name="T25" fmla="*/ 21 h 43"/>
                  <a:gd name="T26" fmla="*/ 30 w 71"/>
                  <a:gd name="T27"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3">
                    <a:moveTo>
                      <a:pt x="35" y="43"/>
                    </a:moveTo>
                    <a:cubicBezTo>
                      <a:pt x="55" y="43"/>
                      <a:pt x="71" y="34"/>
                      <a:pt x="71" y="21"/>
                    </a:cubicBezTo>
                    <a:cubicBezTo>
                      <a:pt x="71" y="13"/>
                      <a:pt x="63" y="6"/>
                      <a:pt x="52" y="2"/>
                    </a:cubicBezTo>
                    <a:cubicBezTo>
                      <a:pt x="49" y="1"/>
                      <a:pt x="45" y="0"/>
                      <a:pt x="42" y="0"/>
                    </a:cubicBezTo>
                    <a:cubicBezTo>
                      <a:pt x="40" y="0"/>
                      <a:pt x="38" y="0"/>
                      <a:pt x="35" y="0"/>
                    </a:cubicBezTo>
                    <a:cubicBezTo>
                      <a:pt x="16" y="0"/>
                      <a:pt x="0" y="9"/>
                      <a:pt x="0" y="21"/>
                    </a:cubicBezTo>
                    <a:cubicBezTo>
                      <a:pt x="0" y="34"/>
                      <a:pt x="16" y="43"/>
                      <a:pt x="35" y="43"/>
                    </a:cubicBezTo>
                    <a:close/>
                    <a:moveTo>
                      <a:pt x="30" y="8"/>
                    </a:moveTo>
                    <a:cubicBezTo>
                      <a:pt x="32" y="8"/>
                      <a:pt x="34" y="8"/>
                      <a:pt x="35" y="8"/>
                    </a:cubicBezTo>
                    <a:cubicBezTo>
                      <a:pt x="38" y="8"/>
                      <a:pt x="41" y="8"/>
                      <a:pt x="44" y="9"/>
                    </a:cubicBezTo>
                    <a:cubicBezTo>
                      <a:pt x="55" y="10"/>
                      <a:pt x="63" y="16"/>
                      <a:pt x="63" y="21"/>
                    </a:cubicBezTo>
                    <a:cubicBezTo>
                      <a:pt x="63" y="28"/>
                      <a:pt x="51" y="35"/>
                      <a:pt x="35" y="35"/>
                    </a:cubicBezTo>
                    <a:cubicBezTo>
                      <a:pt x="19" y="35"/>
                      <a:pt x="8" y="28"/>
                      <a:pt x="8" y="21"/>
                    </a:cubicBezTo>
                    <a:cubicBezTo>
                      <a:pt x="8" y="16"/>
                      <a:pt x="17" y="9"/>
                      <a:pt x="3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80"/>
              <p:cNvSpPr>
                <a:spLocks noEditPoints="1"/>
              </p:cNvSpPr>
              <p:nvPr/>
            </p:nvSpPr>
            <p:spPr bwMode="auto">
              <a:xfrm>
                <a:off x="4517281" y="2884338"/>
                <a:ext cx="65088" cy="39688"/>
              </a:xfrm>
              <a:custGeom>
                <a:avLst/>
                <a:gdLst>
                  <a:gd name="T0" fmla="*/ 36 w 71"/>
                  <a:gd name="T1" fmla="*/ 0 h 43"/>
                  <a:gd name="T2" fmla="*/ 71 w 71"/>
                  <a:gd name="T3" fmla="*/ 22 h 43"/>
                  <a:gd name="T4" fmla="*/ 36 w 71"/>
                  <a:gd name="T5" fmla="*/ 43 h 43"/>
                  <a:gd name="T6" fmla="*/ 0 w 71"/>
                  <a:gd name="T7" fmla="*/ 22 h 43"/>
                  <a:gd name="T8" fmla="*/ 36 w 71"/>
                  <a:gd name="T9" fmla="*/ 0 h 43"/>
                  <a:gd name="T10" fmla="*/ 36 w 71"/>
                  <a:gd name="T11" fmla="*/ 35 h 43"/>
                  <a:gd name="T12" fmla="*/ 63 w 71"/>
                  <a:gd name="T13" fmla="*/ 22 h 43"/>
                  <a:gd name="T14" fmla="*/ 36 w 71"/>
                  <a:gd name="T15" fmla="*/ 8 h 43"/>
                  <a:gd name="T16" fmla="*/ 8 w 71"/>
                  <a:gd name="T17" fmla="*/ 22 h 43"/>
                  <a:gd name="T18" fmla="*/ 36 w 71"/>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3">
                    <a:moveTo>
                      <a:pt x="36" y="0"/>
                    </a:moveTo>
                    <a:cubicBezTo>
                      <a:pt x="55" y="0"/>
                      <a:pt x="71" y="9"/>
                      <a:pt x="71" y="22"/>
                    </a:cubicBezTo>
                    <a:cubicBezTo>
                      <a:pt x="71" y="34"/>
                      <a:pt x="55" y="43"/>
                      <a:pt x="36" y="43"/>
                    </a:cubicBezTo>
                    <a:cubicBezTo>
                      <a:pt x="16" y="43"/>
                      <a:pt x="0" y="34"/>
                      <a:pt x="0" y="22"/>
                    </a:cubicBezTo>
                    <a:cubicBezTo>
                      <a:pt x="0" y="9"/>
                      <a:pt x="16" y="0"/>
                      <a:pt x="36" y="0"/>
                    </a:cubicBezTo>
                    <a:close/>
                    <a:moveTo>
                      <a:pt x="36" y="35"/>
                    </a:moveTo>
                    <a:cubicBezTo>
                      <a:pt x="51" y="35"/>
                      <a:pt x="63" y="28"/>
                      <a:pt x="63" y="22"/>
                    </a:cubicBezTo>
                    <a:cubicBezTo>
                      <a:pt x="63" y="15"/>
                      <a:pt x="51" y="8"/>
                      <a:pt x="36" y="8"/>
                    </a:cubicBezTo>
                    <a:cubicBezTo>
                      <a:pt x="20" y="8"/>
                      <a:pt x="8" y="15"/>
                      <a:pt x="8" y="22"/>
                    </a:cubicBezTo>
                    <a:cubicBezTo>
                      <a:pt x="8" y="28"/>
                      <a:pt x="20" y="35"/>
                      <a:pt x="36"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38" name="Straight Connector 137"/>
            <p:cNvCxnSpPr>
              <a:stCxn id="139" idx="2"/>
            </p:cNvCxnSpPr>
            <p:nvPr userDrawn="1"/>
          </p:nvCxnSpPr>
          <p:spPr>
            <a:xfrm flipV="1">
              <a:off x="4638390" y="2123014"/>
              <a:ext cx="0" cy="1089723"/>
            </a:xfrm>
            <a:prstGeom prst="line">
              <a:avLst/>
            </a:prstGeom>
            <a:ln w="28575">
              <a:solidFill>
                <a:srgbClr val="EFF0F7"/>
              </a:solidFill>
            </a:ln>
          </p:spPr>
          <p:style>
            <a:lnRef idx="1">
              <a:schemeClr val="accent1"/>
            </a:lnRef>
            <a:fillRef idx="0">
              <a:schemeClr val="accent1"/>
            </a:fillRef>
            <a:effectRef idx="0">
              <a:schemeClr val="accent1"/>
            </a:effectRef>
            <a:fontRef idx="minor">
              <a:schemeClr val="tx1"/>
            </a:fontRef>
          </p:style>
        </p:cxnSp>
      </p:grpSp>
      <p:grpSp>
        <p:nvGrpSpPr>
          <p:cNvPr id="156" name="Group 155"/>
          <p:cNvGrpSpPr/>
          <p:nvPr userDrawn="1"/>
        </p:nvGrpSpPr>
        <p:grpSpPr>
          <a:xfrm>
            <a:off x="443518" y="221242"/>
            <a:ext cx="552717" cy="1246044"/>
            <a:chOff x="4318843" y="2848776"/>
            <a:chExt cx="638175" cy="1438699"/>
          </a:xfrm>
        </p:grpSpPr>
        <p:grpSp>
          <p:nvGrpSpPr>
            <p:cNvPr id="157" name="Group 156"/>
            <p:cNvGrpSpPr/>
            <p:nvPr userDrawn="1"/>
          </p:nvGrpSpPr>
          <p:grpSpPr>
            <a:xfrm>
              <a:off x="4318843" y="3212737"/>
              <a:ext cx="638175" cy="1074738"/>
              <a:chOff x="4363293" y="2157263"/>
              <a:chExt cx="638175" cy="1074738"/>
            </a:xfrm>
          </p:grpSpPr>
          <p:sp>
            <p:nvSpPr>
              <p:cNvPr id="159" name="Freeform 63"/>
              <p:cNvSpPr>
                <a:spLocks/>
              </p:cNvSpPr>
              <p:nvPr/>
            </p:nvSpPr>
            <p:spPr bwMode="auto">
              <a:xfrm>
                <a:off x="4561731" y="2157263"/>
                <a:ext cx="241300" cy="130175"/>
              </a:xfrm>
              <a:custGeom>
                <a:avLst/>
                <a:gdLst>
                  <a:gd name="T0" fmla="*/ 185 w 263"/>
                  <a:gd name="T1" fmla="*/ 33 h 142"/>
                  <a:gd name="T2" fmla="*/ 165 w 263"/>
                  <a:gd name="T3" fmla="*/ 33 h 142"/>
                  <a:gd name="T4" fmla="*/ 132 w 263"/>
                  <a:gd name="T5" fmla="*/ 0 h 142"/>
                  <a:gd name="T6" fmla="*/ 99 w 263"/>
                  <a:gd name="T7" fmla="*/ 33 h 142"/>
                  <a:gd name="T8" fmla="*/ 78 w 263"/>
                  <a:gd name="T9" fmla="*/ 33 h 142"/>
                  <a:gd name="T10" fmla="*/ 0 w 263"/>
                  <a:gd name="T11" fmla="*/ 111 h 142"/>
                  <a:gd name="T12" fmla="*/ 0 w 263"/>
                  <a:gd name="T13" fmla="*/ 142 h 142"/>
                  <a:gd name="T14" fmla="*/ 263 w 263"/>
                  <a:gd name="T15" fmla="*/ 142 h 142"/>
                  <a:gd name="T16" fmla="*/ 263 w 263"/>
                  <a:gd name="T17" fmla="*/ 111 h 142"/>
                  <a:gd name="T18" fmla="*/ 185 w 263"/>
                  <a:gd name="T1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142">
                    <a:moveTo>
                      <a:pt x="185" y="33"/>
                    </a:moveTo>
                    <a:cubicBezTo>
                      <a:pt x="165" y="33"/>
                      <a:pt x="165" y="33"/>
                      <a:pt x="165" y="33"/>
                    </a:cubicBezTo>
                    <a:cubicBezTo>
                      <a:pt x="165" y="15"/>
                      <a:pt x="150" y="0"/>
                      <a:pt x="132" y="0"/>
                    </a:cubicBezTo>
                    <a:cubicBezTo>
                      <a:pt x="114" y="0"/>
                      <a:pt x="99" y="15"/>
                      <a:pt x="99" y="33"/>
                    </a:cubicBezTo>
                    <a:cubicBezTo>
                      <a:pt x="78" y="33"/>
                      <a:pt x="78" y="33"/>
                      <a:pt x="78" y="33"/>
                    </a:cubicBezTo>
                    <a:cubicBezTo>
                      <a:pt x="35" y="33"/>
                      <a:pt x="0" y="68"/>
                      <a:pt x="0" y="111"/>
                    </a:cubicBezTo>
                    <a:cubicBezTo>
                      <a:pt x="0" y="142"/>
                      <a:pt x="0" y="142"/>
                      <a:pt x="0" y="142"/>
                    </a:cubicBezTo>
                    <a:cubicBezTo>
                      <a:pt x="263" y="142"/>
                      <a:pt x="263" y="142"/>
                      <a:pt x="263" y="142"/>
                    </a:cubicBezTo>
                    <a:cubicBezTo>
                      <a:pt x="263" y="111"/>
                      <a:pt x="263" y="111"/>
                      <a:pt x="263" y="111"/>
                    </a:cubicBezTo>
                    <a:cubicBezTo>
                      <a:pt x="263" y="68"/>
                      <a:pt x="228" y="33"/>
                      <a:pt x="185" y="33"/>
                    </a:cubicBezTo>
                    <a:close/>
                  </a:path>
                </a:pathLst>
              </a:cu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0" name="Rectangle 64"/>
              <p:cNvSpPr>
                <a:spLocks noChangeArrowheads="1"/>
              </p:cNvSpPr>
              <p:nvPr/>
            </p:nvSpPr>
            <p:spPr bwMode="auto">
              <a:xfrm>
                <a:off x="4561731" y="230331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1" name="Rectangle 65"/>
              <p:cNvSpPr>
                <a:spLocks noChangeArrowheads="1"/>
              </p:cNvSpPr>
              <p:nvPr/>
            </p:nvSpPr>
            <p:spPr bwMode="auto">
              <a:xfrm>
                <a:off x="4561731" y="233506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2" name="Rectangle 66"/>
              <p:cNvSpPr>
                <a:spLocks noChangeArrowheads="1"/>
              </p:cNvSpPr>
              <p:nvPr/>
            </p:nvSpPr>
            <p:spPr bwMode="auto">
              <a:xfrm>
                <a:off x="4561731" y="2368400"/>
                <a:ext cx="241300" cy="14288"/>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3" name="Freeform 67"/>
              <p:cNvSpPr>
                <a:spLocks/>
              </p:cNvSpPr>
              <p:nvPr userDrawn="1"/>
            </p:nvSpPr>
            <p:spPr bwMode="auto">
              <a:xfrm>
                <a:off x="4363293" y="2401738"/>
                <a:ext cx="638175" cy="830263"/>
              </a:xfrm>
              <a:custGeom>
                <a:avLst/>
                <a:gdLst>
                  <a:gd name="T0" fmla="*/ 350 w 699"/>
                  <a:gd name="T1" fmla="*/ 909 h 909"/>
                  <a:gd name="T2" fmla="*/ 0 w 699"/>
                  <a:gd name="T3" fmla="*/ 559 h 909"/>
                  <a:gd name="T4" fmla="*/ 189 w 699"/>
                  <a:gd name="T5" fmla="*/ 50 h 909"/>
                  <a:gd name="T6" fmla="*/ 239 w 699"/>
                  <a:gd name="T7" fmla="*/ 0 h 909"/>
                  <a:gd name="T8" fmla="*/ 460 w 699"/>
                  <a:gd name="T9" fmla="*/ 0 h 909"/>
                  <a:gd name="T10" fmla="*/ 510 w 699"/>
                  <a:gd name="T11" fmla="*/ 50 h 909"/>
                  <a:gd name="T12" fmla="*/ 510 w 699"/>
                  <a:gd name="T13" fmla="*/ 50 h 909"/>
                  <a:gd name="T14" fmla="*/ 699 w 699"/>
                  <a:gd name="T15" fmla="*/ 559 h 909"/>
                  <a:gd name="T16" fmla="*/ 350 w 699"/>
                  <a:gd name="T17" fmla="*/ 909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9" h="909">
                    <a:moveTo>
                      <a:pt x="350" y="909"/>
                    </a:moveTo>
                    <a:cubicBezTo>
                      <a:pt x="157" y="909"/>
                      <a:pt x="0" y="752"/>
                      <a:pt x="0" y="559"/>
                    </a:cubicBezTo>
                    <a:cubicBezTo>
                      <a:pt x="0" y="380"/>
                      <a:pt x="189" y="180"/>
                      <a:pt x="189" y="50"/>
                    </a:cubicBezTo>
                    <a:cubicBezTo>
                      <a:pt x="189" y="22"/>
                      <a:pt x="212" y="0"/>
                      <a:pt x="239" y="0"/>
                    </a:cubicBezTo>
                    <a:cubicBezTo>
                      <a:pt x="460" y="0"/>
                      <a:pt x="460" y="0"/>
                      <a:pt x="460" y="0"/>
                    </a:cubicBezTo>
                    <a:cubicBezTo>
                      <a:pt x="488" y="0"/>
                      <a:pt x="510" y="22"/>
                      <a:pt x="510" y="50"/>
                    </a:cubicBezTo>
                    <a:cubicBezTo>
                      <a:pt x="510" y="50"/>
                      <a:pt x="510" y="50"/>
                      <a:pt x="510" y="50"/>
                    </a:cubicBezTo>
                    <a:cubicBezTo>
                      <a:pt x="510" y="180"/>
                      <a:pt x="699" y="380"/>
                      <a:pt x="699" y="559"/>
                    </a:cubicBezTo>
                    <a:cubicBezTo>
                      <a:pt x="699" y="752"/>
                      <a:pt x="543" y="909"/>
                      <a:pt x="350" y="909"/>
                    </a:cubicBez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4" name="Freeform 69"/>
              <p:cNvSpPr>
                <a:spLocks/>
              </p:cNvSpPr>
              <p:nvPr/>
            </p:nvSpPr>
            <p:spPr bwMode="auto">
              <a:xfrm>
                <a:off x="4709368" y="2609700"/>
                <a:ext cx="92075" cy="293688"/>
              </a:xfrm>
              <a:custGeom>
                <a:avLst/>
                <a:gdLst>
                  <a:gd name="T0" fmla="*/ 6 w 100"/>
                  <a:gd name="T1" fmla="*/ 115 h 322"/>
                  <a:gd name="T2" fmla="*/ 9 w 100"/>
                  <a:gd name="T3" fmla="*/ 4 h 322"/>
                  <a:gd name="T4" fmla="*/ 12 w 100"/>
                  <a:gd name="T5" fmla="*/ 0 h 322"/>
                  <a:gd name="T6" fmla="*/ 13 w 100"/>
                  <a:gd name="T7" fmla="*/ 0 h 322"/>
                  <a:gd name="T8" fmla="*/ 17 w 100"/>
                  <a:gd name="T9" fmla="*/ 3 h 322"/>
                  <a:gd name="T10" fmla="*/ 14 w 100"/>
                  <a:gd name="T11" fmla="*/ 116 h 322"/>
                  <a:gd name="T12" fmla="*/ 8 w 100"/>
                  <a:gd name="T13" fmla="*/ 194 h 322"/>
                  <a:gd name="T14" fmla="*/ 89 w 100"/>
                  <a:gd name="T15" fmla="*/ 313 h 322"/>
                  <a:gd name="T16" fmla="*/ 100 w 100"/>
                  <a:gd name="T17" fmla="*/ 321 h 322"/>
                  <a:gd name="T18" fmla="*/ 95 w 100"/>
                  <a:gd name="T19" fmla="*/ 321 h 322"/>
                  <a:gd name="T20" fmla="*/ 86 w 100"/>
                  <a:gd name="T21" fmla="*/ 322 h 322"/>
                  <a:gd name="T22" fmla="*/ 78 w 100"/>
                  <a:gd name="T23" fmla="*/ 315 h 322"/>
                  <a:gd name="T24" fmla="*/ 0 w 100"/>
                  <a:gd name="T25" fmla="*/ 194 h 322"/>
                  <a:gd name="T26" fmla="*/ 6 w 100"/>
                  <a:gd name="T27" fmla="*/ 11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6" y="115"/>
                    </a:moveTo>
                    <a:cubicBezTo>
                      <a:pt x="11" y="78"/>
                      <a:pt x="15" y="44"/>
                      <a:pt x="9" y="4"/>
                    </a:cubicBezTo>
                    <a:cubicBezTo>
                      <a:pt x="8" y="2"/>
                      <a:pt x="10" y="0"/>
                      <a:pt x="12" y="0"/>
                    </a:cubicBezTo>
                    <a:cubicBezTo>
                      <a:pt x="12" y="0"/>
                      <a:pt x="13" y="0"/>
                      <a:pt x="13" y="0"/>
                    </a:cubicBezTo>
                    <a:cubicBezTo>
                      <a:pt x="15" y="0"/>
                      <a:pt x="17" y="1"/>
                      <a:pt x="17" y="3"/>
                    </a:cubicBezTo>
                    <a:cubicBezTo>
                      <a:pt x="23" y="43"/>
                      <a:pt x="19" y="78"/>
                      <a:pt x="14" y="116"/>
                    </a:cubicBezTo>
                    <a:cubicBezTo>
                      <a:pt x="11" y="140"/>
                      <a:pt x="8" y="166"/>
                      <a:pt x="8" y="194"/>
                    </a:cubicBezTo>
                    <a:cubicBezTo>
                      <a:pt x="8" y="245"/>
                      <a:pt x="63" y="293"/>
                      <a:pt x="89" y="313"/>
                    </a:cubicBezTo>
                    <a:cubicBezTo>
                      <a:pt x="94" y="317"/>
                      <a:pt x="98" y="319"/>
                      <a:pt x="100" y="321"/>
                    </a:cubicBezTo>
                    <a:cubicBezTo>
                      <a:pt x="98" y="321"/>
                      <a:pt x="97" y="321"/>
                      <a:pt x="95" y="321"/>
                    </a:cubicBezTo>
                    <a:cubicBezTo>
                      <a:pt x="92" y="321"/>
                      <a:pt x="89" y="321"/>
                      <a:pt x="86" y="322"/>
                    </a:cubicBezTo>
                    <a:cubicBezTo>
                      <a:pt x="84" y="320"/>
                      <a:pt x="81" y="318"/>
                      <a:pt x="78" y="315"/>
                    </a:cubicBezTo>
                    <a:cubicBezTo>
                      <a:pt x="49" y="293"/>
                      <a:pt x="0" y="246"/>
                      <a:pt x="0" y="194"/>
                    </a:cubicBezTo>
                    <a:cubicBezTo>
                      <a:pt x="0" y="165"/>
                      <a:pt x="3" y="140"/>
                      <a:pt x="6" y="1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70"/>
              <p:cNvSpPr>
                <a:spLocks/>
              </p:cNvSpPr>
              <p:nvPr/>
            </p:nvSpPr>
            <p:spPr bwMode="auto">
              <a:xfrm>
                <a:off x="4563318" y="2609700"/>
                <a:ext cx="90488" cy="293688"/>
              </a:xfrm>
              <a:custGeom>
                <a:avLst/>
                <a:gdLst>
                  <a:gd name="T0" fmla="*/ 0 w 100"/>
                  <a:gd name="T1" fmla="*/ 321 h 322"/>
                  <a:gd name="T2" fmla="*/ 12 w 100"/>
                  <a:gd name="T3" fmla="*/ 313 h 322"/>
                  <a:gd name="T4" fmla="*/ 92 w 100"/>
                  <a:gd name="T5" fmla="*/ 194 h 322"/>
                  <a:gd name="T6" fmla="*/ 86 w 100"/>
                  <a:gd name="T7" fmla="*/ 116 h 322"/>
                  <a:gd name="T8" fmla="*/ 84 w 100"/>
                  <a:gd name="T9" fmla="*/ 3 h 322"/>
                  <a:gd name="T10" fmla="*/ 88 w 100"/>
                  <a:gd name="T11" fmla="*/ 0 h 322"/>
                  <a:gd name="T12" fmla="*/ 88 w 100"/>
                  <a:gd name="T13" fmla="*/ 0 h 322"/>
                  <a:gd name="T14" fmla="*/ 92 w 100"/>
                  <a:gd name="T15" fmla="*/ 4 h 322"/>
                  <a:gd name="T16" fmla="*/ 94 w 100"/>
                  <a:gd name="T17" fmla="*/ 115 h 322"/>
                  <a:gd name="T18" fmla="*/ 100 w 100"/>
                  <a:gd name="T19" fmla="*/ 194 h 322"/>
                  <a:gd name="T20" fmla="*/ 22 w 100"/>
                  <a:gd name="T21" fmla="*/ 315 h 322"/>
                  <a:gd name="T22" fmla="*/ 14 w 100"/>
                  <a:gd name="T23" fmla="*/ 322 h 322"/>
                  <a:gd name="T24" fmla="*/ 5 w 100"/>
                  <a:gd name="T25" fmla="*/ 321 h 322"/>
                  <a:gd name="T26" fmla="*/ 0 w 100"/>
                  <a:gd name="T27"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0" y="321"/>
                    </a:moveTo>
                    <a:cubicBezTo>
                      <a:pt x="3" y="319"/>
                      <a:pt x="7" y="317"/>
                      <a:pt x="12" y="313"/>
                    </a:cubicBezTo>
                    <a:cubicBezTo>
                      <a:pt x="38" y="293"/>
                      <a:pt x="92" y="245"/>
                      <a:pt x="92" y="194"/>
                    </a:cubicBezTo>
                    <a:cubicBezTo>
                      <a:pt x="92" y="166"/>
                      <a:pt x="89" y="140"/>
                      <a:pt x="86" y="116"/>
                    </a:cubicBezTo>
                    <a:cubicBezTo>
                      <a:pt x="82" y="78"/>
                      <a:pt x="77" y="43"/>
                      <a:pt x="84" y="3"/>
                    </a:cubicBezTo>
                    <a:cubicBezTo>
                      <a:pt x="84" y="1"/>
                      <a:pt x="86" y="0"/>
                      <a:pt x="88" y="0"/>
                    </a:cubicBezTo>
                    <a:cubicBezTo>
                      <a:pt x="88" y="0"/>
                      <a:pt x="88" y="0"/>
                      <a:pt x="88" y="0"/>
                    </a:cubicBezTo>
                    <a:cubicBezTo>
                      <a:pt x="91" y="0"/>
                      <a:pt x="92" y="2"/>
                      <a:pt x="92" y="4"/>
                    </a:cubicBezTo>
                    <a:cubicBezTo>
                      <a:pt x="86" y="44"/>
                      <a:pt x="90" y="78"/>
                      <a:pt x="94" y="115"/>
                    </a:cubicBezTo>
                    <a:cubicBezTo>
                      <a:pt x="97" y="140"/>
                      <a:pt x="100" y="165"/>
                      <a:pt x="100" y="194"/>
                    </a:cubicBezTo>
                    <a:cubicBezTo>
                      <a:pt x="100" y="246"/>
                      <a:pt x="51" y="293"/>
                      <a:pt x="22" y="315"/>
                    </a:cubicBezTo>
                    <a:cubicBezTo>
                      <a:pt x="19" y="318"/>
                      <a:pt x="16" y="320"/>
                      <a:pt x="14" y="322"/>
                    </a:cubicBezTo>
                    <a:cubicBezTo>
                      <a:pt x="11" y="321"/>
                      <a:pt x="8" y="321"/>
                      <a:pt x="5" y="321"/>
                    </a:cubicBezTo>
                    <a:cubicBezTo>
                      <a:pt x="4" y="321"/>
                      <a:pt x="2" y="321"/>
                      <a:pt x="0" y="3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71"/>
              <p:cNvSpPr>
                <a:spLocks noEditPoints="1"/>
              </p:cNvSpPr>
              <p:nvPr/>
            </p:nvSpPr>
            <p:spPr bwMode="auto">
              <a:xfrm>
                <a:off x="4782393" y="2884338"/>
                <a:ext cx="65088" cy="39688"/>
              </a:xfrm>
              <a:custGeom>
                <a:avLst/>
                <a:gdLst>
                  <a:gd name="T0" fmla="*/ 35 w 70"/>
                  <a:gd name="T1" fmla="*/ 0 h 43"/>
                  <a:gd name="T2" fmla="*/ 70 w 70"/>
                  <a:gd name="T3" fmla="*/ 22 h 43"/>
                  <a:gd name="T4" fmla="*/ 35 w 70"/>
                  <a:gd name="T5" fmla="*/ 43 h 43"/>
                  <a:gd name="T6" fmla="*/ 0 w 70"/>
                  <a:gd name="T7" fmla="*/ 22 h 43"/>
                  <a:gd name="T8" fmla="*/ 35 w 70"/>
                  <a:gd name="T9" fmla="*/ 0 h 43"/>
                  <a:gd name="T10" fmla="*/ 35 w 70"/>
                  <a:gd name="T11" fmla="*/ 35 h 43"/>
                  <a:gd name="T12" fmla="*/ 62 w 70"/>
                  <a:gd name="T13" fmla="*/ 22 h 43"/>
                  <a:gd name="T14" fmla="*/ 35 w 70"/>
                  <a:gd name="T15" fmla="*/ 8 h 43"/>
                  <a:gd name="T16" fmla="*/ 8 w 70"/>
                  <a:gd name="T17" fmla="*/ 22 h 43"/>
                  <a:gd name="T18" fmla="*/ 35 w 70"/>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3">
                    <a:moveTo>
                      <a:pt x="35" y="0"/>
                    </a:moveTo>
                    <a:cubicBezTo>
                      <a:pt x="55" y="0"/>
                      <a:pt x="70" y="9"/>
                      <a:pt x="70" y="22"/>
                    </a:cubicBezTo>
                    <a:cubicBezTo>
                      <a:pt x="70" y="34"/>
                      <a:pt x="55" y="43"/>
                      <a:pt x="35" y="43"/>
                    </a:cubicBezTo>
                    <a:cubicBezTo>
                      <a:pt x="15" y="43"/>
                      <a:pt x="0" y="34"/>
                      <a:pt x="0" y="22"/>
                    </a:cubicBezTo>
                    <a:cubicBezTo>
                      <a:pt x="0" y="9"/>
                      <a:pt x="15" y="0"/>
                      <a:pt x="35" y="0"/>
                    </a:cubicBezTo>
                    <a:close/>
                    <a:moveTo>
                      <a:pt x="35" y="35"/>
                    </a:moveTo>
                    <a:cubicBezTo>
                      <a:pt x="51" y="35"/>
                      <a:pt x="62" y="28"/>
                      <a:pt x="62" y="22"/>
                    </a:cubicBezTo>
                    <a:cubicBezTo>
                      <a:pt x="62" y="15"/>
                      <a:pt x="51" y="8"/>
                      <a:pt x="35" y="8"/>
                    </a:cubicBezTo>
                    <a:cubicBezTo>
                      <a:pt x="19" y="8"/>
                      <a:pt x="8" y="15"/>
                      <a:pt x="8" y="22"/>
                    </a:cubicBezTo>
                    <a:cubicBezTo>
                      <a:pt x="8" y="28"/>
                      <a:pt x="19" y="35"/>
                      <a:pt x="35"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72"/>
              <p:cNvSpPr>
                <a:spLocks noEditPoints="1"/>
              </p:cNvSpPr>
              <p:nvPr/>
            </p:nvSpPr>
            <p:spPr bwMode="auto">
              <a:xfrm>
                <a:off x="4764931" y="2895450"/>
                <a:ext cx="63500" cy="39688"/>
              </a:xfrm>
              <a:custGeom>
                <a:avLst/>
                <a:gdLst>
                  <a:gd name="T0" fmla="*/ 35 w 70"/>
                  <a:gd name="T1" fmla="*/ 43 h 43"/>
                  <a:gd name="T2" fmla="*/ 70 w 70"/>
                  <a:gd name="T3" fmla="*/ 21 h 43"/>
                  <a:gd name="T4" fmla="*/ 35 w 70"/>
                  <a:gd name="T5" fmla="*/ 0 h 43"/>
                  <a:gd name="T6" fmla="*/ 29 w 70"/>
                  <a:gd name="T7" fmla="*/ 0 h 43"/>
                  <a:gd name="T8" fmla="*/ 18 w 70"/>
                  <a:gd name="T9" fmla="*/ 2 h 43"/>
                  <a:gd name="T10" fmla="*/ 0 w 70"/>
                  <a:gd name="T11" fmla="*/ 21 h 43"/>
                  <a:gd name="T12" fmla="*/ 35 w 70"/>
                  <a:gd name="T13" fmla="*/ 43 h 43"/>
                  <a:gd name="T14" fmla="*/ 26 w 70"/>
                  <a:gd name="T15" fmla="*/ 9 h 43"/>
                  <a:gd name="T16" fmla="*/ 35 w 70"/>
                  <a:gd name="T17" fmla="*/ 8 h 43"/>
                  <a:gd name="T18" fmla="*/ 40 w 70"/>
                  <a:gd name="T19" fmla="*/ 8 h 43"/>
                  <a:gd name="T20" fmla="*/ 62 w 70"/>
                  <a:gd name="T21" fmla="*/ 21 h 43"/>
                  <a:gd name="T22" fmla="*/ 35 w 70"/>
                  <a:gd name="T23" fmla="*/ 35 h 43"/>
                  <a:gd name="T24" fmla="*/ 8 w 70"/>
                  <a:gd name="T25" fmla="*/ 21 h 43"/>
                  <a:gd name="T26" fmla="*/ 26 w 70"/>
                  <a:gd name="T27"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3">
                    <a:moveTo>
                      <a:pt x="35" y="43"/>
                    </a:moveTo>
                    <a:cubicBezTo>
                      <a:pt x="55" y="43"/>
                      <a:pt x="70" y="34"/>
                      <a:pt x="70" y="21"/>
                    </a:cubicBezTo>
                    <a:cubicBezTo>
                      <a:pt x="70" y="9"/>
                      <a:pt x="55" y="0"/>
                      <a:pt x="35" y="0"/>
                    </a:cubicBezTo>
                    <a:cubicBezTo>
                      <a:pt x="33" y="0"/>
                      <a:pt x="31" y="0"/>
                      <a:pt x="29" y="0"/>
                    </a:cubicBezTo>
                    <a:cubicBezTo>
                      <a:pt x="25" y="0"/>
                      <a:pt x="21" y="1"/>
                      <a:pt x="18" y="2"/>
                    </a:cubicBezTo>
                    <a:cubicBezTo>
                      <a:pt x="7" y="6"/>
                      <a:pt x="0" y="13"/>
                      <a:pt x="0" y="21"/>
                    </a:cubicBezTo>
                    <a:cubicBezTo>
                      <a:pt x="0" y="34"/>
                      <a:pt x="15" y="43"/>
                      <a:pt x="35" y="43"/>
                    </a:cubicBezTo>
                    <a:close/>
                    <a:moveTo>
                      <a:pt x="26" y="9"/>
                    </a:moveTo>
                    <a:cubicBezTo>
                      <a:pt x="29" y="8"/>
                      <a:pt x="32" y="8"/>
                      <a:pt x="35" y="8"/>
                    </a:cubicBezTo>
                    <a:cubicBezTo>
                      <a:pt x="37" y="8"/>
                      <a:pt x="38" y="8"/>
                      <a:pt x="40" y="8"/>
                    </a:cubicBezTo>
                    <a:cubicBezTo>
                      <a:pt x="53" y="9"/>
                      <a:pt x="62" y="16"/>
                      <a:pt x="62" y="21"/>
                    </a:cubicBezTo>
                    <a:cubicBezTo>
                      <a:pt x="62" y="28"/>
                      <a:pt x="51" y="35"/>
                      <a:pt x="35" y="35"/>
                    </a:cubicBezTo>
                    <a:cubicBezTo>
                      <a:pt x="19" y="35"/>
                      <a:pt x="8" y="28"/>
                      <a:pt x="8" y="21"/>
                    </a:cubicBezTo>
                    <a:cubicBezTo>
                      <a:pt x="8" y="16"/>
                      <a:pt x="15" y="10"/>
                      <a:pt x="26"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noEditPoints="1"/>
              </p:cNvSpPr>
              <p:nvPr/>
            </p:nvSpPr>
            <p:spPr bwMode="auto">
              <a:xfrm>
                <a:off x="4737943"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5"/>
                      <a:pt x="55"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noEditPoints="1"/>
              </p:cNvSpPr>
              <p:nvPr/>
            </p:nvSpPr>
            <p:spPr bwMode="auto">
              <a:xfrm>
                <a:off x="4704606" y="29208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4669681" y="2928788"/>
                <a:ext cx="63500" cy="41275"/>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8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8"/>
                      <a:pt x="35" y="8"/>
                    </a:cubicBezTo>
                    <a:cubicBezTo>
                      <a:pt x="19" y="8"/>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76"/>
              <p:cNvSpPr>
                <a:spLocks noEditPoints="1"/>
              </p:cNvSpPr>
              <p:nvPr/>
            </p:nvSpPr>
            <p:spPr bwMode="auto">
              <a:xfrm>
                <a:off x="4631581" y="2928788"/>
                <a:ext cx="65088" cy="41275"/>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8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1" y="36"/>
                      <a:pt x="63" y="29"/>
                      <a:pt x="63" y="22"/>
                    </a:cubicBezTo>
                    <a:cubicBezTo>
                      <a:pt x="63" y="16"/>
                      <a:pt x="51" y="8"/>
                      <a:pt x="36" y="8"/>
                    </a:cubicBezTo>
                    <a:cubicBezTo>
                      <a:pt x="20" y="8"/>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77"/>
              <p:cNvSpPr>
                <a:spLocks noEditPoints="1"/>
              </p:cNvSpPr>
              <p:nvPr/>
            </p:nvSpPr>
            <p:spPr bwMode="auto">
              <a:xfrm>
                <a:off x="4595068" y="2920850"/>
                <a:ext cx="65088" cy="39688"/>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9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9"/>
                      <a:pt x="35" y="9"/>
                    </a:cubicBezTo>
                    <a:cubicBezTo>
                      <a:pt x="19" y="9"/>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78"/>
              <p:cNvSpPr>
                <a:spLocks noEditPoints="1"/>
              </p:cNvSpPr>
              <p:nvPr/>
            </p:nvSpPr>
            <p:spPr bwMode="auto">
              <a:xfrm>
                <a:off x="4561731"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9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6" y="0"/>
                      <a:pt x="71" y="10"/>
                      <a:pt x="71" y="22"/>
                    </a:cubicBezTo>
                    <a:cubicBezTo>
                      <a:pt x="71" y="35"/>
                      <a:pt x="56"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9" y="16"/>
                      <a:pt x="9" y="22"/>
                    </a:cubicBezTo>
                    <a:cubicBezTo>
                      <a:pt x="9"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79"/>
              <p:cNvSpPr>
                <a:spLocks noEditPoints="1"/>
              </p:cNvSpPr>
              <p:nvPr/>
            </p:nvSpPr>
            <p:spPr bwMode="auto">
              <a:xfrm>
                <a:off x="4536331" y="2895450"/>
                <a:ext cx="63500" cy="39688"/>
              </a:xfrm>
              <a:custGeom>
                <a:avLst/>
                <a:gdLst>
                  <a:gd name="T0" fmla="*/ 35 w 71"/>
                  <a:gd name="T1" fmla="*/ 43 h 43"/>
                  <a:gd name="T2" fmla="*/ 71 w 71"/>
                  <a:gd name="T3" fmla="*/ 21 h 43"/>
                  <a:gd name="T4" fmla="*/ 52 w 71"/>
                  <a:gd name="T5" fmla="*/ 2 h 43"/>
                  <a:gd name="T6" fmla="*/ 42 w 71"/>
                  <a:gd name="T7" fmla="*/ 0 h 43"/>
                  <a:gd name="T8" fmla="*/ 35 w 71"/>
                  <a:gd name="T9" fmla="*/ 0 h 43"/>
                  <a:gd name="T10" fmla="*/ 0 w 71"/>
                  <a:gd name="T11" fmla="*/ 21 h 43"/>
                  <a:gd name="T12" fmla="*/ 35 w 71"/>
                  <a:gd name="T13" fmla="*/ 43 h 43"/>
                  <a:gd name="T14" fmla="*/ 30 w 71"/>
                  <a:gd name="T15" fmla="*/ 8 h 43"/>
                  <a:gd name="T16" fmla="*/ 35 w 71"/>
                  <a:gd name="T17" fmla="*/ 8 h 43"/>
                  <a:gd name="T18" fmla="*/ 44 w 71"/>
                  <a:gd name="T19" fmla="*/ 9 h 43"/>
                  <a:gd name="T20" fmla="*/ 63 w 71"/>
                  <a:gd name="T21" fmla="*/ 21 h 43"/>
                  <a:gd name="T22" fmla="*/ 35 w 71"/>
                  <a:gd name="T23" fmla="*/ 35 h 43"/>
                  <a:gd name="T24" fmla="*/ 8 w 71"/>
                  <a:gd name="T25" fmla="*/ 21 h 43"/>
                  <a:gd name="T26" fmla="*/ 30 w 71"/>
                  <a:gd name="T27"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3">
                    <a:moveTo>
                      <a:pt x="35" y="43"/>
                    </a:moveTo>
                    <a:cubicBezTo>
                      <a:pt x="55" y="43"/>
                      <a:pt x="71" y="34"/>
                      <a:pt x="71" y="21"/>
                    </a:cubicBezTo>
                    <a:cubicBezTo>
                      <a:pt x="71" y="13"/>
                      <a:pt x="63" y="6"/>
                      <a:pt x="52" y="2"/>
                    </a:cubicBezTo>
                    <a:cubicBezTo>
                      <a:pt x="49" y="1"/>
                      <a:pt x="45" y="0"/>
                      <a:pt x="42" y="0"/>
                    </a:cubicBezTo>
                    <a:cubicBezTo>
                      <a:pt x="40" y="0"/>
                      <a:pt x="38" y="0"/>
                      <a:pt x="35" y="0"/>
                    </a:cubicBezTo>
                    <a:cubicBezTo>
                      <a:pt x="16" y="0"/>
                      <a:pt x="0" y="9"/>
                      <a:pt x="0" y="21"/>
                    </a:cubicBezTo>
                    <a:cubicBezTo>
                      <a:pt x="0" y="34"/>
                      <a:pt x="16" y="43"/>
                      <a:pt x="35" y="43"/>
                    </a:cubicBezTo>
                    <a:close/>
                    <a:moveTo>
                      <a:pt x="30" y="8"/>
                    </a:moveTo>
                    <a:cubicBezTo>
                      <a:pt x="32" y="8"/>
                      <a:pt x="34" y="8"/>
                      <a:pt x="35" y="8"/>
                    </a:cubicBezTo>
                    <a:cubicBezTo>
                      <a:pt x="38" y="8"/>
                      <a:pt x="41" y="8"/>
                      <a:pt x="44" y="9"/>
                    </a:cubicBezTo>
                    <a:cubicBezTo>
                      <a:pt x="55" y="10"/>
                      <a:pt x="63" y="16"/>
                      <a:pt x="63" y="21"/>
                    </a:cubicBezTo>
                    <a:cubicBezTo>
                      <a:pt x="63" y="28"/>
                      <a:pt x="51" y="35"/>
                      <a:pt x="35" y="35"/>
                    </a:cubicBezTo>
                    <a:cubicBezTo>
                      <a:pt x="19" y="35"/>
                      <a:pt x="8" y="28"/>
                      <a:pt x="8" y="21"/>
                    </a:cubicBezTo>
                    <a:cubicBezTo>
                      <a:pt x="8" y="16"/>
                      <a:pt x="17" y="9"/>
                      <a:pt x="3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80"/>
              <p:cNvSpPr>
                <a:spLocks noEditPoints="1"/>
              </p:cNvSpPr>
              <p:nvPr/>
            </p:nvSpPr>
            <p:spPr bwMode="auto">
              <a:xfrm>
                <a:off x="4517281" y="2884338"/>
                <a:ext cx="65088" cy="39688"/>
              </a:xfrm>
              <a:custGeom>
                <a:avLst/>
                <a:gdLst>
                  <a:gd name="T0" fmla="*/ 36 w 71"/>
                  <a:gd name="T1" fmla="*/ 0 h 43"/>
                  <a:gd name="T2" fmla="*/ 71 w 71"/>
                  <a:gd name="T3" fmla="*/ 22 h 43"/>
                  <a:gd name="T4" fmla="*/ 36 w 71"/>
                  <a:gd name="T5" fmla="*/ 43 h 43"/>
                  <a:gd name="T6" fmla="*/ 0 w 71"/>
                  <a:gd name="T7" fmla="*/ 22 h 43"/>
                  <a:gd name="T8" fmla="*/ 36 w 71"/>
                  <a:gd name="T9" fmla="*/ 0 h 43"/>
                  <a:gd name="T10" fmla="*/ 36 w 71"/>
                  <a:gd name="T11" fmla="*/ 35 h 43"/>
                  <a:gd name="T12" fmla="*/ 63 w 71"/>
                  <a:gd name="T13" fmla="*/ 22 h 43"/>
                  <a:gd name="T14" fmla="*/ 36 w 71"/>
                  <a:gd name="T15" fmla="*/ 8 h 43"/>
                  <a:gd name="T16" fmla="*/ 8 w 71"/>
                  <a:gd name="T17" fmla="*/ 22 h 43"/>
                  <a:gd name="T18" fmla="*/ 36 w 71"/>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3">
                    <a:moveTo>
                      <a:pt x="36" y="0"/>
                    </a:moveTo>
                    <a:cubicBezTo>
                      <a:pt x="55" y="0"/>
                      <a:pt x="71" y="9"/>
                      <a:pt x="71" y="22"/>
                    </a:cubicBezTo>
                    <a:cubicBezTo>
                      <a:pt x="71" y="34"/>
                      <a:pt x="55" y="43"/>
                      <a:pt x="36" y="43"/>
                    </a:cubicBezTo>
                    <a:cubicBezTo>
                      <a:pt x="16" y="43"/>
                      <a:pt x="0" y="34"/>
                      <a:pt x="0" y="22"/>
                    </a:cubicBezTo>
                    <a:cubicBezTo>
                      <a:pt x="0" y="9"/>
                      <a:pt x="16" y="0"/>
                      <a:pt x="36" y="0"/>
                    </a:cubicBezTo>
                    <a:close/>
                    <a:moveTo>
                      <a:pt x="36" y="35"/>
                    </a:moveTo>
                    <a:cubicBezTo>
                      <a:pt x="51" y="35"/>
                      <a:pt x="63" y="28"/>
                      <a:pt x="63" y="22"/>
                    </a:cubicBezTo>
                    <a:cubicBezTo>
                      <a:pt x="63" y="15"/>
                      <a:pt x="51" y="8"/>
                      <a:pt x="36" y="8"/>
                    </a:cubicBezTo>
                    <a:cubicBezTo>
                      <a:pt x="20" y="8"/>
                      <a:pt x="8" y="15"/>
                      <a:pt x="8" y="22"/>
                    </a:cubicBezTo>
                    <a:cubicBezTo>
                      <a:pt x="8" y="28"/>
                      <a:pt x="20" y="35"/>
                      <a:pt x="36"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58" name="Straight Connector 157"/>
            <p:cNvCxnSpPr>
              <a:stCxn id="159" idx="2"/>
            </p:cNvCxnSpPr>
            <p:nvPr userDrawn="1"/>
          </p:nvCxnSpPr>
          <p:spPr>
            <a:xfrm flipH="1" flipV="1">
              <a:off x="4637930" y="2848776"/>
              <a:ext cx="460" cy="363961"/>
            </a:xfrm>
            <a:prstGeom prst="line">
              <a:avLst/>
            </a:prstGeom>
            <a:ln w="28575">
              <a:solidFill>
                <a:srgbClr val="EFF0F7"/>
              </a:solidFill>
            </a:ln>
          </p:spPr>
          <p:style>
            <a:lnRef idx="1">
              <a:schemeClr val="accent1"/>
            </a:lnRef>
            <a:fillRef idx="0">
              <a:schemeClr val="accent1"/>
            </a:fillRef>
            <a:effectRef idx="0">
              <a:schemeClr val="accent1"/>
            </a:effectRef>
            <a:fontRef idx="minor">
              <a:schemeClr val="tx1"/>
            </a:fontRef>
          </p:style>
        </p:cxnSp>
      </p:grpSp>
      <p:sp>
        <p:nvSpPr>
          <p:cNvPr id="217" name="Text Placeholder 4"/>
          <p:cNvSpPr>
            <a:spLocks noGrp="1"/>
          </p:cNvSpPr>
          <p:nvPr>
            <p:ph type="body" sz="quarter" idx="39" hasCustomPrompt="1"/>
          </p:nvPr>
        </p:nvSpPr>
        <p:spPr>
          <a:xfrm>
            <a:off x="3131840" y="1552700"/>
            <a:ext cx="5472608" cy="505509"/>
          </a:xfrm>
        </p:spPr>
        <p:txBody>
          <a:bodyPr anchor="ctr">
            <a:noAutofit/>
          </a:bodyPr>
          <a:lstStyle>
            <a:lvl1pPr marL="0" indent="0" algn="l">
              <a:buNone/>
              <a:defRPr sz="2400">
                <a:solidFill>
                  <a:schemeClr val="tx1"/>
                </a:solidFill>
              </a:defRPr>
            </a:lvl1pPr>
          </a:lstStyle>
          <a:p>
            <a:r>
              <a:rPr lang="en-US" dirty="0" smtClean="0"/>
              <a:t>Insert your text here</a:t>
            </a:r>
            <a:endParaRPr lang="en-US" dirty="0"/>
          </a:p>
        </p:txBody>
      </p:sp>
      <p:sp>
        <p:nvSpPr>
          <p:cNvPr id="218" name="Text Placeholder 4"/>
          <p:cNvSpPr>
            <a:spLocks noGrp="1"/>
          </p:cNvSpPr>
          <p:nvPr>
            <p:ph type="body" sz="quarter" idx="40" hasCustomPrompt="1"/>
          </p:nvPr>
        </p:nvSpPr>
        <p:spPr>
          <a:xfrm>
            <a:off x="3131840" y="2211710"/>
            <a:ext cx="5472608" cy="1620385"/>
          </a:xfrm>
        </p:spPr>
        <p:txBody>
          <a:bodyPr anchor="t">
            <a:noAutofit/>
          </a:bodyPr>
          <a:lstStyle>
            <a:lvl1pPr marL="0" indent="0" algn="l">
              <a:buNone/>
              <a:defRPr sz="2000">
                <a:solidFill>
                  <a:schemeClr val="tx1"/>
                </a:solidFill>
              </a:defRPr>
            </a:lvl1pPr>
          </a:lstStyle>
          <a:p>
            <a:r>
              <a:rPr lang="en-US" dirty="0" smtClean="0"/>
              <a:t>Lorem ipsum dolor sit amet, consectetur adipisicing elit, sed do eiusmod tempor incididunt ut labore et dolore magna aliqua. </a:t>
            </a:r>
          </a:p>
          <a:p>
            <a:endParaRPr lang="en-US" dirty="0" smtClean="0"/>
          </a:p>
        </p:txBody>
      </p:sp>
      <p:grpSp>
        <p:nvGrpSpPr>
          <p:cNvPr id="221" name="Group 220"/>
          <p:cNvGrpSpPr/>
          <p:nvPr userDrawn="1"/>
        </p:nvGrpSpPr>
        <p:grpSpPr>
          <a:xfrm>
            <a:off x="230918" y="1489543"/>
            <a:ext cx="709296" cy="2405677"/>
            <a:chOff x="4318843" y="2123014"/>
            <a:chExt cx="638175" cy="2164461"/>
          </a:xfrm>
        </p:grpSpPr>
        <p:grpSp>
          <p:nvGrpSpPr>
            <p:cNvPr id="222" name="Group 221"/>
            <p:cNvGrpSpPr/>
            <p:nvPr userDrawn="1"/>
          </p:nvGrpSpPr>
          <p:grpSpPr>
            <a:xfrm>
              <a:off x="4318843" y="3212737"/>
              <a:ext cx="638175" cy="1074738"/>
              <a:chOff x="4363293" y="2157263"/>
              <a:chExt cx="638175" cy="1074738"/>
            </a:xfrm>
          </p:grpSpPr>
          <p:sp>
            <p:nvSpPr>
              <p:cNvPr id="224" name="Freeform 63"/>
              <p:cNvSpPr>
                <a:spLocks/>
              </p:cNvSpPr>
              <p:nvPr/>
            </p:nvSpPr>
            <p:spPr bwMode="auto">
              <a:xfrm>
                <a:off x="4561731" y="2157263"/>
                <a:ext cx="241300" cy="130175"/>
              </a:xfrm>
              <a:custGeom>
                <a:avLst/>
                <a:gdLst>
                  <a:gd name="T0" fmla="*/ 185 w 263"/>
                  <a:gd name="T1" fmla="*/ 33 h 142"/>
                  <a:gd name="T2" fmla="*/ 165 w 263"/>
                  <a:gd name="T3" fmla="*/ 33 h 142"/>
                  <a:gd name="T4" fmla="*/ 132 w 263"/>
                  <a:gd name="T5" fmla="*/ 0 h 142"/>
                  <a:gd name="T6" fmla="*/ 99 w 263"/>
                  <a:gd name="T7" fmla="*/ 33 h 142"/>
                  <a:gd name="T8" fmla="*/ 78 w 263"/>
                  <a:gd name="T9" fmla="*/ 33 h 142"/>
                  <a:gd name="T10" fmla="*/ 0 w 263"/>
                  <a:gd name="T11" fmla="*/ 111 h 142"/>
                  <a:gd name="T12" fmla="*/ 0 w 263"/>
                  <a:gd name="T13" fmla="*/ 142 h 142"/>
                  <a:gd name="T14" fmla="*/ 263 w 263"/>
                  <a:gd name="T15" fmla="*/ 142 h 142"/>
                  <a:gd name="T16" fmla="*/ 263 w 263"/>
                  <a:gd name="T17" fmla="*/ 111 h 142"/>
                  <a:gd name="T18" fmla="*/ 185 w 263"/>
                  <a:gd name="T1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142">
                    <a:moveTo>
                      <a:pt x="185" y="33"/>
                    </a:moveTo>
                    <a:cubicBezTo>
                      <a:pt x="165" y="33"/>
                      <a:pt x="165" y="33"/>
                      <a:pt x="165" y="33"/>
                    </a:cubicBezTo>
                    <a:cubicBezTo>
                      <a:pt x="165" y="15"/>
                      <a:pt x="150" y="0"/>
                      <a:pt x="132" y="0"/>
                    </a:cubicBezTo>
                    <a:cubicBezTo>
                      <a:pt x="114" y="0"/>
                      <a:pt x="99" y="15"/>
                      <a:pt x="99" y="33"/>
                    </a:cubicBezTo>
                    <a:cubicBezTo>
                      <a:pt x="78" y="33"/>
                      <a:pt x="78" y="33"/>
                      <a:pt x="78" y="33"/>
                    </a:cubicBezTo>
                    <a:cubicBezTo>
                      <a:pt x="35" y="33"/>
                      <a:pt x="0" y="68"/>
                      <a:pt x="0" y="111"/>
                    </a:cubicBezTo>
                    <a:cubicBezTo>
                      <a:pt x="0" y="142"/>
                      <a:pt x="0" y="142"/>
                      <a:pt x="0" y="142"/>
                    </a:cubicBezTo>
                    <a:cubicBezTo>
                      <a:pt x="263" y="142"/>
                      <a:pt x="263" y="142"/>
                      <a:pt x="263" y="142"/>
                    </a:cubicBezTo>
                    <a:cubicBezTo>
                      <a:pt x="263" y="111"/>
                      <a:pt x="263" y="111"/>
                      <a:pt x="263" y="111"/>
                    </a:cubicBezTo>
                    <a:cubicBezTo>
                      <a:pt x="263" y="68"/>
                      <a:pt x="228" y="33"/>
                      <a:pt x="185" y="33"/>
                    </a:cubicBezTo>
                    <a:close/>
                  </a:path>
                </a:pathLst>
              </a:cu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5" name="Rectangle 64"/>
              <p:cNvSpPr>
                <a:spLocks noChangeArrowheads="1"/>
              </p:cNvSpPr>
              <p:nvPr/>
            </p:nvSpPr>
            <p:spPr bwMode="auto">
              <a:xfrm>
                <a:off x="4561731" y="230331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6" name="Rectangle 65"/>
              <p:cNvSpPr>
                <a:spLocks noChangeArrowheads="1"/>
              </p:cNvSpPr>
              <p:nvPr/>
            </p:nvSpPr>
            <p:spPr bwMode="auto">
              <a:xfrm>
                <a:off x="4561731" y="233506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7" name="Rectangle 66"/>
              <p:cNvSpPr>
                <a:spLocks noChangeArrowheads="1"/>
              </p:cNvSpPr>
              <p:nvPr/>
            </p:nvSpPr>
            <p:spPr bwMode="auto">
              <a:xfrm>
                <a:off x="4561731" y="2368400"/>
                <a:ext cx="241300" cy="14288"/>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8" name="Freeform 67"/>
              <p:cNvSpPr>
                <a:spLocks/>
              </p:cNvSpPr>
              <p:nvPr userDrawn="1"/>
            </p:nvSpPr>
            <p:spPr bwMode="auto">
              <a:xfrm>
                <a:off x="4363293" y="2401738"/>
                <a:ext cx="638175" cy="830263"/>
              </a:xfrm>
              <a:custGeom>
                <a:avLst/>
                <a:gdLst>
                  <a:gd name="T0" fmla="*/ 350 w 699"/>
                  <a:gd name="T1" fmla="*/ 909 h 909"/>
                  <a:gd name="T2" fmla="*/ 0 w 699"/>
                  <a:gd name="T3" fmla="*/ 559 h 909"/>
                  <a:gd name="T4" fmla="*/ 189 w 699"/>
                  <a:gd name="T5" fmla="*/ 50 h 909"/>
                  <a:gd name="T6" fmla="*/ 239 w 699"/>
                  <a:gd name="T7" fmla="*/ 0 h 909"/>
                  <a:gd name="T8" fmla="*/ 460 w 699"/>
                  <a:gd name="T9" fmla="*/ 0 h 909"/>
                  <a:gd name="T10" fmla="*/ 510 w 699"/>
                  <a:gd name="T11" fmla="*/ 50 h 909"/>
                  <a:gd name="T12" fmla="*/ 510 w 699"/>
                  <a:gd name="T13" fmla="*/ 50 h 909"/>
                  <a:gd name="T14" fmla="*/ 699 w 699"/>
                  <a:gd name="T15" fmla="*/ 559 h 909"/>
                  <a:gd name="T16" fmla="*/ 350 w 699"/>
                  <a:gd name="T17" fmla="*/ 909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9" h="909">
                    <a:moveTo>
                      <a:pt x="350" y="909"/>
                    </a:moveTo>
                    <a:cubicBezTo>
                      <a:pt x="157" y="909"/>
                      <a:pt x="0" y="752"/>
                      <a:pt x="0" y="559"/>
                    </a:cubicBezTo>
                    <a:cubicBezTo>
                      <a:pt x="0" y="380"/>
                      <a:pt x="189" y="180"/>
                      <a:pt x="189" y="50"/>
                    </a:cubicBezTo>
                    <a:cubicBezTo>
                      <a:pt x="189" y="22"/>
                      <a:pt x="212" y="0"/>
                      <a:pt x="239" y="0"/>
                    </a:cubicBezTo>
                    <a:cubicBezTo>
                      <a:pt x="460" y="0"/>
                      <a:pt x="460" y="0"/>
                      <a:pt x="460" y="0"/>
                    </a:cubicBezTo>
                    <a:cubicBezTo>
                      <a:pt x="488" y="0"/>
                      <a:pt x="510" y="22"/>
                      <a:pt x="510" y="50"/>
                    </a:cubicBezTo>
                    <a:cubicBezTo>
                      <a:pt x="510" y="50"/>
                      <a:pt x="510" y="50"/>
                      <a:pt x="510" y="50"/>
                    </a:cubicBezTo>
                    <a:cubicBezTo>
                      <a:pt x="510" y="180"/>
                      <a:pt x="699" y="380"/>
                      <a:pt x="699" y="559"/>
                    </a:cubicBezTo>
                    <a:cubicBezTo>
                      <a:pt x="699" y="752"/>
                      <a:pt x="543" y="909"/>
                      <a:pt x="350" y="909"/>
                    </a:cubicBez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9" name="Freeform 69"/>
              <p:cNvSpPr>
                <a:spLocks/>
              </p:cNvSpPr>
              <p:nvPr/>
            </p:nvSpPr>
            <p:spPr bwMode="auto">
              <a:xfrm>
                <a:off x="4709368" y="2609700"/>
                <a:ext cx="92075" cy="293688"/>
              </a:xfrm>
              <a:custGeom>
                <a:avLst/>
                <a:gdLst>
                  <a:gd name="T0" fmla="*/ 6 w 100"/>
                  <a:gd name="T1" fmla="*/ 115 h 322"/>
                  <a:gd name="T2" fmla="*/ 9 w 100"/>
                  <a:gd name="T3" fmla="*/ 4 h 322"/>
                  <a:gd name="T4" fmla="*/ 12 w 100"/>
                  <a:gd name="T5" fmla="*/ 0 h 322"/>
                  <a:gd name="T6" fmla="*/ 13 w 100"/>
                  <a:gd name="T7" fmla="*/ 0 h 322"/>
                  <a:gd name="T8" fmla="*/ 17 w 100"/>
                  <a:gd name="T9" fmla="*/ 3 h 322"/>
                  <a:gd name="T10" fmla="*/ 14 w 100"/>
                  <a:gd name="T11" fmla="*/ 116 h 322"/>
                  <a:gd name="T12" fmla="*/ 8 w 100"/>
                  <a:gd name="T13" fmla="*/ 194 h 322"/>
                  <a:gd name="T14" fmla="*/ 89 w 100"/>
                  <a:gd name="T15" fmla="*/ 313 h 322"/>
                  <a:gd name="T16" fmla="*/ 100 w 100"/>
                  <a:gd name="T17" fmla="*/ 321 h 322"/>
                  <a:gd name="T18" fmla="*/ 95 w 100"/>
                  <a:gd name="T19" fmla="*/ 321 h 322"/>
                  <a:gd name="T20" fmla="*/ 86 w 100"/>
                  <a:gd name="T21" fmla="*/ 322 h 322"/>
                  <a:gd name="T22" fmla="*/ 78 w 100"/>
                  <a:gd name="T23" fmla="*/ 315 h 322"/>
                  <a:gd name="T24" fmla="*/ 0 w 100"/>
                  <a:gd name="T25" fmla="*/ 194 h 322"/>
                  <a:gd name="T26" fmla="*/ 6 w 100"/>
                  <a:gd name="T27" fmla="*/ 11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6" y="115"/>
                    </a:moveTo>
                    <a:cubicBezTo>
                      <a:pt x="11" y="78"/>
                      <a:pt x="15" y="44"/>
                      <a:pt x="9" y="4"/>
                    </a:cubicBezTo>
                    <a:cubicBezTo>
                      <a:pt x="8" y="2"/>
                      <a:pt x="10" y="0"/>
                      <a:pt x="12" y="0"/>
                    </a:cubicBezTo>
                    <a:cubicBezTo>
                      <a:pt x="12" y="0"/>
                      <a:pt x="13" y="0"/>
                      <a:pt x="13" y="0"/>
                    </a:cubicBezTo>
                    <a:cubicBezTo>
                      <a:pt x="15" y="0"/>
                      <a:pt x="17" y="1"/>
                      <a:pt x="17" y="3"/>
                    </a:cubicBezTo>
                    <a:cubicBezTo>
                      <a:pt x="23" y="43"/>
                      <a:pt x="19" y="78"/>
                      <a:pt x="14" y="116"/>
                    </a:cubicBezTo>
                    <a:cubicBezTo>
                      <a:pt x="11" y="140"/>
                      <a:pt x="8" y="166"/>
                      <a:pt x="8" y="194"/>
                    </a:cubicBezTo>
                    <a:cubicBezTo>
                      <a:pt x="8" y="245"/>
                      <a:pt x="63" y="293"/>
                      <a:pt x="89" y="313"/>
                    </a:cubicBezTo>
                    <a:cubicBezTo>
                      <a:pt x="94" y="317"/>
                      <a:pt x="98" y="319"/>
                      <a:pt x="100" y="321"/>
                    </a:cubicBezTo>
                    <a:cubicBezTo>
                      <a:pt x="98" y="321"/>
                      <a:pt x="97" y="321"/>
                      <a:pt x="95" y="321"/>
                    </a:cubicBezTo>
                    <a:cubicBezTo>
                      <a:pt x="92" y="321"/>
                      <a:pt x="89" y="321"/>
                      <a:pt x="86" y="322"/>
                    </a:cubicBezTo>
                    <a:cubicBezTo>
                      <a:pt x="84" y="320"/>
                      <a:pt x="81" y="318"/>
                      <a:pt x="78" y="315"/>
                    </a:cubicBezTo>
                    <a:cubicBezTo>
                      <a:pt x="49" y="293"/>
                      <a:pt x="0" y="246"/>
                      <a:pt x="0" y="194"/>
                    </a:cubicBezTo>
                    <a:cubicBezTo>
                      <a:pt x="0" y="165"/>
                      <a:pt x="3" y="140"/>
                      <a:pt x="6" y="1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70"/>
              <p:cNvSpPr>
                <a:spLocks/>
              </p:cNvSpPr>
              <p:nvPr/>
            </p:nvSpPr>
            <p:spPr bwMode="auto">
              <a:xfrm>
                <a:off x="4563318" y="2609700"/>
                <a:ext cx="90488" cy="293688"/>
              </a:xfrm>
              <a:custGeom>
                <a:avLst/>
                <a:gdLst>
                  <a:gd name="T0" fmla="*/ 0 w 100"/>
                  <a:gd name="T1" fmla="*/ 321 h 322"/>
                  <a:gd name="T2" fmla="*/ 12 w 100"/>
                  <a:gd name="T3" fmla="*/ 313 h 322"/>
                  <a:gd name="T4" fmla="*/ 92 w 100"/>
                  <a:gd name="T5" fmla="*/ 194 h 322"/>
                  <a:gd name="T6" fmla="*/ 86 w 100"/>
                  <a:gd name="T7" fmla="*/ 116 h 322"/>
                  <a:gd name="T8" fmla="*/ 84 w 100"/>
                  <a:gd name="T9" fmla="*/ 3 h 322"/>
                  <a:gd name="T10" fmla="*/ 88 w 100"/>
                  <a:gd name="T11" fmla="*/ 0 h 322"/>
                  <a:gd name="T12" fmla="*/ 88 w 100"/>
                  <a:gd name="T13" fmla="*/ 0 h 322"/>
                  <a:gd name="T14" fmla="*/ 92 w 100"/>
                  <a:gd name="T15" fmla="*/ 4 h 322"/>
                  <a:gd name="T16" fmla="*/ 94 w 100"/>
                  <a:gd name="T17" fmla="*/ 115 h 322"/>
                  <a:gd name="T18" fmla="*/ 100 w 100"/>
                  <a:gd name="T19" fmla="*/ 194 h 322"/>
                  <a:gd name="T20" fmla="*/ 22 w 100"/>
                  <a:gd name="T21" fmla="*/ 315 h 322"/>
                  <a:gd name="T22" fmla="*/ 14 w 100"/>
                  <a:gd name="T23" fmla="*/ 322 h 322"/>
                  <a:gd name="T24" fmla="*/ 5 w 100"/>
                  <a:gd name="T25" fmla="*/ 321 h 322"/>
                  <a:gd name="T26" fmla="*/ 0 w 100"/>
                  <a:gd name="T27"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0" y="321"/>
                    </a:moveTo>
                    <a:cubicBezTo>
                      <a:pt x="3" y="319"/>
                      <a:pt x="7" y="317"/>
                      <a:pt x="12" y="313"/>
                    </a:cubicBezTo>
                    <a:cubicBezTo>
                      <a:pt x="38" y="293"/>
                      <a:pt x="92" y="245"/>
                      <a:pt x="92" y="194"/>
                    </a:cubicBezTo>
                    <a:cubicBezTo>
                      <a:pt x="92" y="166"/>
                      <a:pt x="89" y="140"/>
                      <a:pt x="86" y="116"/>
                    </a:cubicBezTo>
                    <a:cubicBezTo>
                      <a:pt x="82" y="78"/>
                      <a:pt x="77" y="43"/>
                      <a:pt x="84" y="3"/>
                    </a:cubicBezTo>
                    <a:cubicBezTo>
                      <a:pt x="84" y="1"/>
                      <a:pt x="86" y="0"/>
                      <a:pt x="88" y="0"/>
                    </a:cubicBezTo>
                    <a:cubicBezTo>
                      <a:pt x="88" y="0"/>
                      <a:pt x="88" y="0"/>
                      <a:pt x="88" y="0"/>
                    </a:cubicBezTo>
                    <a:cubicBezTo>
                      <a:pt x="91" y="0"/>
                      <a:pt x="92" y="2"/>
                      <a:pt x="92" y="4"/>
                    </a:cubicBezTo>
                    <a:cubicBezTo>
                      <a:pt x="86" y="44"/>
                      <a:pt x="90" y="78"/>
                      <a:pt x="94" y="115"/>
                    </a:cubicBezTo>
                    <a:cubicBezTo>
                      <a:pt x="97" y="140"/>
                      <a:pt x="100" y="165"/>
                      <a:pt x="100" y="194"/>
                    </a:cubicBezTo>
                    <a:cubicBezTo>
                      <a:pt x="100" y="246"/>
                      <a:pt x="51" y="293"/>
                      <a:pt x="22" y="315"/>
                    </a:cubicBezTo>
                    <a:cubicBezTo>
                      <a:pt x="19" y="318"/>
                      <a:pt x="16" y="320"/>
                      <a:pt x="14" y="322"/>
                    </a:cubicBezTo>
                    <a:cubicBezTo>
                      <a:pt x="11" y="321"/>
                      <a:pt x="8" y="321"/>
                      <a:pt x="5" y="321"/>
                    </a:cubicBezTo>
                    <a:cubicBezTo>
                      <a:pt x="4" y="321"/>
                      <a:pt x="2" y="321"/>
                      <a:pt x="0" y="3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71"/>
              <p:cNvSpPr>
                <a:spLocks noEditPoints="1"/>
              </p:cNvSpPr>
              <p:nvPr/>
            </p:nvSpPr>
            <p:spPr bwMode="auto">
              <a:xfrm>
                <a:off x="4782393" y="2884338"/>
                <a:ext cx="65088" cy="39688"/>
              </a:xfrm>
              <a:custGeom>
                <a:avLst/>
                <a:gdLst>
                  <a:gd name="T0" fmla="*/ 35 w 70"/>
                  <a:gd name="T1" fmla="*/ 0 h 43"/>
                  <a:gd name="T2" fmla="*/ 70 w 70"/>
                  <a:gd name="T3" fmla="*/ 22 h 43"/>
                  <a:gd name="T4" fmla="*/ 35 w 70"/>
                  <a:gd name="T5" fmla="*/ 43 h 43"/>
                  <a:gd name="T6" fmla="*/ 0 w 70"/>
                  <a:gd name="T7" fmla="*/ 22 h 43"/>
                  <a:gd name="T8" fmla="*/ 35 w 70"/>
                  <a:gd name="T9" fmla="*/ 0 h 43"/>
                  <a:gd name="T10" fmla="*/ 35 w 70"/>
                  <a:gd name="T11" fmla="*/ 35 h 43"/>
                  <a:gd name="T12" fmla="*/ 62 w 70"/>
                  <a:gd name="T13" fmla="*/ 22 h 43"/>
                  <a:gd name="T14" fmla="*/ 35 w 70"/>
                  <a:gd name="T15" fmla="*/ 8 h 43"/>
                  <a:gd name="T16" fmla="*/ 8 w 70"/>
                  <a:gd name="T17" fmla="*/ 22 h 43"/>
                  <a:gd name="T18" fmla="*/ 35 w 70"/>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3">
                    <a:moveTo>
                      <a:pt x="35" y="0"/>
                    </a:moveTo>
                    <a:cubicBezTo>
                      <a:pt x="55" y="0"/>
                      <a:pt x="70" y="9"/>
                      <a:pt x="70" y="22"/>
                    </a:cubicBezTo>
                    <a:cubicBezTo>
                      <a:pt x="70" y="34"/>
                      <a:pt x="55" y="43"/>
                      <a:pt x="35" y="43"/>
                    </a:cubicBezTo>
                    <a:cubicBezTo>
                      <a:pt x="15" y="43"/>
                      <a:pt x="0" y="34"/>
                      <a:pt x="0" y="22"/>
                    </a:cubicBezTo>
                    <a:cubicBezTo>
                      <a:pt x="0" y="9"/>
                      <a:pt x="15" y="0"/>
                      <a:pt x="35" y="0"/>
                    </a:cubicBezTo>
                    <a:close/>
                    <a:moveTo>
                      <a:pt x="35" y="35"/>
                    </a:moveTo>
                    <a:cubicBezTo>
                      <a:pt x="51" y="35"/>
                      <a:pt x="62" y="28"/>
                      <a:pt x="62" y="22"/>
                    </a:cubicBezTo>
                    <a:cubicBezTo>
                      <a:pt x="62" y="15"/>
                      <a:pt x="51" y="8"/>
                      <a:pt x="35" y="8"/>
                    </a:cubicBezTo>
                    <a:cubicBezTo>
                      <a:pt x="19" y="8"/>
                      <a:pt x="8" y="15"/>
                      <a:pt x="8" y="22"/>
                    </a:cubicBezTo>
                    <a:cubicBezTo>
                      <a:pt x="8" y="28"/>
                      <a:pt x="19" y="35"/>
                      <a:pt x="35"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72"/>
              <p:cNvSpPr>
                <a:spLocks noEditPoints="1"/>
              </p:cNvSpPr>
              <p:nvPr/>
            </p:nvSpPr>
            <p:spPr bwMode="auto">
              <a:xfrm>
                <a:off x="4764931" y="2895450"/>
                <a:ext cx="63500" cy="39688"/>
              </a:xfrm>
              <a:custGeom>
                <a:avLst/>
                <a:gdLst>
                  <a:gd name="T0" fmla="*/ 35 w 70"/>
                  <a:gd name="T1" fmla="*/ 43 h 43"/>
                  <a:gd name="T2" fmla="*/ 70 w 70"/>
                  <a:gd name="T3" fmla="*/ 21 h 43"/>
                  <a:gd name="T4" fmla="*/ 35 w 70"/>
                  <a:gd name="T5" fmla="*/ 0 h 43"/>
                  <a:gd name="T6" fmla="*/ 29 w 70"/>
                  <a:gd name="T7" fmla="*/ 0 h 43"/>
                  <a:gd name="T8" fmla="*/ 18 w 70"/>
                  <a:gd name="T9" fmla="*/ 2 h 43"/>
                  <a:gd name="T10" fmla="*/ 0 w 70"/>
                  <a:gd name="T11" fmla="*/ 21 h 43"/>
                  <a:gd name="T12" fmla="*/ 35 w 70"/>
                  <a:gd name="T13" fmla="*/ 43 h 43"/>
                  <a:gd name="T14" fmla="*/ 26 w 70"/>
                  <a:gd name="T15" fmla="*/ 9 h 43"/>
                  <a:gd name="T16" fmla="*/ 35 w 70"/>
                  <a:gd name="T17" fmla="*/ 8 h 43"/>
                  <a:gd name="T18" fmla="*/ 40 w 70"/>
                  <a:gd name="T19" fmla="*/ 8 h 43"/>
                  <a:gd name="T20" fmla="*/ 62 w 70"/>
                  <a:gd name="T21" fmla="*/ 21 h 43"/>
                  <a:gd name="T22" fmla="*/ 35 w 70"/>
                  <a:gd name="T23" fmla="*/ 35 h 43"/>
                  <a:gd name="T24" fmla="*/ 8 w 70"/>
                  <a:gd name="T25" fmla="*/ 21 h 43"/>
                  <a:gd name="T26" fmla="*/ 26 w 70"/>
                  <a:gd name="T27"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3">
                    <a:moveTo>
                      <a:pt x="35" y="43"/>
                    </a:moveTo>
                    <a:cubicBezTo>
                      <a:pt x="55" y="43"/>
                      <a:pt x="70" y="34"/>
                      <a:pt x="70" y="21"/>
                    </a:cubicBezTo>
                    <a:cubicBezTo>
                      <a:pt x="70" y="9"/>
                      <a:pt x="55" y="0"/>
                      <a:pt x="35" y="0"/>
                    </a:cubicBezTo>
                    <a:cubicBezTo>
                      <a:pt x="33" y="0"/>
                      <a:pt x="31" y="0"/>
                      <a:pt x="29" y="0"/>
                    </a:cubicBezTo>
                    <a:cubicBezTo>
                      <a:pt x="25" y="0"/>
                      <a:pt x="21" y="1"/>
                      <a:pt x="18" y="2"/>
                    </a:cubicBezTo>
                    <a:cubicBezTo>
                      <a:pt x="7" y="6"/>
                      <a:pt x="0" y="13"/>
                      <a:pt x="0" y="21"/>
                    </a:cubicBezTo>
                    <a:cubicBezTo>
                      <a:pt x="0" y="34"/>
                      <a:pt x="15" y="43"/>
                      <a:pt x="35" y="43"/>
                    </a:cubicBezTo>
                    <a:close/>
                    <a:moveTo>
                      <a:pt x="26" y="9"/>
                    </a:moveTo>
                    <a:cubicBezTo>
                      <a:pt x="29" y="8"/>
                      <a:pt x="32" y="8"/>
                      <a:pt x="35" y="8"/>
                    </a:cubicBezTo>
                    <a:cubicBezTo>
                      <a:pt x="37" y="8"/>
                      <a:pt x="38" y="8"/>
                      <a:pt x="40" y="8"/>
                    </a:cubicBezTo>
                    <a:cubicBezTo>
                      <a:pt x="53" y="9"/>
                      <a:pt x="62" y="16"/>
                      <a:pt x="62" y="21"/>
                    </a:cubicBezTo>
                    <a:cubicBezTo>
                      <a:pt x="62" y="28"/>
                      <a:pt x="51" y="35"/>
                      <a:pt x="35" y="35"/>
                    </a:cubicBezTo>
                    <a:cubicBezTo>
                      <a:pt x="19" y="35"/>
                      <a:pt x="8" y="28"/>
                      <a:pt x="8" y="21"/>
                    </a:cubicBezTo>
                    <a:cubicBezTo>
                      <a:pt x="8" y="16"/>
                      <a:pt x="15" y="10"/>
                      <a:pt x="26"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73"/>
              <p:cNvSpPr>
                <a:spLocks noEditPoints="1"/>
              </p:cNvSpPr>
              <p:nvPr/>
            </p:nvSpPr>
            <p:spPr bwMode="auto">
              <a:xfrm>
                <a:off x="4737943"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5"/>
                      <a:pt x="55"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74"/>
              <p:cNvSpPr>
                <a:spLocks noEditPoints="1"/>
              </p:cNvSpPr>
              <p:nvPr/>
            </p:nvSpPr>
            <p:spPr bwMode="auto">
              <a:xfrm>
                <a:off x="4704606" y="29208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75"/>
              <p:cNvSpPr>
                <a:spLocks noEditPoints="1"/>
              </p:cNvSpPr>
              <p:nvPr/>
            </p:nvSpPr>
            <p:spPr bwMode="auto">
              <a:xfrm>
                <a:off x="4669681" y="2928788"/>
                <a:ext cx="63500" cy="41275"/>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8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8"/>
                      <a:pt x="35" y="8"/>
                    </a:cubicBezTo>
                    <a:cubicBezTo>
                      <a:pt x="19" y="8"/>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76"/>
              <p:cNvSpPr>
                <a:spLocks noEditPoints="1"/>
              </p:cNvSpPr>
              <p:nvPr/>
            </p:nvSpPr>
            <p:spPr bwMode="auto">
              <a:xfrm>
                <a:off x="4631581" y="2928788"/>
                <a:ext cx="65088" cy="41275"/>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8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1" y="36"/>
                      <a:pt x="63" y="29"/>
                      <a:pt x="63" y="22"/>
                    </a:cubicBezTo>
                    <a:cubicBezTo>
                      <a:pt x="63" y="16"/>
                      <a:pt x="51" y="8"/>
                      <a:pt x="36" y="8"/>
                    </a:cubicBezTo>
                    <a:cubicBezTo>
                      <a:pt x="20" y="8"/>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77"/>
              <p:cNvSpPr>
                <a:spLocks noEditPoints="1"/>
              </p:cNvSpPr>
              <p:nvPr/>
            </p:nvSpPr>
            <p:spPr bwMode="auto">
              <a:xfrm>
                <a:off x="4595068" y="2920850"/>
                <a:ext cx="65088" cy="39688"/>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9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9"/>
                      <a:pt x="35" y="9"/>
                    </a:cubicBezTo>
                    <a:cubicBezTo>
                      <a:pt x="19" y="9"/>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78"/>
              <p:cNvSpPr>
                <a:spLocks noEditPoints="1"/>
              </p:cNvSpPr>
              <p:nvPr/>
            </p:nvSpPr>
            <p:spPr bwMode="auto">
              <a:xfrm>
                <a:off x="4561731"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9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6" y="0"/>
                      <a:pt x="71" y="10"/>
                      <a:pt x="71" y="22"/>
                    </a:cubicBezTo>
                    <a:cubicBezTo>
                      <a:pt x="71" y="35"/>
                      <a:pt x="56"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9" y="16"/>
                      <a:pt x="9" y="22"/>
                    </a:cubicBezTo>
                    <a:cubicBezTo>
                      <a:pt x="9"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79"/>
              <p:cNvSpPr>
                <a:spLocks noEditPoints="1"/>
              </p:cNvSpPr>
              <p:nvPr/>
            </p:nvSpPr>
            <p:spPr bwMode="auto">
              <a:xfrm>
                <a:off x="4536331" y="2895450"/>
                <a:ext cx="63500" cy="39688"/>
              </a:xfrm>
              <a:custGeom>
                <a:avLst/>
                <a:gdLst>
                  <a:gd name="T0" fmla="*/ 35 w 71"/>
                  <a:gd name="T1" fmla="*/ 43 h 43"/>
                  <a:gd name="T2" fmla="*/ 71 w 71"/>
                  <a:gd name="T3" fmla="*/ 21 h 43"/>
                  <a:gd name="T4" fmla="*/ 52 w 71"/>
                  <a:gd name="T5" fmla="*/ 2 h 43"/>
                  <a:gd name="T6" fmla="*/ 42 w 71"/>
                  <a:gd name="T7" fmla="*/ 0 h 43"/>
                  <a:gd name="T8" fmla="*/ 35 w 71"/>
                  <a:gd name="T9" fmla="*/ 0 h 43"/>
                  <a:gd name="T10" fmla="*/ 0 w 71"/>
                  <a:gd name="T11" fmla="*/ 21 h 43"/>
                  <a:gd name="T12" fmla="*/ 35 w 71"/>
                  <a:gd name="T13" fmla="*/ 43 h 43"/>
                  <a:gd name="T14" fmla="*/ 30 w 71"/>
                  <a:gd name="T15" fmla="*/ 8 h 43"/>
                  <a:gd name="T16" fmla="*/ 35 w 71"/>
                  <a:gd name="T17" fmla="*/ 8 h 43"/>
                  <a:gd name="T18" fmla="*/ 44 w 71"/>
                  <a:gd name="T19" fmla="*/ 9 h 43"/>
                  <a:gd name="T20" fmla="*/ 63 w 71"/>
                  <a:gd name="T21" fmla="*/ 21 h 43"/>
                  <a:gd name="T22" fmla="*/ 35 w 71"/>
                  <a:gd name="T23" fmla="*/ 35 h 43"/>
                  <a:gd name="T24" fmla="*/ 8 w 71"/>
                  <a:gd name="T25" fmla="*/ 21 h 43"/>
                  <a:gd name="T26" fmla="*/ 30 w 71"/>
                  <a:gd name="T27"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3">
                    <a:moveTo>
                      <a:pt x="35" y="43"/>
                    </a:moveTo>
                    <a:cubicBezTo>
                      <a:pt x="55" y="43"/>
                      <a:pt x="71" y="34"/>
                      <a:pt x="71" y="21"/>
                    </a:cubicBezTo>
                    <a:cubicBezTo>
                      <a:pt x="71" y="13"/>
                      <a:pt x="63" y="6"/>
                      <a:pt x="52" y="2"/>
                    </a:cubicBezTo>
                    <a:cubicBezTo>
                      <a:pt x="49" y="1"/>
                      <a:pt x="45" y="0"/>
                      <a:pt x="42" y="0"/>
                    </a:cubicBezTo>
                    <a:cubicBezTo>
                      <a:pt x="40" y="0"/>
                      <a:pt x="38" y="0"/>
                      <a:pt x="35" y="0"/>
                    </a:cubicBezTo>
                    <a:cubicBezTo>
                      <a:pt x="16" y="0"/>
                      <a:pt x="0" y="9"/>
                      <a:pt x="0" y="21"/>
                    </a:cubicBezTo>
                    <a:cubicBezTo>
                      <a:pt x="0" y="34"/>
                      <a:pt x="16" y="43"/>
                      <a:pt x="35" y="43"/>
                    </a:cubicBezTo>
                    <a:close/>
                    <a:moveTo>
                      <a:pt x="30" y="8"/>
                    </a:moveTo>
                    <a:cubicBezTo>
                      <a:pt x="32" y="8"/>
                      <a:pt x="34" y="8"/>
                      <a:pt x="35" y="8"/>
                    </a:cubicBezTo>
                    <a:cubicBezTo>
                      <a:pt x="38" y="8"/>
                      <a:pt x="41" y="8"/>
                      <a:pt x="44" y="9"/>
                    </a:cubicBezTo>
                    <a:cubicBezTo>
                      <a:pt x="55" y="10"/>
                      <a:pt x="63" y="16"/>
                      <a:pt x="63" y="21"/>
                    </a:cubicBezTo>
                    <a:cubicBezTo>
                      <a:pt x="63" y="28"/>
                      <a:pt x="51" y="35"/>
                      <a:pt x="35" y="35"/>
                    </a:cubicBezTo>
                    <a:cubicBezTo>
                      <a:pt x="19" y="35"/>
                      <a:pt x="8" y="28"/>
                      <a:pt x="8" y="21"/>
                    </a:cubicBezTo>
                    <a:cubicBezTo>
                      <a:pt x="8" y="16"/>
                      <a:pt x="17" y="9"/>
                      <a:pt x="3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80"/>
              <p:cNvSpPr>
                <a:spLocks noEditPoints="1"/>
              </p:cNvSpPr>
              <p:nvPr/>
            </p:nvSpPr>
            <p:spPr bwMode="auto">
              <a:xfrm>
                <a:off x="4517281" y="2884338"/>
                <a:ext cx="65088" cy="39688"/>
              </a:xfrm>
              <a:custGeom>
                <a:avLst/>
                <a:gdLst>
                  <a:gd name="T0" fmla="*/ 36 w 71"/>
                  <a:gd name="T1" fmla="*/ 0 h 43"/>
                  <a:gd name="T2" fmla="*/ 71 w 71"/>
                  <a:gd name="T3" fmla="*/ 22 h 43"/>
                  <a:gd name="T4" fmla="*/ 36 w 71"/>
                  <a:gd name="T5" fmla="*/ 43 h 43"/>
                  <a:gd name="T6" fmla="*/ 0 w 71"/>
                  <a:gd name="T7" fmla="*/ 22 h 43"/>
                  <a:gd name="T8" fmla="*/ 36 w 71"/>
                  <a:gd name="T9" fmla="*/ 0 h 43"/>
                  <a:gd name="T10" fmla="*/ 36 w 71"/>
                  <a:gd name="T11" fmla="*/ 35 h 43"/>
                  <a:gd name="T12" fmla="*/ 63 w 71"/>
                  <a:gd name="T13" fmla="*/ 22 h 43"/>
                  <a:gd name="T14" fmla="*/ 36 w 71"/>
                  <a:gd name="T15" fmla="*/ 8 h 43"/>
                  <a:gd name="T16" fmla="*/ 8 w 71"/>
                  <a:gd name="T17" fmla="*/ 22 h 43"/>
                  <a:gd name="T18" fmla="*/ 36 w 71"/>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3">
                    <a:moveTo>
                      <a:pt x="36" y="0"/>
                    </a:moveTo>
                    <a:cubicBezTo>
                      <a:pt x="55" y="0"/>
                      <a:pt x="71" y="9"/>
                      <a:pt x="71" y="22"/>
                    </a:cubicBezTo>
                    <a:cubicBezTo>
                      <a:pt x="71" y="34"/>
                      <a:pt x="55" y="43"/>
                      <a:pt x="36" y="43"/>
                    </a:cubicBezTo>
                    <a:cubicBezTo>
                      <a:pt x="16" y="43"/>
                      <a:pt x="0" y="34"/>
                      <a:pt x="0" y="22"/>
                    </a:cubicBezTo>
                    <a:cubicBezTo>
                      <a:pt x="0" y="9"/>
                      <a:pt x="16" y="0"/>
                      <a:pt x="36" y="0"/>
                    </a:cubicBezTo>
                    <a:close/>
                    <a:moveTo>
                      <a:pt x="36" y="35"/>
                    </a:moveTo>
                    <a:cubicBezTo>
                      <a:pt x="51" y="35"/>
                      <a:pt x="63" y="28"/>
                      <a:pt x="63" y="22"/>
                    </a:cubicBezTo>
                    <a:cubicBezTo>
                      <a:pt x="63" y="15"/>
                      <a:pt x="51" y="8"/>
                      <a:pt x="36" y="8"/>
                    </a:cubicBezTo>
                    <a:cubicBezTo>
                      <a:pt x="20" y="8"/>
                      <a:pt x="8" y="15"/>
                      <a:pt x="8" y="22"/>
                    </a:cubicBezTo>
                    <a:cubicBezTo>
                      <a:pt x="8" y="28"/>
                      <a:pt x="20" y="35"/>
                      <a:pt x="36"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223" name="Straight Connector 222"/>
            <p:cNvCxnSpPr>
              <a:stCxn id="224" idx="2"/>
            </p:cNvCxnSpPr>
            <p:nvPr userDrawn="1"/>
          </p:nvCxnSpPr>
          <p:spPr>
            <a:xfrm flipV="1">
              <a:off x="4638390" y="2123014"/>
              <a:ext cx="0" cy="1089723"/>
            </a:xfrm>
            <a:prstGeom prst="line">
              <a:avLst/>
            </a:prstGeom>
            <a:ln w="28575">
              <a:solidFill>
                <a:srgbClr val="EFF0F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468462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Hanging Light Standout">
    <p:spTree>
      <p:nvGrpSpPr>
        <p:cNvPr id="1" name=""/>
        <p:cNvGrpSpPr/>
        <p:nvPr/>
      </p:nvGrpSpPr>
      <p:grpSpPr>
        <a:xfrm>
          <a:off x="0" y="0"/>
          <a:ext cx="0" cy="0"/>
          <a:chOff x="0" y="0"/>
          <a:chExt cx="0" cy="0"/>
        </a:xfrm>
      </p:grpSpPr>
      <p:sp>
        <p:nvSpPr>
          <p:cNvPr id="220" name="Freeform 6"/>
          <p:cNvSpPr>
            <a:spLocks/>
          </p:cNvSpPr>
          <p:nvPr userDrawn="1"/>
        </p:nvSpPr>
        <p:spPr bwMode="auto">
          <a:xfrm>
            <a:off x="0" y="3062461"/>
            <a:ext cx="9144000" cy="2092325"/>
          </a:xfrm>
          <a:custGeom>
            <a:avLst/>
            <a:gdLst>
              <a:gd name="T0" fmla="*/ 79 w 11520"/>
              <a:gd name="T1" fmla="*/ 2576 h 2636"/>
              <a:gd name="T2" fmla="*/ 226 w 11520"/>
              <a:gd name="T3" fmla="*/ 1424 h 2636"/>
              <a:gd name="T4" fmla="*/ 650 w 11520"/>
              <a:gd name="T5" fmla="*/ 781 h 2636"/>
              <a:gd name="T6" fmla="*/ 1401 w 11520"/>
              <a:gd name="T7" fmla="*/ 1591 h 2636"/>
              <a:gd name="T8" fmla="*/ 1858 w 11520"/>
              <a:gd name="T9" fmla="*/ 2250 h 2636"/>
              <a:gd name="T10" fmla="*/ 1965 w 11520"/>
              <a:gd name="T11" fmla="*/ 735 h 2636"/>
              <a:gd name="T12" fmla="*/ 2212 w 11520"/>
              <a:gd name="T13" fmla="*/ 219 h 2636"/>
              <a:gd name="T14" fmla="*/ 2741 w 11520"/>
              <a:gd name="T15" fmla="*/ 7 h 2636"/>
              <a:gd name="T16" fmla="*/ 2882 w 11520"/>
              <a:gd name="T17" fmla="*/ 264 h 2636"/>
              <a:gd name="T18" fmla="*/ 2921 w 11520"/>
              <a:gd name="T19" fmla="*/ 336 h 2636"/>
              <a:gd name="T20" fmla="*/ 3620 w 11520"/>
              <a:gd name="T21" fmla="*/ 1221 h 2636"/>
              <a:gd name="T22" fmla="*/ 3939 w 11520"/>
              <a:gd name="T23" fmla="*/ 848 h 2636"/>
              <a:gd name="T24" fmla="*/ 4285 w 11520"/>
              <a:gd name="T25" fmla="*/ 289 h 2636"/>
              <a:gd name="T26" fmla="*/ 4863 w 11520"/>
              <a:gd name="T27" fmla="*/ 1318 h 2636"/>
              <a:gd name="T28" fmla="*/ 5145 w 11520"/>
              <a:gd name="T29" fmla="*/ 1246 h 2636"/>
              <a:gd name="T30" fmla="*/ 5530 w 11520"/>
              <a:gd name="T31" fmla="*/ 2207 h 2636"/>
              <a:gd name="T32" fmla="*/ 5752 w 11520"/>
              <a:gd name="T33" fmla="*/ 919 h 2636"/>
              <a:gd name="T34" fmla="*/ 6221 w 11520"/>
              <a:gd name="T35" fmla="*/ 590 h 2636"/>
              <a:gd name="T36" fmla="*/ 6906 w 11520"/>
              <a:gd name="T37" fmla="*/ 1221 h 2636"/>
              <a:gd name="T38" fmla="*/ 7243 w 11520"/>
              <a:gd name="T39" fmla="*/ 333 h 2636"/>
              <a:gd name="T40" fmla="*/ 7246 w 11520"/>
              <a:gd name="T41" fmla="*/ 328 h 2636"/>
              <a:gd name="T42" fmla="*/ 7278 w 11520"/>
              <a:gd name="T43" fmla="*/ 326 h 2636"/>
              <a:gd name="T44" fmla="*/ 7351 w 11520"/>
              <a:gd name="T45" fmla="*/ 323 h 2636"/>
              <a:gd name="T46" fmla="*/ 7882 w 11520"/>
              <a:gd name="T47" fmla="*/ 312 h 2636"/>
              <a:gd name="T48" fmla="*/ 8199 w 11520"/>
              <a:gd name="T49" fmla="*/ 735 h 2636"/>
              <a:gd name="T50" fmla="*/ 8550 w 11520"/>
              <a:gd name="T51" fmla="*/ 1221 h 2636"/>
              <a:gd name="T52" fmla="*/ 9236 w 11520"/>
              <a:gd name="T53" fmla="*/ 590 h 2636"/>
              <a:gd name="T54" fmla="*/ 9704 w 11520"/>
              <a:gd name="T55" fmla="*/ 919 h 2636"/>
              <a:gd name="T56" fmla="*/ 9927 w 11520"/>
              <a:gd name="T57" fmla="*/ 2207 h 2636"/>
              <a:gd name="T58" fmla="*/ 10312 w 11520"/>
              <a:gd name="T59" fmla="*/ 1246 h 2636"/>
              <a:gd name="T60" fmla="*/ 10594 w 11520"/>
              <a:gd name="T61" fmla="*/ 1318 h 2636"/>
              <a:gd name="T62" fmla="*/ 11178 w 11520"/>
              <a:gd name="T63" fmla="*/ 291 h 2636"/>
              <a:gd name="T64" fmla="*/ 11520 w 11520"/>
              <a:gd name="T65" fmla="*/ 866 h 2636"/>
              <a:gd name="T66" fmla="*/ 10680 w 11520"/>
              <a:gd name="T67" fmla="*/ 181 h 2636"/>
              <a:gd name="T68" fmla="*/ 10436 w 11520"/>
              <a:gd name="T69" fmla="*/ 1266 h 2636"/>
              <a:gd name="T70" fmla="*/ 10371 w 11520"/>
              <a:gd name="T71" fmla="*/ 1288 h 2636"/>
              <a:gd name="T72" fmla="*/ 10015 w 11520"/>
              <a:gd name="T73" fmla="*/ 2226 h 2636"/>
              <a:gd name="T74" fmla="*/ 9686 w 11520"/>
              <a:gd name="T75" fmla="*/ 1850 h 2636"/>
              <a:gd name="T76" fmla="*/ 9449 w 11520"/>
              <a:gd name="T77" fmla="*/ 759 h 2636"/>
              <a:gd name="T78" fmla="*/ 8781 w 11520"/>
              <a:gd name="T79" fmla="*/ 1239 h 2636"/>
              <a:gd name="T80" fmla="*/ 8180 w 11520"/>
              <a:gd name="T81" fmla="*/ 1380 h 2636"/>
              <a:gd name="T82" fmla="*/ 7879 w 11520"/>
              <a:gd name="T83" fmla="*/ 330 h 2636"/>
              <a:gd name="T84" fmla="*/ 7360 w 11520"/>
              <a:gd name="T85" fmla="*/ 342 h 2636"/>
              <a:gd name="T86" fmla="*/ 6903 w 11520"/>
              <a:gd name="T87" fmla="*/ 1239 h 2636"/>
              <a:gd name="T88" fmla="*/ 6225 w 11520"/>
              <a:gd name="T89" fmla="*/ 609 h 2636"/>
              <a:gd name="T90" fmla="*/ 5770 w 11520"/>
              <a:gd name="T91" fmla="*/ 934 h 2636"/>
              <a:gd name="T92" fmla="*/ 5548 w 11520"/>
              <a:gd name="T93" fmla="*/ 2226 h 2636"/>
              <a:gd name="T94" fmla="*/ 5144 w 11520"/>
              <a:gd name="T95" fmla="*/ 1266 h 2636"/>
              <a:gd name="T96" fmla="*/ 5020 w 11520"/>
              <a:gd name="T97" fmla="*/ 1266 h 2636"/>
              <a:gd name="T98" fmla="*/ 4776 w 11520"/>
              <a:gd name="T99" fmla="*/ 181 h 2636"/>
              <a:gd name="T100" fmla="*/ 3939 w 11520"/>
              <a:gd name="T101" fmla="*/ 866 h 2636"/>
              <a:gd name="T102" fmla="*/ 3261 w 11520"/>
              <a:gd name="T103" fmla="*/ 1239 h 2636"/>
              <a:gd name="T104" fmla="*/ 2903 w 11520"/>
              <a:gd name="T105" fmla="*/ 338 h 2636"/>
              <a:gd name="T106" fmla="*/ 2729 w 11520"/>
              <a:gd name="T107" fmla="*/ 24 h 2636"/>
              <a:gd name="T108" fmla="*/ 2036 w 11520"/>
              <a:gd name="T109" fmla="*/ 690 h 2636"/>
              <a:gd name="T110" fmla="*/ 1877 w 11520"/>
              <a:gd name="T111" fmla="*/ 2175 h 2636"/>
              <a:gd name="T112" fmla="*/ 1737 w 11520"/>
              <a:gd name="T113" fmla="*/ 1609 h 2636"/>
              <a:gd name="T114" fmla="*/ 933 w 11520"/>
              <a:gd name="T115" fmla="*/ 609 h 2636"/>
              <a:gd name="T116" fmla="*/ 410 w 11520"/>
              <a:gd name="T117" fmla="*/ 1266 h 2636"/>
              <a:gd name="T118" fmla="*/ 182 w 11520"/>
              <a:gd name="T119" fmla="*/ 2594 h 2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2636">
                <a:moveTo>
                  <a:pt x="0" y="2636"/>
                </a:moveTo>
                <a:lnTo>
                  <a:pt x="0" y="2615"/>
                </a:lnTo>
                <a:lnTo>
                  <a:pt x="79" y="2576"/>
                </a:lnTo>
                <a:lnTo>
                  <a:pt x="185" y="2576"/>
                </a:lnTo>
                <a:lnTo>
                  <a:pt x="226" y="2589"/>
                </a:lnTo>
                <a:lnTo>
                  <a:pt x="226" y="1424"/>
                </a:lnTo>
                <a:lnTo>
                  <a:pt x="403" y="1246"/>
                </a:lnTo>
                <a:lnTo>
                  <a:pt x="650" y="1289"/>
                </a:lnTo>
                <a:lnTo>
                  <a:pt x="650" y="781"/>
                </a:lnTo>
                <a:lnTo>
                  <a:pt x="929" y="590"/>
                </a:lnTo>
                <a:lnTo>
                  <a:pt x="1401" y="645"/>
                </a:lnTo>
                <a:lnTo>
                  <a:pt x="1401" y="1591"/>
                </a:lnTo>
                <a:lnTo>
                  <a:pt x="1756" y="1591"/>
                </a:lnTo>
                <a:lnTo>
                  <a:pt x="1756" y="2250"/>
                </a:lnTo>
                <a:lnTo>
                  <a:pt x="1858" y="2250"/>
                </a:lnTo>
                <a:lnTo>
                  <a:pt x="1858" y="2166"/>
                </a:lnTo>
                <a:lnTo>
                  <a:pt x="1965" y="2083"/>
                </a:lnTo>
                <a:lnTo>
                  <a:pt x="1965" y="735"/>
                </a:lnTo>
                <a:lnTo>
                  <a:pt x="2017" y="683"/>
                </a:lnTo>
                <a:lnTo>
                  <a:pt x="2017" y="447"/>
                </a:lnTo>
                <a:lnTo>
                  <a:pt x="2212" y="219"/>
                </a:lnTo>
                <a:lnTo>
                  <a:pt x="2214" y="217"/>
                </a:lnTo>
                <a:lnTo>
                  <a:pt x="2737" y="0"/>
                </a:lnTo>
                <a:lnTo>
                  <a:pt x="2741" y="7"/>
                </a:lnTo>
                <a:lnTo>
                  <a:pt x="2741" y="7"/>
                </a:lnTo>
                <a:lnTo>
                  <a:pt x="2882" y="264"/>
                </a:lnTo>
                <a:lnTo>
                  <a:pt x="2882" y="264"/>
                </a:lnTo>
                <a:lnTo>
                  <a:pt x="2920" y="332"/>
                </a:lnTo>
                <a:lnTo>
                  <a:pt x="2921" y="333"/>
                </a:lnTo>
                <a:lnTo>
                  <a:pt x="2921" y="336"/>
                </a:lnTo>
                <a:lnTo>
                  <a:pt x="2921" y="1373"/>
                </a:lnTo>
                <a:lnTo>
                  <a:pt x="3257" y="1221"/>
                </a:lnTo>
                <a:lnTo>
                  <a:pt x="3620" y="1221"/>
                </a:lnTo>
                <a:lnTo>
                  <a:pt x="3620" y="960"/>
                </a:lnTo>
                <a:lnTo>
                  <a:pt x="3936" y="848"/>
                </a:lnTo>
                <a:lnTo>
                  <a:pt x="3939" y="848"/>
                </a:lnTo>
                <a:lnTo>
                  <a:pt x="4279" y="898"/>
                </a:lnTo>
                <a:lnTo>
                  <a:pt x="4279" y="291"/>
                </a:lnTo>
                <a:lnTo>
                  <a:pt x="4285" y="289"/>
                </a:lnTo>
                <a:lnTo>
                  <a:pt x="4782" y="160"/>
                </a:lnTo>
                <a:lnTo>
                  <a:pt x="4863" y="242"/>
                </a:lnTo>
                <a:lnTo>
                  <a:pt x="4863" y="1318"/>
                </a:lnTo>
                <a:lnTo>
                  <a:pt x="5019" y="1246"/>
                </a:lnTo>
                <a:lnTo>
                  <a:pt x="5081" y="1269"/>
                </a:lnTo>
                <a:lnTo>
                  <a:pt x="5145" y="1246"/>
                </a:lnTo>
                <a:lnTo>
                  <a:pt x="5459" y="1389"/>
                </a:lnTo>
                <a:lnTo>
                  <a:pt x="5459" y="2207"/>
                </a:lnTo>
                <a:lnTo>
                  <a:pt x="5530" y="2207"/>
                </a:lnTo>
                <a:lnTo>
                  <a:pt x="5530" y="1885"/>
                </a:lnTo>
                <a:lnTo>
                  <a:pt x="5752" y="1835"/>
                </a:lnTo>
                <a:lnTo>
                  <a:pt x="5752" y="919"/>
                </a:lnTo>
                <a:lnTo>
                  <a:pt x="5989" y="883"/>
                </a:lnTo>
                <a:lnTo>
                  <a:pt x="5989" y="749"/>
                </a:lnTo>
                <a:lnTo>
                  <a:pt x="6221" y="590"/>
                </a:lnTo>
                <a:lnTo>
                  <a:pt x="6694" y="645"/>
                </a:lnTo>
                <a:lnTo>
                  <a:pt x="6694" y="1221"/>
                </a:lnTo>
                <a:lnTo>
                  <a:pt x="6906" y="1221"/>
                </a:lnTo>
                <a:lnTo>
                  <a:pt x="6909" y="1222"/>
                </a:lnTo>
                <a:lnTo>
                  <a:pt x="7243" y="1373"/>
                </a:lnTo>
                <a:lnTo>
                  <a:pt x="7243" y="333"/>
                </a:lnTo>
                <a:lnTo>
                  <a:pt x="7244" y="332"/>
                </a:lnTo>
                <a:lnTo>
                  <a:pt x="7244" y="332"/>
                </a:lnTo>
                <a:lnTo>
                  <a:pt x="7246" y="328"/>
                </a:lnTo>
                <a:lnTo>
                  <a:pt x="7251" y="327"/>
                </a:lnTo>
                <a:lnTo>
                  <a:pt x="7260" y="326"/>
                </a:lnTo>
                <a:lnTo>
                  <a:pt x="7278" y="326"/>
                </a:lnTo>
                <a:lnTo>
                  <a:pt x="7278" y="326"/>
                </a:lnTo>
                <a:lnTo>
                  <a:pt x="7351" y="323"/>
                </a:lnTo>
                <a:lnTo>
                  <a:pt x="7351" y="323"/>
                </a:lnTo>
                <a:lnTo>
                  <a:pt x="7567" y="318"/>
                </a:lnTo>
                <a:lnTo>
                  <a:pt x="7567" y="318"/>
                </a:lnTo>
                <a:lnTo>
                  <a:pt x="7882" y="312"/>
                </a:lnTo>
                <a:lnTo>
                  <a:pt x="7888" y="311"/>
                </a:lnTo>
                <a:lnTo>
                  <a:pt x="8145" y="681"/>
                </a:lnTo>
                <a:lnTo>
                  <a:pt x="8199" y="735"/>
                </a:lnTo>
                <a:lnTo>
                  <a:pt x="8199" y="1371"/>
                </a:lnTo>
                <a:lnTo>
                  <a:pt x="8206" y="1377"/>
                </a:lnTo>
                <a:lnTo>
                  <a:pt x="8550" y="1221"/>
                </a:lnTo>
                <a:lnTo>
                  <a:pt x="8762" y="1221"/>
                </a:lnTo>
                <a:lnTo>
                  <a:pt x="8762" y="645"/>
                </a:lnTo>
                <a:lnTo>
                  <a:pt x="9236" y="590"/>
                </a:lnTo>
                <a:lnTo>
                  <a:pt x="9467" y="749"/>
                </a:lnTo>
                <a:lnTo>
                  <a:pt x="9467" y="883"/>
                </a:lnTo>
                <a:lnTo>
                  <a:pt x="9704" y="919"/>
                </a:lnTo>
                <a:lnTo>
                  <a:pt x="9704" y="1835"/>
                </a:lnTo>
                <a:lnTo>
                  <a:pt x="9927" y="1885"/>
                </a:lnTo>
                <a:lnTo>
                  <a:pt x="9927" y="2207"/>
                </a:lnTo>
                <a:lnTo>
                  <a:pt x="9997" y="2207"/>
                </a:lnTo>
                <a:lnTo>
                  <a:pt x="9997" y="1389"/>
                </a:lnTo>
                <a:lnTo>
                  <a:pt x="10312" y="1246"/>
                </a:lnTo>
                <a:lnTo>
                  <a:pt x="10375" y="1269"/>
                </a:lnTo>
                <a:lnTo>
                  <a:pt x="10437" y="1246"/>
                </a:lnTo>
                <a:lnTo>
                  <a:pt x="10594" y="1318"/>
                </a:lnTo>
                <a:lnTo>
                  <a:pt x="10594" y="242"/>
                </a:lnTo>
                <a:lnTo>
                  <a:pt x="10674" y="160"/>
                </a:lnTo>
                <a:lnTo>
                  <a:pt x="11178" y="291"/>
                </a:lnTo>
                <a:lnTo>
                  <a:pt x="11178" y="898"/>
                </a:lnTo>
                <a:lnTo>
                  <a:pt x="11520" y="848"/>
                </a:lnTo>
                <a:lnTo>
                  <a:pt x="11520" y="866"/>
                </a:lnTo>
                <a:lnTo>
                  <a:pt x="11159" y="920"/>
                </a:lnTo>
                <a:lnTo>
                  <a:pt x="11159" y="305"/>
                </a:lnTo>
                <a:lnTo>
                  <a:pt x="10680" y="181"/>
                </a:lnTo>
                <a:lnTo>
                  <a:pt x="10612" y="249"/>
                </a:lnTo>
                <a:lnTo>
                  <a:pt x="10612" y="1347"/>
                </a:lnTo>
                <a:lnTo>
                  <a:pt x="10436" y="1266"/>
                </a:lnTo>
                <a:lnTo>
                  <a:pt x="10376" y="1289"/>
                </a:lnTo>
                <a:lnTo>
                  <a:pt x="10373" y="1289"/>
                </a:lnTo>
                <a:lnTo>
                  <a:pt x="10371" y="1288"/>
                </a:lnTo>
                <a:lnTo>
                  <a:pt x="10313" y="1266"/>
                </a:lnTo>
                <a:lnTo>
                  <a:pt x="10015" y="1402"/>
                </a:lnTo>
                <a:lnTo>
                  <a:pt x="10015" y="2226"/>
                </a:lnTo>
                <a:lnTo>
                  <a:pt x="9908" y="2226"/>
                </a:lnTo>
                <a:lnTo>
                  <a:pt x="9908" y="1900"/>
                </a:lnTo>
                <a:lnTo>
                  <a:pt x="9686" y="1850"/>
                </a:lnTo>
                <a:lnTo>
                  <a:pt x="9686" y="934"/>
                </a:lnTo>
                <a:lnTo>
                  <a:pt x="9449" y="900"/>
                </a:lnTo>
                <a:lnTo>
                  <a:pt x="9449" y="759"/>
                </a:lnTo>
                <a:lnTo>
                  <a:pt x="9231" y="609"/>
                </a:lnTo>
                <a:lnTo>
                  <a:pt x="8781" y="662"/>
                </a:lnTo>
                <a:lnTo>
                  <a:pt x="8781" y="1239"/>
                </a:lnTo>
                <a:lnTo>
                  <a:pt x="8554" y="1239"/>
                </a:lnTo>
                <a:lnTo>
                  <a:pt x="8203" y="1397"/>
                </a:lnTo>
                <a:lnTo>
                  <a:pt x="8180" y="1380"/>
                </a:lnTo>
                <a:lnTo>
                  <a:pt x="8180" y="742"/>
                </a:lnTo>
                <a:lnTo>
                  <a:pt x="8130" y="692"/>
                </a:lnTo>
                <a:lnTo>
                  <a:pt x="7879" y="330"/>
                </a:lnTo>
                <a:lnTo>
                  <a:pt x="7879" y="330"/>
                </a:lnTo>
                <a:lnTo>
                  <a:pt x="7532" y="337"/>
                </a:lnTo>
                <a:lnTo>
                  <a:pt x="7360" y="342"/>
                </a:lnTo>
                <a:lnTo>
                  <a:pt x="7261" y="344"/>
                </a:lnTo>
                <a:lnTo>
                  <a:pt x="7261" y="1402"/>
                </a:lnTo>
                <a:lnTo>
                  <a:pt x="6903" y="1239"/>
                </a:lnTo>
                <a:lnTo>
                  <a:pt x="6676" y="1239"/>
                </a:lnTo>
                <a:lnTo>
                  <a:pt x="6676" y="662"/>
                </a:lnTo>
                <a:lnTo>
                  <a:pt x="6225" y="609"/>
                </a:lnTo>
                <a:lnTo>
                  <a:pt x="6008" y="759"/>
                </a:lnTo>
                <a:lnTo>
                  <a:pt x="6008" y="900"/>
                </a:lnTo>
                <a:lnTo>
                  <a:pt x="5770" y="934"/>
                </a:lnTo>
                <a:lnTo>
                  <a:pt x="5770" y="1850"/>
                </a:lnTo>
                <a:lnTo>
                  <a:pt x="5548" y="1900"/>
                </a:lnTo>
                <a:lnTo>
                  <a:pt x="5548" y="2226"/>
                </a:lnTo>
                <a:lnTo>
                  <a:pt x="5441" y="2226"/>
                </a:lnTo>
                <a:lnTo>
                  <a:pt x="5441" y="1402"/>
                </a:lnTo>
                <a:lnTo>
                  <a:pt x="5144" y="1266"/>
                </a:lnTo>
                <a:lnTo>
                  <a:pt x="5083" y="1289"/>
                </a:lnTo>
                <a:lnTo>
                  <a:pt x="5079" y="1288"/>
                </a:lnTo>
                <a:lnTo>
                  <a:pt x="5020" y="1266"/>
                </a:lnTo>
                <a:lnTo>
                  <a:pt x="4844" y="1347"/>
                </a:lnTo>
                <a:lnTo>
                  <a:pt x="4844" y="249"/>
                </a:lnTo>
                <a:lnTo>
                  <a:pt x="4776" y="181"/>
                </a:lnTo>
                <a:lnTo>
                  <a:pt x="4297" y="305"/>
                </a:lnTo>
                <a:lnTo>
                  <a:pt x="4297" y="920"/>
                </a:lnTo>
                <a:lnTo>
                  <a:pt x="3939" y="866"/>
                </a:lnTo>
                <a:lnTo>
                  <a:pt x="3638" y="972"/>
                </a:lnTo>
                <a:lnTo>
                  <a:pt x="3638" y="1239"/>
                </a:lnTo>
                <a:lnTo>
                  <a:pt x="3261" y="1239"/>
                </a:lnTo>
                <a:lnTo>
                  <a:pt x="2903" y="1402"/>
                </a:lnTo>
                <a:lnTo>
                  <a:pt x="2903" y="338"/>
                </a:lnTo>
                <a:lnTo>
                  <a:pt x="2903" y="338"/>
                </a:lnTo>
                <a:lnTo>
                  <a:pt x="2866" y="273"/>
                </a:lnTo>
                <a:lnTo>
                  <a:pt x="2866" y="273"/>
                </a:lnTo>
                <a:lnTo>
                  <a:pt x="2729" y="24"/>
                </a:lnTo>
                <a:lnTo>
                  <a:pt x="2222" y="234"/>
                </a:lnTo>
                <a:lnTo>
                  <a:pt x="2036" y="454"/>
                </a:lnTo>
                <a:lnTo>
                  <a:pt x="2036" y="690"/>
                </a:lnTo>
                <a:lnTo>
                  <a:pt x="1984" y="742"/>
                </a:lnTo>
                <a:lnTo>
                  <a:pt x="1984" y="2092"/>
                </a:lnTo>
                <a:lnTo>
                  <a:pt x="1877" y="2175"/>
                </a:lnTo>
                <a:lnTo>
                  <a:pt x="1877" y="2268"/>
                </a:lnTo>
                <a:lnTo>
                  <a:pt x="1737" y="2268"/>
                </a:lnTo>
                <a:lnTo>
                  <a:pt x="1737" y="1609"/>
                </a:lnTo>
                <a:lnTo>
                  <a:pt x="1382" y="1609"/>
                </a:lnTo>
                <a:lnTo>
                  <a:pt x="1382" y="662"/>
                </a:lnTo>
                <a:lnTo>
                  <a:pt x="933" y="609"/>
                </a:lnTo>
                <a:lnTo>
                  <a:pt x="668" y="791"/>
                </a:lnTo>
                <a:lnTo>
                  <a:pt x="668" y="1312"/>
                </a:lnTo>
                <a:lnTo>
                  <a:pt x="410" y="1266"/>
                </a:lnTo>
                <a:lnTo>
                  <a:pt x="244" y="1431"/>
                </a:lnTo>
                <a:lnTo>
                  <a:pt x="244" y="2615"/>
                </a:lnTo>
                <a:lnTo>
                  <a:pt x="182" y="2594"/>
                </a:lnTo>
                <a:lnTo>
                  <a:pt x="84" y="2594"/>
                </a:lnTo>
                <a:lnTo>
                  <a:pt x="0" y="2636"/>
                </a:lnTo>
                <a:close/>
              </a:path>
            </a:pathLst>
          </a:custGeom>
          <a:solidFill>
            <a:srgbClr val="E7E9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userDrawn="1">
            <p:ph type="title" hasCustomPrompt="1"/>
          </p:nvPr>
        </p:nvSpPr>
        <p:spPr/>
        <p:txBody>
          <a:bodyPr/>
          <a:lstStyle>
            <a:lvl1pPr>
              <a:defRPr baseline="0"/>
            </a:lvl1pPr>
          </a:lstStyle>
          <a:p>
            <a:r>
              <a:rPr lang="en-US" noProof="0" dirty="0" smtClean="0"/>
              <a:t>Hanging Light Standout</a:t>
            </a:r>
            <a:endParaRPr lang="en-US" noProof="0" dirty="0"/>
          </a:p>
        </p:txBody>
      </p:sp>
      <p:sp>
        <p:nvSpPr>
          <p:cNvPr id="3" name="Date Placeholder 2"/>
          <p:cNvSpPr>
            <a:spLocks noGrp="1"/>
          </p:cNvSpPr>
          <p:nvPr userDrawn="1">
            <p:ph type="dt" sz="half" idx="10"/>
          </p:nvPr>
        </p:nvSpPr>
        <p:spPr/>
        <p:txBody>
          <a:bodyPr/>
          <a:lstStyle>
            <a:lvl1pPr>
              <a:defRPr>
                <a:solidFill>
                  <a:schemeClr val="bg1">
                    <a:lumMod val="65000"/>
                  </a:schemeClr>
                </a:solidFill>
              </a:defRPr>
            </a:lvl1pPr>
          </a:lstStyle>
          <a:p>
            <a:fld id="{FFF30096-E2FA-4C53-8FFA-C198FACBBC31}" type="datetimeFigureOut">
              <a:rPr lang="en-US" smtClean="0"/>
              <a:pPr/>
              <a:t>2/16/2022</a:t>
            </a:fld>
            <a:endParaRPr lang="en-US" dirty="0"/>
          </a:p>
        </p:txBody>
      </p:sp>
      <p:sp>
        <p:nvSpPr>
          <p:cNvPr id="4" name="Footer Placeholder 3"/>
          <p:cNvSpPr>
            <a:spLocks noGrp="1"/>
          </p:cNvSpPr>
          <p:nvPr userDrawn="1">
            <p:ph type="ftr" sz="quarter" idx="11"/>
          </p:nvPr>
        </p:nvSpPr>
        <p:spPr/>
        <p:txBody>
          <a:bodyPr/>
          <a:lstStyle>
            <a:lvl1pPr>
              <a:defRPr>
                <a:solidFill>
                  <a:schemeClr val="bg1">
                    <a:lumMod val="65000"/>
                  </a:schemeClr>
                </a:solidFill>
              </a:defRPr>
            </a:lvl1pPr>
          </a:lstStyle>
          <a:p>
            <a:endParaRPr lang="en-US" dirty="0"/>
          </a:p>
        </p:txBody>
      </p:sp>
      <p:sp>
        <p:nvSpPr>
          <p:cNvPr id="5" name="Slide Number Placeholder 4"/>
          <p:cNvSpPr>
            <a:spLocks noGrp="1"/>
          </p:cNvSpPr>
          <p:nvPr userDrawn="1">
            <p:ph type="sldNum" sz="quarter" idx="12"/>
          </p:nvPr>
        </p:nvSpPr>
        <p:spPr/>
        <p:txBody>
          <a:bodyPr/>
          <a:lstStyle>
            <a:lvl1pPr>
              <a:defRPr>
                <a:solidFill>
                  <a:schemeClr val="bg1">
                    <a:lumMod val="65000"/>
                  </a:schemeClr>
                </a:solidFill>
              </a:defRPr>
            </a:lvl1pPr>
          </a:lstStyle>
          <a:p>
            <a:fld id="{BE6EB2CE-F8EE-47A0-A8D1-750600A29654}" type="slidenum">
              <a:rPr lang="en-US" smtClean="0"/>
              <a:pPr/>
              <a:t>‹#›</a:t>
            </a:fld>
            <a:endParaRPr lang="en-US" dirty="0"/>
          </a:p>
        </p:txBody>
      </p:sp>
      <p:grpSp>
        <p:nvGrpSpPr>
          <p:cNvPr id="8" name="Group 7"/>
          <p:cNvGrpSpPr/>
          <p:nvPr userDrawn="1"/>
        </p:nvGrpSpPr>
        <p:grpSpPr>
          <a:xfrm>
            <a:off x="1209377" y="649208"/>
            <a:ext cx="949325" cy="2750406"/>
            <a:chOff x="788997" y="839441"/>
            <a:chExt cx="949325" cy="2750406"/>
          </a:xfrm>
        </p:grpSpPr>
        <p:grpSp>
          <p:nvGrpSpPr>
            <p:cNvPr id="7" name="Group 6"/>
            <p:cNvGrpSpPr/>
            <p:nvPr userDrawn="1"/>
          </p:nvGrpSpPr>
          <p:grpSpPr>
            <a:xfrm>
              <a:off x="788997" y="1992821"/>
              <a:ext cx="949325" cy="1597026"/>
              <a:chOff x="3275856" y="2671786"/>
              <a:chExt cx="949325" cy="1597026"/>
            </a:xfrm>
          </p:grpSpPr>
          <p:sp>
            <p:nvSpPr>
              <p:cNvPr id="62" name="Freeform 101"/>
              <p:cNvSpPr>
                <a:spLocks/>
              </p:cNvSpPr>
              <p:nvPr/>
            </p:nvSpPr>
            <p:spPr bwMode="auto">
              <a:xfrm>
                <a:off x="3572718" y="2671786"/>
                <a:ext cx="357188" cy="193675"/>
              </a:xfrm>
              <a:custGeom>
                <a:avLst/>
                <a:gdLst>
                  <a:gd name="T0" fmla="*/ 275 w 391"/>
                  <a:gd name="T1" fmla="*/ 49 h 211"/>
                  <a:gd name="T2" fmla="*/ 244 w 391"/>
                  <a:gd name="T3" fmla="*/ 49 h 211"/>
                  <a:gd name="T4" fmla="*/ 195 w 391"/>
                  <a:gd name="T5" fmla="*/ 0 h 211"/>
                  <a:gd name="T6" fmla="*/ 146 w 391"/>
                  <a:gd name="T7" fmla="*/ 49 h 211"/>
                  <a:gd name="T8" fmla="*/ 116 w 391"/>
                  <a:gd name="T9" fmla="*/ 49 h 211"/>
                  <a:gd name="T10" fmla="*/ 0 w 391"/>
                  <a:gd name="T11" fmla="*/ 165 h 211"/>
                  <a:gd name="T12" fmla="*/ 0 w 391"/>
                  <a:gd name="T13" fmla="*/ 211 h 211"/>
                  <a:gd name="T14" fmla="*/ 391 w 391"/>
                  <a:gd name="T15" fmla="*/ 211 h 211"/>
                  <a:gd name="T16" fmla="*/ 391 w 391"/>
                  <a:gd name="T17" fmla="*/ 165 h 211"/>
                  <a:gd name="T18" fmla="*/ 275 w 391"/>
                  <a:gd name="T19" fmla="*/ 4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1" h="211">
                    <a:moveTo>
                      <a:pt x="275" y="49"/>
                    </a:moveTo>
                    <a:cubicBezTo>
                      <a:pt x="244" y="49"/>
                      <a:pt x="244" y="49"/>
                      <a:pt x="244" y="49"/>
                    </a:cubicBezTo>
                    <a:cubicBezTo>
                      <a:pt x="244" y="22"/>
                      <a:pt x="222" y="0"/>
                      <a:pt x="195" y="0"/>
                    </a:cubicBezTo>
                    <a:cubicBezTo>
                      <a:pt x="168" y="0"/>
                      <a:pt x="146" y="22"/>
                      <a:pt x="146" y="49"/>
                    </a:cubicBezTo>
                    <a:cubicBezTo>
                      <a:pt x="116" y="49"/>
                      <a:pt x="116" y="49"/>
                      <a:pt x="116" y="49"/>
                    </a:cubicBezTo>
                    <a:cubicBezTo>
                      <a:pt x="52" y="49"/>
                      <a:pt x="0" y="101"/>
                      <a:pt x="0" y="165"/>
                    </a:cubicBezTo>
                    <a:cubicBezTo>
                      <a:pt x="0" y="211"/>
                      <a:pt x="0" y="211"/>
                      <a:pt x="0" y="211"/>
                    </a:cubicBezTo>
                    <a:cubicBezTo>
                      <a:pt x="391" y="211"/>
                      <a:pt x="391" y="211"/>
                      <a:pt x="391" y="211"/>
                    </a:cubicBezTo>
                    <a:cubicBezTo>
                      <a:pt x="391" y="165"/>
                      <a:pt x="391" y="165"/>
                      <a:pt x="391" y="165"/>
                    </a:cubicBezTo>
                    <a:cubicBezTo>
                      <a:pt x="391" y="101"/>
                      <a:pt x="339" y="49"/>
                      <a:pt x="275" y="49"/>
                    </a:cubicBezTo>
                    <a:close/>
                  </a:path>
                </a:pathLst>
              </a:cu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3" name="Rectangle 102"/>
              <p:cNvSpPr>
                <a:spLocks noChangeArrowheads="1"/>
              </p:cNvSpPr>
              <p:nvPr/>
            </p:nvSpPr>
            <p:spPr bwMode="auto">
              <a:xfrm>
                <a:off x="3572718" y="2889274"/>
                <a:ext cx="357188" cy="2222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4" name="Rectangle 103"/>
              <p:cNvSpPr>
                <a:spLocks noChangeArrowheads="1"/>
              </p:cNvSpPr>
              <p:nvPr/>
            </p:nvSpPr>
            <p:spPr bwMode="auto">
              <a:xfrm>
                <a:off x="3572718" y="2936899"/>
                <a:ext cx="357188" cy="2222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5" name="Rectangle 104"/>
              <p:cNvSpPr>
                <a:spLocks noChangeArrowheads="1"/>
              </p:cNvSpPr>
              <p:nvPr/>
            </p:nvSpPr>
            <p:spPr bwMode="auto">
              <a:xfrm>
                <a:off x="3572718" y="2984524"/>
                <a:ext cx="357188" cy="2222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6" name="Freeform 105"/>
              <p:cNvSpPr>
                <a:spLocks/>
              </p:cNvSpPr>
              <p:nvPr/>
            </p:nvSpPr>
            <p:spPr bwMode="auto">
              <a:xfrm>
                <a:off x="3275856" y="3035324"/>
                <a:ext cx="949325" cy="1233488"/>
              </a:xfrm>
              <a:custGeom>
                <a:avLst/>
                <a:gdLst>
                  <a:gd name="T0" fmla="*/ 519 w 1039"/>
                  <a:gd name="T1" fmla="*/ 1351 h 1351"/>
                  <a:gd name="T2" fmla="*/ 0 w 1039"/>
                  <a:gd name="T3" fmla="*/ 831 h 1351"/>
                  <a:gd name="T4" fmla="*/ 281 w 1039"/>
                  <a:gd name="T5" fmla="*/ 75 h 1351"/>
                  <a:gd name="T6" fmla="*/ 281 w 1039"/>
                  <a:gd name="T7" fmla="*/ 74 h 1351"/>
                  <a:gd name="T8" fmla="*/ 355 w 1039"/>
                  <a:gd name="T9" fmla="*/ 0 h 1351"/>
                  <a:gd name="T10" fmla="*/ 683 w 1039"/>
                  <a:gd name="T11" fmla="*/ 0 h 1351"/>
                  <a:gd name="T12" fmla="*/ 757 w 1039"/>
                  <a:gd name="T13" fmla="*/ 74 h 1351"/>
                  <a:gd name="T14" fmla="*/ 757 w 1039"/>
                  <a:gd name="T15" fmla="*/ 75 h 1351"/>
                  <a:gd name="T16" fmla="*/ 1039 w 1039"/>
                  <a:gd name="T17" fmla="*/ 831 h 1351"/>
                  <a:gd name="T18" fmla="*/ 519 w 1039"/>
                  <a:gd name="T19" fmla="*/ 1351 h 1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9" h="1351">
                    <a:moveTo>
                      <a:pt x="519" y="1351"/>
                    </a:moveTo>
                    <a:cubicBezTo>
                      <a:pt x="232" y="1351"/>
                      <a:pt x="0" y="1118"/>
                      <a:pt x="0" y="831"/>
                    </a:cubicBezTo>
                    <a:cubicBezTo>
                      <a:pt x="0" y="565"/>
                      <a:pt x="281" y="268"/>
                      <a:pt x="281" y="75"/>
                    </a:cubicBezTo>
                    <a:cubicBezTo>
                      <a:pt x="281" y="74"/>
                      <a:pt x="281" y="74"/>
                      <a:pt x="281" y="74"/>
                    </a:cubicBezTo>
                    <a:cubicBezTo>
                      <a:pt x="281" y="33"/>
                      <a:pt x="314" y="0"/>
                      <a:pt x="355" y="0"/>
                    </a:cubicBezTo>
                    <a:cubicBezTo>
                      <a:pt x="683" y="0"/>
                      <a:pt x="683" y="0"/>
                      <a:pt x="683" y="0"/>
                    </a:cubicBezTo>
                    <a:cubicBezTo>
                      <a:pt x="724" y="0"/>
                      <a:pt x="757" y="33"/>
                      <a:pt x="757" y="74"/>
                    </a:cubicBezTo>
                    <a:cubicBezTo>
                      <a:pt x="757" y="74"/>
                      <a:pt x="757" y="74"/>
                      <a:pt x="757" y="75"/>
                    </a:cubicBezTo>
                    <a:cubicBezTo>
                      <a:pt x="757" y="268"/>
                      <a:pt x="1039" y="565"/>
                      <a:pt x="1039" y="831"/>
                    </a:cubicBezTo>
                    <a:cubicBezTo>
                      <a:pt x="1039" y="1118"/>
                      <a:pt x="806" y="1351"/>
                      <a:pt x="519" y="1351"/>
                    </a:cubicBezTo>
                    <a:close/>
                  </a:path>
                </a:pathLst>
              </a:custGeom>
              <a:solidFill>
                <a:srgbClr val="FED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07"/>
              <p:cNvSpPr>
                <a:spLocks/>
              </p:cNvSpPr>
              <p:nvPr/>
            </p:nvSpPr>
            <p:spPr bwMode="auto">
              <a:xfrm>
                <a:off x="3791793" y="3343299"/>
                <a:ext cx="134938" cy="436563"/>
              </a:xfrm>
              <a:custGeom>
                <a:avLst/>
                <a:gdLst>
                  <a:gd name="T0" fmla="*/ 9 w 149"/>
                  <a:gd name="T1" fmla="*/ 171 h 479"/>
                  <a:gd name="T2" fmla="*/ 13 w 149"/>
                  <a:gd name="T3" fmla="*/ 8 h 479"/>
                  <a:gd name="T4" fmla="*/ 18 w 149"/>
                  <a:gd name="T5" fmla="*/ 1 h 479"/>
                  <a:gd name="T6" fmla="*/ 19 w 149"/>
                  <a:gd name="T7" fmla="*/ 0 h 479"/>
                  <a:gd name="T8" fmla="*/ 25 w 149"/>
                  <a:gd name="T9" fmla="*/ 6 h 479"/>
                  <a:gd name="T10" fmla="*/ 22 w 149"/>
                  <a:gd name="T11" fmla="*/ 173 h 479"/>
                  <a:gd name="T12" fmla="*/ 13 w 149"/>
                  <a:gd name="T13" fmla="*/ 289 h 479"/>
                  <a:gd name="T14" fmla="*/ 132 w 149"/>
                  <a:gd name="T15" fmla="*/ 466 h 479"/>
                  <a:gd name="T16" fmla="*/ 149 w 149"/>
                  <a:gd name="T17" fmla="*/ 478 h 479"/>
                  <a:gd name="T18" fmla="*/ 141 w 149"/>
                  <a:gd name="T19" fmla="*/ 478 h 479"/>
                  <a:gd name="T20" fmla="*/ 129 w 149"/>
                  <a:gd name="T21" fmla="*/ 479 h 479"/>
                  <a:gd name="T22" fmla="*/ 116 w 149"/>
                  <a:gd name="T23" fmla="*/ 469 h 479"/>
                  <a:gd name="T24" fmla="*/ 0 w 149"/>
                  <a:gd name="T25" fmla="*/ 289 h 479"/>
                  <a:gd name="T26" fmla="*/ 9 w 149"/>
                  <a:gd name="T27" fmla="*/ 171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9" h="479">
                    <a:moveTo>
                      <a:pt x="9" y="171"/>
                    </a:moveTo>
                    <a:cubicBezTo>
                      <a:pt x="16" y="117"/>
                      <a:pt x="22" y="66"/>
                      <a:pt x="13" y="8"/>
                    </a:cubicBezTo>
                    <a:cubicBezTo>
                      <a:pt x="13" y="4"/>
                      <a:pt x="15" y="1"/>
                      <a:pt x="18" y="1"/>
                    </a:cubicBezTo>
                    <a:cubicBezTo>
                      <a:pt x="19" y="0"/>
                      <a:pt x="19" y="0"/>
                      <a:pt x="19" y="0"/>
                    </a:cubicBezTo>
                    <a:cubicBezTo>
                      <a:pt x="22" y="0"/>
                      <a:pt x="25" y="3"/>
                      <a:pt x="25" y="6"/>
                    </a:cubicBezTo>
                    <a:cubicBezTo>
                      <a:pt x="34" y="66"/>
                      <a:pt x="28" y="118"/>
                      <a:pt x="22" y="173"/>
                    </a:cubicBezTo>
                    <a:cubicBezTo>
                      <a:pt x="17" y="210"/>
                      <a:pt x="13" y="247"/>
                      <a:pt x="13" y="289"/>
                    </a:cubicBezTo>
                    <a:cubicBezTo>
                      <a:pt x="13" y="366"/>
                      <a:pt x="93" y="436"/>
                      <a:pt x="132" y="466"/>
                    </a:cubicBezTo>
                    <a:cubicBezTo>
                      <a:pt x="140" y="471"/>
                      <a:pt x="145" y="476"/>
                      <a:pt x="149" y="478"/>
                    </a:cubicBezTo>
                    <a:cubicBezTo>
                      <a:pt x="146" y="478"/>
                      <a:pt x="144" y="478"/>
                      <a:pt x="141" y="478"/>
                    </a:cubicBezTo>
                    <a:cubicBezTo>
                      <a:pt x="137" y="478"/>
                      <a:pt x="133" y="478"/>
                      <a:pt x="129" y="479"/>
                    </a:cubicBezTo>
                    <a:cubicBezTo>
                      <a:pt x="125" y="476"/>
                      <a:pt x="121" y="473"/>
                      <a:pt x="116" y="469"/>
                    </a:cubicBezTo>
                    <a:cubicBezTo>
                      <a:pt x="74" y="436"/>
                      <a:pt x="0" y="367"/>
                      <a:pt x="0" y="289"/>
                    </a:cubicBezTo>
                    <a:cubicBezTo>
                      <a:pt x="0" y="247"/>
                      <a:pt x="5" y="208"/>
                      <a:pt x="9" y="1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8"/>
              <p:cNvSpPr>
                <a:spLocks/>
              </p:cNvSpPr>
              <p:nvPr/>
            </p:nvSpPr>
            <p:spPr bwMode="auto">
              <a:xfrm>
                <a:off x="3574306" y="3343299"/>
                <a:ext cx="134938" cy="436563"/>
              </a:xfrm>
              <a:custGeom>
                <a:avLst/>
                <a:gdLst>
                  <a:gd name="T0" fmla="*/ 0 w 148"/>
                  <a:gd name="T1" fmla="*/ 478 h 479"/>
                  <a:gd name="T2" fmla="*/ 16 w 148"/>
                  <a:gd name="T3" fmla="*/ 466 h 479"/>
                  <a:gd name="T4" fmla="*/ 136 w 148"/>
                  <a:gd name="T5" fmla="*/ 289 h 479"/>
                  <a:gd name="T6" fmla="*/ 127 w 148"/>
                  <a:gd name="T7" fmla="*/ 173 h 479"/>
                  <a:gd name="T8" fmla="*/ 123 w 148"/>
                  <a:gd name="T9" fmla="*/ 6 h 479"/>
                  <a:gd name="T10" fmla="*/ 129 w 148"/>
                  <a:gd name="T11" fmla="*/ 0 h 479"/>
                  <a:gd name="T12" fmla="*/ 130 w 148"/>
                  <a:gd name="T13" fmla="*/ 1 h 479"/>
                  <a:gd name="T14" fmla="*/ 135 w 148"/>
                  <a:gd name="T15" fmla="*/ 8 h 479"/>
                  <a:gd name="T16" fmla="*/ 139 w 148"/>
                  <a:gd name="T17" fmla="*/ 171 h 479"/>
                  <a:gd name="T18" fmla="*/ 148 w 148"/>
                  <a:gd name="T19" fmla="*/ 289 h 479"/>
                  <a:gd name="T20" fmla="*/ 32 w 148"/>
                  <a:gd name="T21" fmla="*/ 469 h 479"/>
                  <a:gd name="T22" fmla="*/ 20 w 148"/>
                  <a:gd name="T23" fmla="*/ 479 h 479"/>
                  <a:gd name="T24" fmla="*/ 7 w 148"/>
                  <a:gd name="T25" fmla="*/ 478 h 479"/>
                  <a:gd name="T26" fmla="*/ 0 w 148"/>
                  <a:gd name="T27" fmla="*/ 478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479">
                    <a:moveTo>
                      <a:pt x="0" y="478"/>
                    </a:moveTo>
                    <a:cubicBezTo>
                      <a:pt x="3" y="476"/>
                      <a:pt x="9" y="471"/>
                      <a:pt x="16" y="466"/>
                    </a:cubicBezTo>
                    <a:cubicBezTo>
                      <a:pt x="55" y="436"/>
                      <a:pt x="136" y="366"/>
                      <a:pt x="136" y="289"/>
                    </a:cubicBezTo>
                    <a:cubicBezTo>
                      <a:pt x="136" y="247"/>
                      <a:pt x="131" y="210"/>
                      <a:pt x="127" y="173"/>
                    </a:cubicBezTo>
                    <a:cubicBezTo>
                      <a:pt x="120" y="118"/>
                      <a:pt x="114" y="66"/>
                      <a:pt x="123" y="6"/>
                    </a:cubicBezTo>
                    <a:cubicBezTo>
                      <a:pt x="124" y="3"/>
                      <a:pt x="126" y="0"/>
                      <a:pt x="129" y="0"/>
                    </a:cubicBezTo>
                    <a:cubicBezTo>
                      <a:pt x="130" y="0"/>
                      <a:pt x="130" y="0"/>
                      <a:pt x="130" y="1"/>
                    </a:cubicBezTo>
                    <a:cubicBezTo>
                      <a:pt x="134" y="1"/>
                      <a:pt x="136" y="4"/>
                      <a:pt x="135" y="8"/>
                    </a:cubicBezTo>
                    <a:cubicBezTo>
                      <a:pt x="126" y="66"/>
                      <a:pt x="133" y="117"/>
                      <a:pt x="139" y="171"/>
                    </a:cubicBezTo>
                    <a:cubicBezTo>
                      <a:pt x="144" y="208"/>
                      <a:pt x="148" y="247"/>
                      <a:pt x="148" y="289"/>
                    </a:cubicBezTo>
                    <a:cubicBezTo>
                      <a:pt x="148" y="367"/>
                      <a:pt x="75" y="436"/>
                      <a:pt x="32" y="469"/>
                    </a:cubicBezTo>
                    <a:cubicBezTo>
                      <a:pt x="28" y="473"/>
                      <a:pt x="23" y="476"/>
                      <a:pt x="20" y="479"/>
                    </a:cubicBezTo>
                    <a:cubicBezTo>
                      <a:pt x="16" y="478"/>
                      <a:pt x="12" y="478"/>
                      <a:pt x="7" y="478"/>
                    </a:cubicBezTo>
                    <a:cubicBezTo>
                      <a:pt x="4" y="478"/>
                      <a:pt x="2" y="478"/>
                      <a:pt x="0" y="4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09"/>
              <p:cNvSpPr>
                <a:spLocks noEditPoints="1"/>
              </p:cNvSpPr>
              <p:nvPr/>
            </p:nvSpPr>
            <p:spPr bwMode="auto">
              <a:xfrm>
                <a:off x="3899743" y="3751286"/>
                <a:ext cx="95250" cy="60325"/>
              </a:xfrm>
              <a:custGeom>
                <a:avLst/>
                <a:gdLst>
                  <a:gd name="T0" fmla="*/ 53 w 105"/>
                  <a:gd name="T1" fmla="*/ 0 h 65"/>
                  <a:gd name="T2" fmla="*/ 105 w 105"/>
                  <a:gd name="T3" fmla="*/ 32 h 65"/>
                  <a:gd name="T4" fmla="*/ 53 w 105"/>
                  <a:gd name="T5" fmla="*/ 65 h 65"/>
                  <a:gd name="T6" fmla="*/ 0 w 105"/>
                  <a:gd name="T7" fmla="*/ 32 h 65"/>
                  <a:gd name="T8" fmla="*/ 53 w 105"/>
                  <a:gd name="T9" fmla="*/ 0 h 65"/>
                  <a:gd name="T10" fmla="*/ 53 w 105"/>
                  <a:gd name="T11" fmla="*/ 52 h 65"/>
                  <a:gd name="T12" fmla="*/ 93 w 105"/>
                  <a:gd name="T13" fmla="*/ 32 h 65"/>
                  <a:gd name="T14" fmla="*/ 53 w 105"/>
                  <a:gd name="T15" fmla="*/ 12 h 65"/>
                  <a:gd name="T16" fmla="*/ 13 w 105"/>
                  <a:gd name="T17" fmla="*/ 32 h 65"/>
                  <a:gd name="T18" fmla="*/ 53 w 105"/>
                  <a:gd name="T19"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3" y="0"/>
                    </a:moveTo>
                    <a:cubicBezTo>
                      <a:pt x="82" y="0"/>
                      <a:pt x="105" y="14"/>
                      <a:pt x="105" y="32"/>
                    </a:cubicBezTo>
                    <a:cubicBezTo>
                      <a:pt x="105" y="50"/>
                      <a:pt x="82" y="65"/>
                      <a:pt x="53" y="65"/>
                    </a:cubicBezTo>
                    <a:cubicBezTo>
                      <a:pt x="23" y="65"/>
                      <a:pt x="0" y="50"/>
                      <a:pt x="0" y="32"/>
                    </a:cubicBezTo>
                    <a:cubicBezTo>
                      <a:pt x="0" y="14"/>
                      <a:pt x="23" y="0"/>
                      <a:pt x="53" y="0"/>
                    </a:cubicBezTo>
                    <a:close/>
                    <a:moveTo>
                      <a:pt x="53" y="52"/>
                    </a:moveTo>
                    <a:cubicBezTo>
                      <a:pt x="77" y="52"/>
                      <a:pt x="93" y="42"/>
                      <a:pt x="93" y="32"/>
                    </a:cubicBezTo>
                    <a:cubicBezTo>
                      <a:pt x="93" y="23"/>
                      <a:pt x="77" y="12"/>
                      <a:pt x="53" y="12"/>
                    </a:cubicBezTo>
                    <a:cubicBezTo>
                      <a:pt x="29" y="12"/>
                      <a:pt x="13" y="23"/>
                      <a:pt x="13" y="32"/>
                    </a:cubicBezTo>
                    <a:cubicBezTo>
                      <a:pt x="13" y="42"/>
                      <a:pt x="29" y="52"/>
                      <a:pt x="5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10"/>
              <p:cNvSpPr>
                <a:spLocks noEditPoints="1"/>
              </p:cNvSpPr>
              <p:nvPr/>
            </p:nvSpPr>
            <p:spPr bwMode="auto">
              <a:xfrm>
                <a:off x="3872756" y="3767161"/>
                <a:ext cx="95250" cy="60325"/>
              </a:xfrm>
              <a:custGeom>
                <a:avLst/>
                <a:gdLst>
                  <a:gd name="T0" fmla="*/ 52 w 105"/>
                  <a:gd name="T1" fmla="*/ 65 h 65"/>
                  <a:gd name="T2" fmla="*/ 105 w 105"/>
                  <a:gd name="T3" fmla="*/ 33 h 65"/>
                  <a:gd name="T4" fmla="*/ 52 w 105"/>
                  <a:gd name="T5" fmla="*/ 0 h 65"/>
                  <a:gd name="T6" fmla="*/ 43 w 105"/>
                  <a:gd name="T7" fmla="*/ 1 h 65"/>
                  <a:gd name="T8" fmla="*/ 27 w 105"/>
                  <a:gd name="T9" fmla="*/ 4 h 65"/>
                  <a:gd name="T10" fmla="*/ 0 w 105"/>
                  <a:gd name="T11" fmla="*/ 33 h 65"/>
                  <a:gd name="T12" fmla="*/ 52 w 105"/>
                  <a:gd name="T13" fmla="*/ 65 h 65"/>
                  <a:gd name="T14" fmla="*/ 40 w 105"/>
                  <a:gd name="T15" fmla="*/ 14 h 65"/>
                  <a:gd name="T16" fmla="*/ 52 w 105"/>
                  <a:gd name="T17" fmla="*/ 13 h 65"/>
                  <a:gd name="T18" fmla="*/ 60 w 105"/>
                  <a:gd name="T19" fmla="*/ 13 h 65"/>
                  <a:gd name="T20" fmla="*/ 93 w 105"/>
                  <a:gd name="T21" fmla="*/ 33 h 65"/>
                  <a:gd name="T22" fmla="*/ 52 w 105"/>
                  <a:gd name="T23" fmla="*/ 53 h 65"/>
                  <a:gd name="T24" fmla="*/ 12 w 105"/>
                  <a:gd name="T25" fmla="*/ 33 h 65"/>
                  <a:gd name="T26" fmla="*/ 40 w 105"/>
                  <a:gd name="T27" fmla="*/ 1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65">
                    <a:moveTo>
                      <a:pt x="52" y="65"/>
                    </a:moveTo>
                    <a:cubicBezTo>
                      <a:pt x="82" y="65"/>
                      <a:pt x="105" y="51"/>
                      <a:pt x="105" y="33"/>
                    </a:cubicBezTo>
                    <a:cubicBezTo>
                      <a:pt x="105" y="15"/>
                      <a:pt x="82" y="0"/>
                      <a:pt x="52" y="0"/>
                    </a:cubicBezTo>
                    <a:cubicBezTo>
                      <a:pt x="49" y="0"/>
                      <a:pt x="46" y="1"/>
                      <a:pt x="43" y="1"/>
                    </a:cubicBezTo>
                    <a:cubicBezTo>
                      <a:pt x="37" y="1"/>
                      <a:pt x="32" y="3"/>
                      <a:pt x="27" y="4"/>
                    </a:cubicBezTo>
                    <a:cubicBezTo>
                      <a:pt x="11" y="10"/>
                      <a:pt x="0" y="20"/>
                      <a:pt x="0" y="33"/>
                    </a:cubicBezTo>
                    <a:cubicBezTo>
                      <a:pt x="0" y="51"/>
                      <a:pt x="23" y="65"/>
                      <a:pt x="52" y="65"/>
                    </a:cubicBezTo>
                    <a:close/>
                    <a:moveTo>
                      <a:pt x="40" y="14"/>
                    </a:moveTo>
                    <a:cubicBezTo>
                      <a:pt x="44" y="13"/>
                      <a:pt x="48" y="13"/>
                      <a:pt x="52" y="13"/>
                    </a:cubicBezTo>
                    <a:cubicBezTo>
                      <a:pt x="55" y="13"/>
                      <a:pt x="57" y="13"/>
                      <a:pt x="60" y="13"/>
                    </a:cubicBezTo>
                    <a:cubicBezTo>
                      <a:pt x="80" y="15"/>
                      <a:pt x="93" y="24"/>
                      <a:pt x="93" y="33"/>
                    </a:cubicBezTo>
                    <a:cubicBezTo>
                      <a:pt x="93" y="42"/>
                      <a:pt x="76" y="53"/>
                      <a:pt x="52" y="53"/>
                    </a:cubicBezTo>
                    <a:cubicBezTo>
                      <a:pt x="29" y="53"/>
                      <a:pt x="12" y="42"/>
                      <a:pt x="12" y="33"/>
                    </a:cubicBezTo>
                    <a:cubicBezTo>
                      <a:pt x="12" y="25"/>
                      <a:pt x="23" y="17"/>
                      <a:pt x="4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11"/>
              <p:cNvSpPr>
                <a:spLocks noEditPoints="1"/>
              </p:cNvSpPr>
              <p:nvPr/>
            </p:nvSpPr>
            <p:spPr bwMode="auto">
              <a:xfrm>
                <a:off x="3833068" y="3787799"/>
                <a:ext cx="95250" cy="60325"/>
              </a:xfrm>
              <a:custGeom>
                <a:avLst/>
                <a:gdLst>
                  <a:gd name="T0" fmla="*/ 53 w 105"/>
                  <a:gd name="T1" fmla="*/ 0 h 65"/>
                  <a:gd name="T2" fmla="*/ 105 w 105"/>
                  <a:gd name="T3" fmla="*/ 32 h 65"/>
                  <a:gd name="T4" fmla="*/ 53 w 105"/>
                  <a:gd name="T5" fmla="*/ 65 h 65"/>
                  <a:gd name="T6" fmla="*/ 0 w 105"/>
                  <a:gd name="T7" fmla="*/ 32 h 65"/>
                  <a:gd name="T8" fmla="*/ 53 w 105"/>
                  <a:gd name="T9" fmla="*/ 0 h 65"/>
                  <a:gd name="T10" fmla="*/ 53 w 105"/>
                  <a:gd name="T11" fmla="*/ 52 h 65"/>
                  <a:gd name="T12" fmla="*/ 93 w 105"/>
                  <a:gd name="T13" fmla="*/ 32 h 65"/>
                  <a:gd name="T14" fmla="*/ 53 w 105"/>
                  <a:gd name="T15" fmla="*/ 12 h 65"/>
                  <a:gd name="T16" fmla="*/ 12 w 105"/>
                  <a:gd name="T17" fmla="*/ 32 h 65"/>
                  <a:gd name="T18" fmla="*/ 53 w 105"/>
                  <a:gd name="T19"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3" y="0"/>
                    </a:moveTo>
                    <a:cubicBezTo>
                      <a:pt x="82" y="0"/>
                      <a:pt x="105" y="14"/>
                      <a:pt x="105" y="32"/>
                    </a:cubicBezTo>
                    <a:cubicBezTo>
                      <a:pt x="105" y="50"/>
                      <a:pt x="82" y="65"/>
                      <a:pt x="53" y="65"/>
                    </a:cubicBezTo>
                    <a:cubicBezTo>
                      <a:pt x="23" y="65"/>
                      <a:pt x="0" y="50"/>
                      <a:pt x="0" y="32"/>
                    </a:cubicBezTo>
                    <a:cubicBezTo>
                      <a:pt x="0" y="14"/>
                      <a:pt x="23" y="0"/>
                      <a:pt x="53" y="0"/>
                    </a:cubicBezTo>
                    <a:close/>
                    <a:moveTo>
                      <a:pt x="53" y="52"/>
                    </a:moveTo>
                    <a:cubicBezTo>
                      <a:pt x="76" y="52"/>
                      <a:pt x="93" y="42"/>
                      <a:pt x="93" y="32"/>
                    </a:cubicBezTo>
                    <a:cubicBezTo>
                      <a:pt x="93" y="22"/>
                      <a:pt x="76" y="12"/>
                      <a:pt x="53" y="12"/>
                    </a:cubicBezTo>
                    <a:cubicBezTo>
                      <a:pt x="29" y="12"/>
                      <a:pt x="12" y="22"/>
                      <a:pt x="12" y="32"/>
                    </a:cubicBezTo>
                    <a:cubicBezTo>
                      <a:pt x="12" y="42"/>
                      <a:pt x="29" y="52"/>
                      <a:pt x="5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12"/>
              <p:cNvSpPr>
                <a:spLocks noEditPoints="1"/>
              </p:cNvSpPr>
              <p:nvPr/>
            </p:nvSpPr>
            <p:spPr bwMode="auto">
              <a:xfrm>
                <a:off x="3783856" y="3806849"/>
                <a:ext cx="95250" cy="58738"/>
              </a:xfrm>
              <a:custGeom>
                <a:avLst/>
                <a:gdLst>
                  <a:gd name="T0" fmla="*/ 52 w 105"/>
                  <a:gd name="T1" fmla="*/ 0 h 65"/>
                  <a:gd name="T2" fmla="*/ 105 w 105"/>
                  <a:gd name="T3" fmla="*/ 33 h 65"/>
                  <a:gd name="T4" fmla="*/ 52 w 105"/>
                  <a:gd name="T5" fmla="*/ 65 h 65"/>
                  <a:gd name="T6" fmla="*/ 0 w 105"/>
                  <a:gd name="T7" fmla="*/ 33 h 65"/>
                  <a:gd name="T8" fmla="*/ 52 w 105"/>
                  <a:gd name="T9" fmla="*/ 0 h 65"/>
                  <a:gd name="T10" fmla="*/ 52 w 105"/>
                  <a:gd name="T11" fmla="*/ 53 h 65"/>
                  <a:gd name="T12" fmla="*/ 92 w 105"/>
                  <a:gd name="T13" fmla="*/ 33 h 65"/>
                  <a:gd name="T14" fmla="*/ 52 w 105"/>
                  <a:gd name="T15" fmla="*/ 12 h 65"/>
                  <a:gd name="T16" fmla="*/ 12 w 105"/>
                  <a:gd name="T17" fmla="*/ 33 h 65"/>
                  <a:gd name="T18" fmla="*/ 52 w 105"/>
                  <a:gd name="T19"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2" y="0"/>
                    </a:moveTo>
                    <a:cubicBezTo>
                      <a:pt x="82" y="0"/>
                      <a:pt x="105" y="14"/>
                      <a:pt x="105" y="33"/>
                    </a:cubicBezTo>
                    <a:cubicBezTo>
                      <a:pt x="105" y="51"/>
                      <a:pt x="82" y="65"/>
                      <a:pt x="52" y="65"/>
                    </a:cubicBezTo>
                    <a:cubicBezTo>
                      <a:pt x="23" y="65"/>
                      <a:pt x="0" y="51"/>
                      <a:pt x="0" y="33"/>
                    </a:cubicBezTo>
                    <a:cubicBezTo>
                      <a:pt x="0" y="14"/>
                      <a:pt x="23" y="0"/>
                      <a:pt x="52" y="0"/>
                    </a:cubicBezTo>
                    <a:close/>
                    <a:moveTo>
                      <a:pt x="52" y="53"/>
                    </a:moveTo>
                    <a:cubicBezTo>
                      <a:pt x="76" y="53"/>
                      <a:pt x="92" y="42"/>
                      <a:pt x="92" y="33"/>
                    </a:cubicBezTo>
                    <a:cubicBezTo>
                      <a:pt x="92" y="23"/>
                      <a:pt x="76" y="12"/>
                      <a:pt x="52" y="12"/>
                    </a:cubicBezTo>
                    <a:cubicBezTo>
                      <a:pt x="28" y="12"/>
                      <a:pt x="12" y="23"/>
                      <a:pt x="12" y="33"/>
                    </a:cubicBezTo>
                    <a:cubicBezTo>
                      <a:pt x="12" y="42"/>
                      <a:pt x="28" y="53"/>
                      <a:pt x="5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13"/>
              <p:cNvSpPr>
                <a:spLocks noEditPoints="1"/>
              </p:cNvSpPr>
              <p:nvPr/>
            </p:nvSpPr>
            <p:spPr bwMode="auto">
              <a:xfrm>
                <a:off x="3729881" y="3817961"/>
                <a:ext cx="96838" cy="60325"/>
              </a:xfrm>
              <a:custGeom>
                <a:avLst/>
                <a:gdLst>
                  <a:gd name="T0" fmla="*/ 52 w 105"/>
                  <a:gd name="T1" fmla="*/ 0 h 65"/>
                  <a:gd name="T2" fmla="*/ 105 w 105"/>
                  <a:gd name="T3" fmla="*/ 33 h 65"/>
                  <a:gd name="T4" fmla="*/ 52 w 105"/>
                  <a:gd name="T5" fmla="*/ 65 h 65"/>
                  <a:gd name="T6" fmla="*/ 0 w 105"/>
                  <a:gd name="T7" fmla="*/ 33 h 65"/>
                  <a:gd name="T8" fmla="*/ 52 w 105"/>
                  <a:gd name="T9" fmla="*/ 0 h 65"/>
                  <a:gd name="T10" fmla="*/ 52 w 105"/>
                  <a:gd name="T11" fmla="*/ 53 h 65"/>
                  <a:gd name="T12" fmla="*/ 93 w 105"/>
                  <a:gd name="T13" fmla="*/ 33 h 65"/>
                  <a:gd name="T14" fmla="*/ 52 w 105"/>
                  <a:gd name="T15" fmla="*/ 13 h 65"/>
                  <a:gd name="T16" fmla="*/ 12 w 105"/>
                  <a:gd name="T17" fmla="*/ 33 h 65"/>
                  <a:gd name="T18" fmla="*/ 52 w 105"/>
                  <a:gd name="T19"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2" y="0"/>
                    </a:moveTo>
                    <a:cubicBezTo>
                      <a:pt x="82" y="0"/>
                      <a:pt x="105" y="15"/>
                      <a:pt x="105" y="33"/>
                    </a:cubicBezTo>
                    <a:cubicBezTo>
                      <a:pt x="105" y="51"/>
                      <a:pt x="82" y="65"/>
                      <a:pt x="52" y="65"/>
                    </a:cubicBezTo>
                    <a:cubicBezTo>
                      <a:pt x="23" y="65"/>
                      <a:pt x="0" y="51"/>
                      <a:pt x="0" y="33"/>
                    </a:cubicBezTo>
                    <a:cubicBezTo>
                      <a:pt x="0" y="15"/>
                      <a:pt x="23" y="0"/>
                      <a:pt x="52" y="0"/>
                    </a:cubicBezTo>
                    <a:close/>
                    <a:moveTo>
                      <a:pt x="52" y="53"/>
                    </a:moveTo>
                    <a:cubicBezTo>
                      <a:pt x="76" y="53"/>
                      <a:pt x="93" y="42"/>
                      <a:pt x="93" y="33"/>
                    </a:cubicBezTo>
                    <a:cubicBezTo>
                      <a:pt x="93" y="23"/>
                      <a:pt x="76" y="13"/>
                      <a:pt x="52" y="13"/>
                    </a:cubicBezTo>
                    <a:cubicBezTo>
                      <a:pt x="28" y="13"/>
                      <a:pt x="12" y="23"/>
                      <a:pt x="12" y="33"/>
                    </a:cubicBezTo>
                    <a:cubicBezTo>
                      <a:pt x="12" y="42"/>
                      <a:pt x="28" y="53"/>
                      <a:pt x="5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14"/>
              <p:cNvSpPr>
                <a:spLocks noEditPoints="1"/>
              </p:cNvSpPr>
              <p:nvPr/>
            </p:nvSpPr>
            <p:spPr bwMode="auto">
              <a:xfrm>
                <a:off x="3675906" y="3817961"/>
                <a:ext cx="95250" cy="60325"/>
              </a:xfrm>
              <a:custGeom>
                <a:avLst/>
                <a:gdLst>
                  <a:gd name="T0" fmla="*/ 52 w 105"/>
                  <a:gd name="T1" fmla="*/ 0 h 65"/>
                  <a:gd name="T2" fmla="*/ 105 w 105"/>
                  <a:gd name="T3" fmla="*/ 33 h 65"/>
                  <a:gd name="T4" fmla="*/ 52 w 105"/>
                  <a:gd name="T5" fmla="*/ 65 h 65"/>
                  <a:gd name="T6" fmla="*/ 0 w 105"/>
                  <a:gd name="T7" fmla="*/ 33 h 65"/>
                  <a:gd name="T8" fmla="*/ 52 w 105"/>
                  <a:gd name="T9" fmla="*/ 0 h 65"/>
                  <a:gd name="T10" fmla="*/ 52 w 105"/>
                  <a:gd name="T11" fmla="*/ 53 h 65"/>
                  <a:gd name="T12" fmla="*/ 92 w 105"/>
                  <a:gd name="T13" fmla="*/ 33 h 65"/>
                  <a:gd name="T14" fmla="*/ 52 w 105"/>
                  <a:gd name="T15" fmla="*/ 13 h 65"/>
                  <a:gd name="T16" fmla="*/ 12 w 105"/>
                  <a:gd name="T17" fmla="*/ 33 h 65"/>
                  <a:gd name="T18" fmla="*/ 52 w 105"/>
                  <a:gd name="T19"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2" y="0"/>
                    </a:moveTo>
                    <a:cubicBezTo>
                      <a:pt x="82" y="0"/>
                      <a:pt x="105" y="15"/>
                      <a:pt x="105" y="33"/>
                    </a:cubicBezTo>
                    <a:cubicBezTo>
                      <a:pt x="105" y="51"/>
                      <a:pt x="82" y="65"/>
                      <a:pt x="52" y="65"/>
                    </a:cubicBezTo>
                    <a:cubicBezTo>
                      <a:pt x="23" y="65"/>
                      <a:pt x="0" y="51"/>
                      <a:pt x="0" y="33"/>
                    </a:cubicBezTo>
                    <a:cubicBezTo>
                      <a:pt x="0" y="15"/>
                      <a:pt x="23" y="0"/>
                      <a:pt x="52" y="0"/>
                    </a:cubicBezTo>
                    <a:close/>
                    <a:moveTo>
                      <a:pt x="52" y="53"/>
                    </a:moveTo>
                    <a:cubicBezTo>
                      <a:pt x="76" y="53"/>
                      <a:pt x="92" y="42"/>
                      <a:pt x="92" y="33"/>
                    </a:cubicBezTo>
                    <a:cubicBezTo>
                      <a:pt x="92" y="23"/>
                      <a:pt x="76" y="13"/>
                      <a:pt x="52" y="13"/>
                    </a:cubicBezTo>
                    <a:cubicBezTo>
                      <a:pt x="28" y="13"/>
                      <a:pt x="12" y="23"/>
                      <a:pt x="12" y="33"/>
                    </a:cubicBezTo>
                    <a:cubicBezTo>
                      <a:pt x="12" y="42"/>
                      <a:pt x="28" y="53"/>
                      <a:pt x="5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15"/>
              <p:cNvSpPr>
                <a:spLocks noEditPoints="1"/>
              </p:cNvSpPr>
              <p:nvPr/>
            </p:nvSpPr>
            <p:spPr bwMode="auto">
              <a:xfrm>
                <a:off x="3621931" y="3806849"/>
                <a:ext cx="95250" cy="58738"/>
              </a:xfrm>
              <a:custGeom>
                <a:avLst/>
                <a:gdLst>
                  <a:gd name="T0" fmla="*/ 52 w 105"/>
                  <a:gd name="T1" fmla="*/ 0 h 65"/>
                  <a:gd name="T2" fmla="*/ 105 w 105"/>
                  <a:gd name="T3" fmla="*/ 33 h 65"/>
                  <a:gd name="T4" fmla="*/ 52 w 105"/>
                  <a:gd name="T5" fmla="*/ 65 h 65"/>
                  <a:gd name="T6" fmla="*/ 0 w 105"/>
                  <a:gd name="T7" fmla="*/ 33 h 65"/>
                  <a:gd name="T8" fmla="*/ 52 w 105"/>
                  <a:gd name="T9" fmla="*/ 0 h 65"/>
                  <a:gd name="T10" fmla="*/ 52 w 105"/>
                  <a:gd name="T11" fmla="*/ 53 h 65"/>
                  <a:gd name="T12" fmla="*/ 93 w 105"/>
                  <a:gd name="T13" fmla="*/ 33 h 65"/>
                  <a:gd name="T14" fmla="*/ 52 w 105"/>
                  <a:gd name="T15" fmla="*/ 12 h 65"/>
                  <a:gd name="T16" fmla="*/ 12 w 105"/>
                  <a:gd name="T17" fmla="*/ 33 h 65"/>
                  <a:gd name="T18" fmla="*/ 52 w 105"/>
                  <a:gd name="T19"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2" y="0"/>
                    </a:moveTo>
                    <a:cubicBezTo>
                      <a:pt x="82" y="0"/>
                      <a:pt x="105" y="14"/>
                      <a:pt x="105" y="33"/>
                    </a:cubicBezTo>
                    <a:cubicBezTo>
                      <a:pt x="105" y="51"/>
                      <a:pt x="82" y="65"/>
                      <a:pt x="52" y="65"/>
                    </a:cubicBezTo>
                    <a:cubicBezTo>
                      <a:pt x="23" y="65"/>
                      <a:pt x="0" y="51"/>
                      <a:pt x="0" y="33"/>
                    </a:cubicBezTo>
                    <a:cubicBezTo>
                      <a:pt x="0" y="14"/>
                      <a:pt x="23" y="0"/>
                      <a:pt x="52" y="0"/>
                    </a:cubicBezTo>
                    <a:close/>
                    <a:moveTo>
                      <a:pt x="52" y="53"/>
                    </a:moveTo>
                    <a:cubicBezTo>
                      <a:pt x="76" y="53"/>
                      <a:pt x="93" y="42"/>
                      <a:pt x="93" y="33"/>
                    </a:cubicBezTo>
                    <a:cubicBezTo>
                      <a:pt x="93" y="23"/>
                      <a:pt x="76" y="12"/>
                      <a:pt x="52" y="12"/>
                    </a:cubicBezTo>
                    <a:cubicBezTo>
                      <a:pt x="29" y="12"/>
                      <a:pt x="12" y="23"/>
                      <a:pt x="12" y="33"/>
                    </a:cubicBezTo>
                    <a:cubicBezTo>
                      <a:pt x="12" y="42"/>
                      <a:pt x="29" y="53"/>
                      <a:pt x="5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16"/>
              <p:cNvSpPr>
                <a:spLocks noEditPoints="1"/>
              </p:cNvSpPr>
              <p:nvPr/>
            </p:nvSpPr>
            <p:spPr bwMode="auto">
              <a:xfrm>
                <a:off x="3572718" y="3787799"/>
                <a:ext cx="95250" cy="60325"/>
              </a:xfrm>
              <a:custGeom>
                <a:avLst/>
                <a:gdLst>
                  <a:gd name="T0" fmla="*/ 53 w 105"/>
                  <a:gd name="T1" fmla="*/ 0 h 65"/>
                  <a:gd name="T2" fmla="*/ 105 w 105"/>
                  <a:gd name="T3" fmla="*/ 32 h 65"/>
                  <a:gd name="T4" fmla="*/ 53 w 105"/>
                  <a:gd name="T5" fmla="*/ 65 h 65"/>
                  <a:gd name="T6" fmla="*/ 0 w 105"/>
                  <a:gd name="T7" fmla="*/ 32 h 65"/>
                  <a:gd name="T8" fmla="*/ 53 w 105"/>
                  <a:gd name="T9" fmla="*/ 0 h 65"/>
                  <a:gd name="T10" fmla="*/ 53 w 105"/>
                  <a:gd name="T11" fmla="*/ 52 h 65"/>
                  <a:gd name="T12" fmla="*/ 93 w 105"/>
                  <a:gd name="T13" fmla="*/ 32 h 65"/>
                  <a:gd name="T14" fmla="*/ 53 w 105"/>
                  <a:gd name="T15" fmla="*/ 12 h 65"/>
                  <a:gd name="T16" fmla="*/ 13 w 105"/>
                  <a:gd name="T17" fmla="*/ 32 h 65"/>
                  <a:gd name="T18" fmla="*/ 53 w 105"/>
                  <a:gd name="T19"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3" y="0"/>
                    </a:moveTo>
                    <a:cubicBezTo>
                      <a:pt x="82" y="0"/>
                      <a:pt x="105" y="14"/>
                      <a:pt x="105" y="32"/>
                    </a:cubicBezTo>
                    <a:cubicBezTo>
                      <a:pt x="105" y="50"/>
                      <a:pt x="82" y="65"/>
                      <a:pt x="53" y="65"/>
                    </a:cubicBezTo>
                    <a:cubicBezTo>
                      <a:pt x="23" y="65"/>
                      <a:pt x="0" y="50"/>
                      <a:pt x="0" y="32"/>
                    </a:cubicBezTo>
                    <a:cubicBezTo>
                      <a:pt x="0" y="14"/>
                      <a:pt x="23" y="0"/>
                      <a:pt x="53" y="0"/>
                    </a:cubicBezTo>
                    <a:close/>
                    <a:moveTo>
                      <a:pt x="53" y="52"/>
                    </a:moveTo>
                    <a:cubicBezTo>
                      <a:pt x="77" y="52"/>
                      <a:pt x="93" y="42"/>
                      <a:pt x="93" y="32"/>
                    </a:cubicBezTo>
                    <a:cubicBezTo>
                      <a:pt x="93" y="22"/>
                      <a:pt x="77" y="12"/>
                      <a:pt x="53" y="12"/>
                    </a:cubicBezTo>
                    <a:cubicBezTo>
                      <a:pt x="29" y="12"/>
                      <a:pt x="13" y="22"/>
                      <a:pt x="13" y="32"/>
                    </a:cubicBezTo>
                    <a:cubicBezTo>
                      <a:pt x="13" y="42"/>
                      <a:pt x="29" y="52"/>
                      <a:pt x="5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17"/>
              <p:cNvSpPr>
                <a:spLocks noEditPoints="1"/>
              </p:cNvSpPr>
              <p:nvPr/>
            </p:nvSpPr>
            <p:spPr bwMode="auto">
              <a:xfrm>
                <a:off x="3531443" y="3767161"/>
                <a:ext cx="96838" cy="60325"/>
              </a:xfrm>
              <a:custGeom>
                <a:avLst/>
                <a:gdLst>
                  <a:gd name="T0" fmla="*/ 53 w 106"/>
                  <a:gd name="T1" fmla="*/ 65 h 65"/>
                  <a:gd name="T2" fmla="*/ 106 w 106"/>
                  <a:gd name="T3" fmla="*/ 33 h 65"/>
                  <a:gd name="T4" fmla="*/ 78 w 106"/>
                  <a:gd name="T5" fmla="*/ 4 h 65"/>
                  <a:gd name="T6" fmla="*/ 62 w 106"/>
                  <a:gd name="T7" fmla="*/ 1 h 65"/>
                  <a:gd name="T8" fmla="*/ 53 w 106"/>
                  <a:gd name="T9" fmla="*/ 0 h 65"/>
                  <a:gd name="T10" fmla="*/ 0 w 106"/>
                  <a:gd name="T11" fmla="*/ 33 h 65"/>
                  <a:gd name="T12" fmla="*/ 53 w 106"/>
                  <a:gd name="T13" fmla="*/ 65 h 65"/>
                  <a:gd name="T14" fmla="*/ 46 w 106"/>
                  <a:gd name="T15" fmla="*/ 13 h 65"/>
                  <a:gd name="T16" fmla="*/ 53 w 106"/>
                  <a:gd name="T17" fmla="*/ 13 h 65"/>
                  <a:gd name="T18" fmla="*/ 66 w 106"/>
                  <a:gd name="T19" fmla="*/ 14 h 65"/>
                  <a:gd name="T20" fmla="*/ 93 w 106"/>
                  <a:gd name="T21" fmla="*/ 33 h 65"/>
                  <a:gd name="T22" fmla="*/ 53 w 106"/>
                  <a:gd name="T23" fmla="*/ 53 h 65"/>
                  <a:gd name="T24" fmla="*/ 13 w 106"/>
                  <a:gd name="T25" fmla="*/ 33 h 65"/>
                  <a:gd name="T26" fmla="*/ 46 w 106"/>
                  <a:gd name="T27" fmla="*/ 1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65">
                    <a:moveTo>
                      <a:pt x="53" y="65"/>
                    </a:moveTo>
                    <a:cubicBezTo>
                      <a:pt x="82" y="65"/>
                      <a:pt x="106" y="51"/>
                      <a:pt x="106" y="33"/>
                    </a:cubicBezTo>
                    <a:cubicBezTo>
                      <a:pt x="106" y="20"/>
                      <a:pt x="95" y="10"/>
                      <a:pt x="78" y="4"/>
                    </a:cubicBezTo>
                    <a:cubicBezTo>
                      <a:pt x="73" y="3"/>
                      <a:pt x="68" y="1"/>
                      <a:pt x="62" y="1"/>
                    </a:cubicBezTo>
                    <a:cubicBezTo>
                      <a:pt x="59" y="1"/>
                      <a:pt x="56" y="0"/>
                      <a:pt x="53" y="0"/>
                    </a:cubicBezTo>
                    <a:cubicBezTo>
                      <a:pt x="24" y="0"/>
                      <a:pt x="0" y="15"/>
                      <a:pt x="0" y="33"/>
                    </a:cubicBezTo>
                    <a:cubicBezTo>
                      <a:pt x="0" y="51"/>
                      <a:pt x="24" y="65"/>
                      <a:pt x="53" y="65"/>
                    </a:cubicBezTo>
                    <a:close/>
                    <a:moveTo>
                      <a:pt x="46" y="13"/>
                    </a:moveTo>
                    <a:cubicBezTo>
                      <a:pt x="48" y="13"/>
                      <a:pt x="50" y="13"/>
                      <a:pt x="53" y="13"/>
                    </a:cubicBezTo>
                    <a:cubicBezTo>
                      <a:pt x="58" y="13"/>
                      <a:pt x="62" y="13"/>
                      <a:pt x="66" y="14"/>
                    </a:cubicBezTo>
                    <a:cubicBezTo>
                      <a:pt x="82" y="17"/>
                      <a:pt x="93" y="25"/>
                      <a:pt x="93" y="33"/>
                    </a:cubicBezTo>
                    <a:cubicBezTo>
                      <a:pt x="93" y="42"/>
                      <a:pt x="77" y="53"/>
                      <a:pt x="53" y="53"/>
                    </a:cubicBezTo>
                    <a:cubicBezTo>
                      <a:pt x="29" y="53"/>
                      <a:pt x="13" y="42"/>
                      <a:pt x="13" y="33"/>
                    </a:cubicBezTo>
                    <a:cubicBezTo>
                      <a:pt x="13" y="24"/>
                      <a:pt x="26" y="15"/>
                      <a:pt x="46"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18"/>
              <p:cNvSpPr>
                <a:spLocks noEditPoints="1"/>
              </p:cNvSpPr>
              <p:nvPr/>
            </p:nvSpPr>
            <p:spPr bwMode="auto">
              <a:xfrm>
                <a:off x="3506043" y="3751286"/>
                <a:ext cx="95250" cy="60325"/>
              </a:xfrm>
              <a:custGeom>
                <a:avLst/>
                <a:gdLst>
                  <a:gd name="T0" fmla="*/ 53 w 105"/>
                  <a:gd name="T1" fmla="*/ 0 h 65"/>
                  <a:gd name="T2" fmla="*/ 105 w 105"/>
                  <a:gd name="T3" fmla="*/ 32 h 65"/>
                  <a:gd name="T4" fmla="*/ 53 w 105"/>
                  <a:gd name="T5" fmla="*/ 65 h 65"/>
                  <a:gd name="T6" fmla="*/ 0 w 105"/>
                  <a:gd name="T7" fmla="*/ 32 h 65"/>
                  <a:gd name="T8" fmla="*/ 53 w 105"/>
                  <a:gd name="T9" fmla="*/ 0 h 65"/>
                  <a:gd name="T10" fmla="*/ 53 w 105"/>
                  <a:gd name="T11" fmla="*/ 52 h 65"/>
                  <a:gd name="T12" fmla="*/ 93 w 105"/>
                  <a:gd name="T13" fmla="*/ 32 h 65"/>
                  <a:gd name="T14" fmla="*/ 53 w 105"/>
                  <a:gd name="T15" fmla="*/ 12 h 65"/>
                  <a:gd name="T16" fmla="*/ 12 w 105"/>
                  <a:gd name="T17" fmla="*/ 32 h 65"/>
                  <a:gd name="T18" fmla="*/ 53 w 105"/>
                  <a:gd name="T19"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3" y="0"/>
                    </a:moveTo>
                    <a:cubicBezTo>
                      <a:pt x="82" y="0"/>
                      <a:pt x="105" y="14"/>
                      <a:pt x="105" y="32"/>
                    </a:cubicBezTo>
                    <a:cubicBezTo>
                      <a:pt x="105" y="50"/>
                      <a:pt x="82" y="65"/>
                      <a:pt x="53" y="65"/>
                    </a:cubicBezTo>
                    <a:cubicBezTo>
                      <a:pt x="23" y="65"/>
                      <a:pt x="0" y="50"/>
                      <a:pt x="0" y="32"/>
                    </a:cubicBezTo>
                    <a:cubicBezTo>
                      <a:pt x="0" y="14"/>
                      <a:pt x="23" y="0"/>
                      <a:pt x="53" y="0"/>
                    </a:cubicBezTo>
                    <a:close/>
                    <a:moveTo>
                      <a:pt x="53" y="52"/>
                    </a:moveTo>
                    <a:cubicBezTo>
                      <a:pt x="76" y="52"/>
                      <a:pt x="93" y="42"/>
                      <a:pt x="93" y="32"/>
                    </a:cubicBezTo>
                    <a:cubicBezTo>
                      <a:pt x="93" y="23"/>
                      <a:pt x="76" y="12"/>
                      <a:pt x="53" y="12"/>
                    </a:cubicBezTo>
                    <a:cubicBezTo>
                      <a:pt x="29" y="12"/>
                      <a:pt x="12" y="23"/>
                      <a:pt x="12" y="32"/>
                    </a:cubicBezTo>
                    <a:cubicBezTo>
                      <a:pt x="12" y="42"/>
                      <a:pt x="29" y="52"/>
                      <a:pt x="5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5" name="Straight Connector 14"/>
            <p:cNvCxnSpPr/>
            <p:nvPr userDrawn="1"/>
          </p:nvCxnSpPr>
          <p:spPr>
            <a:xfrm flipH="1" flipV="1">
              <a:off x="1222385" y="839441"/>
              <a:ext cx="41274" cy="1347059"/>
            </a:xfrm>
            <a:prstGeom prst="line">
              <a:avLst/>
            </a:prstGeom>
            <a:ln w="28575">
              <a:solidFill>
                <a:srgbClr val="EFF0F7"/>
              </a:solidFill>
            </a:ln>
          </p:spPr>
          <p:style>
            <a:lnRef idx="1">
              <a:schemeClr val="accent1"/>
            </a:lnRef>
            <a:fillRef idx="0">
              <a:schemeClr val="accent1"/>
            </a:fillRef>
            <a:effectRef idx="0">
              <a:schemeClr val="accent1"/>
            </a:effectRef>
            <a:fontRef idx="minor">
              <a:schemeClr val="tx1"/>
            </a:fontRef>
          </p:style>
        </p:cxnSp>
      </p:grpSp>
      <p:grpSp>
        <p:nvGrpSpPr>
          <p:cNvPr id="135" name="Group 134"/>
          <p:cNvGrpSpPr/>
          <p:nvPr userDrawn="1"/>
        </p:nvGrpSpPr>
        <p:grpSpPr>
          <a:xfrm>
            <a:off x="2188201" y="1077184"/>
            <a:ext cx="472262" cy="1601743"/>
            <a:chOff x="4318843" y="2123014"/>
            <a:chExt cx="638175" cy="2164461"/>
          </a:xfrm>
        </p:grpSpPr>
        <p:grpSp>
          <p:nvGrpSpPr>
            <p:cNvPr id="136" name="Group 135"/>
            <p:cNvGrpSpPr/>
            <p:nvPr userDrawn="1"/>
          </p:nvGrpSpPr>
          <p:grpSpPr>
            <a:xfrm>
              <a:off x="4318843" y="3212737"/>
              <a:ext cx="638175" cy="1074738"/>
              <a:chOff x="4363293" y="2157263"/>
              <a:chExt cx="638175" cy="1074738"/>
            </a:xfrm>
          </p:grpSpPr>
          <p:sp>
            <p:nvSpPr>
              <p:cNvPr id="139" name="Freeform 63"/>
              <p:cNvSpPr>
                <a:spLocks/>
              </p:cNvSpPr>
              <p:nvPr/>
            </p:nvSpPr>
            <p:spPr bwMode="auto">
              <a:xfrm>
                <a:off x="4561731" y="2157263"/>
                <a:ext cx="241300" cy="130175"/>
              </a:xfrm>
              <a:custGeom>
                <a:avLst/>
                <a:gdLst>
                  <a:gd name="T0" fmla="*/ 185 w 263"/>
                  <a:gd name="T1" fmla="*/ 33 h 142"/>
                  <a:gd name="T2" fmla="*/ 165 w 263"/>
                  <a:gd name="T3" fmla="*/ 33 h 142"/>
                  <a:gd name="T4" fmla="*/ 132 w 263"/>
                  <a:gd name="T5" fmla="*/ 0 h 142"/>
                  <a:gd name="T6" fmla="*/ 99 w 263"/>
                  <a:gd name="T7" fmla="*/ 33 h 142"/>
                  <a:gd name="T8" fmla="*/ 78 w 263"/>
                  <a:gd name="T9" fmla="*/ 33 h 142"/>
                  <a:gd name="T10" fmla="*/ 0 w 263"/>
                  <a:gd name="T11" fmla="*/ 111 h 142"/>
                  <a:gd name="T12" fmla="*/ 0 w 263"/>
                  <a:gd name="T13" fmla="*/ 142 h 142"/>
                  <a:gd name="T14" fmla="*/ 263 w 263"/>
                  <a:gd name="T15" fmla="*/ 142 h 142"/>
                  <a:gd name="T16" fmla="*/ 263 w 263"/>
                  <a:gd name="T17" fmla="*/ 111 h 142"/>
                  <a:gd name="T18" fmla="*/ 185 w 263"/>
                  <a:gd name="T1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142">
                    <a:moveTo>
                      <a:pt x="185" y="33"/>
                    </a:moveTo>
                    <a:cubicBezTo>
                      <a:pt x="165" y="33"/>
                      <a:pt x="165" y="33"/>
                      <a:pt x="165" y="33"/>
                    </a:cubicBezTo>
                    <a:cubicBezTo>
                      <a:pt x="165" y="15"/>
                      <a:pt x="150" y="0"/>
                      <a:pt x="132" y="0"/>
                    </a:cubicBezTo>
                    <a:cubicBezTo>
                      <a:pt x="114" y="0"/>
                      <a:pt x="99" y="15"/>
                      <a:pt x="99" y="33"/>
                    </a:cubicBezTo>
                    <a:cubicBezTo>
                      <a:pt x="78" y="33"/>
                      <a:pt x="78" y="33"/>
                      <a:pt x="78" y="33"/>
                    </a:cubicBezTo>
                    <a:cubicBezTo>
                      <a:pt x="35" y="33"/>
                      <a:pt x="0" y="68"/>
                      <a:pt x="0" y="111"/>
                    </a:cubicBezTo>
                    <a:cubicBezTo>
                      <a:pt x="0" y="142"/>
                      <a:pt x="0" y="142"/>
                      <a:pt x="0" y="142"/>
                    </a:cubicBezTo>
                    <a:cubicBezTo>
                      <a:pt x="263" y="142"/>
                      <a:pt x="263" y="142"/>
                      <a:pt x="263" y="142"/>
                    </a:cubicBezTo>
                    <a:cubicBezTo>
                      <a:pt x="263" y="111"/>
                      <a:pt x="263" y="111"/>
                      <a:pt x="263" y="111"/>
                    </a:cubicBezTo>
                    <a:cubicBezTo>
                      <a:pt x="263" y="68"/>
                      <a:pt x="228" y="33"/>
                      <a:pt x="185" y="33"/>
                    </a:cubicBezTo>
                    <a:close/>
                  </a:path>
                </a:pathLst>
              </a:cu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0" name="Rectangle 64"/>
              <p:cNvSpPr>
                <a:spLocks noChangeArrowheads="1"/>
              </p:cNvSpPr>
              <p:nvPr/>
            </p:nvSpPr>
            <p:spPr bwMode="auto">
              <a:xfrm>
                <a:off x="4561731" y="230331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1" name="Rectangle 65"/>
              <p:cNvSpPr>
                <a:spLocks noChangeArrowheads="1"/>
              </p:cNvSpPr>
              <p:nvPr/>
            </p:nvSpPr>
            <p:spPr bwMode="auto">
              <a:xfrm>
                <a:off x="4561731" y="233506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2" name="Rectangle 66"/>
              <p:cNvSpPr>
                <a:spLocks noChangeArrowheads="1"/>
              </p:cNvSpPr>
              <p:nvPr/>
            </p:nvSpPr>
            <p:spPr bwMode="auto">
              <a:xfrm>
                <a:off x="4561731" y="2368400"/>
                <a:ext cx="241300" cy="14288"/>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3" name="Freeform 67"/>
              <p:cNvSpPr>
                <a:spLocks/>
              </p:cNvSpPr>
              <p:nvPr userDrawn="1"/>
            </p:nvSpPr>
            <p:spPr bwMode="auto">
              <a:xfrm>
                <a:off x="4363293" y="2401738"/>
                <a:ext cx="638175" cy="830263"/>
              </a:xfrm>
              <a:custGeom>
                <a:avLst/>
                <a:gdLst>
                  <a:gd name="T0" fmla="*/ 350 w 699"/>
                  <a:gd name="T1" fmla="*/ 909 h 909"/>
                  <a:gd name="T2" fmla="*/ 0 w 699"/>
                  <a:gd name="T3" fmla="*/ 559 h 909"/>
                  <a:gd name="T4" fmla="*/ 189 w 699"/>
                  <a:gd name="T5" fmla="*/ 50 h 909"/>
                  <a:gd name="T6" fmla="*/ 239 w 699"/>
                  <a:gd name="T7" fmla="*/ 0 h 909"/>
                  <a:gd name="T8" fmla="*/ 460 w 699"/>
                  <a:gd name="T9" fmla="*/ 0 h 909"/>
                  <a:gd name="T10" fmla="*/ 510 w 699"/>
                  <a:gd name="T11" fmla="*/ 50 h 909"/>
                  <a:gd name="T12" fmla="*/ 510 w 699"/>
                  <a:gd name="T13" fmla="*/ 50 h 909"/>
                  <a:gd name="T14" fmla="*/ 699 w 699"/>
                  <a:gd name="T15" fmla="*/ 559 h 909"/>
                  <a:gd name="T16" fmla="*/ 350 w 699"/>
                  <a:gd name="T17" fmla="*/ 909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9" h="909">
                    <a:moveTo>
                      <a:pt x="350" y="909"/>
                    </a:moveTo>
                    <a:cubicBezTo>
                      <a:pt x="157" y="909"/>
                      <a:pt x="0" y="752"/>
                      <a:pt x="0" y="559"/>
                    </a:cubicBezTo>
                    <a:cubicBezTo>
                      <a:pt x="0" y="380"/>
                      <a:pt x="189" y="180"/>
                      <a:pt x="189" y="50"/>
                    </a:cubicBezTo>
                    <a:cubicBezTo>
                      <a:pt x="189" y="22"/>
                      <a:pt x="212" y="0"/>
                      <a:pt x="239" y="0"/>
                    </a:cubicBezTo>
                    <a:cubicBezTo>
                      <a:pt x="460" y="0"/>
                      <a:pt x="460" y="0"/>
                      <a:pt x="460" y="0"/>
                    </a:cubicBezTo>
                    <a:cubicBezTo>
                      <a:pt x="488" y="0"/>
                      <a:pt x="510" y="22"/>
                      <a:pt x="510" y="50"/>
                    </a:cubicBezTo>
                    <a:cubicBezTo>
                      <a:pt x="510" y="50"/>
                      <a:pt x="510" y="50"/>
                      <a:pt x="510" y="50"/>
                    </a:cubicBezTo>
                    <a:cubicBezTo>
                      <a:pt x="510" y="180"/>
                      <a:pt x="699" y="380"/>
                      <a:pt x="699" y="559"/>
                    </a:cubicBezTo>
                    <a:cubicBezTo>
                      <a:pt x="699" y="752"/>
                      <a:pt x="543" y="909"/>
                      <a:pt x="350" y="909"/>
                    </a:cubicBez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4" name="Freeform 69"/>
              <p:cNvSpPr>
                <a:spLocks/>
              </p:cNvSpPr>
              <p:nvPr/>
            </p:nvSpPr>
            <p:spPr bwMode="auto">
              <a:xfrm>
                <a:off x="4709368" y="2609700"/>
                <a:ext cx="92075" cy="293688"/>
              </a:xfrm>
              <a:custGeom>
                <a:avLst/>
                <a:gdLst>
                  <a:gd name="T0" fmla="*/ 6 w 100"/>
                  <a:gd name="T1" fmla="*/ 115 h 322"/>
                  <a:gd name="T2" fmla="*/ 9 w 100"/>
                  <a:gd name="T3" fmla="*/ 4 h 322"/>
                  <a:gd name="T4" fmla="*/ 12 w 100"/>
                  <a:gd name="T5" fmla="*/ 0 h 322"/>
                  <a:gd name="T6" fmla="*/ 13 w 100"/>
                  <a:gd name="T7" fmla="*/ 0 h 322"/>
                  <a:gd name="T8" fmla="*/ 17 w 100"/>
                  <a:gd name="T9" fmla="*/ 3 h 322"/>
                  <a:gd name="T10" fmla="*/ 14 w 100"/>
                  <a:gd name="T11" fmla="*/ 116 h 322"/>
                  <a:gd name="T12" fmla="*/ 8 w 100"/>
                  <a:gd name="T13" fmla="*/ 194 h 322"/>
                  <a:gd name="T14" fmla="*/ 89 w 100"/>
                  <a:gd name="T15" fmla="*/ 313 h 322"/>
                  <a:gd name="T16" fmla="*/ 100 w 100"/>
                  <a:gd name="T17" fmla="*/ 321 h 322"/>
                  <a:gd name="T18" fmla="*/ 95 w 100"/>
                  <a:gd name="T19" fmla="*/ 321 h 322"/>
                  <a:gd name="T20" fmla="*/ 86 w 100"/>
                  <a:gd name="T21" fmla="*/ 322 h 322"/>
                  <a:gd name="T22" fmla="*/ 78 w 100"/>
                  <a:gd name="T23" fmla="*/ 315 h 322"/>
                  <a:gd name="T24" fmla="*/ 0 w 100"/>
                  <a:gd name="T25" fmla="*/ 194 h 322"/>
                  <a:gd name="T26" fmla="*/ 6 w 100"/>
                  <a:gd name="T27" fmla="*/ 11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6" y="115"/>
                    </a:moveTo>
                    <a:cubicBezTo>
                      <a:pt x="11" y="78"/>
                      <a:pt x="15" y="44"/>
                      <a:pt x="9" y="4"/>
                    </a:cubicBezTo>
                    <a:cubicBezTo>
                      <a:pt x="8" y="2"/>
                      <a:pt x="10" y="0"/>
                      <a:pt x="12" y="0"/>
                    </a:cubicBezTo>
                    <a:cubicBezTo>
                      <a:pt x="12" y="0"/>
                      <a:pt x="13" y="0"/>
                      <a:pt x="13" y="0"/>
                    </a:cubicBezTo>
                    <a:cubicBezTo>
                      <a:pt x="15" y="0"/>
                      <a:pt x="17" y="1"/>
                      <a:pt x="17" y="3"/>
                    </a:cubicBezTo>
                    <a:cubicBezTo>
                      <a:pt x="23" y="43"/>
                      <a:pt x="19" y="78"/>
                      <a:pt x="14" y="116"/>
                    </a:cubicBezTo>
                    <a:cubicBezTo>
                      <a:pt x="11" y="140"/>
                      <a:pt x="8" y="166"/>
                      <a:pt x="8" y="194"/>
                    </a:cubicBezTo>
                    <a:cubicBezTo>
                      <a:pt x="8" y="245"/>
                      <a:pt x="63" y="293"/>
                      <a:pt x="89" y="313"/>
                    </a:cubicBezTo>
                    <a:cubicBezTo>
                      <a:pt x="94" y="317"/>
                      <a:pt x="98" y="319"/>
                      <a:pt x="100" y="321"/>
                    </a:cubicBezTo>
                    <a:cubicBezTo>
                      <a:pt x="98" y="321"/>
                      <a:pt x="97" y="321"/>
                      <a:pt x="95" y="321"/>
                    </a:cubicBezTo>
                    <a:cubicBezTo>
                      <a:pt x="92" y="321"/>
                      <a:pt x="89" y="321"/>
                      <a:pt x="86" y="322"/>
                    </a:cubicBezTo>
                    <a:cubicBezTo>
                      <a:pt x="84" y="320"/>
                      <a:pt x="81" y="318"/>
                      <a:pt x="78" y="315"/>
                    </a:cubicBezTo>
                    <a:cubicBezTo>
                      <a:pt x="49" y="293"/>
                      <a:pt x="0" y="246"/>
                      <a:pt x="0" y="194"/>
                    </a:cubicBezTo>
                    <a:cubicBezTo>
                      <a:pt x="0" y="165"/>
                      <a:pt x="3" y="140"/>
                      <a:pt x="6" y="1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70"/>
              <p:cNvSpPr>
                <a:spLocks/>
              </p:cNvSpPr>
              <p:nvPr/>
            </p:nvSpPr>
            <p:spPr bwMode="auto">
              <a:xfrm>
                <a:off x="4563318" y="2609700"/>
                <a:ext cx="90488" cy="293688"/>
              </a:xfrm>
              <a:custGeom>
                <a:avLst/>
                <a:gdLst>
                  <a:gd name="T0" fmla="*/ 0 w 100"/>
                  <a:gd name="T1" fmla="*/ 321 h 322"/>
                  <a:gd name="T2" fmla="*/ 12 w 100"/>
                  <a:gd name="T3" fmla="*/ 313 h 322"/>
                  <a:gd name="T4" fmla="*/ 92 w 100"/>
                  <a:gd name="T5" fmla="*/ 194 h 322"/>
                  <a:gd name="T6" fmla="*/ 86 w 100"/>
                  <a:gd name="T7" fmla="*/ 116 h 322"/>
                  <a:gd name="T8" fmla="*/ 84 w 100"/>
                  <a:gd name="T9" fmla="*/ 3 h 322"/>
                  <a:gd name="T10" fmla="*/ 88 w 100"/>
                  <a:gd name="T11" fmla="*/ 0 h 322"/>
                  <a:gd name="T12" fmla="*/ 88 w 100"/>
                  <a:gd name="T13" fmla="*/ 0 h 322"/>
                  <a:gd name="T14" fmla="*/ 92 w 100"/>
                  <a:gd name="T15" fmla="*/ 4 h 322"/>
                  <a:gd name="T16" fmla="*/ 94 w 100"/>
                  <a:gd name="T17" fmla="*/ 115 h 322"/>
                  <a:gd name="T18" fmla="*/ 100 w 100"/>
                  <a:gd name="T19" fmla="*/ 194 h 322"/>
                  <a:gd name="T20" fmla="*/ 22 w 100"/>
                  <a:gd name="T21" fmla="*/ 315 h 322"/>
                  <a:gd name="T22" fmla="*/ 14 w 100"/>
                  <a:gd name="T23" fmla="*/ 322 h 322"/>
                  <a:gd name="T24" fmla="*/ 5 w 100"/>
                  <a:gd name="T25" fmla="*/ 321 h 322"/>
                  <a:gd name="T26" fmla="*/ 0 w 100"/>
                  <a:gd name="T27"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0" y="321"/>
                    </a:moveTo>
                    <a:cubicBezTo>
                      <a:pt x="3" y="319"/>
                      <a:pt x="7" y="317"/>
                      <a:pt x="12" y="313"/>
                    </a:cubicBezTo>
                    <a:cubicBezTo>
                      <a:pt x="38" y="293"/>
                      <a:pt x="92" y="245"/>
                      <a:pt x="92" y="194"/>
                    </a:cubicBezTo>
                    <a:cubicBezTo>
                      <a:pt x="92" y="166"/>
                      <a:pt x="89" y="140"/>
                      <a:pt x="86" y="116"/>
                    </a:cubicBezTo>
                    <a:cubicBezTo>
                      <a:pt x="82" y="78"/>
                      <a:pt x="77" y="43"/>
                      <a:pt x="84" y="3"/>
                    </a:cubicBezTo>
                    <a:cubicBezTo>
                      <a:pt x="84" y="1"/>
                      <a:pt x="86" y="0"/>
                      <a:pt x="88" y="0"/>
                    </a:cubicBezTo>
                    <a:cubicBezTo>
                      <a:pt x="88" y="0"/>
                      <a:pt x="88" y="0"/>
                      <a:pt x="88" y="0"/>
                    </a:cubicBezTo>
                    <a:cubicBezTo>
                      <a:pt x="91" y="0"/>
                      <a:pt x="92" y="2"/>
                      <a:pt x="92" y="4"/>
                    </a:cubicBezTo>
                    <a:cubicBezTo>
                      <a:pt x="86" y="44"/>
                      <a:pt x="90" y="78"/>
                      <a:pt x="94" y="115"/>
                    </a:cubicBezTo>
                    <a:cubicBezTo>
                      <a:pt x="97" y="140"/>
                      <a:pt x="100" y="165"/>
                      <a:pt x="100" y="194"/>
                    </a:cubicBezTo>
                    <a:cubicBezTo>
                      <a:pt x="100" y="246"/>
                      <a:pt x="51" y="293"/>
                      <a:pt x="22" y="315"/>
                    </a:cubicBezTo>
                    <a:cubicBezTo>
                      <a:pt x="19" y="318"/>
                      <a:pt x="16" y="320"/>
                      <a:pt x="14" y="322"/>
                    </a:cubicBezTo>
                    <a:cubicBezTo>
                      <a:pt x="11" y="321"/>
                      <a:pt x="8" y="321"/>
                      <a:pt x="5" y="321"/>
                    </a:cubicBezTo>
                    <a:cubicBezTo>
                      <a:pt x="4" y="321"/>
                      <a:pt x="2" y="321"/>
                      <a:pt x="0" y="3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71"/>
              <p:cNvSpPr>
                <a:spLocks noEditPoints="1"/>
              </p:cNvSpPr>
              <p:nvPr/>
            </p:nvSpPr>
            <p:spPr bwMode="auto">
              <a:xfrm>
                <a:off x="4782393" y="2884338"/>
                <a:ext cx="65088" cy="39688"/>
              </a:xfrm>
              <a:custGeom>
                <a:avLst/>
                <a:gdLst>
                  <a:gd name="T0" fmla="*/ 35 w 70"/>
                  <a:gd name="T1" fmla="*/ 0 h 43"/>
                  <a:gd name="T2" fmla="*/ 70 w 70"/>
                  <a:gd name="T3" fmla="*/ 22 h 43"/>
                  <a:gd name="T4" fmla="*/ 35 w 70"/>
                  <a:gd name="T5" fmla="*/ 43 h 43"/>
                  <a:gd name="T6" fmla="*/ 0 w 70"/>
                  <a:gd name="T7" fmla="*/ 22 h 43"/>
                  <a:gd name="T8" fmla="*/ 35 w 70"/>
                  <a:gd name="T9" fmla="*/ 0 h 43"/>
                  <a:gd name="T10" fmla="*/ 35 w 70"/>
                  <a:gd name="T11" fmla="*/ 35 h 43"/>
                  <a:gd name="T12" fmla="*/ 62 w 70"/>
                  <a:gd name="T13" fmla="*/ 22 h 43"/>
                  <a:gd name="T14" fmla="*/ 35 w 70"/>
                  <a:gd name="T15" fmla="*/ 8 h 43"/>
                  <a:gd name="T16" fmla="*/ 8 w 70"/>
                  <a:gd name="T17" fmla="*/ 22 h 43"/>
                  <a:gd name="T18" fmla="*/ 35 w 70"/>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3">
                    <a:moveTo>
                      <a:pt x="35" y="0"/>
                    </a:moveTo>
                    <a:cubicBezTo>
                      <a:pt x="55" y="0"/>
                      <a:pt x="70" y="9"/>
                      <a:pt x="70" y="22"/>
                    </a:cubicBezTo>
                    <a:cubicBezTo>
                      <a:pt x="70" y="34"/>
                      <a:pt x="55" y="43"/>
                      <a:pt x="35" y="43"/>
                    </a:cubicBezTo>
                    <a:cubicBezTo>
                      <a:pt x="15" y="43"/>
                      <a:pt x="0" y="34"/>
                      <a:pt x="0" y="22"/>
                    </a:cubicBezTo>
                    <a:cubicBezTo>
                      <a:pt x="0" y="9"/>
                      <a:pt x="15" y="0"/>
                      <a:pt x="35" y="0"/>
                    </a:cubicBezTo>
                    <a:close/>
                    <a:moveTo>
                      <a:pt x="35" y="35"/>
                    </a:moveTo>
                    <a:cubicBezTo>
                      <a:pt x="51" y="35"/>
                      <a:pt x="62" y="28"/>
                      <a:pt x="62" y="22"/>
                    </a:cubicBezTo>
                    <a:cubicBezTo>
                      <a:pt x="62" y="15"/>
                      <a:pt x="51" y="8"/>
                      <a:pt x="35" y="8"/>
                    </a:cubicBezTo>
                    <a:cubicBezTo>
                      <a:pt x="19" y="8"/>
                      <a:pt x="8" y="15"/>
                      <a:pt x="8" y="22"/>
                    </a:cubicBezTo>
                    <a:cubicBezTo>
                      <a:pt x="8" y="28"/>
                      <a:pt x="19" y="35"/>
                      <a:pt x="35"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72"/>
              <p:cNvSpPr>
                <a:spLocks noEditPoints="1"/>
              </p:cNvSpPr>
              <p:nvPr/>
            </p:nvSpPr>
            <p:spPr bwMode="auto">
              <a:xfrm>
                <a:off x="4764931" y="2895450"/>
                <a:ext cx="63500" cy="39688"/>
              </a:xfrm>
              <a:custGeom>
                <a:avLst/>
                <a:gdLst>
                  <a:gd name="T0" fmla="*/ 35 w 70"/>
                  <a:gd name="T1" fmla="*/ 43 h 43"/>
                  <a:gd name="T2" fmla="*/ 70 w 70"/>
                  <a:gd name="T3" fmla="*/ 21 h 43"/>
                  <a:gd name="T4" fmla="*/ 35 w 70"/>
                  <a:gd name="T5" fmla="*/ 0 h 43"/>
                  <a:gd name="T6" fmla="*/ 29 w 70"/>
                  <a:gd name="T7" fmla="*/ 0 h 43"/>
                  <a:gd name="T8" fmla="*/ 18 w 70"/>
                  <a:gd name="T9" fmla="*/ 2 h 43"/>
                  <a:gd name="T10" fmla="*/ 0 w 70"/>
                  <a:gd name="T11" fmla="*/ 21 h 43"/>
                  <a:gd name="T12" fmla="*/ 35 w 70"/>
                  <a:gd name="T13" fmla="*/ 43 h 43"/>
                  <a:gd name="T14" fmla="*/ 26 w 70"/>
                  <a:gd name="T15" fmla="*/ 9 h 43"/>
                  <a:gd name="T16" fmla="*/ 35 w 70"/>
                  <a:gd name="T17" fmla="*/ 8 h 43"/>
                  <a:gd name="T18" fmla="*/ 40 w 70"/>
                  <a:gd name="T19" fmla="*/ 8 h 43"/>
                  <a:gd name="T20" fmla="*/ 62 w 70"/>
                  <a:gd name="T21" fmla="*/ 21 h 43"/>
                  <a:gd name="T22" fmla="*/ 35 w 70"/>
                  <a:gd name="T23" fmla="*/ 35 h 43"/>
                  <a:gd name="T24" fmla="*/ 8 w 70"/>
                  <a:gd name="T25" fmla="*/ 21 h 43"/>
                  <a:gd name="T26" fmla="*/ 26 w 70"/>
                  <a:gd name="T27"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3">
                    <a:moveTo>
                      <a:pt x="35" y="43"/>
                    </a:moveTo>
                    <a:cubicBezTo>
                      <a:pt x="55" y="43"/>
                      <a:pt x="70" y="34"/>
                      <a:pt x="70" y="21"/>
                    </a:cubicBezTo>
                    <a:cubicBezTo>
                      <a:pt x="70" y="9"/>
                      <a:pt x="55" y="0"/>
                      <a:pt x="35" y="0"/>
                    </a:cubicBezTo>
                    <a:cubicBezTo>
                      <a:pt x="33" y="0"/>
                      <a:pt x="31" y="0"/>
                      <a:pt x="29" y="0"/>
                    </a:cubicBezTo>
                    <a:cubicBezTo>
                      <a:pt x="25" y="0"/>
                      <a:pt x="21" y="1"/>
                      <a:pt x="18" y="2"/>
                    </a:cubicBezTo>
                    <a:cubicBezTo>
                      <a:pt x="7" y="6"/>
                      <a:pt x="0" y="13"/>
                      <a:pt x="0" y="21"/>
                    </a:cubicBezTo>
                    <a:cubicBezTo>
                      <a:pt x="0" y="34"/>
                      <a:pt x="15" y="43"/>
                      <a:pt x="35" y="43"/>
                    </a:cubicBezTo>
                    <a:close/>
                    <a:moveTo>
                      <a:pt x="26" y="9"/>
                    </a:moveTo>
                    <a:cubicBezTo>
                      <a:pt x="29" y="8"/>
                      <a:pt x="32" y="8"/>
                      <a:pt x="35" y="8"/>
                    </a:cubicBezTo>
                    <a:cubicBezTo>
                      <a:pt x="37" y="8"/>
                      <a:pt x="38" y="8"/>
                      <a:pt x="40" y="8"/>
                    </a:cubicBezTo>
                    <a:cubicBezTo>
                      <a:pt x="53" y="9"/>
                      <a:pt x="62" y="16"/>
                      <a:pt x="62" y="21"/>
                    </a:cubicBezTo>
                    <a:cubicBezTo>
                      <a:pt x="62" y="28"/>
                      <a:pt x="51" y="35"/>
                      <a:pt x="35" y="35"/>
                    </a:cubicBezTo>
                    <a:cubicBezTo>
                      <a:pt x="19" y="35"/>
                      <a:pt x="8" y="28"/>
                      <a:pt x="8" y="21"/>
                    </a:cubicBezTo>
                    <a:cubicBezTo>
                      <a:pt x="8" y="16"/>
                      <a:pt x="15" y="10"/>
                      <a:pt x="26"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3"/>
              <p:cNvSpPr>
                <a:spLocks noEditPoints="1"/>
              </p:cNvSpPr>
              <p:nvPr/>
            </p:nvSpPr>
            <p:spPr bwMode="auto">
              <a:xfrm>
                <a:off x="4737943"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5"/>
                      <a:pt x="55"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4"/>
              <p:cNvSpPr>
                <a:spLocks noEditPoints="1"/>
              </p:cNvSpPr>
              <p:nvPr/>
            </p:nvSpPr>
            <p:spPr bwMode="auto">
              <a:xfrm>
                <a:off x="4704606" y="29208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5"/>
              <p:cNvSpPr>
                <a:spLocks noEditPoints="1"/>
              </p:cNvSpPr>
              <p:nvPr/>
            </p:nvSpPr>
            <p:spPr bwMode="auto">
              <a:xfrm>
                <a:off x="4669681" y="2928788"/>
                <a:ext cx="63500" cy="41275"/>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8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8"/>
                      <a:pt x="35" y="8"/>
                    </a:cubicBezTo>
                    <a:cubicBezTo>
                      <a:pt x="19" y="8"/>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6"/>
              <p:cNvSpPr>
                <a:spLocks noEditPoints="1"/>
              </p:cNvSpPr>
              <p:nvPr/>
            </p:nvSpPr>
            <p:spPr bwMode="auto">
              <a:xfrm>
                <a:off x="4631581" y="2928788"/>
                <a:ext cx="65088" cy="41275"/>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8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1" y="36"/>
                      <a:pt x="63" y="29"/>
                      <a:pt x="63" y="22"/>
                    </a:cubicBezTo>
                    <a:cubicBezTo>
                      <a:pt x="63" y="16"/>
                      <a:pt x="51" y="8"/>
                      <a:pt x="36" y="8"/>
                    </a:cubicBezTo>
                    <a:cubicBezTo>
                      <a:pt x="20" y="8"/>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77"/>
              <p:cNvSpPr>
                <a:spLocks noEditPoints="1"/>
              </p:cNvSpPr>
              <p:nvPr/>
            </p:nvSpPr>
            <p:spPr bwMode="auto">
              <a:xfrm>
                <a:off x="4595068" y="2920850"/>
                <a:ext cx="65088" cy="39688"/>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9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9"/>
                      <a:pt x="35" y="9"/>
                    </a:cubicBezTo>
                    <a:cubicBezTo>
                      <a:pt x="19" y="9"/>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78"/>
              <p:cNvSpPr>
                <a:spLocks noEditPoints="1"/>
              </p:cNvSpPr>
              <p:nvPr/>
            </p:nvSpPr>
            <p:spPr bwMode="auto">
              <a:xfrm>
                <a:off x="4561731"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9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6" y="0"/>
                      <a:pt x="71" y="10"/>
                      <a:pt x="71" y="22"/>
                    </a:cubicBezTo>
                    <a:cubicBezTo>
                      <a:pt x="71" y="35"/>
                      <a:pt x="56"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9" y="16"/>
                      <a:pt x="9" y="22"/>
                    </a:cubicBezTo>
                    <a:cubicBezTo>
                      <a:pt x="9"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79"/>
              <p:cNvSpPr>
                <a:spLocks noEditPoints="1"/>
              </p:cNvSpPr>
              <p:nvPr/>
            </p:nvSpPr>
            <p:spPr bwMode="auto">
              <a:xfrm>
                <a:off x="4536331" y="2895450"/>
                <a:ext cx="63500" cy="39688"/>
              </a:xfrm>
              <a:custGeom>
                <a:avLst/>
                <a:gdLst>
                  <a:gd name="T0" fmla="*/ 35 w 71"/>
                  <a:gd name="T1" fmla="*/ 43 h 43"/>
                  <a:gd name="T2" fmla="*/ 71 w 71"/>
                  <a:gd name="T3" fmla="*/ 21 h 43"/>
                  <a:gd name="T4" fmla="*/ 52 w 71"/>
                  <a:gd name="T5" fmla="*/ 2 h 43"/>
                  <a:gd name="T6" fmla="*/ 42 w 71"/>
                  <a:gd name="T7" fmla="*/ 0 h 43"/>
                  <a:gd name="T8" fmla="*/ 35 w 71"/>
                  <a:gd name="T9" fmla="*/ 0 h 43"/>
                  <a:gd name="T10" fmla="*/ 0 w 71"/>
                  <a:gd name="T11" fmla="*/ 21 h 43"/>
                  <a:gd name="T12" fmla="*/ 35 w 71"/>
                  <a:gd name="T13" fmla="*/ 43 h 43"/>
                  <a:gd name="T14" fmla="*/ 30 w 71"/>
                  <a:gd name="T15" fmla="*/ 8 h 43"/>
                  <a:gd name="T16" fmla="*/ 35 w 71"/>
                  <a:gd name="T17" fmla="*/ 8 h 43"/>
                  <a:gd name="T18" fmla="*/ 44 w 71"/>
                  <a:gd name="T19" fmla="*/ 9 h 43"/>
                  <a:gd name="T20" fmla="*/ 63 w 71"/>
                  <a:gd name="T21" fmla="*/ 21 h 43"/>
                  <a:gd name="T22" fmla="*/ 35 w 71"/>
                  <a:gd name="T23" fmla="*/ 35 h 43"/>
                  <a:gd name="T24" fmla="*/ 8 w 71"/>
                  <a:gd name="T25" fmla="*/ 21 h 43"/>
                  <a:gd name="T26" fmla="*/ 30 w 71"/>
                  <a:gd name="T27"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3">
                    <a:moveTo>
                      <a:pt x="35" y="43"/>
                    </a:moveTo>
                    <a:cubicBezTo>
                      <a:pt x="55" y="43"/>
                      <a:pt x="71" y="34"/>
                      <a:pt x="71" y="21"/>
                    </a:cubicBezTo>
                    <a:cubicBezTo>
                      <a:pt x="71" y="13"/>
                      <a:pt x="63" y="6"/>
                      <a:pt x="52" y="2"/>
                    </a:cubicBezTo>
                    <a:cubicBezTo>
                      <a:pt x="49" y="1"/>
                      <a:pt x="45" y="0"/>
                      <a:pt x="42" y="0"/>
                    </a:cubicBezTo>
                    <a:cubicBezTo>
                      <a:pt x="40" y="0"/>
                      <a:pt x="38" y="0"/>
                      <a:pt x="35" y="0"/>
                    </a:cubicBezTo>
                    <a:cubicBezTo>
                      <a:pt x="16" y="0"/>
                      <a:pt x="0" y="9"/>
                      <a:pt x="0" y="21"/>
                    </a:cubicBezTo>
                    <a:cubicBezTo>
                      <a:pt x="0" y="34"/>
                      <a:pt x="16" y="43"/>
                      <a:pt x="35" y="43"/>
                    </a:cubicBezTo>
                    <a:close/>
                    <a:moveTo>
                      <a:pt x="30" y="8"/>
                    </a:moveTo>
                    <a:cubicBezTo>
                      <a:pt x="32" y="8"/>
                      <a:pt x="34" y="8"/>
                      <a:pt x="35" y="8"/>
                    </a:cubicBezTo>
                    <a:cubicBezTo>
                      <a:pt x="38" y="8"/>
                      <a:pt x="41" y="8"/>
                      <a:pt x="44" y="9"/>
                    </a:cubicBezTo>
                    <a:cubicBezTo>
                      <a:pt x="55" y="10"/>
                      <a:pt x="63" y="16"/>
                      <a:pt x="63" y="21"/>
                    </a:cubicBezTo>
                    <a:cubicBezTo>
                      <a:pt x="63" y="28"/>
                      <a:pt x="51" y="35"/>
                      <a:pt x="35" y="35"/>
                    </a:cubicBezTo>
                    <a:cubicBezTo>
                      <a:pt x="19" y="35"/>
                      <a:pt x="8" y="28"/>
                      <a:pt x="8" y="21"/>
                    </a:cubicBezTo>
                    <a:cubicBezTo>
                      <a:pt x="8" y="16"/>
                      <a:pt x="17" y="9"/>
                      <a:pt x="3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80"/>
              <p:cNvSpPr>
                <a:spLocks noEditPoints="1"/>
              </p:cNvSpPr>
              <p:nvPr/>
            </p:nvSpPr>
            <p:spPr bwMode="auto">
              <a:xfrm>
                <a:off x="4517281" y="2884338"/>
                <a:ext cx="65088" cy="39688"/>
              </a:xfrm>
              <a:custGeom>
                <a:avLst/>
                <a:gdLst>
                  <a:gd name="T0" fmla="*/ 36 w 71"/>
                  <a:gd name="T1" fmla="*/ 0 h 43"/>
                  <a:gd name="T2" fmla="*/ 71 w 71"/>
                  <a:gd name="T3" fmla="*/ 22 h 43"/>
                  <a:gd name="T4" fmla="*/ 36 w 71"/>
                  <a:gd name="T5" fmla="*/ 43 h 43"/>
                  <a:gd name="T6" fmla="*/ 0 w 71"/>
                  <a:gd name="T7" fmla="*/ 22 h 43"/>
                  <a:gd name="T8" fmla="*/ 36 w 71"/>
                  <a:gd name="T9" fmla="*/ 0 h 43"/>
                  <a:gd name="T10" fmla="*/ 36 w 71"/>
                  <a:gd name="T11" fmla="*/ 35 h 43"/>
                  <a:gd name="T12" fmla="*/ 63 w 71"/>
                  <a:gd name="T13" fmla="*/ 22 h 43"/>
                  <a:gd name="T14" fmla="*/ 36 w 71"/>
                  <a:gd name="T15" fmla="*/ 8 h 43"/>
                  <a:gd name="T16" fmla="*/ 8 w 71"/>
                  <a:gd name="T17" fmla="*/ 22 h 43"/>
                  <a:gd name="T18" fmla="*/ 36 w 71"/>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3">
                    <a:moveTo>
                      <a:pt x="36" y="0"/>
                    </a:moveTo>
                    <a:cubicBezTo>
                      <a:pt x="55" y="0"/>
                      <a:pt x="71" y="9"/>
                      <a:pt x="71" y="22"/>
                    </a:cubicBezTo>
                    <a:cubicBezTo>
                      <a:pt x="71" y="34"/>
                      <a:pt x="55" y="43"/>
                      <a:pt x="36" y="43"/>
                    </a:cubicBezTo>
                    <a:cubicBezTo>
                      <a:pt x="16" y="43"/>
                      <a:pt x="0" y="34"/>
                      <a:pt x="0" y="22"/>
                    </a:cubicBezTo>
                    <a:cubicBezTo>
                      <a:pt x="0" y="9"/>
                      <a:pt x="16" y="0"/>
                      <a:pt x="36" y="0"/>
                    </a:cubicBezTo>
                    <a:close/>
                    <a:moveTo>
                      <a:pt x="36" y="35"/>
                    </a:moveTo>
                    <a:cubicBezTo>
                      <a:pt x="51" y="35"/>
                      <a:pt x="63" y="28"/>
                      <a:pt x="63" y="22"/>
                    </a:cubicBezTo>
                    <a:cubicBezTo>
                      <a:pt x="63" y="15"/>
                      <a:pt x="51" y="8"/>
                      <a:pt x="36" y="8"/>
                    </a:cubicBezTo>
                    <a:cubicBezTo>
                      <a:pt x="20" y="8"/>
                      <a:pt x="8" y="15"/>
                      <a:pt x="8" y="22"/>
                    </a:cubicBezTo>
                    <a:cubicBezTo>
                      <a:pt x="8" y="28"/>
                      <a:pt x="20" y="35"/>
                      <a:pt x="36"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38" name="Straight Connector 137"/>
            <p:cNvCxnSpPr>
              <a:stCxn id="139" idx="2"/>
            </p:cNvCxnSpPr>
            <p:nvPr userDrawn="1"/>
          </p:nvCxnSpPr>
          <p:spPr>
            <a:xfrm flipV="1">
              <a:off x="4638390" y="2123014"/>
              <a:ext cx="0" cy="1089723"/>
            </a:xfrm>
            <a:prstGeom prst="line">
              <a:avLst/>
            </a:prstGeom>
            <a:ln w="28575">
              <a:solidFill>
                <a:srgbClr val="EFF0F7"/>
              </a:solidFill>
            </a:ln>
          </p:spPr>
          <p:style>
            <a:lnRef idx="1">
              <a:schemeClr val="accent1"/>
            </a:lnRef>
            <a:fillRef idx="0">
              <a:schemeClr val="accent1"/>
            </a:fillRef>
            <a:effectRef idx="0">
              <a:schemeClr val="accent1"/>
            </a:effectRef>
            <a:fontRef idx="minor">
              <a:schemeClr val="tx1"/>
            </a:fontRef>
          </p:style>
        </p:cxnSp>
      </p:grpSp>
      <p:grpSp>
        <p:nvGrpSpPr>
          <p:cNvPr id="156" name="Group 155"/>
          <p:cNvGrpSpPr/>
          <p:nvPr userDrawn="1"/>
        </p:nvGrpSpPr>
        <p:grpSpPr>
          <a:xfrm>
            <a:off x="443518" y="221242"/>
            <a:ext cx="552717" cy="1246044"/>
            <a:chOff x="4318843" y="2848776"/>
            <a:chExt cx="638175" cy="1438699"/>
          </a:xfrm>
        </p:grpSpPr>
        <p:grpSp>
          <p:nvGrpSpPr>
            <p:cNvPr id="157" name="Group 156"/>
            <p:cNvGrpSpPr/>
            <p:nvPr userDrawn="1"/>
          </p:nvGrpSpPr>
          <p:grpSpPr>
            <a:xfrm>
              <a:off x="4318843" y="3212737"/>
              <a:ext cx="638175" cy="1074738"/>
              <a:chOff x="4363293" y="2157263"/>
              <a:chExt cx="638175" cy="1074738"/>
            </a:xfrm>
          </p:grpSpPr>
          <p:sp>
            <p:nvSpPr>
              <p:cNvPr id="159" name="Freeform 63"/>
              <p:cNvSpPr>
                <a:spLocks/>
              </p:cNvSpPr>
              <p:nvPr/>
            </p:nvSpPr>
            <p:spPr bwMode="auto">
              <a:xfrm>
                <a:off x="4561731" y="2157263"/>
                <a:ext cx="241300" cy="130175"/>
              </a:xfrm>
              <a:custGeom>
                <a:avLst/>
                <a:gdLst>
                  <a:gd name="T0" fmla="*/ 185 w 263"/>
                  <a:gd name="T1" fmla="*/ 33 h 142"/>
                  <a:gd name="T2" fmla="*/ 165 w 263"/>
                  <a:gd name="T3" fmla="*/ 33 h 142"/>
                  <a:gd name="T4" fmla="*/ 132 w 263"/>
                  <a:gd name="T5" fmla="*/ 0 h 142"/>
                  <a:gd name="T6" fmla="*/ 99 w 263"/>
                  <a:gd name="T7" fmla="*/ 33 h 142"/>
                  <a:gd name="T8" fmla="*/ 78 w 263"/>
                  <a:gd name="T9" fmla="*/ 33 h 142"/>
                  <a:gd name="T10" fmla="*/ 0 w 263"/>
                  <a:gd name="T11" fmla="*/ 111 h 142"/>
                  <a:gd name="T12" fmla="*/ 0 w 263"/>
                  <a:gd name="T13" fmla="*/ 142 h 142"/>
                  <a:gd name="T14" fmla="*/ 263 w 263"/>
                  <a:gd name="T15" fmla="*/ 142 h 142"/>
                  <a:gd name="T16" fmla="*/ 263 w 263"/>
                  <a:gd name="T17" fmla="*/ 111 h 142"/>
                  <a:gd name="T18" fmla="*/ 185 w 263"/>
                  <a:gd name="T1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142">
                    <a:moveTo>
                      <a:pt x="185" y="33"/>
                    </a:moveTo>
                    <a:cubicBezTo>
                      <a:pt x="165" y="33"/>
                      <a:pt x="165" y="33"/>
                      <a:pt x="165" y="33"/>
                    </a:cubicBezTo>
                    <a:cubicBezTo>
                      <a:pt x="165" y="15"/>
                      <a:pt x="150" y="0"/>
                      <a:pt x="132" y="0"/>
                    </a:cubicBezTo>
                    <a:cubicBezTo>
                      <a:pt x="114" y="0"/>
                      <a:pt x="99" y="15"/>
                      <a:pt x="99" y="33"/>
                    </a:cubicBezTo>
                    <a:cubicBezTo>
                      <a:pt x="78" y="33"/>
                      <a:pt x="78" y="33"/>
                      <a:pt x="78" y="33"/>
                    </a:cubicBezTo>
                    <a:cubicBezTo>
                      <a:pt x="35" y="33"/>
                      <a:pt x="0" y="68"/>
                      <a:pt x="0" y="111"/>
                    </a:cubicBezTo>
                    <a:cubicBezTo>
                      <a:pt x="0" y="142"/>
                      <a:pt x="0" y="142"/>
                      <a:pt x="0" y="142"/>
                    </a:cubicBezTo>
                    <a:cubicBezTo>
                      <a:pt x="263" y="142"/>
                      <a:pt x="263" y="142"/>
                      <a:pt x="263" y="142"/>
                    </a:cubicBezTo>
                    <a:cubicBezTo>
                      <a:pt x="263" y="111"/>
                      <a:pt x="263" y="111"/>
                      <a:pt x="263" y="111"/>
                    </a:cubicBezTo>
                    <a:cubicBezTo>
                      <a:pt x="263" y="68"/>
                      <a:pt x="228" y="33"/>
                      <a:pt x="185" y="33"/>
                    </a:cubicBezTo>
                    <a:close/>
                  </a:path>
                </a:pathLst>
              </a:cu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0" name="Rectangle 64"/>
              <p:cNvSpPr>
                <a:spLocks noChangeArrowheads="1"/>
              </p:cNvSpPr>
              <p:nvPr/>
            </p:nvSpPr>
            <p:spPr bwMode="auto">
              <a:xfrm>
                <a:off x="4561731" y="230331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1" name="Rectangle 65"/>
              <p:cNvSpPr>
                <a:spLocks noChangeArrowheads="1"/>
              </p:cNvSpPr>
              <p:nvPr/>
            </p:nvSpPr>
            <p:spPr bwMode="auto">
              <a:xfrm>
                <a:off x="4561731" y="233506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2" name="Rectangle 66"/>
              <p:cNvSpPr>
                <a:spLocks noChangeArrowheads="1"/>
              </p:cNvSpPr>
              <p:nvPr/>
            </p:nvSpPr>
            <p:spPr bwMode="auto">
              <a:xfrm>
                <a:off x="4561731" y="2368400"/>
                <a:ext cx="241300" cy="14288"/>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3" name="Freeform 67"/>
              <p:cNvSpPr>
                <a:spLocks/>
              </p:cNvSpPr>
              <p:nvPr userDrawn="1"/>
            </p:nvSpPr>
            <p:spPr bwMode="auto">
              <a:xfrm>
                <a:off x="4363293" y="2401738"/>
                <a:ext cx="638175" cy="830263"/>
              </a:xfrm>
              <a:custGeom>
                <a:avLst/>
                <a:gdLst>
                  <a:gd name="T0" fmla="*/ 350 w 699"/>
                  <a:gd name="T1" fmla="*/ 909 h 909"/>
                  <a:gd name="T2" fmla="*/ 0 w 699"/>
                  <a:gd name="T3" fmla="*/ 559 h 909"/>
                  <a:gd name="T4" fmla="*/ 189 w 699"/>
                  <a:gd name="T5" fmla="*/ 50 h 909"/>
                  <a:gd name="T6" fmla="*/ 239 w 699"/>
                  <a:gd name="T7" fmla="*/ 0 h 909"/>
                  <a:gd name="T8" fmla="*/ 460 w 699"/>
                  <a:gd name="T9" fmla="*/ 0 h 909"/>
                  <a:gd name="T10" fmla="*/ 510 w 699"/>
                  <a:gd name="T11" fmla="*/ 50 h 909"/>
                  <a:gd name="T12" fmla="*/ 510 w 699"/>
                  <a:gd name="T13" fmla="*/ 50 h 909"/>
                  <a:gd name="T14" fmla="*/ 699 w 699"/>
                  <a:gd name="T15" fmla="*/ 559 h 909"/>
                  <a:gd name="T16" fmla="*/ 350 w 699"/>
                  <a:gd name="T17" fmla="*/ 909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9" h="909">
                    <a:moveTo>
                      <a:pt x="350" y="909"/>
                    </a:moveTo>
                    <a:cubicBezTo>
                      <a:pt x="157" y="909"/>
                      <a:pt x="0" y="752"/>
                      <a:pt x="0" y="559"/>
                    </a:cubicBezTo>
                    <a:cubicBezTo>
                      <a:pt x="0" y="380"/>
                      <a:pt x="189" y="180"/>
                      <a:pt x="189" y="50"/>
                    </a:cubicBezTo>
                    <a:cubicBezTo>
                      <a:pt x="189" y="22"/>
                      <a:pt x="212" y="0"/>
                      <a:pt x="239" y="0"/>
                    </a:cubicBezTo>
                    <a:cubicBezTo>
                      <a:pt x="460" y="0"/>
                      <a:pt x="460" y="0"/>
                      <a:pt x="460" y="0"/>
                    </a:cubicBezTo>
                    <a:cubicBezTo>
                      <a:pt x="488" y="0"/>
                      <a:pt x="510" y="22"/>
                      <a:pt x="510" y="50"/>
                    </a:cubicBezTo>
                    <a:cubicBezTo>
                      <a:pt x="510" y="50"/>
                      <a:pt x="510" y="50"/>
                      <a:pt x="510" y="50"/>
                    </a:cubicBezTo>
                    <a:cubicBezTo>
                      <a:pt x="510" y="180"/>
                      <a:pt x="699" y="380"/>
                      <a:pt x="699" y="559"/>
                    </a:cubicBezTo>
                    <a:cubicBezTo>
                      <a:pt x="699" y="752"/>
                      <a:pt x="543" y="909"/>
                      <a:pt x="350" y="909"/>
                    </a:cubicBez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4" name="Freeform 69"/>
              <p:cNvSpPr>
                <a:spLocks/>
              </p:cNvSpPr>
              <p:nvPr/>
            </p:nvSpPr>
            <p:spPr bwMode="auto">
              <a:xfrm>
                <a:off x="4709368" y="2609700"/>
                <a:ext cx="92075" cy="293688"/>
              </a:xfrm>
              <a:custGeom>
                <a:avLst/>
                <a:gdLst>
                  <a:gd name="T0" fmla="*/ 6 w 100"/>
                  <a:gd name="T1" fmla="*/ 115 h 322"/>
                  <a:gd name="T2" fmla="*/ 9 w 100"/>
                  <a:gd name="T3" fmla="*/ 4 h 322"/>
                  <a:gd name="T4" fmla="*/ 12 w 100"/>
                  <a:gd name="T5" fmla="*/ 0 h 322"/>
                  <a:gd name="T6" fmla="*/ 13 w 100"/>
                  <a:gd name="T7" fmla="*/ 0 h 322"/>
                  <a:gd name="T8" fmla="*/ 17 w 100"/>
                  <a:gd name="T9" fmla="*/ 3 h 322"/>
                  <a:gd name="T10" fmla="*/ 14 w 100"/>
                  <a:gd name="T11" fmla="*/ 116 h 322"/>
                  <a:gd name="T12" fmla="*/ 8 w 100"/>
                  <a:gd name="T13" fmla="*/ 194 h 322"/>
                  <a:gd name="T14" fmla="*/ 89 w 100"/>
                  <a:gd name="T15" fmla="*/ 313 h 322"/>
                  <a:gd name="T16" fmla="*/ 100 w 100"/>
                  <a:gd name="T17" fmla="*/ 321 h 322"/>
                  <a:gd name="T18" fmla="*/ 95 w 100"/>
                  <a:gd name="T19" fmla="*/ 321 h 322"/>
                  <a:gd name="T20" fmla="*/ 86 w 100"/>
                  <a:gd name="T21" fmla="*/ 322 h 322"/>
                  <a:gd name="T22" fmla="*/ 78 w 100"/>
                  <a:gd name="T23" fmla="*/ 315 h 322"/>
                  <a:gd name="T24" fmla="*/ 0 w 100"/>
                  <a:gd name="T25" fmla="*/ 194 h 322"/>
                  <a:gd name="T26" fmla="*/ 6 w 100"/>
                  <a:gd name="T27" fmla="*/ 11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6" y="115"/>
                    </a:moveTo>
                    <a:cubicBezTo>
                      <a:pt x="11" y="78"/>
                      <a:pt x="15" y="44"/>
                      <a:pt x="9" y="4"/>
                    </a:cubicBezTo>
                    <a:cubicBezTo>
                      <a:pt x="8" y="2"/>
                      <a:pt x="10" y="0"/>
                      <a:pt x="12" y="0"/>
                    </a:cubicBezTo>
                    <a:cubicBezTo>
                      <a:pt x="12" y="0"/>
                      <a:pt x="13" y="0"/>
                      <a:pt x="13" y="0"/>
                    </a:cubicBezTo>
                    <a:cubicBezTo>
                      <a:pt x="15" y="0"/>
                      <a:pt x="17" y="1"/>
                      <a:pt x="17" y="3"/>
                    </a:cubicBezTo>
                    <a:cubicBezTo>
                      <a:pt x="23" y="43"/>
                      <a:pt x="19" y="78"/>
                      <a:pt x="14" y="116"/>
                    </a:cubicBezTo>
                    <a:cubicBezTo>
                      <a:pt x="11" y="140"/>
                      <a:pt x="8" y="166"/>
                      <a:pt x="8" y="194"/>
                    </a:cubicBezTo>
                    <a:cubicBezTo>
                      <a:pt x="8" y="245"/>
                      <a:pt x="63" y="293"/>
                      <a:pt x="89" y="313"/>
                    </a:cubicBezTo>
                    <a:cubicBezTo>
                      <a:pt x="94" y="317"/>
                      <a:pt x="98" y="319"/>
                      <a:pt x="100" y="321"/>
                    </a:cubicBezTo>
                    <a:cubicBezTo>
                      <a:pt x="98" y="321"/>
                      <a:pt x="97" y="321"/>
                      <a:pt x="95" y="321"/>
                    </a:cubicBezTo>
                    <a:cubicBezTo>
                      <a:pt x="92" y="321"/>
                      <a:pt x="89" y="321"/>
                      <a:pt x="86" y="322"/>
                    </a:cubicBezTo>
                    <a:cubicBezTo>
                      <a:pt x="84" y="320"/>
                      <a:pt x="81" y="318"/>
                      <a:pt x="78" y="315"/>
                    </a:cubicBezTo>
                    <a:cubicBezTo>
                      <a:pt x="49" y="293"/>
                      <a:pt x="0" y="246"/>
                      <a:pt x="0" y="194"/>
                    </a:cubicBezTo>
                    <a:cubicBezTo>
                      <a:pt x="0" y="165"/>
                      <a:pt x="3" y="140"/>
                      <a:pt x="6" y="1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70"/>
              <p:cNvSpPr>
                <a:spLocks/>
              </p:cNvSpPr>
              <p:nvPr/>
            </p:nvSpPr>
            <p:spPr bwMode="auto">
              <a:xfrm>
                <a:off x="4563318" y="2609700"/>
                <a:ext cx="90488" cy="293688"/>
              </a:xfrm>
              <a:custGeom>
                <a:avLst/>
                <a:gdLst>
                  <a:gd name="T0" fmla="*/ 0 w 100"/>
                  <a:gd name="T1" fmla="*/ 321 h 322"/>
                  <a:gd name="T2" fmla="*/ 12 w 100"/>
                  <a:gd name="T3" fmla="*/ 313 h 322"/>
                  <a:gd name="T4" fmla="*/ 92 w 100"/>
                  <a:gd name="T5" fmla="*/ 194 h 322"/>
                  <a:gd name="T6" fmla="*/ 86 w 100"/>
                  <a:gd name="T7" fmla="*/ 116 h 322"/>
                  <a:gd name="T8" fmla="*/ 84 w 100"/>
                  <a:gd name="T9" fmla="*/ 3 h 322"/>
                  <a:gd name="T10" fmla="*/ 88 w 100"/>
                  <a:gd name="T11" fmla="*/ 0 h 322"/>
                  <a:gd name="T12" fmla="*/ 88 w 100"/>
                  <a:gd name="T13" fmla="*/ 0 h 322"/>
                  <a:gd name="T14" fmla="*/ 92 w 100"/>
                  <a:gd name="T15" fmla="*/ 4 h 322"/>
                  <a:gd name="T16" fmla="*/ 94 w 100"/>
                  <a:gd name="T17" fmla="*/ 115 h 322"/>
                  <a:gd name="T18" fmla="*/ 100 w 100"/>
                  <a:gd name="T19" fmla="*/ 194 h 322"/>
                  <a:gd name="T20" fmla="*/ 22 w 100"/>
                  <a:gd name="T21" fmla="*/ 315 h 322"/>
                  <a:gd name="T22" fmla="*/ 14 w 100"/>
                  <a:gd name="T23" fmla="*/ 322 h 322"/>
                  <a:gd name="T24" fmla="*/ 5 w 100"/>
                  <a:gd name="T25" fmla="*/ 321 h 322"/>
                  <a:gd name="T26" fmla="*/ 0 w 100"/>
                  <a:gd name="T27"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0" y="321"/>
                    </a:moveTo>
                    <a:cubicBezTo>
                      <a:pt x="3" y="319"/>
                      <a:pt x="7" y="317"/>
                      <a:pt x="12" y="313"/>
                    </a:cubicBezTo>
                    <a:cubicBezTo>
                      <a:pt x="38" y="293"/>
                      <a:pt x="92" y="245"/>
                      <a:pt x="92" y="194"/>
                    </a:cubicBezTo>
                    <a:cubicBezTo>
                      <a:pt x="92" y="166"/>
                      <a:pt x="89" y="140"/>
                      <a:pt x="86" y="116"/>
                    </a:cubicBezTo>
                    <a:cubicBezTo>
                      <a:pt x="82" y="78"/>
                      <a:pt x="77" y="43"/>
                      <a:pt x="84" y="3"/>
                    </a:cubicBezTo>
                    <a:cubicBezTo>
                      <a:pt x="84" y="1"/>
                      <a:pt x="86" y="0"/>
                      <a:pt x="88" y="0"/>
                    </a:cubicBezTo>
                    <a:cubicBezTo>
                      <a:pt x="88" y="0"/>
                      <a:pt x="88" y="0"/>
                      <a:pt x="88" y="0"/>
                    </a:cubicBezTo>
                    <a:cubicBezTo>
                      <a:pt x="91" y="0"/>
                      <a:pt x="92" y="2"/>
                      <a:pt x="92" y="4"/>
                    </a:cubicBezTo>
                    <a:cubicBezTo>
                      <a:pt x="86" y="44"/>
                      <a:pt x="90" y="78"/>
                      <a:pt x="94" y="115"/>
                    </a:cubicBezTo>
                    <a:cubicBezTo>
                      <a:pt x="97" y="140"/>
                      <a:pt x="100" y="165"/>
                      <a:pt x="100" y="194"/>
                    </a:cubicBezTo>
                    <a:cubicBezTo>
                      <a:pt x="100" y="246"/>
                      <a:pt x="51" y="293"/>
                      <a:pt x="22" y="315"/>
                    </a:cubicBezTo>
                    <a:cubicBezTo>
                      <a:pt x="19" y="318"/>
                      <a:pt x="16" y="320"/>
                      <a:pt x="14" y="322"/>
                    </a:cubicBezTo>
                    <a:cubicBezTo>
                      <a:pt x="11" y="321"/>
                      <a:pt x="8" y="321"/>
                      <a:pt x="5" y="321"/>
                    </a:cubicBezTo>
                    <a:cubicBezTo>
                      <a:pt x="4" y="321"/>
                      <a:pt x="2" y="321"/>
                      <a:pt x="0" y="3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71"/>
              <p:cNvSpPr>
                <a:spLocks noEditPoints="1"/>
              </p:cNvSpPr>
              <p:nvPr/>
            </p:nvSpPr>
            <p:spPr bwMode="auto">
              <a:xfrm>
                <a:off x="4782393" y="2884338"/>
                <a:ext cx="65088" cy="39688"/>
              </a:xfrm>
              <a:custGeom>
                <a:avLst/>
                <a:gdLst>
                  <a:gd name="T0" fmla="*/ 35 w 70"/>
                  <a:gd name="T1" fmla="*/ 0 h 43"/>
                  <a:gd name="T2" fmla="*/ 70 w 70"/>
                  <a:gd name="T3" fmla="*/ 22 h 43"/>
                  <a:gd name="T4" fmla="*/ 35 w 70"/>
                  <a:gd name="T5" fmla="*/ 43 h 43"/>
                  <a:gd name="T6" fmla="*/ 0 w 70"/>
                  <a:gd name="T7" fmla="*/ 22 h 43"/>
                  <a:gd name="T8" fmla="*/ 35 w 70"/>
                  <a:gd name="T9" fmla="*/ 0 h 43"/>
                  <a:gd name="T10" fmla="*/ 35 w 70"/>
                  <a:gd name="T11" fmla="*/ 35 h 43"/>
                  <a:gd name="T12" fmla="*/ 62 w 70"/>
                  <a:gd name="T13" fmla="*/ 22 h 43"/>
                  <a:gd name="T14" fmla="*/ 35 w 70"/>
                  <a:gd name="T15" fmla="*/ 8 h 43"/>
                  <a:gd name="T16" fmla="*/ 8 w 70"/>
                  <a:gd name="T17" fmla="*/ 22 h 43"/>
                  <a:gd name="T18" fmla="*/ 35 w 70"/>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3">
                    <a:moveTo>
                      <a:pt x="35" y="0"/>
                    </a:moveTo>
                    <a:cubicBezTo>
                      <a:pt x="55" y="0"/>
                      <a:pt x="70" y="9"/>
                      <a:pt x="70" y="22"/>
                    </a:cubicBezTo>
                    <a:cubicBezTo>
                      <a:pt x="70" y="34"/>
                      <a:pt x="55" y="43"/>
                      <a:pt x="35" y="43"/>
                    </a:cubicBezTo>
                    <a:cubicBezTo>
                      <a:pt x="15" y="43"/>
                      <a:pt x="0" y="34"/>
                      <a:pt x="0" y="22"/>
                    </a:cubicBezTo>
                    <a:cubicBezTo>
                      <a:pt x="0" y="9"/>
                      <a:pt x="15" y="0"/>
                      <a:pt x="35" y="0"/>
                    </a:cubicBezTo>
                    <a:close/>
                    <a:moveTo>
                      <a:pt x="35" y="35"/>
                    </a:moveTo>
                    <a:cubicBezTo>
                      <a:pt x="51" y="35"/>
                      <a:pt x="62" y="28"/>
                      <a:pt x="62" y="22"/>
                    </a:cubicBezTo>
                    <a:cubicBezTo>
                      <a:pt x="62" y="15"/>
                      <a:pt x="51" y="8"/>
                      <a:pt x="35" y="8"/>
                    </a:cubicBezTo>
                    <a:cubicBezTo>
                      <a:pt x="19" y="8"/>
                      <a:pt x="8" y="15"/>
                      <a:pt x="8" y="22"/>
                    </a:cubicBezTo>
                    <a:cubicBezTo>
                      <a:pt x="8" y="28"/>
                      <a:pt x="19" y="35"/>
                      <a:pt x="35"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72"/>
              <p:cNvSpPr>
                <a:spLocks noEditPoints="1"/>
              </p:cNvSpPr>
              <p:nvPr/>
            </p:nvSpPr>
            <p:spPr bwMode="auto">
              <a:xfrm>
                <a:off x="4764931" y="2895450"/>
                <a:ext cx="63500" cy="39688"/>
              </a:xfrm>
              <a:custGeom>
                <a:avLst/>
                <a:gdLst>
                  <a:gd name="T0" fmla="*/ 35 w 70"/>
                  <a:gd name="T1" fmla="*/ 43 h 43"/>
                  <a:gd name="T2" fmla="*/ 70 w 70"/>
                  <a:gd name="T3" fmla="*/ 21 h 43"/>
                  <a:gd name="T4" fmla="*/ 35 w 70"/>
                  <a:gd name="T5" fmla="*/ 0 h 43"/>
                  <a:gd name="T6" fmla="*/ 29 w 70"/>
                  <a:gd name="T7" fmla="*/ 0 h 43"/>
                  <a:gd name="T8" fmla="*/ 18 w 70"/>
                  <a:gd name="T9" fmla="*/ 2 h 43"/>
                  <a:gd name="T10" fmla="*/ 0 w 70"/>
                  <a:gd name="T11" fmla="*/ 21 h 43"/>
                  <a:gd name="T12" fmla="*/ 35 w 70"/>
                  <a:gd name="T13" fmla="*/ 43 h 43"/>
                  <a:gd name="T14" fmla="*/ 26 w 70"/>
                  <a:gd name="T15" fmla="*/ 9 h 43"/>
                  <a:gd name="T16" fmla="*/ 35 w 70"/>
                  <a:gd name="T17" fmla="*/ 8 h 43"/>
                  <a:gd name="T18" fmla="*/ 40 w 70"/>
                  <a:gd name="T19" fmla="*/ 8 h 43"/>
                  <a:gd name="T20" fmla="*/ 62 w 70"/>
                  <a:gd name="T21" fmla="*/ 21 h 43"/>
                  <a:gd name="T22" fmla="*/ 35 w 70"/>
                  <a:gd name="T23" fmla="*/ 35 h 43"/>
                  <a:gd name="T24" fmla="*/ 8 w 70"/>
                  <a:gd name="T25" fmla="*/ 21 h 43"/>
                  <a:gd name="T26" fmla="*/ 26 w 70"/>
                  <a:gd name="T27"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3">
                    <a:moveTo>
                      <a:pt x="35" y="43"/>
                    </a:moveTo>
                    <a:cubicBezTo>
                      <a:pt x="55" y="43"/>
                      <a:pt x="70" y="34"/>
                      <a:pt x="70" y="21"/>
                    </a:cubicBezTo>
                    <a:cubicBezTo>
                      <a:pt x="70" y="9"/>
                      <a:pt x="55" y="0"/>
                      <a:pt x="35" y="0"/>
                    </a:cubicBezTo>
                    <a:cubicBezTo>
                      <a:pt x="33" y="0"/>
                      <a:pt x="31" y="0"/>
                      <a:pt x="29" y="0"/>
                    </a:cubicBezTo>
                    <a:cubicBezTo>
                      <a:pt x="25" y="0"/>
                      <a:pt x="21" y="1"/>
                      <a:pt x="18" y="2"/>
                    </a:cubicBezTo>
                    <a:cubicBezTo>
                      <a:pt x="7" y="6"/>
                      <a:pt x="0" y="13"/>
                      <a:pt x="0" y="21"/>
                    </a:cubicBezTo>
                    <a:cubicBezTo>
                      <a:pt x="0" y="34"/>
                      <a:pt x="15" y="43"/>
                      <a:pt x="35" y="43"/>
                    </a:cubicBezTo>
                    <a:close/>
                    <a:moveTo>
                      <a:pt x="26" y="9"/>
                    </a:moveTo>
                    <a:cubicBezTo>
                      <a:pt x="29" y="8"/>
                      <a:pt x="32" y="8"/>
                      <a:pt x="35" y="8"/>
                    </a:cubicBezTo>
                    <a:cubicBezTo>
                      <a:pt x="37" y="8"/>
                      <a:pt x="38" y="8"/>
                      <a:pt x="40" y="8"/>
                    </a:cubicBezTo>
                    <a:cubicBezTo>
                      <a:pt x="53" y="9"/>
                      <a:pt x="62" y="16"/>
                      <a:pt x="62" y="21"/>
                    </a:cubicBezTo>
                    <a:cubicBezTo>
                      <a:pt x="62" y="28"/>
                      <a:pt x="51" y="35"/>
                      <a:pt x="35" y="35"/>
                    </a:cubicBezTo>
                    <a:cubicBezTo>
                      <a:pt x="19" y="35"/>
                      <a:pt x="8" y="28"/>
                      <a:pt x="8" y="21"/>
                    </a:cubicBezTo>
                    <a:cubicBezTo>
                      <a:pt x="8" y="16"/>
                      <a:pt x="15" y="10"/>
                      <a:pt x="26"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noEditPoints="1"/>
              </p:cNvSpPr>
              <p:nvPr/>
            </p:nvSpPr>
            <p:spPr bwMode="auto">
              <a:xfrm>
                <a:off x="4737943"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5"/>
                      <a:pt x="55"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noEditPoints="1"/>
              </p:cNvSpPr>
              <p:nvPr/>
            </p:nvSpPr>
            <p:spPr bwMode="auto">
              <a:xfrm>
                <a:off x="4704606" y="29208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4669681" y="2928788"/>
                <a:ext cx="63500" cy="41275"/>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8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8"/>
                      <a:pt x="35" y="8"/>
                    </a:cubicBezTo>
                    <a:cubicBezTo>
                      <a:pt x="19" y="8"/>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76"/>
              <p:cNvSpPr>
                <a:spLocks noEditPoints="1"/>
              </p:cNvSpPr>
              <p:nvPr/>
            </p:nvSpPr>
            <p:spPr bwMode="auto">
              <a:xfrm>
                <a:off x="4631581" y="2928788"/>
                <a:ext cx="65088" cy="41275"/>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8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1" y="36"/>
                      <a:pt x="63" y="29"/>
                      <a:pt x="63" y="22"/>
                    </a:cubicBezTo>
                    <a:cubicBezTo>
                      <a:pt x="63" y="16"/>
                      <a:pt x="51" y="8"/>
                      <a:pt x="36" y="8"/>
                    </a:cubicBezTo>
                    <a:cubicBezTo>
                      <a:pt x="20" y="8"/>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77"/>
              <p:cNvSpPr>
                <a:spLocks noEditPoints="1"/>
              </p:cNvSpPr>
              <p:nvPr/>
            </p:nvSpPr>
            <p:spPr bwMode="auto">
              <a:xfrm>
                <a:off x="4595068" y="2920850"/>
                <a:ext cx="65088" cy="39688"/>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9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9"/>
                      <a:pt x="35" y="9"/>
                    </a:cubicBezTo>
                    <a:cubicBezTo>
                      <a:pt x="19" y="9"/>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78"/>
              <p:cNvSpPr>
                <a:spLocks noEditPoints="1"/>
              </p:cNvSpPr>
              <p:nvPr/>
            </p:nvSpPr>
            <p:spPr bwMode="auto">
              <a:xfrm>
                <a:off x="4561731"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9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6" y="0"/>
                      <a:pt x="71" y="10"/>
                      <a:pt x="71" y="22"/>
                    </a:cubicBezTo>
                    <a:cubicBezTo>
                      <a:pt x="71" y="35"/>
                      <a:pt x="56"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9" y="16"/>
                      <a:pt x="9" y="22"/>
                    </a:cubicBezTo>
                    <a:cubicBezTo>
                      <a:pt x="9"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79"/>
              <p:cNvSpPr>
                <a:spLocks noEditPoints="1"/>
              </p:cNvSpPr>
              <p:nvPr/>
            </p:nvSpPr>
            <p:spPr bwMode="auto">
              <a:xfrm>
                <a:off x="4536331" y="2895450"/>
                <a:ext cx="63500" cy="39688"/>
              </a:xfrm>
              <a:custGeom>
                <a:avLst/>
                <a:gdLst>
                  <a:gd name="T0" fmla="*/ 35 w 71"/>
                  <a:gd name="T1" fmla="*/ 43 h 43"/>
                  <a:gd name="T2" fmla="*/ 71 w 71"/>
                  <a:gd name="T3" fmla="*/ 21 h 43"/>
                  <a:gd name="T4" fmla="*/ 52 w 71"/>
                  <a:gd name="T5" fmla="*/ 2 h 43"/>
                  <a:gd name="T6" fmla="*/ 42 w 71"/>
                  <a:gd name="T7" fmla="*/ 0 h 43"/>
                  <a:gd name="T8" fmla="*/ 35 w 71"/>
                  <a:gd name="T9" fmla="*/ 0 h 43"/>
                  <a:gd name="T10" fmla="*/ 0 w 71"/>
                  <a:gd name="T11" fmla="*/ 21 h 43"/>
                  <a:gd name="T12" fmla="*/ 35 w 71"/>
                  <a:gd name="T13" fmla="*/ 43 h 43"/>
                  <a:gd name="T14" fmla="*/ 30 w 71"/>
                  <a:gd name="T15" fmla="*/ 8 h 43"/>
                  <a:gd name="T16" fmla="*/ 35 w 71"/>
                  <a:gd name="T17" fmla="*/ 8 h 43"/>
                  <a:gd name="T18" fmla="*/ 44 w 71"/>
                  <a:gd name="T19" fmla="*/ 9 h 43"/>
                  <a:gd name="T20" fmla="*/ 63 w 71"/>
                  <a:gd name="T21" fmla="*/ 21 h 43"/>
                  <a:gd name="T22" fmla="*/ 35 w 71"/>
                  <a:gd name="T23" fmla="*/ 35 h 43"/>
                  <a:gd name="T24" fmla="*/ 8 w 71"/>
                  <a:gd name="T25" fmla="*/ 21 h 43"/>
                  <a:gd name="T26" fmla="*/ 30 w 71"/>
                  <a:gd name="T27"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3">
                    <a:moveTo>
                      <a:pt x="35" y="43"/>
                    </a:moveTo>
                    <a:cubicBezTo>
                      <a:pt x="55" y="43"/>
                      <a:pt x="71" y="34"/>
                      <a:pt x="71" y="21"/>
                    </a:cubicBezTo>
                    <a:cubicBezTo>
                      <a:pt x="71" y="13"/>
                      <a:pt x="63" y="6"/>
                      <a:pt x="52" y="2"/>
                    </a:cubicBezTo>
                    <a:cubicBezTo>
                      <a:pt x="49" y="1"/>
                      <a:pt x="45" y="0"/>
                      <a:pt x="42" y="0"/>
                    </a:cubicBezTo>
                    <a:cubicBezTo>
                      <a:pt x="40" y="0"/>
                      <a:pt x="38" y="0"/>
                      <a:pt x="35" y="0"/>
                    </a:cubicBezTo>
                    <a:cubicBezTo>
                      <a:pt x="16" y="0"/>
                      <a:pt x="0" y="9"/>
                      <a:pt x="0" y="21"/>
                    </a:cubicBezTo>
                    <a:cubicBezTo>
                      <a:pt x="0" y="34"/>
                      <a:pt x="16" y="43"/>
                      <a:pt x="35" y="43"/>
                    </a:cubicBezTo>
                    <a:close/>
                    <a:moveTo>
                      <a:pt x="30" y="8"/>
                    </a:moveTo>
                    <a:cubicBezTo>
                      <a:pt x="32" y="8"/>
                      <a:pt x="34" y="8"/>
                      <a:pt x="35" y="8"/>
                    </a:cubicBezTo>
                    <a:cubicBezTo>
                      <a:pt x="38" y="8"/>
                      <a:pt x="41" y="8"/>
                      <a:pt x="44" y="9"/>
                    </a:cubicBezTo>
                    <a:cubicBezTo>
                      <a:pt x="55" y="10"/>
                      <a:pt x="63" y="16"/>
                      <a:pt x="63" y="21"/>
                    </a:cubicBezTo>
                    <a:cubicBezTo>
                      <a:pt x="63" y="28"/>
                      <a:pt x="51" y="35"/>
                      <a:pt x="35" y="35"/>
                    </a:cubicBezTo>
                    <a:cubicBezTo>
                      <a:pt x="19" y="35"/>
                      <a:pt x="8" y="28"/>
                      <a:pt x="8" y="21"/>
                    </a:cubicBezTo>
                    <a:cubicBezTo>
                      <a:pt x="8" y="16"/>
                      <a:pt x="17" y="9"/>
                      <a:pt x="3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80"/>
              <p:cNvSpPr>
                <a:spLocks noEditPoints="1"/>
              </p:cNvSpPr>
              <p:nvPr/>
            </p:nvSpPr>
            <p:spPr bwMode="auto">
              <a:xfrm>
                <a:off x="4517281" y="2884338"/>
                <a:ext cx="65088" cy="39688"/>
              </a:xfrm>
              <a:custGeom>
                <a:avLst/>
                <a:gdLst>
                  <a:gd name="T0" fmla="*/ 36 w 71"/>
                  <a:gd name="T1" fmla="*/ 0 h 43"/>
                  <a:gd name="T2" fmla="*/ 71 w 71"/>
                  <a:gd name="T3" fmla="*/ 22 h 43"/>
                  <a:gd name="T4" fmla="*/ 36 w 71"/>
                  <a:gd name="T5" fmla="*/ 43 h 43"/>
                  <a:gd name="T6" fmla="*/ 0 w 71"/>
                  <a:gd name="T7" fmla="*/ 22 h 43"/>
                  <a:gd name="T8" fmla="*/ 36 w 71"/>
                  <a:gd name="T9" fmla="*/ 0 h 43"/>
                  <a:gd name="T10" fmla="*/ 36 w 71"/>
                  <a:gd name="T11" fmla="*/ 35 h 43"/>
                  <a:gd name="T12" fmla="*/ 63 w 71"/>
                  <a:gd name="T13" fmla="*/ 22 h 43"/>
                  <a:gd name="T14" fmla="*/ 36 w 71"/>
                  <a:gd name="T15" fmla="*/ 8 h 43"/>
                  <a:gd name="T16" fmla="*/ 8 w 71"/>
                  <a:gd name="T17" fmla="*/ 22 h 43"/>
                  <a:gd name="T18" fmla="*/ 36 w 71"/>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3">
                    <a:moveTo>
                      <a:pt x="36" y="0"/>
                    </a:moveTo>
                    <a:cubicBezTo>
                      <a:pt x="55" y="0"/>
                      <a:pt x="71" y="9"/>
                      <a:pt x="71" y="22"/>
                    </a:cubicBezTo>
                    <a:cubicBezTo>
                      <a:pt x="71" y="34"/>
                      <a:pt x="55" y="43"/>
                      <a:pt x="36" y="43"/>
                    </a:cubicBezTo>
                    <a:cubicBezTo>
                      <a:pt x="16" y="43"/>
                      <a:pt x="0" y="34"/>
                      <a:pt x="0" y="22"/>
                    </a:cubicBezTo>
                    <a:cubicBezTo>
                      <a:pt x="0" y="9"/>
                      <a:pt x="16" y="0"/>
                      <a:pt x="36" y="0"/>
                    </a:cubicBezTo>
                    <a:close/>
                    <a:moveTo>
                      <a:pt x="36" y="35"/>
                    </a:moveTo>
                    <a:cubicBezTo>
                      <a:pt x="51" y="35"/>
                      <a:pt x="63" y="28"/>
                      <a:pt x="63" y="22"/>
                    </a:cubicBezTo>
                    <a:cubicBezTo>
                      <a:pt x="63" y="15"/>
                      <a:pt x="51" y="8"/>
                      <a:pt x="36" y="8"/>
                    </a:cubicBezTo>
                    <a:cubicBezTo>
                      <a:pt x="20" y="8"/>
                      <a:pt x="8" y="15"/>
                      <a:pt x="8" y="22"/>
                    </a:cubicBezTo>
                    <a:cubicBezTo>
                      <a:pt x="8" y="28"/>
                      <a:pt x="20" y="35"/>
                      <a:pt x="36"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58" name="Straight Connector 157"/>
            <p:cNvCxnSpPr>
              <a:stCxn id="159" idx="2"/>
            </p:cNvCxnSpPr>
            <p:nvPr userDrawn="1"/>
          </p:nvCxnSpPr>
          <p:spPr>
            <a:xfrm flipH="1" flipV="1">
              <a:off x="4637930" y="2848776"/>
              <a:ext cx="460" cy="363961"/>
            </a:xfrm>
            <a:prstGeom prst="line">
              <a:avLst/>
            </a:prstGeom>
            <a:ln w="28575">
              <a:solidFill>
                <a:srgbClr val="EFF0F7"/>
              </a:solidFill>
            </a:ln>
          </p:spPr>
          <p:style>
            <a:lnRef idx="1">
              <a:schemeClr val="accent1"/>
            </a:lnRef>
            <a:fillRef idx="0">
              <a:schemeClr val="accent1"/>
            </a:fillRef>
            <a:effectRef idx="0">
              <a:schemeClr val="accent1"/>
            </a:effectRef>
            <a:fontRef idx="minor">
              <a:schemeClr val="tx1"/>
            </a:fontRef>
          </p:style>
        </p:cxnSp>
      </p:grpSp>
      <p:sp>
        <p:nvSpPr>
          <p:cNvPr id="217" name="Text Placeholder 4"/>
          <p:cNvSpPr>
            <a:spLocks noGrp="1"/>
          </p:cNvSpPr>
          <p:nvPr>
            <p:ph type="body" sz="quarter" idx="39" hasCustomPrompt="1"/>
          </p:nvPr>
        </p:nvSpPr>
        <p:spPr>
          <a:xfrm>
            <a:off x="3131840" y="1552700"/>
            <a:ext cx="5472608" cy="505509"/>
          </a:xfrm>
        </p:spPr>
        <p:txBody>
          <a:bodyPr anchor="ctr">
            <a:noAutofit/>
          </a:bodyPr>
          <a:lstStyle>
            <a:lvl1pPr marL="0" indent="0" algn="l">
              <a:buNone/>
              <a:defRPr sz="2400">
                <a:solidFill>
                  <a:schemeClr val="tx1"/>
                </a:solidFill>
              </a:defRPr>
            </a:lvl1pPr>
          </a:lstStyle>
          <a:p>
            <a:r>
              <a:rPr lang="en-US" dirty="0" smtClean="0"/>
              <a:t>Insert your text here</a:t>
            </a:r>
            <a:endParaRPr lang="en-US" dirty="0"/>
          </a:p>
        </p:txBody>
      </p:sp>
      <p:sp>
        <p:nvSpPr>
          <p:cNvPr id="218" name="Text Placeholder 4"/>
          <p:cNvSpPr>
            <a:spLocks noGrp="1"/>
          </p:cNvSpPr>
          <p:nvPr>
            <p:ph type="body" sz="quarter" idx="40" hasCustomPrompt="1"/>
          </p:nvPr>
        </p:nvSpPr>
        <p:spPr>
          <a:xfrm>
            <a:off x="3131840" y="2211710"/>
            <a:ext cx="5472608" cy="1620385"/>
          </a:xfrm>
        </p:spPr>
        <p:txBody>
          <a:bodyPr anchor="t">
            <a:noAutofit/>
          </a:bodyPr>
          <a:lstStyle>
            <a:lvl1pPr marL="0" indent="0" algn="l">
              <a:buNone/>
              <a:defRPr sz="2000">
                <a:solidFill>
                  <a:schemeClr val="tx1"/>
                </a:solidFill>
              </a:defRPr>
            </a:lvl1pPr>
          </a:lstStyle>
          <a:p>
            <a:r>
              <a:rPr lang="en-US" dirty="0" smtClean="0"/>
              <a:t>Lorem ipsum dolor sit amet, consectetur adipisicing elit, sed do eiusmod tempor incididunt ut labore et dolore magna aliqua. </a:t>
            </a:r>
          </a:p>
          <a:p>
            <a:endParaRPr lang="en-US" dirty="0" smtClean="0"/>
          </a:p>
        </p:txBody>
      </p:sp>
      <p:grpSp>
        <p:nvGrpSpPr>
          <p:cNvPr id="221" name="Group 220"/>
          <p:cNvGrpSpPr/>
          <p:nvPr userDrawn="1"/>
        </p:nvGrpSpPr>
        <p:grpSpPr>
          <a:xfrm>
            <a:off x="230918" y="1489543"/>
            <a:ext cx="709296" cy="2405677"/>
            <a:chOff x="4318843" y="2123014"/>
            <a:chExt cx="638175" cy="2164461"/>
          </a:xfrm>
        </p:grpSpPr>
        <p:grpSp>
          <p:nvGrpSpPr>
            <p:cNvPr id="222" name="Group 221"/>
            <p:cNvGrpSpPr/>
            <p:nvPr userDrawn="1"/>
          </p:nvGrpSpPr>
          <p:grpSpPr>
            <a:xfrm>
              <a:off x="4318843" y="3212737"/>
              <a:ext cx="638175" cy="1074738"/>
              <a:chOff x="4363293" y="2157263"/>
              <a:chExt cx="638175" cy="1074738"/>
            </a:xfrm>
          </p:grpSpPr>
          <p:sp>
            <p:nvSpPr>
              <p:cNvPr id="224" name="Freeform 63"/>
              <p:cNvSpPr>
                <a:spLocks/>
              </p:cNvSpPr>
              <p:nvPr/>
            </p:nvSpPr>
            <p:spPr bwMode="auto">
              <a:xfrm>
                <a:off x="4561731" y="2157263"/>
                <a:ext cx="241300" cy="130175"/>
              </a:xfrm>
              <a:custGeom>
                <a:avLst/>
                <a:gdLst>
                  <a:gd name="T0" fmla="*/ 185 w 263"/>
                  <a:gd name="T1" fmla="*/ 33 h 142"/>
                  <a:gd name="T2" fmla="*/ 165 w 263"/>
                  <a:gd name="T3" fmla="*/ 33 h 142"/>
                  <a:gd name="T4" fmla="*/ 132 w 263"/>
                  <a:gd name="T5" fmla="*/ 0 h 142"/>
                  <a:gd name="T6" fmla="*/ 99 w 263"/>
                  <a:gd name="T7" fmla="*/ 33 h 142"/>
                  <a:gd name="T8" fmla="*/ 78 w 263"/>
                  <a:gd name="T9" fmla="*/ 33 h 142"/>
                  <a:gd name="T10" fmla="*/ 0 w 263"/>
                  <a:gd name="T11" fmla="*/ 111 h 142"/>
                  <a:gd name="T12" fmla="*/ 0 w 263"/>
                  <a:gd name="T13" fmla="*/ 142 h 142"/>
                  <a:gd name="T14" fmla="*/ 263 w 263"/>
                  <a:gd name="T15" fmla="*/ 142 h 142"/>
                  <a:gd name="T16" fmla="*/ 263 w 263"/>
                  <a:gd name="T17" fmla="*/ 111 h 142"/>
                  <a:gd name="T18" fmla="*/ 185 w 263"/>
                  <a:gd name="T1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142">
                    <a:moveTo>
                      <a:pt x="185" y="33"/>
                    </a:moveTo>
                    <a:cubicBezTo>
                      <a:pt x="165" y="33"/>
                      <a:pt x="165" y="33"/>
                      <a:pt x="165" y="33"/>
                    </a:cubicBezTo>
                    <a:cubicBezTo>
                      <a:pt x="165" y="15"/>
                      <a:pt x="150" y="0"/>
                      <a:pt x="132" y="0"/>
                    </a:cubicBezTo>
                    <a:cubicBezTo>
                      <a:pt x="114" y="0"/>
                      <a:pt x="99" y="15"/>
                      <a:pt x="99" y="33"/>
                    </a:cubicBezTo>
                    <a:cubicBezTo>
                      <a:pt x="78" y="33"/>
                      <a:pt x="78" y="33"/>
                      <a:pt x="78" y="33"/>
                    </a:cubicBezTo>
                    <a:cubicBezTo>
                      <a:pt x="35" y="33"/>
                      <a:pt x="0" y="68"/>
                      <a:pt x="0" y="111"/>
                    </a:cubicBezTo>
                    <a:cubicBezTo>
                      <a:pt x="0" y="142"/>
                      <a:pt x="0" y="142"/>
                      <a:pt x="0" y="142"/>
                    </a:cubicBezTo>
                    <a:cubicBezTo>
                      <a:pt x="263" y="142"/>
                      <a:pt x="263" y="142"/>
                      <a:pt x="263" y="142"/>
                    </a:cubicBezTo>
                    <a:cubicBezTo>
                      <a:pt x="263" y="111"/>
                      <a:pt x="263" y="111"/>
                      <a:pt x="263" y="111"/>
                    </a:cubicBezTo>
                    <a:cubicBezTo>
                      <a:pt x="263" y="68"/>
                      <a:pt x="228" y="33"/>
                      <a:pt x="185" y="33"/>
                    </a:cubicBezTo>
                    <a:close/>
                  </a:path>
                </a:pathLst>
              </a:cu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5" name="Rectangle 64"/>
              <p:cNvSpPr>
                <a:spLocks noChangeArrowheads="1"/>
              </p:cNvSpPr>
              <p:nvPr/>
            </p:nvSpPr>
            <p:spPr bwMode="auto">
              <a:xfrm>
                <a:off x="4561731" y="230331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6" name="Rectangle 65"/>
              <p:cNvSpPr>
                <a:spLocks noChangeArrowheads="1"/>
              </p:cNvSpPr>
              <p:nvPr/>
            </p:nvSpPr>
            <p:spPr bwMode="auto">
              <a:xfrm>
                <a:off x="4561731" y="233506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7" name="Rectangle 66"/>
              <p:cNvSpPr>
                <a:spLocks noChangeArrowheads="1"/>
              </p:cNvSpPr>
              <p:nvPr/>
            </p:nvSpPr>
            <p:spPr bwMode="auto">
              <a:xfrm>
                <a:off x="4561731" y="2368400"/>
                <a:ext cx="241300" cy="14288"/>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8" name="Freeform 67"/>
              <p:cNvSpPr>
                <a:spLocks/>
              </p:cNvSpPr>
              <p:nvPr userDrawn="1"/>
            </p:nvSpPr>
            <p:spPr bwMode="auto">
              <a:xfrm>
                <a:off x="4363293" y="2401738"/>
                <a:ext cx="638175" cy="830263"/>
              </a:xfrm>
              <a:custGeom>
                <a:avLst/>
                <a:gdLst>
                  <a:gd name="T0" fmla="*/ 350 w 699"/>
                  <a:gd name="T1" fmla="*/ 909 h 909"/>
                  <a:gd name="T2" fmla="*/ 0 w 699"/>
                  <a:gd name="T3" fmla="*/ 559 h 909"/>
                  <a:gd name="T4" fmla="*/ 189 w 699"/>
                  <a:gd name="T5" fmla="*/ 50 h 909"/>
                  <a:gd name="T6" fmla="*/ 239 w 699"/>
                  <a:gd name="T7" fmla="*/ 0 h 909"/>
                  <a:gd name="T8" fmla="*/ 460 w 699"/>
                  <a:gd name="T9" fmla="*/ 0 h 909"/>
                  <a:gd name="T10" fmla="*/ 510 w 699"/>
                  <a:gd name="T11" fmla="*/ 50 h 909"/>
                  <a:gd name="T12" fmla="*/ 510 w 699"/>
                  <a:gd name="T13" fmla="*/ 50 h 909"/>
                  <a:gd name="T14" fmla="*/ 699 w 699"/>
                  <a:gd name="T15" fmla="*/ 559 h 909"/>
                  <a:gd name="T16" fmla="*/ 350 w 699"/>
                  <a:gd name="T17" fmla="*/ 909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9" h="909">
                    <a:moveTo>
                      <a:pt x="350" y="909"/>
                    </a:moveTo>
                    <a:cubicBezTo>
                      <a:pt x="157" y="909"/>
                      <a:pt x="0" y="752"/>
                      <a:pt x="0" y="559"/>
                    </a:cubicBezTo>
                    <a:cubicBezTo>
                      <a:pt x="0" y="380"/>
                      <a:pt x="189" y="180"/>
                      <a:pt x="189" y="50"/>
                    </a:cubicBezTo>
                    <a:cubicBezTo>
                      <a:pt x="189" y="22"/>
                      <a:pt x="212" y="0"/>
                      <a:pt x="239" y="0"/>
                    </a:cubicBezTo>
                    <a:cubicBezTo>
                      <a:pt x="460" y="0"/>
                      <a:pt x="460" y="0"/>
                      <a:pt x="460" y="0"/>
                    </a:cubicBezTo>
                    <a:cubicBezTo>
                      <a:pt x="488" y="0"/>
                      <a:pt x="510" y="22"/>
                      <a:pt x="510" y="50"/>
                    </a:cubicBezTo>
                    <a:cubicBezTo>
                      <a:pt x="510" y="50"/>
                      <a:pt x="510" y="50"/>
                      <a:pt x="510" y="50"/>
                    </a:cubicBezTo>
                    <a:cubicBezTo>
                      <a:pt x="510" y="180"/>
                      <a:pt x="699" y="380"/>
                      <a:pt x="699" y="559"/>
                    </a:cubicBezTo>
                    <a:cubicBezTo>
                      <a:pt x="699" y="752"/>
                      <a:pt x="543" y="909"/>
                      <a:pt x="350" y="909"/>
                    </a:cubicBez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9" name="Freeform 69"/>
              <p:cNvSpPr>
                <a:spLocks/>
              </p:cNvSpPr>
              <p:nvPr/>
            </p:nvSpPr>
            <p:spPr bwMode="auto">
              <a:xfrm>
                <a:off x="4709368" y="2609700"/>
                <a:ext cx="92075" cy="293688"/>
              </a:xfrm>
              <a:custGeom>
                <a:avLst/>
                <a:gdLst>
                  <a:gd name="T0" fmla="*/ 6 w 100"/>
                  <a:gd name="T1" fmla="*/ 115 h 322"/>
                  <a:gd name="T2" fmla="*/ 9 w 100"/>
                  <a:gd name="T3" fmla="*/ 4 h 322"/>
                  <a:gd name="T4" fmla="*/ 12 w 100"/>
                  <a:gd name="T5" fmla="*/ 0 h 322"/>
                  <a:gd name="T6" fmla="*/ 13 w 100"/>
                  <a:gd name="T7" fmla="*/ 0 h 322"/>
                  <a:gd name="T8" fmla="*/ 17 w 100"/>
                  <a:gd name="T9" fmla="*/ 3 h 322"/>
                  <a:gd name="T10" fmla="*/ 14 w 100"/>
                  <a:gd name="T11" fmla="*/ 116 h 322"/>
                  <a:gd name="T12" fmla="*/ 8 w 100"/>
                  <a:gd name="T13" fmla="*/ 194 h 322"/>
                  <a:gd name="T14" fmla="*/ 89 w 100"/>
                  <a:gd name="T15" fmla="*/ 313 h 322"/>
                  <a:gd name="T16" fmla="*/ 100 w 100"/>
                  <a:gd name="T17" fmla="*/ 321 h 322"/>
                  <a:gd name="T18" fmla="*/ 95 w 100"/>
                  <a:gd name="T19" fmla="*/ 321 h 322"/>
                  <a:gd name="T20" fmla="*/ 86 w 100"/>
                  <a:gd name="T21" fmla="*/ 322 h 322"/>
                  <a:gd name="T22" fmla="*/ 78 w 100"/>
                  <a:gd name="T23" fmla="*/ 315 h 322"/>
                  <a:gd name="T24" fmla="*/ 0 w 100"/>
                  <a:gd name="T25" fmla="*/ 194 h 322"/>
                  <a:gd name="T26" fmla="*/ 6 w 100"/>
                  <a:gd name="T27" fmla="*/ 11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6" y="115"/>
                    </a:moveTo>
                    <a:cubicBezTo>
                      <a:pt x="11" y="78"/>
                      <a:pt x="15" y="44"/>
                      <a:pt x="9" y="4"/>
                    </a:cubicBezTo>
                    <a:cubicBezTo>
                      <a:pt x="8" y="2"/>
                      <a:pt x="10" y="0"/>
                      <a:pt x="12" y="0"/>
                    </a:cubicBezTo>
                    <a:cubicBezTo>
                      <a:pt x="12" y="0"/>
                      <a:pt x="13" y="0"/>
                      <a:pt x="13" y="0"/>
                    </a:cubicBezTo>
                    <a:cubicBezTo>
                      <a:pt x="15" y="0"/>
                      <a:pt x="17" y="1"/>
                      <a:pt x="17" y="3"/>
                    </a:cubicBezTo>
                    <a:cubicBezTo>
                      <a:pt x="23" y="43"/>
                      <a:pt x="19" y="78"/>
                      <a:pt x="14" y="116"/>
                    </a:cubicBezTo>
                    <a:cubicBezTo>
                      <a:pt x="11" y="140"/>
                      <a:pt x="8" y="166"/>
                      <a:pt x="8" y="194"/>
                    </a:cubicBezTo>
                    <a:cubicBezTo>
                      <a:pt x="8" y="245"/>
                      <a:pt x="63" y="293"/>
                      <a:pt x="89" y="313"/>
                    </a:cubicBezTo>
                    <a:cubicBezTo>
                      <a:pt x="94" y="317"/>
                      <a:pt x="98" y="319"/>
                      <a:pt x="100" y="321"/>
                    </a:cubicBezTo>
                    <a:cubicBezTo>
                      <a:pt x="98" y="321"/>
                      <a:pt x="97" y="321"/>
                      <a:pt x="95" y="321"/>
                    </a:cubicBezTo>
                    <a:cubicBezTo>
                      <a:pt x="92" y="321"/>
                      <a:pt x="89" y="321"/>
                      <a:pt x="86" y="322"/>
                    </a:cubicBezTo>
                    <a:cubicBezTo>
                      <a:pt x="84" y="320"/>
                      <a:pt x="81" y="318"/>
                      <a:pt x="78" y="315"/>
                    </a:cubicBezTo>
                    <a:cubicBezTo>
                      <a:pt x="49" y="293"/>
                      <a:pt x="0" y="246"/>
                      <a:pt x="0" y="194"/>
                    </a:cubicBezTo>
                    <a:cubicBezTo>
                      <a:pt x="0" y="165"/>
                      <a:pt x="3" y="140"/>
                      <a:pt x="6" y="1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70"/>
              <p:cNvSpPr>
                <a:spLocks/>
              </p:cNvSpPr>
              <p:nvPr/>
            </p:nvSpPr>
            <p:spPr bwMode="auto">
              <a:xfrm>
                <a:off x="4563318" y="2609700"/>
                <a:ext cx="90488" cy="293688"/>
              </a:xfrm>
              <a:custGeom>
                <a:avLst/>
                <a:gdLst>
                  <a:gd name="T0" fmla="*/ 0 w 100"/>
                  <a:gd name="T1" fmla="*/ 321 h 322"/>
                  <a:gd name="T2" fmla="*/ 12 w 100"/>
                  <a:gd name="T3" fmla="*/ 313 h 322"/>
                  <a:gd name="T4" fmla="*/ 92 w 100"/>
                  <a:gd name="T5" fmla="*/ 194 h 322"/>
                  <a:gd name="T6" fmla="*/ 86 w 100"/>
                  <a:gd name="T7" fmla="*/ 116 h 322"/>
                  <a:gd name="T8" fmla="*/ 84 w 100"/>
                  <a:gd name="T9" fmla="*/ 3 h 322"/>
                  <a:gd name="T10" fmla="*/ 88 w 100"/>
                  <a:gd name="T11" fmla="*/ 0 h 322"/>
                  <a:gd name="T12" fmla="*/ 88 w 100"/>
                  <a:gd name="T13" fmla="*/ 0 h 322"/>
                  <a:gd name="T14" fmla="*/ 92 w 100"/>
                  <a:gd name="T15" fmla="*/ 4 h 322"/>
                  <a:gd name="T16" fmla="*/ 94 w 100"/>
                  <a:gd name="T17" fmla="*/ 115 h 322"/>
                  <a:gd name="T18" fmla="*/ 100 w 100"/>
                  <a:gd name="T19" fmla="*/ 194 h 322"/>
                  <a:gd name="T20" fmla="*/ 22 w 100"/>
                  <a:gd name="T21" fmla="*/ 315 h 322"/>
                  <a:gd name="T22" fmla="*/ 14 w 100"/>
                  <a:gd name="T23" fmla="*/ 322 h 322"/>
                  <a:gd name="T24" fmla="*/ 5 w 100"/>
                  <a:gd name="T25" fmla="*/ 321 h 322"/>
                  <a:gd name="T26" fmla="*/ 0 w 100"/>
                  <a:gd name="T27"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0" y="321"/>
                    </a:moveTo>
                    <a:cubicBezTo>
                      <a:pt x="3" y="319"/>
                      <a:pt x="7" y="317"/>
                      <a:pt x="12" y="313"/>
                    </a:cubicBezTo>
                    <a:cubicBezTo>
                      <a:pt x="38" y="293"/>
                      <a:pt x="92" y="245"/>
                      <a:pt x="92" y="194"/>
                    </a:cubicBezTo>
                    <a:cubicBezTo>
                      <a:pt x="92" y="166"/>
                      <a:pt x="89" y="140"/>
                      <a:pt x="86" y="116"/>
                    </a:cubicBezTo>
                    <a:cubicBezTo>
                      <a:pt x="82" y="78"/>
                      <a:pt x="77" y="43"/>
                      <a:pt x="84" y="3"/>
                    </a:cubicBezTo>
                    <a:cubicBezTo>
                      <a:pt x="84" y="1"/>
                      <a:pt x="86" y="0"/>
                      <a:pt x="88" y="0"/>
                    </a:cubicBezTo>
                    <a:cubicBezTo>
                      <a:pt x="88" y="0"/>
                      <a:pt x="88" y="0"/>
                      <a:pt x="88" y="0"/>
                    </a:cubicBezTo>
                    <a:cubicBezTo>
                      <a:pt x="91" y="0"/>
                      <a:pt x="92" y="2"/>
                      <a:pt x="92" y="4"/>
                    </a:cubicBezTo>
                    <a:cubicBezTo>
                      <a:pt x="86" y="44"/>
                      <a:pt x="90" y="78"/>
                      <a:pt x="94" y="115"/>
                    </a:cubicBezTo>
                    <a:cubicBezTo>
                      <a:pt x="97" y="140"/>
                      <a:pt x="100" y="165"/>
                      <a:pt x="100" y="194"/>
                    </a:cubicBezTo>
                    <a:cubicBezTo>
                      <a:pt x="100" y="246"/>
                      <a:pt x="51" y="293"/>
                      <a:pt x="22" y="315"/>
                    </a:cubicBezTo>
                    <a:cubicBezTo>
                      <a:pt x="19" y="318"/>
                      <a:pt x="16" y="320"/>
                      <a:pt x="14" y="322"/>
                    </a:cubicBezTo>
                    <a:cubicBezTo>
                      <a:pt x="11" y="321"/>
                      <a:pt x="8" y="321"/>
                      <a:pt x="5" y="321"/>
                    </a:cubicBezTo>
                    <a:cubicBezTo>
                      <a:pt x="4" y="321"/>
                      <a:pt x="2" y="321"/>
                      <a:pt x="0" y="3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71"/>
              <p:cNvSpPr>
                <a:spLocks noEditPoints="1"/>
              </p:cNvSpPr>
              <p:nvPr/>
            </p:nvSpPr>
            <p:spPr bwMode="auto">
              <a:xfrm>
                <a:off x="4782393" y="2884338"/>
                <a:ext cx="65088" cy="39688"/>
              </a:xfrm>
              <a:custGeom>
                <a:avLst/>
                <a:gdLst>
                  <a:gd name="T0" fmla="*/ 35 w 70"/>
                  <a:gd name="T1" fmla="*/ 0 h 43"/>
                  <a:gd name="T2" fmla="*/ 70 w 70"/>
                  <a:gd name="T3" fmla="*/ 22 h 43"/>
                  <a:gd name="T4" fmla="*/ 35 w 70"/>
                  <a:gd name="T5" fmla="*/ 43 h 43"/>
                  <a:gd name="T6" fmla="*/ 0 w 70"/>
                  <a:gd name="T7" fmla="*/ 22 h 43"/>
                  <a:gd name="T8" fmla="*/ 35 w 70"/>
                  <a:gd name="T9" fmla="*/ 0 h 43"/>
                  <a:gd name="T10" fmla="*/ 35 w 70"/>
                  <a:gd name="T11" fmla="*/ 35 h 43"/>
                  <a:gd name="T12" fmla="*/ 62 w 70"/>
                  <a:gd name="T13" fmla="*/ 22 h 43"/>
                  <a:gd name="T14" fmla="*/ 35 w 70"/>
                  <a:gd name="T15" fmla="*/ 8 h 43"/>
                  <a:gd name="T16" fmla="*/ 8 w 70"/>
                  <a:gd name="T17" fmla="*/ 22 h 43"/>
                  <a:gd name="T18" fmla="*/ 35 w 70"/>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3">
                    <a:moveTo>
                      <a:pt x="35" y="0"/>
                    </a:moveTo>
                    <a:cubicBezTo>
                      <a:pt x="55" y="0"/>
                      <a:pt x="70" y="9"/>
                      <a:pt x="70" y="22"/>
                    </a:cubicBezTo>
                    <a:cubicBezTo>
                      <a:pt x="70" y="34"/>
                      <a:pt x="55" y="43"/>
                      <a:pt x="35" y="43"/>
                    </a:cubicBezTo>
                    <a:cubicBezTo>
                      <a:pt x="15" y="43"/>
                      <a:pt x="0" y="34"/>
                      <a:pt x="0" y="22"/>
                    </a:cubicBezTo>
                    <a:cubicBezTo>
                      <a:pt x="0" y="9"/>
                      <a:pt x="15" y="0"/>
                      <a:pt x="35" y="0"/>
                    </a:cubicBezTo>
                    <a:close/>
                    <a:moveTo>
                      <a:pt x="35" y="35"/>
                    </a:moveTo>
                    <a:cubicBezTo>
                      <a:pt x="51" y="35"/>
                      <a:pt x="62" y="28"/>
                      <a:pt x="62" y="22"/>
                    </a:cubicBezTo>
                    <a:cubicBezTo>
                      <a:pt x="62" y="15"/>
                      <a:pt x="51" y="8"/>
                      <a:pt x="35" y="8"/>
                    </a:cubicBezTo>
                    <a:cubicBezTo>
                      <a:pt x="19" y="8"/>
                      <a:pt x="8" y="15"/>
                      <a:pt x="8" y="22"/>
                    </a:cubicBezTo>
                    <a:cubicBezTo>
                      <a:pt x="8" y="28"/>
                      <a:pt x="19" y="35"/>
                      <a:pt x="35"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72"/>
              <p:cNvSpPr>
                <a:spLocks noEditPoints="1"/>
              </p:cNvSpPr>
              <p:nvPr/>
            </p:nvSpPr>
            <p:spPr bwMode="auto">
              <a:xfrm>
                <a:off x="4764931" y="2895450"/>
                <a:ext cx="63500" cy="39688"/>
              </a:xfrm>
              <a:custGeom>
                <a:avLst/>
                <a:gdLst>
                  <a:gd name="T0" fmla="*/ 35 w 70"/>
                  <a:gd name="T1" fmla="*/ 43 h 43"/>
                  <a:gd name="T2" fmla="*/ 70 w 70"/>
                  <a:gd name="T3" fmla="*/ 21 h 43"/>
                  <a:gd name="T4" fmla="*/ 35 w 70"/>
                  <a:gd name="T5" fmla="*/ 0 h 43"/>
                  <a:gd name="T6" fmla="*/ 29 w 70"/>
                  <a:gd name="T7" fmla="*/ 0 h 43"/>
                  <a:gd name="T8" fmla="*/ 18 w 70"/>
                  <a:gd name="T9" fmla="*/ 2 h 43"/>
                  <a:gd name="T10" fmla="*/ 0 w 70"/>
                  <a:gd name="T11" fmla="*/ 21 h 43"/>
                  <a:gd name="T12" fmla="*/ 35 w 70"/>
                  <a:gd name="T13" fmla="*/ 43 h 43"/>
                  <a:gd name="T14" fmla="*/ 26 w 70"/>
                  <a:gd name="T15" fmla="*/ 9 h 43"/>
                  <a:gd name="T16" fmla="*/ 35 w 70"/>
                  <a:gd name="T17" fmla="*/ 8 h 43"/>
                  <a:gd name="T18" fmla="*/ 40 w 70"/>
                  <a:gd name="T19" fmla="*/ 8 h 43"/>
                  <a:gd name="T20" fmla="*/ 62 w 70"/>
                  <a:gd name="T21" fmla="*/ 21 h 43"/>
                  <a:gd name="T22" fmla="*/ 35 w 70"/>
                  <a:gd name="T23" fmla="*/ 35 h 43"/>
                  <a:gd name="T24" fmla="*/ 8 w 70"/>
                  <a:gd name="T25" fmla="*/ 21 h 43"/>
                  <a:gd name="T26" fmla="*/ 26 w 70"/>
                  <a:gd name="T27"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3">
                    <a:moveTo>
                      <a:pt x="35" y="43"/>
                    </a:moveTo>
                    <a:cubicBezTo>
                      <a:pt x="55" y="43"/>
                      <a:pt x="70" y="34"/>
                      <a:pt x="70" y="21"/>
                    </a:cubicBezTo>
                    <a:cubicBezTo>
                      <a:pt x="70" y="9"/>
                      <a:pt x="55" y="0"/>
                      <a:pt x="35" y="0"/>
                    </a:cubicBezTo>
                    <a:cubicBezTo>
                      <a:pt x="33" y="0"/>
                      <a:pt x="31" y="0"/>
                      <a:pt x="29" y="0"/>
                    </a:cubicBezTo>
                    <a:cubicBezTo>
                      <a:pt x="25" y="0"/>
                      <a:pt x="21" y="1"/>
                      <a:pt x="18" y="2"/>
                    </a:cubicBezTo>
                    <a:cubicBezTo>
                      <a:pt x="7" y="6"/>
                      <a:pt x="0" y="13"/>
                      <a:pt x="0" y="21"/>
                    </a:cubicBezTo>
                    <a:cubicBezTo>
                      <a:pt x="0" y="34"/>
                      <a:pt x="15" y="43"/>
                      <a:pt x="35" y="43"/>
                    </a:cubicBezTo>
                    <a:close/>
                    <a:moveTo>
                      <a:pt x="26" y="9"/>
                    </a:moveTo>
                    <a:cubicBezTo>
                      <a:pt x="29" y="8"/>
                      <a:pt x="32" y="8"/>
                      <a:pt x="35" y="8"/>
                    </a:cubicBezTo>
                    <a:cubicBezTo>
                      <a:pt x="37" y="8"/>
                      <a:pt x="38" y="8"/>
                      <a:pt x="40" y="8"/>
                    </a:cubicBezTo>
                    <a:cubicBezTo>
                      <a:pt x="53" y="9"/>
                      <a:pt x="62" y="16"/>
                      <a:pt x="62" y="21"/>
                    </a:cubicBezTo>
                    <a:cubicBezTo>
                      <a:pt x="62" y="28"/>
                      <a:pt x="51" y="35"/>
                      <a:pt x="35" y="35"/>
                    </a:cubicBezTo>
                    <a:cubicBezTo>
                      <a:pt x="19" y="35"/>
                      <a:pt x="8" y="28"/>
                      <a:pt x="8" y="21"/>
                    </a:cubicBezTo>
                    <a:cubicBezTo>
                      <a:pt x="8" y="16"/>
                      <a:pt x="15" y="10"/>
                      <a:pt x="26"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73"/>
              <p:cNvSpPr>
                <a:spLocks noEditPoints="1"/>
              </p:cNvSpPr>
              <p:nvPr/>
            </p:nvSpPr>
            <p:spPr bwMode="auto">
              <a:xfrm>
                <a:off x="4737943"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5"/>
                      <a:pt x="55"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74"/>
              <p:cNvSpPr>
                <a:spLocks noEditPoints="1"/>
              </p:cNvSpPr>
              <p:nvPr/>
            </p:nvSpPr>
            <p:spPr bwMode="auto">
              <a:xfrm>
                <a:off x="4704606" y="29208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75"/>
              <p:cNvSpPr>
                <a:spLocks noEditPoints="1"/>
              </p:cNvSpPr>
              <p:nvPr/>
            </p:nvSpPr>
            <p:spPr bwMode="auto">
              <a:xfrm>
                <a:off x="4669681" y="2928788"/>
                <a:ext cx="63500" cy="41275"/>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8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8"/>
                      <a:pt x="35" y="8"/>
                    </a:cubicBezTo>
                    <a:cubicBezTo>
                      <a:pt x="19" y="8"/>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76"/>
              <p:cNvSpPr>
                <a:spLocks noEditPoints="1"/>
              </p:cNvSpPr>
              <p:nvPr/>
            </p:nvSpPr>
            <p:spPr bwMode="auto">
              <a:xfrm>
                <a:off x="4631581" y="2928788"/>
                <a:ext cx="65088" cy="41275"/>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8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1" y="36"/>
                      <a:pt x="63" y="29"/>
                      <a:pt x="63" y="22"/>
                    </a:cubicBezTo>
                    <a:cubicBezTo>
                      <a:pt x="63" y="16"/>
                      <a:pt x="51" y="8"/>
                      <a:pt x="36" y="8"/>
                    </a:cubicBezTo>
                    <a:cubicBezTo>
                      <a:pt x="20" y="8"/>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77"/>
              <p:cNvSpPr>
                <a:spLocks noEditPoints="1"/>
              </p:cNvSpPr>
              <p:nvPr/>
            </p:nvSpPr>
            <p:spPr bwMode="auto">
              <a:xfrm>
                <a:off x="4595068" y="2920850"/>
                <a:ext cx="65088" cy="39688"/>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9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9"/>
                      <a:pt x="35" y="9"/>
                    </a:cubicBezTo>
                    <a:cubicBezTo>
                      <a:pt x="19" y="9"/>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78"/>
              <p:cNvSpPr>
                <a:spLocks noEditPoints="1"/>
              </p:cNvSpPr>
              <p:nvPr/>
            </p:nvSpPr>
            <p:spPr bwMode="auto">
              <a:xfrm>
                <a:off x="4561731"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9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6" y="0"/>
                      <a:pt x="71" y="10"/>
                      <a:pt x="71" y="22"/>
                    </a:cubicBezTo>
                    <a:cubicBezTo>
                      <a:pt x="71" y="35"/>
                      <a:pt x="56"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9" y="16"/>
                      <a:pt x="9" y="22"/>
                    </a:cubicBezTo>
                    <a:cubicBezTo>
                      <a:pt x="9"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79"/>
              <p:cNvSpPr>
                <a:spLocks noEditPoints="1"/>
              </p:cNvSpPr>
              <p:nvPr/>
            </p:nvSpPr>
            <p:spPr bwMode="auto">
              <a:xfrm>
                <a:off x="4536331" y="2895450"/>
                <a:ext cx="63500" cy="39688"/>
              </a:xfrm>
              <a:custGeom>
                <a:avLst/>
                <a:gdLst>
                  <a:gd name="T0" fmla="*/ 35 w 71"/>
                  <a:gd name="T1" fmla="*/ 43 h 43"/>
                  <a:gd name="T2" fmla="*/ 71 w 71"/>
                  <a:gd name="T3" fmla="*/ 21 h 43"/>
                  <a:gd name="T4" fmla="*/ 52 w 71"/>
                  <a:gd name="T5" fmla="*/ 2 h 43"/>
                  <a:gd name="T6" fmla="*/ 42 w 71"/>
                  <a:gd name="T7" fmla="*/ 0 h 43"/>
                  <a:gd name="T8" fmla="*/ 35 w 71"/>
                  <a:gd name="T9" fmla="*/ 0 h 43"/>
                  <a:gd name="T10" fmla="*/ 0 w 71"/>
                  <a:gd name="T11" fmla="*/ 21 h 43"/>
                  <a:gd name="T12" fmla="*/ 35 w 71"/>
                  <a:gd name="T13" fmla="*/ 43 h 43"/>
                  <a:gd name="T14" fmla="*/ 30 w 71"/>
                  <a:gd name="T15" fmla="*/ 8 h 43"/>
                  <a:gd name="T16" fmla="*/ 35 w 71"/>
                  <a:gd name="T17" fmla="*/ 8 h 43"/>
                  <a:gd name="T18" fmla="*/ 44 w 71"/>
                  <a:gd name="T19" fmla="*/ 9 h 43"/>
                  <a:gd name="T20" fmla="*/ 63 w 71"/>
                  <a:gd name="T21" fmla="*/ 21 h 43"/>
                  <a:gd name="T22" fmla="*/ 35 w 71"/>
                  <a:gd name="T23" fmla="*/ 35 h 43"/>
                  <a:gd name="T24" fmla="*/ 8 w 71"/>
                  <a:gd name="T25" fmla="*/ 21 h 43"/>
                  <a:gd name="T26" fmla="*/ 30 w 71"/>
                  <a:gd name="T27"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3">
                    <a:moveTo>
                      <a:pt x="35" y="43"/>
                    </a:moveTo>
                    <a:cubicBezTo>
                      <a:pt x="55" y="43"/>
                      <a:pt x="71" y="34"/>
                      <a:pt x="71" y="21"/>
                    </a:cubicBezTo>
                    <a:cubicBezTo>
                      <a:pt x="71" y="13"/>
                      <a:pt x="63" y="6"/>
                      <a:pt x="52" y="2"/>
                    </a:cubicBezTo>
                    <a:cubicBezTo>
                      <a:pt x="49" y="1"/>
                      <a:pt x="45" y="0"/>
                      <a:pt x="42" y="0"/>
                    </a:cubicBezTo>
                    <a:cubicBezTo>
                      <a:pt x="40" y="0"/>
                      <a:pt x="38" y="0"/>
                      <a:pt x="35" y="0"/>
                    </a:cubicBezTo>
                    <a:cubicBezTo>
                      <a:pt x="16" y="0"/>
                      <a:pt x="0" y="9"/>
                      <a:pt x="0" y="21"/>
                    </a:cubicBezTo>
                    <a:cubicBezTo>
                      <a:pt x="0" y="34"/>
                      <a:pt x="16" y="43"/>
                      <a:pt x="35" y="43"/>
                    </a:cubicBezTo>
                    <a:close/>
                    <a:moveTo>
                      <a:pt x="30" y="8"/>
                    </a:moveTo>
                    <a:cubicBezTo>
                      <a:pt x="32" y="8"/>
                      <a:pt x="34" y="8"/>
                      <a:pt x="35" y="8"/>
                    </a:cubicBezTo>
                    <a:cubicBezTo>
                      <a:pt x="38" y="8"/>
                      <a:pt x="41" y="8"/>
                      <a:pt x="44" y="9"/>
                    </a:cubicBezTo>
                    <a:cubicBezTo>
                      <a:pt x="55" y="10"/>
                      <a:pt x="63" y="16"/>
                      <a:pt x="63" y="21"/>
                    </a:cubicBezTo>
                    <a:cubicBezTo>
                      <a:pt x="63" y="28"/>
                      <a:pt x="51" y="35"/>
                      <a:pt x="35" y="35"/>
                    </a:cubicBezTo>
                    <a:cubicBezTo>
                      <a:pt x="19" y="35"/>
                      <a:pt x="8" y="28"/>
                      <a:pt x="8" y="21"/>
                    </a:cubicBezTo>
                    <a:cubicBezTo>
                      <a:pt x="8" y="16"/>
                      <a:pt x="17" y="9"/>
                      <a:pt x="3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80"/>
              <p:cNvSpPr>
                <a:spLocks noEditPoints="1"/>
              </p:cNvSpPr>
              <p:nvPr/>
            </p:nvSpPr>
            <p:spPr bwMode="auto">
              <a:xfrm>
                <a:off x="4517281" y="2884338"/>
                <a:ext cx="65088" cy="39688"/>
              </a:xfrm>
              <a:custGeom>
                <a:avLst/>
                <a:gdLst>
                  <a:gd name="T0" fmla="*/ 36 w 71"/>
                  <a:gd name="T1" fmla="*/ 0 h 43"/>
                  <a:gd name="T2" fmla="*/ 71 w 71"/>
                  <a:gd name="T3" fmla="*/ 22 h 43"/>
                  <a:gd name="T4" fmla="*/ 36 w 71"/>
                  <a:gd name="T5" fmla="*/ 43 h 43"/>
                  <a:gd name="T6" fmla="*/ 0 w 71"/>
                  <a:gd name="T7" fmla="*/ 22 h 43"/>
                  <a:gd name="T8" fmla="*/ 36 w 71"/>
                  <a:gd name="T9" fmla="*/ 0 h 43"/>
                  <a:gd name="T10" fmla="*/ 36 w 71"/>
                  <a:gd name="T11" fmla="*/ 35 h 43"/>
                  <a:gd name="T12" fmla="*/ 63 w 71"/>
                  <a:gd name="T13" fmla="*/ 22 h 43"/>
                  <a:gd name="T14" fmla="*/ 36 w 71"/>
                  <a:gd name="T15" fmla="*/ 8 h 43"/>
                  <a:gd name="T16" fmla="*/ 8 w 71"/>
                  <a:gd name="T17" fmla="*/ 22 h 43"/>
                  <a:gd name="T18" fmla="*/ 36 w 71"/>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3">
                    <a:moveTo>
                      <a:pt x="36" y="0"/>
                    </a:moveTo>
                    <a:cubicBezTo>
                      <a:pt x="55" y="0"/>
                      <a:pt x="71" y="9"/>
                      <a:pt x="71" y="22"/>
                    </a:cubicBezTo>
                    <a:cubicBezTo>
                      <a:pt x="71" y="34"/>
                      <a:pt x="55" y="43"/>
                      <a:pt x="36" y="43"/>
                    </a:cubicBezTo>
                    <a:cubicBezTo>
                      <a:pt x="16" y="43"/>
                      <a:pt x="0" y="34"/>
                      <a:pt x="0" y="22"/>
                    </a:cubicBezTo>
                    <a:cubicBezTo>
                      <a:pt x="0" y="9"/>
                      <a:pt x="16" y="0"/>
                      <a:pt x="36" y="0"/>
                    </a:cubicBezTo>
                    <a:close/>
                    <a:moveTo>
                      <a:pt x="36" y="35"/>
                    </a:moveTo>
                    <a:cubicBezTo>
                      <a:pt x="51" y="35"/>
                      <a:pt x="63" y="28"/>
                      <a:pt x="63" y="22"/>
                    </a:cubicBezTo>
                    <a:cubicBezTo>
                      <a:pt x="63" y="15"/>
                      <a:pt x="51" y="8"/>
                      <a:pt x="36" y="8"/>
                    </a:cubicBezTo>
                    <a:cubicBezTo>
                      <a:pt x="20" y="8"/>
                      <a:pt x="8" y="15"/>
                      <a:pt x="8" y="22"/>
                    </a:cubicBezTo>
                    <a:cubicBezTo>
                      <a:pt x="8" y="28"/>
                      <a:pt x="20" y="35"/>
                      <a:pt x="36"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223" name="Straight Connector 222"/>
            <p:cNvCxnSpPr>
              <a:stCxn id="224" idx="2"/>
            </p:cNvCxnSpPr>
            <p:nvPr userDrawn="1"/>
          </p:nvCxnSpPr>
          <p:spPr>
            <a:xfrm flipV="1">
              <a:off x="4638390" y="2123014"/>
              <a:ext cx="0" cy="1089723"/>
            </a:xfrm>
            <a:prstGeom prst="line">
              <a:avLst/>
            </a:prstGeom>
            <a:ln w="28575">
              <a:solidFill>
                <a:srgbClr val="EFF0F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8535686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Rocket Info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noProof="0" dirty="0" smtClean="0"/>
              <a:t>Rocket Infographic</a:t>
            </a:r>
            <a:endParaRPr lang="en-US" noProof="0" dirty="0"/>
          </a:p>
        </p:txBody>
      </p:sp>
      <p:sp>
        <p:nvSpPr>
          <p:cNvPr id="3" name="Date Placeholder 2"/>
          <p:cNvSpPr>
            <a:spLocks noGrp="1"/>
          </p:cNvSpPr>
          <p:nvPr>
            <p:ph type="dt" sz="half" idx="10"/>
          </p:nvPr>
        </p:nvSpPr>
        <p:spPr/>
        <p:txBody>
          <a:bodyPr/>
          <a:lstStyle/>
          <a:p>
            <a:fld id="{FFF30096-E2FA-4C53-8FFA-C198FACBBC31}" type="datetimeFigureOut">
              <a:rPr lang="en-US" noProof="0" smtClean="0"/>
              <a:t>2/16/2022</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BE6EB2CE-F8EE-47A0-A8D1-750600A29654}" type="slidenum">
              <a:rPr lang="en-US" noProof="0" smtClean="0"/>
              <a:t>‹#›</a:t>
            </a:fld>
            <a:endParaRPr lang="en-US" noProof="0" dirty="0"/>
          </a:p>
        </p:txBody>
      </p:sp>
      <p:grpSp>
        <p:nvGrpSpPr>
          <p:cNvPr id="71" name="Group 70"/>
          <p:cNvGrpSpPr/>
          <p:nvPr userDrawn="1"/>
        </p:nvGrpSpPr>
        <p:grpSpPr>
          <a:xfrm>
            <a:off x="5625573" y="1480504"/>
            <a:ext cx="710246" cy="710246"/>
            <a:chOff x="5625573" y="1480504"/>
            <a:chExt cx="710246" cy="710246"/>
          </a:xfrm>
        </p:grpSpPr>
        <p:sp>
          <p:nvSpPr>
            <p:cNvPr id="99" name="Oval 13"/>
            <p:cNvSpPr>
              <a:spLocks noChangeArrowheads="1"/>
            </p:cNvSpPr>
            <p:nvPr/>
          </p:nvSpPr>
          <p:spPr bwMode="auto">
            <a:xfrm>
              <a:off x="5625573" y="1480504"/>
              <a:ext cx="710246" cy="710246"/>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55"/>
            <p:cNvSpPr>
              <a:spLocks noEditPoints="1"/>
            </p:cNvSpPr>
            <p:nvPr/>
          </p:nvSpPr>
          <p:spPr bwMode="auto">
            <a:xfrm>
              <a:off x="5863231" y="1986654"/>
              <a:ext cx="215752" cy="112671"/>
            </a:xfrm>
            <a:custGeom>
              <a:avLst/>
              <a:gdLst>
                <a:gd name="T0" fmla="*/ 443 w 443"/>
                <a:gd name="T1" fmla="*/ 232 h 232"/>
                <a:gd name="T2" fmla="*/ 0 w 443"/>
                <a:gd name="T3" fmla="*/ 232 h 232"/>
                <a:gd name="T4" fmla="*/ 86 w 443"/>
                <a:gd name="T5" fmla="*/ 45 h 232"/>
                <a:gd name="T6" fmla="*/ 155 w 443"/>
                <a:gd name="T7" fmla="*/ 0 h 232"/>
                <a:gd name="T8" fmla="*/ 288 w 443"/>
                <a:gd name="T9" fmla="*/ 0 h 232"/>
                <a:gd name="T10" fmla="*/ 358 w 443"/>
                <a:gd name="T11" fmla="*/ 45 h 232"/>
                <a:gd name="T12" fmla="*/ 443 w 443"/>
                <a:gd name="T13" fmla="*/ 232 h 232"/>
                <a:gd name="T14" fmla="*/ 25 w 443"/>
                <a:gd name="T15" fmla="*/ 216 h 232"/>
                <a:gd name="T16" fmla="*/ 418 w 443"/>
                <a:gd name="T17" fmla="*/ 216 h 232"/>
                <a:gd name="T18" fmla="*/ 343 w 443"/>
                <a:gd name="T19" fmla="*/ 52 h 232"/>
                <a:gd name="T20" fmla="*/ 288 w 443"/>
                <a:gd name="T21" fmla="*/ 16 h 232"/>
                <a:gd name="T22" fmla="*/ 155 w 443"/>
                <a:gd name="T23" fmla="*/ 16 h 232"/>
                <a:gd name="T24" fmla="*/ 100 w 443"/>
                <a:gd name="T25" fmla="*/ 52 h 232"/>
                <a:gd name="T26" fmla="*/ 25 w 443"/>
                <a:gd name="T27" fmla="*/ 21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3" h="232">
                  <a:moveTo>
                    <a:pt x="443" y="232"/>
                  </a:moveTo>
                  <a:cubicBezTo>
                    <a:pt x="0" y="232"/>
                    <a:pt x="0" y="232"/>
                    <a:pt x="0" y="232"/>
                  </a:cubicBezTo>
                  <a:cubicBezTo>
                    <a:pt x="86" y="45"/>
                    <a:pt x="86" y="45"/>
                    <a:pt x="86" y="45"/>
                  </a:cubicBezTo>
                  <a:cubicBezTo>
                    <a:pt x="98" y="18"/>
                    <a:pt x="125" y="0"/>
                    <a:pt x="155" y="0"/>
                  </a:cubicBezTo>
                  <a:cubicBezTo>
                    <a:pt x="288" y="0"/>
                    <a:pt x="288" y="0"/>
                    <a:pt x="288" y="0"/>
                  </a:cubicBezTo>
                  <a:cubicBezTo>
                    <a:pt x="318" y="0"/>
                    <a:pt x="345" y="18"/>
                    <a:pt x="358" y="45"/>
                  </a:cubicBezTo>
                  <a:lnTo>
                    <a:pt x="443" y="232"/>
                  </a:lnTo>
                  <a:close/>
                  <a:moveTo>
                    <a:pt x="25" y="216"/>
                  </a:moveTo>
                  <a:cubicBezTo>
                    <a:pt x="418" y="216"/>
                    <a:pt x="418" y="216"/>
                    <a:pt x="418" y="216"/>
                  </a:cubicBezTo>
                  <a:cubicBezTo>
                    <a:pt x="343" y="52"/>
                    <a:pt x="343" y="52"/>
                    <a:pt x="343" y="52"/>
                  </a:cubicBezTo>
                  <a:cubicBezTo>
                    <a:pt x="333" y="30"/>
                    <a:pt x="311" y="16"/>
                    <a:pt x="288" y="16"/>
                  </a:cubicBezTo>
                  <a:cubicBezTo>
                    <a:pt x="155" y="16"/>
                    <a:pt x="155" y="16"/>
                    <a:pt x="155" y="16"/>
                  </a:cubicBezTo>
                  <a:cubicBezTo>
                    <a:pt x="132" y="16"/>
                    <a:pt x="110" y="30"/>
                    <a:pt x="100" y="52"/>
                  </a:cubicBezTo>
                  <a:lnTo>
                    <a:pt x="25" y="2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56"/>
            <p:cNvSpPr>
              <a:spLocks/>
            </p:cNvSpPr>
            <p:nvPr/>
          </p:nvSpPr>
          <p:spPr bwMode="auto">
            <a:xfrm>
              <a:off x="6031038" y="1963880"/>
              <a:ext cx="91095" cy="69520"/>
            </a:xfrm>
            <a:custGeom>
              <a:avLst/>
              <a:gdLst>
                <a:gd name="T0" fmla="*/ 35 w 186"/>
                <a:gd name="T1" fmla="*/ 144 h 144"/>
                <a:gd name="T2" fmla="*/ 160 w 186"/>
                <a:gd name="T3" fmla="*/ 40 h 144"/>
                <a:gd name="T4" fmla="*/ 180 w 186"/>
                <a:gd name="T5" fmla="*/ 13 h 144"/>
                <a:gd name="T6" fmla="*/ 185 w 186"/>
                <a:gd name="T7" fmla="*/ 4 h 144"/>
                <a:gd name="T8" fmla="*/ 185 w 186"/>
                <a:gd name="T9" fmla="*/ 2 h 144"/>
                <a:gd name="T10" fmla="*/ 183 w 186"/>
                <a:gd name="T11" fmla="*/ 0 h 144"/>
                <a:gd name="T12" fmla="*/ 92 w 186"/>
                <a:gd name="T13" fmla="*/ 0 h 144"/>
                <a:gd name="T14" fmla="*/ 90 w 186"/>
                <a:gd name="T15" fmla="*/ 3 h 144"/>
                <a:gd name="T16" fmla="*/ 0 w 186"/>
                <a:gd name="T17" fmla="*/ 74 h 144"/>
                <a:gd name="T18" fmla="*/ 0 w 186"/>
                <a:gd name="T19" fmla="*/ 74 h 144"/>
                <a:gd name="T20" fmla="*/ 9 w 186"/>
                <a:gd name="T21" fmla="*/ 87 h 144"/>
                <a:gd name="T22" fmla="*/ 99 w 186"/>
                <a:gd name="T23" fmla="*/ 16 h 144"/>
                <a:gd name="T24" fmla="*/ 158 w 186"/>
                <a:gd name="T25" fmla="*/ 16 h 144"/>
                <a:gd name="T26" fmla="*/ 148 w 186"/>
                <a:gd name="T27" fmla="*/ 30 h 144"/>
                <a:gd name="T28" fmla="*/ 28 w 186"/>
                <a:gd name="T29" fmla="*/ 129 h 144"/>
                <a:gd name="T30" fmla="*/ 35 w 186"/>
                <a:gd name="T3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44">
                  <a:moveTo>
                    <a:pt x="35" y="144"/>
                  </a:moveTo>
                  <a:cubicBezTo>
                    <a:pt x="84" y="118"/>
                    <a:pt x="126" y="84"/>
                    <a:pt x="160" y="40"/>
                  </a:cubicBezTo>
                  <a:cubicBezTo>
                    <a:pt x="167" y="31"/>
                    <a:pt x="174" y="22"/>
                    <a:pt x="180" y="13"/>
                  </a:cubicBezTo>
                  <a:cubicBezTo>
                    <a:pt x="185" y="4"/>
                    <a:pt x="185" y="4"/>
                    <a:pt x="185" y="4"/>
                  </a:cubicBezTo>
                  <a:cubicBezTo>
                    <a:pt x="186" y="4"/>
                    <a:pt x="186" y="3"/>
                    <a:pt x="185" y="2"/>
                  </a:cubicBezTo>
                  <a:cubicBezTo>
                    <a:pt x="185" y="1"/>
                    <a:pt x="184" y="0"/>
                    <a:pt x="183" y="0"/>
                  </a:cubicBezTo>
                  <a:cubicBezTo>
                    <a:pt x="92" y="0"/>
                    <a:pt x="92" y="0"/>
                    <a:pt x="92" y="0"/>
                  </a:cubicBezTo>
                  <a:cubicBezTo>
                    <a:pt x="90" y="3"/>
                    <a:pt x="90" y="3"/>
                    <a:pt x="90" y="3"/>
                  </a:cubicBezTo>
                  <a:cubicBezTo>
                    <a:pt x="64" y="32"/>
                    <a:pt x="34" y="56"/>
                    <a:pt x="0" y="74"/>
                  </a:cubicBezTo>
                  <a:cubicBezTo>
                    <a:pt x="0" y="74"/>
                    <a:pt x="0" y="74"/>
                    <a:pt x="0" y="74"/>
                  </a:cubicBezTo>
                  <a:cubicBezTo>
                    <a:pt x="9" y="87"/>
                    <a:pt x="9" y="87"/>
                    <a:pt x="9" y="87"/>
                  </a:cubicBezTo>
                  <a:cubicBezTo>
                    <a:pt x="43" y="69"/>
                    <a:pt x="73" y="45"/>
                    <a:pt x="99" y="16"/>
                  </a:cubicBezTo>
                  <a:cubicBezTo>
                    <a:pt x="158" y="16"/>
                    <a:pt x="158" y="16"/>
                    <a:pt x="158" y="16"/>
                  </a:cubicBezTo>
                  <a:cubicBezTo>
                    <a:pt x="155" y="21"/>
                    <a:pt x="151" y="26"/>
                    <a:pt x="148" y="30"/>
                  </a:cubicBezTo>
                  <a:cubicBezTo>
                    <a:pt x="115" y="72"/>
                    <a:pt x="75" y="105"/>
                    <a:pt x="28" y="129"/>
                  </a:cubicBezTo>
                  <a:lnTo>
                    <a:pt x="35"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57"/>
            <p:cNvSpPr>
              <a:spLocks noEditPoints="1"/>
            </p:cNvSpPr>
            <p:nvPr/>
          </p:nvSpPr>
          <p:spPr bwMode="auto">
            <a:xfrm>
              <a:off x="6019052" y="1923127"/>
              <a:ext cx="154623" cy="32363"/>
            </a:xfrm>
            <a:custGeom>
              <a:avLst/>
              <a:gdLst>
                <a:gd name="T0" fmla="*/ 318 w 318"/>
                <a:gd name="T1" fmla="*/ 46 h 65"/>
                <a:gd name="T2" fmla="*/ 299 w 318"/>
                <a:gd name="T3" fmla="*/ 65 h 65"/>
                <a:gd name="T4" fmla="*/ 19 w 318"/>
                <a:gd name="T5" fmla="*/ 65 h 65"/>
                <a:gd name="T6" fmla="*/ 0 w 318"/>
                <a:gd name="T7" fmla="*/ 46 h 65"/>
                <a:gd name="T8" fmla="*/ 0 w 318"/>
                <a:gd name="T9" fmla="*/ 19 h 65"/>
                <a:gd name="T10" fmla="*/ 19 w 318"/>
                <a:gd name="T11" fmla="*/ 0 h 65"/>
                <a:gd name="T12" fmla="*/ 299 w 318"/>
                <a:gd name="T13" fmla="*/ 0 h 65"/>
                <a:gd name="T14" fmla="*/ 318 w 318"/>
                <a:gd name="T15" fmla="*/ 19 h 65"/>
                <a:gd name="T16" fmla="*/ 318 w 318"/>
                <a:gd name="T17" fmla="*/ 46 h 65"/>
                <a:gd name="T18" fmla="*/ 19 w 318"/>
                <a:gd name="T19" fmla="*/ 16 h 65"/>
                <a:gd name="T20" fmla="*/ 16 w 318"/>
                <a:gd name="T21" fmla="*/ 19 h 65"/>
                <a:gd name="T22" fmla="*/ 16 w 318"/>
                <a:gd name="T23" fmla="*/ 46 h 65"/>
                <a:gd name="T24" fmla="*/ 19 w 318"/>
                <a:gd name="T25" fmla="*/ 49 h 65"/>
                <a:gd name="T26" fmla="*/ 299 w 318"/>
                <a:gd name="T27" fmla="*/ 49 h 65"/>
                <a:gd name="T28" fmla="*/ 302 w 318"/>
                <a:gd name="T29" fmla="*/ 46 h 65"/>
                <a:gd name="T30" fmla="*/ 302 w 318"/>
                <a:gd name="T31" fmla="*/ 19 h 65"/>
                <a:gd name="T32" fmla="*/ 299 w 318"/>
                <a:gd name="T33" fmla="*/ 16 h 65"/>
                <a:gd name="T34" fmla="*/ 19 w 318"/>
                <a:gd name="T35" fmla="*/ 1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8" h="65">
                  <a:moveTo>
                    <a:pt x="318" y="46"/>
                  </a:moveTo>
                  <a:cubicBezTo>
                    <a:pt x="318" y="56"/>
                    <a:pt x="309" y="65"/>
                    <a:pt x="299" y="65"/>
                  </a:cubicBezTo>
                  <a:cubicBezTo>
                    <a:pt x="19" y="65"/>
                    <a:pt x="19" y="65"/>
                    <a:pt x="19" y="65"/>
                  </a:cubicBezTo>
                  <a:cubicBezTo>
                    <a:pt x="8" y="65"/>
                    <a:pt x="0" y="56"/>
                    <a:pt x="0" y="46"/>
                  </a:cubicBezTo>
                  <a:cubicBezTo>
                    <a:pt x="0" y="19"/>
                    <a:pt x="0" y="19"/>
                    <a:pt x="0" y="19"/>
                  </a:cubicBezTo>
                  <a:cubicBezTo>
                    <a:pt x="0" y="8"/>
                    <a:pt x="8" y="0"/>
                    <a:pt x="19" y="0"/>
                  </a:cubicBezTo>
                  <a:cubicBezTo>
                    <a:pt x="299" y="0"/>
                    <a:pt x="299" y="0"/>
                    <a:pt x="299" y="0"/>
                  </a:cubicBezTo>
                  <a:cubicBezTo>
                    <a:pt x="309" y="0"/>
                    <a:pt x="318" y="8"/>
                    <a:pt x="318" y="19"/>
                  </a:cubicBezTo>
                  <a:lnTo>
                    <a:pt x="318" y="46"/>
                  </a:lnTo>
                  <a:close/>
                  <a:moveTo>
                    <a:pt x="19" y="16"/>
                  </a:moveTo>
                  <a:cubicBezTo>
                    <a:pt x="17" y="16"/>
                    <a:pt x="16" y="17"/>
                    <a:pt x="16" y="19"/>
                  </a:cubicBezTo>
                  <a:cubicBezTo>
                    <a:pt x="16" y="46"/>
                    <a:pt x="16" y="46"/>
                    <a:pt x="16" y="46"/>
                  </a:cubicBezTo>
                  <a:cubicBezTo>
                    <a:pt x="16" y="47"/>
                    <a:pt x="17" y="49"/>
                    <a:pt x="19" y="49"/>
                  </a:cubicBezTo>
                  <a:cubicBezTo>
                    <a:pt x="299" y="49"/>
                    <a:pt x="299" y="49"/>
                    <a:pt x="299" y="49"/>
                  </a:cubicBezTo>
                  <a:cubicBezTo>
                    <a:pt x="300" y="49"/>
                    <a:pt x="302" y="47"/>
                    <a:pt x="302" y="46"/>
                  </a:cubicBezTo>
                  <a:cubicBezTo>
                    <a:pt x="302" y="19"/>
                    <a:pt x="302" y="19"/>
                    <a:pt x="302" y="19"/>
                  </a:cubicBezTo>
                  <a:cubicBezTo>
                    <a:pt x="302" y="17"/>
                    <a:pt x="300" y="16"/>
                    <a:pt x="299" y="16"/>
                  </a:cubicBezTo>
                  <a:lnTo>
                    <a:pt x="19"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58"/>
            <p:cNvSpPr>
              <a:spLocks noEditPoints="1"/>
            </p:cNvSpPr>
            <p:nvPr/>
          </p:nvSpPr>
          <p:spPr bwMode="auto">
            <a:xfrm>
              <a:off x="5947135" y="2010626"/>
              <a:ext cx="47945" cy="49144"/>
            </a:xfrm>
            <a:custGeom>
              <a:avLst/>
              <a:gdLst>
                <a:gd name="T0" fmla="*/ 51 w 101"/>
                <a:gd name="T1" fmla="*/ 102 h 102"/>
                <a:gd name="T2" fmla="*/ 17 w 101"/>
                <a:gd name="T3" fmla="*/ 89 h 102"/>
                <a:gd name="T4" fmla="*/ 1 w 101"/>
                <a:gd name="T5" fmla="*/ 60 h 102"/>
                <a:gd name="T6" fmla="*/ 0 w 101"/>
                <a:gd name="T7" fmla="*/ 51 h 102"/>
                <a:gd name="T8" fmla="*/ 51 w 101"/>
                <a:gd name="T9" fmla="*/ 0 h 102"/>
                <a:gd name="T10" fmla="*/ 92 w 101"/>
                <a:gd name="T11" fmla="*/ 22 h 102"/>
                <a:gd name="T12" fmla="*/ 101 w 101"/>
                <a:gd name="T13" fmla="*/ 51 h 102"/>
                <a:gd name="T14" fmla="*/ 101 w 101"/>
                <a:gd name="T15" fmla="*/ 53 h 102"/>
                <a:gd name="T16" fmla="*/ 51 w 101"/>
                <a:gd name="T17" fmla="*/ 102 h 102"/>
                <a:gd name="T18" fmla="*/ 51 w 101"/>
                <a:gd name="T19" fmla="*/ 16 h 102"/>
                <a:gd name="T20" fmla="*/ 16 w 101"/>
                <a:gd name="T21" fmla="*/ 51 h 102"/>
                <a:gd name="T22" fmla="*/ 16 w 101"/>
                <a:gd name="T23" fmla="*/ 57 h 102"/>
                <a:gd name="T24" fmla="*/ 27 w 101"/>
                <a:gd name="T25" fmla="*/ 77 h 102"/>
                <a:gd name="T26" fmla="*/ 51 w 101"/>
                <a:gd name="T27" fmla="*/ 86 h 102"/>
                <a:gd name="T28" fmla="*/ 85 w 101"/>
                <a:gd name="T29" fmla="*/ 52 h 102"/>
                <a:gd name="T30" fmla="*/ 85 w 101"/>
                <a:gd name="T31" fmla="*/ 51 h 102"/>
                <a:gd name="T32" fmla="*/ 79 w 101"/>
                <a:gd name="T33" fmla="*/ 31 h 102"/>
                <a:gd name="T34" fmla="*/ 51 w 101"/>
                <a:gd name="T35" fmla="*/ 1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102">
                  <a:moveTo>
                    <a:pt x="51" y="102"/>
                  </a:moveTo>
                  <a:cubicBezTo>
                    <a:pt x="38" y="102"/>
                    <a:pt x="26" y="97"/>
                    <a:pt x="17" y="89"/>
                  </a:cubicBezTo>
                  <a:cubicBezTo>
                    <a:pt x="8" y="81"/>
                    <a:pt x="3" y="71"/>
                    <a:pt x="1" y="60"/>
                  </a:cubicBezTo>
                  <a:cubicBezTo>
                    <a:pt x="0" y="57"/>
                    <a:pt x="0" y="54"/>
                    <a:pt x="0" y="51"/>
                  </a:cubicBezTo>
                  <a:cubicBezTo>
                    <a:pt x="0" y="23"/>
                    <a:pt x="23" y="0"/>
                    <a:pt x="51" y="0"/>
                  </a:cubicBezTo>
                  <a:cubicBezTo>
                    <a:pt x="67" y="0"/>
                    <a:pt x="83" y="8"/>
                    <a:pt x="92" y="22"/>
                  </a:cubicBezTo>
                  <a:cubicBezTo>
                    <a:pt x="98" y="30"/>
                    <a:pt x="101" y="40"/>
                    <a:pt x="101" y="51"/>
                  </a:cubicBezTo>
                  <a:cubicBezTo>
                    <a:pt x="101" y="51"/>
                    <a:pt x="101" y="52"/>
                    <a:pt x="101" y="53"/>
                  </a:cubicBezTo>
                  <a:cubicBezTo>
                    <a:pt x="100" y="80"/>
                    <a:pt x="78" y="102"/>
                    <a:pt x="51" y="102"/>
                  </a:cubicBezTo>
                  <a:close/>
                  <a:moveTo>
                    <a:pt x="51" y="16"/>
                  </a:moveTo>
                  <a:cubicBezTo>
                    <a:pt x="31" y="16"/>
                    <a:pt x="16" y="31"/>
                    <a:pt x="16" y="51"/>
                  </a:cubicBezTo>
                  <a:cubicBezTo>
                    <a:pt x="16" y="53"/>
                    <a:pt x="16" y="55"/>
                    <a:pt x="16" y="57"/>
                  </a:cubicBezTo>
                  <a:cubicBezTo>
                    <a:pt x="18" y="65"/>
                    <a:pt x="22" y="72"/>
                    <a:pt x="27" y="77"/>
                  </a:cubicBezTo>
                  <a:cubicBezTo>
                    <a:pt x="34" y="82"/>
                    <a:pt x="42" y="86"/>
                    <a:pt x="51" y="86"/>
                  </a:cubicBezTo>
                  <a:cubicBezTo>
                    <a:pt x="69" y="86"/>
                    <a:pt x="85" y="71"/>
                    <a:pt x="85" y="52"/>
                  </a:cubicBezTo>
                  <a:cubicBezTo>
                    <a:pt x="85" y="52"/>
                    <a:pt x="85" y="51"/>
                    <a:pt x="85" y="51"/>
                  </a:cubicBezTo>
                  <a:cubicBezTo>
                    <a:pt x="85" y="44"/>
                    <a:pt x="83" y="37"/>
                    <a:pt x="79" y="31"/>
                  </a:cubicBezTo>
                  <a:cubicBezTo>
                    <a:pt x="73" y="22"/>
                    <a:pt x="62" y="16"/>
                    <a:pt x="51"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59"/>
            <p:cNvSpPr>
              <a:spLocks/>
            </p:cNvSpPr>
            <p:nvPr/>
          </p:nvSpPr>
          <p:spPr bwMode="auto">
            <a:xfrm>
              <a:off x="5868025" y="1657032"/>
              <a:ext cx="99486" cy="103082"/>
            </a:xfrm>
            <a:custGeom>
              <a:avLst/>
              <a:gdLst>
                <a:gd name="T0" fmla="*/ 194 w 203"/>
                <a:gd name="T1" fmla="*/ 146 h 213"/>
                <a:gd name="T2" fmla="*/ 123 w 203"/>
                <a:gd name="T3" fmla="*/ 196 h 213"/>
                <a:gd name="T4" fmla="*/ 61 w 203"/>
                <a:gd name="T5" fmla="*/ 180 h 213"/>
                <a:gd name="T6" fmla="*/ 26 w 203"/>
                <a:gd name="T7" fmla="*/ 134 h 213"/>
                <a:gd name="T8" fmla="*/ 23 w 203"/>
                <a:gd name="T9" fmla="*/ 117 h 213"/>
                <a:gd name="T10" fmla="*/ 102 w 203"/>
                <a:gd name="T11" fmla="*/ 16 h 213"/>
                <a:gd name="T12" fmla="*/ 123 w 203"/>
                <a:gd name="T13" fmla="*/ 16 h 213"/>
                <a:gd name="T14" fmla="*/ 114 w 203"/>
                <a:gd name="T15" fmla="*/ 0 h 213"/>
                <a:gd name="T16" fmla="*/ 100 w 203"/>
                <a:gd name="T17" fmla="*/ 1 h 213"/>
                <a:gd name="T18" fmla="*/ 7 w 203"/>
                <a:gd name="T19" fmla="*/ 119 h 213"/>
                <a:gd name="T20" fmla="*/ 11 w 203"/>
                <a:gd name="T21" fmla="*/ 139 h 213"/>
                <a:gd name="T22" fmla="*/ 51 w 203"/>
                <a:gd name="T23" fmla="*/ 193 h 213"/>
                <a:gd name="T24" fmla="*/ 112 w 203"/>
                <a:gd name="T25" fmla="*/ 213 h 213"/>
                <a:gd name="T26" fmla="*/ 125 w 203"/>
                <a:gd name="T27" fmla="*/ 212 h 213"/>
                <a:gd name="T28" fmla="*/ 203 w 203"/>
                <a:gd name="T29" fmla="*/ 162 h 213"/>
                <a:gd name="T30" fmla="*/ 194 w 203"/>
                <a:gd name="T31" fmla="*/ 14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3" h="213">
                  <a:moveTo>
                    <a:pt x="194" y="146"/>
                  </a:moveTo>
                  <a:cubicBezTo>
                    <a:pt x="181" y="173"/>
                    <a:pt x="154" y="193"/>
                    <a:pt x="123" y="196"/>
                  </a:cubicBezTo>
                  <a:cubicBezTo>
                    <a:pt x="101" y="199"/>
                    <a:pt x="79" y="193"/>
                    <a:pt x="61" y="180"/>
                  </a:cubicBezTo>
                  <a:cubicBezTo>
                    <a:pt x="44" y="169"/>
                    <a:pt x="32" y="153"/>
                    <a:pt x="26" y="134"/>
                  </a:cubicBezTo>
                  <a:cubicBezTo>
                    <a:pt x="25" y="128"/>
                    <a:pt x="23" y="123"/>
                    <a:pt x="23" y="117"/>
                  </a:cubicBezTo>
                  <a:cubicBezTo>
                    <a:pt x="17" y="67"/>
                    <a:pt x="52" y="22"/>
                    <a:pt x="102" y="16"/>
                  </a:cubicBezTo>
                  <a:cubicBezTo>
                    <a:pt x="109" y="16"/>
                    <a:pt x="116" y="16"/>
                    <a:pt x="123" y="16"/>
                  </a:cubicBezTo>
                  <a:cubicBezTo>
                    <a:pt x="114" y="0"/>
                    <a:pt x="114" y="0"/>
                    <a:pt x="114" y="0"/>
                  </a:cubicBezTo>
                  <a:cubicBezTo>
                    <a:pt x="109" y="0"/>
                    <a:pt x="105" y="0"/>
                    <a:pt x="100" y="1"/>
                  </a:cubicBezTo>
                  <a:cubicBezTo>
                    <a:pt x="42" y="7"/>
                    <a:pt x="0" y="60"/>
                    <a:pt x="7" y="119"/>
                  </a:cubicBezTo>
                  <a:cubicBezTo>
                    <a:pt x="8" y="125"/>
                    <a:pt x="9" y="132"/>
                    <a:pt x="11" y="139"/>
                  </a:cubicBezTo>
                  <a:cubicBezTo>
                    <a:pt x="18" y="161"/>
                    <a:pt x="32" y="180"/>
                    <a:pt x="51" y="193"/>
                  </a:cubicBezTo>
                  <a:cubicBezTo>
                    <a:pt x="69" y="206"/>
                    <a:pt x="91" y="213"/>
                    <a:pt x="112" y="213"/>
                  </a:cubicBezTo>
                  <a:cubicBezTo>
                    <a:pt x="117" y="213"/>
                    <a:pt x="121" y="213"/>
                    <a:pt x="125" y="212"/>
                  </a:cubicBezTo>
                  <a:cubicBezTo>
                    <a:pt x="157" y="208"/>
                    <a:pt x="186" y="190"/>
                    <a:pt x="203" y="162"/>
                  </a:cubicBezTo>
                  <a:lnTo>
                    <a:pt x="194"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60"/>
            <p:cNvSpPr>
              <a:spLocks noEditPoints="1"/>
            </p:cNvSpPr>
            <p:nvPr/>
          </p:nvSpPr>
          <p:spPr bwMode="auto">
            <a:xfrm>
              <a:off x="5897991" y="1683402"/>
              <a:ext cx="50342" cy="50342"/>
            </a:xfrm>
            <a:custGeom>
              <a:avLst/>
              <a:gdLst>
                <a:gd name="T0" fmla="*/ 52 w 104"/>
                <a:gd name="T1" fmla="*/ 103 h 103"/>
                <a:gd name="T2" fmla="*/ 22 w 104"/>
                <a:gd name="T3" fmla="*/ 94 h 103"/>
                <a:gd name="T4" fmla="*/ 3 w 104"/>
                <a:gd name="T5" fmla="*/ 68 h 103"/>
                <a:gd name="T6" fmla="*/ 1 w 104"/>
                <a:gd name="T7" fmla="*/ 58 h 103"/>
                <a:gd name="T8" fmla="*/ 12 w 104"/>
                <a:gd name="T9" fmla="*/ 21 h 103"/>
                <a:gd name="T10" fmla="*/ 46 w 104"/>
                <a:gd name="T11" fmla="*/ 2 h 103"/>
                <a:gd name="T12" fmla="*/ 90 w 104"/>
                <a:gd name="T13" fmla="*/ 19 h 103"/>
                <a:gd name="T14" fmla="*/ 102 w 104"/>
                <a:gd name="T15" fmla="*/ 46 h 103"/>
                <a:gd name="T16" fmla="*/ 102 w 104"/>
                <a:gd name="T17" fmla="*/ 49 h 103"/>
                <a:gd name="T18" fmla="*/ 58 w 104"/>
                <a:gd name="T19" fmla="*/ 103 h 103"/>
                <a:gd name="T20" fmla="*/ 52 w 104"/>
                <a:gd name="T21" fmla="*/ 103 h 103"/>
                <a:gd name="T22" fmla="*/ 52 w 104"/>
                <a:gd name="T23" fmla="*/ 17 h 103"/>
                <a:gd name="T24" fmla="*/ 47 w 104"/>
                <a:gd name="T25" fmla="*/ 18 h 103"/>
                <a:gd name="T26" fmla="*/ 24 w 104"/>
                <a:gd name="T27" fmla="*/ 31 h 103"/>
                <a:gd name="T28" fmla="*/ 17 w 104"/>
                <a:gd name="T29" fmla="*/ 56 h 103"/>
                <a:gd name="T30" fmla="*/ 18 w 104"/>
                <a:gd name="T31" fmla="*/ 63 h 103"/>
                <a:gd name="T32" fmla="*/ 32 w 104"/>
                <a:gd name="T33" fmla="*/ 81 h 103"/>
                <a:gd name="T34" fmla="*/ 56 w 104"/>
                <a:gd name="T35" fmla="*/ 87 h 103"/>
                <a:gd name="T36" fmla="*/ 86 w 104"/>
                <a:gd name="T37" fmla="*/ 50 h 103"/>
                <a:gd name="T38" fmla="*/ 86 w 104"/>
                <a:gd name="T39" fmla="*/ 48 h 103"/>
                <a:gd name="T40" fmla="*/ 78 w 104"/>
                <a:gd name="T41" fmla="*/ 29 h 103"/>
                <a:gd name="T42" fmla="*/ 52 w 104"/>
                <a:gd name="T43" fmla="*/ 1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03">
                  <a:moveTo>
                    <a:pt x="52" y="103"/>
                  </a:moveTo>
                  <a:cubicBezTo>
                    <a:pt x="41" y="103"/>
                    <a:pt x="31" y="100"/>
                    <a:pt x="22" y="94"/>
                  </a:cubicBezTo>
                  <a:cubicBezTo>
                    <a:pt x="13" y="88"/>
                    <a:pt x="6" y="78"/>
                    <a:pt x="3" y="68"/>
                  </a:cubicBezTo>
                  <a:cubicBezTo>
                    <a:pt x="2" y="65"/>
                    <a:pt x="1" y="61"/>
                    <a:pt x="1" y="58"/>
                  </a:cubicBezTo>
                  <a:cubicBezTo>
                    <a:pt x="0" y="45"/>
                    <a:pt x="3" y="31"/>
                    <a:pt x="12" y="21"/>
                  </a:cubicBezTo>
                  <a:cubicBezTo>
                    <a:pt x="20" y="10"/>
                    <a:pt x="32" y="3"/>
                    <a:pt x="46" y="2"/>
                  </a:cubicBezTo>
                  <a:cubicBezTo>
                    <a:pt x="62" y="0"/>
                    <a:pt x="79" y="6"/>
                    <a:pt x="90" y="19"/>
                  </a:cubicBezTo>
                  <a:cubicBezTo>
                    <a:pt x="97" y="26"/>
                    <a:pt x="101" y="36"/>
                    <a:pt x="102" y="46"/>
                  </a:cubicBezTo>
                  <a:cubicBezTo>
                    <a:pt x="102" y="47"/>
                    <a:pt x="102" y="48"/>
                    <a:pt x="102" y="49"/>
                  </a:cubicBezTo>
                  <a:cubicBezTo>
                    <a:pt x="104" y="76"/>
                    <a:pt x="85" y="100"/>
                    <a:pt x="58" y="103"/>
                  </a:cubicBezTo>
                  <a:cubicBezTo>
                    <a:pt x="56" y="103"/>
                    <a:pt x="54" y="103"/>
                    <a:pt x="52" y="103"/>
                  </a:cubicBezTo>
                  <a:close/>
                  <a:moveTo>
                    <a:pt x="52" y="17"/>
                  </a:moveTo>
                  <a:cubicBezTo>
                    <a:pt x="50" y="17"/>
                    <a:pt x="49" y="18"/>
                    <a:pt x="47" y="18"/>
                  </a:cubicBezTo>
                  <a:cubicBezTo>
                    <a:pt x="38" y="19"/>
                    <a:pt x="30" y="23"/>
                    <a:pt x="24" y="31"/>
                  </a:cubicBezTo>
                  <a:cubicBezTo>
                    <a:pt x="18" y="38"/>
                    <a:pt x="16" y="47"/>
                    <a:pt x="17" y="56"/>
                  </a:cubicBezTo>
                  <a:cubicBezTo>
                    <a:pt x="17" y="59"/>
                    <a:pt x="18" y="61"/>
                    <a:pt x="18" y="63"/>
                  </a:cubicBezTo>
                  <a:cubicBezTo>
                    <a:pt x="21" y="70"/>
                    <a:pt x="25" y="76"/>
                    <a:pt x="32" y="81"/>
                  </a:cubicBezTo>
                  <a:cubicBezTo>
                    <a:pt x="39" y="86"/>
                    <a:pt x="47" y="88"/>
                    <a:pt x="56" y="87"/>
                  </a:cubicBezTo>
                  <a:cubicBezTo>
                    <a:pt x="74" y="85"/>
                    <a:pt x="88" y="68"/>
                    <a:pt x="86" y="50"/>
                  </a:cubicBezTo>
                  <a:cubicBezTo>
                    <a:pt x="86" y="49"/>
                    <a:pt x="86" y="49"/>
                    <a:pt x="86" y="48"/>
                  </a:cubicBezTo>
                  <a:cubicBezTo>
                    <a:pt x="85" y="41"/>
                    <a:pt x="82" y="35"/>
                    <a:pt x="78" y="29"/>
                  </a:cubicBezTo>
                  <a:cubicBezTo>
                    <a:pt x="71" y="22"/>
                    <a:pt x="62" y="17"/>
                    <a:pt x="52"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61"/>
            <p:cNvSpPr>
              <a:spLocks/>
            </p:cNvSpPr>
            <p:nvPr/>
          </p:nvSpPr>
          <p:spPr bwMode="auto">
            <a:xfrm>
              <a:off x="6051415" y="1829634"/>
              <a:ext cx="37158" cy="31164"/>
            </a:xfrm>
            <a:custGeom>
              <a:avLst/>
              <a:gdLst>
                <a:gd name="T0" fmla="*/ 14 w 76"/>
                <a:gd name="T1" fmla="*/ 25 h 64"/>
                <a:gd name="T2" fmla="*/ 26 w 76"/>
                <a:gd name="T3" fmla="*/ 47 h 64"/>
                <a:gd name="T4" fmla="*/ 27 w 76"/>
                <a:gd name="T5" fmla="*/ 48 h 64"/>
                <a:gd name="T6" fmla="*/ 28 w 76"/>
                <a:gd name="T7" fmla="*/ 48 h 64"/>
                <a:gd name="T8" fmla="*/ 57 w 76"/>
                <a:gd name="T9" fmla="*/ 32 h 64"/>
                <a:gd name="T10" fmla="*/ 57 w 76"/>
                <a:gd name="T11" fmla="*/ 30 h 64"/>
                <a:gd name="T12" fmla="*/ 45 w 76"/>
                <a:gd name="T13" fmla="*/ 8 h 64"/>
                <a:gd name="T14" fmla="*/ 59 w 76"/>
                <a:gd name="T15" fmla="*/ 0 h 64"/>
                <a:gd name="T16" fmla="*/ 71 w 76"/>
                <a:gd name="T17" fmla="*/ 22 h 64"/>
                <a:gd name="T18" fmla="*/ 64 w 76"/>
                <a:gd name="T19" fmla="*/ 46 h 64"/>
                <a:gd name="T20" fmla="*/ 36 w 76"/>
                <a:gd name="T21" fmla="*/ 62 h 64"/>
                <a:gd name="T22" fmla="*/ 28 w 76"/>
                <a:gd name="T23" fmla="*/ 64 h 64"/>
                <a:gd name="T24" fmla="*/ 23 w 76"/>
                <a:gd name="T25" fmla="*/ 63 h 64"/>
                <a:gd name="T26" fmla="*/ 12 w 76"/>
                <a:gd name="T27" fmla="*/ 55 h 64"/>
                <a:gd name="T28" fmla="*/ 0 w 76"/>
                <a:gd name="T29" fmla="*/ 32 h 64"/>
                <a:gd name="T30" fmla="*/ 14 w 76"/>
                <a:gd name="T31" fmla="*/ 2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64">
                  <a:moveTo>
                    <a:pt x="14" y="25"/>
                  </a:moveTo>
                  <a:cubicBezTo>
                    <a:pt x="26" y="47"/>
                    <a:pt x="26" y="47"/>
                    <a:pt x="26" y="47"/>
                  </a:cubicBezTo>
                  <a:cubicBezTo>
                    <a:pt x="27" y="47"/>
                    <a:pt x="27" y="48"/>
                    <a:pt x="27" y="48"/>
                  </a:cubicBezTo>
                  <a:cubicBezTo>
                    <a:pt x="28" y="48"/>
                    <a:pt x="28" y="48"/>
                    <a:pt x="28" y="48"/>
                  </a:cubicBezTo>
                  <a:cubicBezTo>
                    <a:pt x="57" y="32"/>
                    <a:pt x="57" y="32"/>
                    <a:pt x="57" y="32"/>
                  </a:cubicBezTo>
                  <a:cubicBezTo>
                    <a:pt x="57" y="32"/>
                    <a:pt x="58" y="31"/>
                    <a:pt x="57" y="30"/>
                  </a:cubicBezTo>
                  <a:cubicBezTo>
                    <a:pt x="45" y="8"/>
                    <a:pt x="45" y="8"/>
                    <a:pt x="45" y="8"/>
                  </a:cubicBezTo>
                  <a:cubicBezTo>
                    <a:pt x="59" y="0"/>
                    <a:pt x="59" y="0"/>
                    <a:pt x="59" y="0"/>
                  </a:cubicBezTo>
                  <a:cubicBezTo>
                    <a:pt x="71" y="22"/>
                    <a:pt x="71" y="22"/>
                    <a:pt x="71" y="22"/>
                  </a:cubicBezTo>
                  <a:cubicBezTo>
                    <a:pt x="76" y="31"/>
                    <a:pt x="73" y="41"/>
                    <a:pt x="64" y="46"/>
                  </a:cubicBezTo>
                  <a:cubicBezTo>
                    <a:pt x="36" y="62"/>
                    <a:pt x="36" y="62"/>
                    <a:pt x="36" y="62"/>
                  </a:cubicBezTo>
                  <a:cubicBezTo>
                    <a:pt x="33" y="63"/>
                    <a:pt x="31" y="64"/>
                    <a:pt x="28" y="64"/>
                  </a:cubicBezTo>
                  <a:cubicBezTo>
                    <a:pt x="26" y="64"/>
                    <a:pt x="24" y="63"/>
                    <a:pt x="23" y="63"/>
                  </a:cubicBezTo>
                  <a:cubicBezTo>
                    <a:pt x="18" y="62"/>
                    <a:pt x="15" y="59"/>
                    <a:pt x="12" y="55"/>
                  </a:cubicBezTo>
                  <a:cubicBezTo>
                    <a:pt x="0" y="32"/>
                    <a:pt x="0" y="32"/>
                    <a:pt x="0" y="32"/>
                  </a:cubicBezTo>
                  <a:lnTo>
                    <a:pt x="14"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62"/>
            <p:cNvSpPr>
              <a:spLocks noEditPoints="1"/>
            </p:cNvSpPr>
            <p:nvPr/>
          </p:nvSpPr>
          <p:spPr bwMode="auto">
            <a:xfrm>
              <a:off x="5903984" y="1585115"/>
              <a:ext cx="190582" cy="264896"/>
            </a:xfrm>
            <a:custGeom>
              <a:avLst/>
              <a:gdLst>
                <a:gd name="T0" fmla="*/ 278 w 392"/>
                <a:gd name="T1" fmla="*/ 544 h 544"/>
                <a:gd name="T2" fmla="*/ 278 w 392"/>
                <a:gd name="T3" fmla="*/ 544 h 544"/>
                <a:gd name="T4" fmla="*/ 248 w 392"/>
                <a:gd name="T5" fmla="*/ 527 h 544"/>
                <a:gd name="T6" fmla="*/ 0 w 392"/>
                <a:gd name="T7" fmla="*/ 74 h 544"/>
                <a:gd name="T8" fmla="*/ 135 w 392"/>
                <a:gd name="T9" fmla="*/ 0 h 544"/>
                <a:gd name="T10" fmla="*/ 383 w 392"/>
                <a:gd name="T11" fmla="*/ 452 h 544"/>
                <a:gd name="T12" fmla="*/ 370 w 392"/>
                <a:gd name="T13" fmla="*/ 498 h 544"/>
                <a:gd name="T14" fmla="*/ 294 w 392"/>
                <a:gd name="T15" fmla="*/ 540 h 544"/>
                <a:gd name="T16" fmla="*/ 278 w 392"/>
                <a:gd name="T17" fmla="*/ 544 h 544"/>
                <a:gd name="T18" fmla="*/ 22 w 392"/>
                <a:gd name="T19" fmla="*/ 81 h 544"/>
                <a:gd name="T20" fmla="*/ 262 w 392"/>
                <a:gd name="T21" fmla="*/ 519 h 544"/>
                <a:gd name="T22" fmla="*/ 278 w 392"/>
                <a:gd name="T23" fmla="*/ 528 h 544"/>
                <a:gd name="T24" fmla="*/ 278 w 392"/>
                <a:gd name="T25" fmla="*/ 528 h 544"/>
                <a:gd name="T26" fmla="*/ 286 w 392"/>
                <a:gd name="T27" fmla="*/ 526 h 544"/>
                <a:gd name="T28" fmla="*/ 362 w 392"/>
                <a:gd name="T29" fmla="*/ 484 h 544"/>
                <a:gd name="T30" fmla="*/ 369 w 392"/>
                <a:gd name="T31" fmla="*/ 460 h 544"/>
                <a:gd name="T32" fmla="*/ 129 w 392"/>
                <a:gd name="T33" fmla="*/ 22 h 544"/>
                <a:gd name="T34" fmla="*/ 22 w 392"/>
                <a:gd name="T35" fmla="*/ 81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2" h="544">
                  <a:moveTo>
                    <a:pt x="278" y="544"/>
                  </a:moveTo>
                  <a:cubicBezTo>
                    <a:pt x="278" y="544"/>
                    <a:pt x="278" y="544"/>
                    <a:pt x="278" y="544"/>
                  </a:cubicBezTo>
                  <a:cubicBezTo>
                    <a:pt x="265" y="544"/>
                    <a:pt x="254" y="537"/>
                    <a:pt x="248" y="527"/>
                  </a:cubicBezTo>
                  <a:cubicBezTo>
                    <a:pt x="0" y="74"/>
                    <a:pt x="0" y="74"/>
                    <a:pt x="0" y="74"/>
                  </a:cubicBezTo>
                  <a:cubicBezTo>
                    <a:pt x="135" y="0"/>
                    <a:pt x="135" y="0"/>
                    <a:pt x="135" y="0"/>
                  </a:cubicBezTo>
                  <a:cubicBezTo>
                    <a:pt x="383" y="452"/>
                    <a:pt x="383" y="452"/>
                    <a:pt x="383" y="452"/>
                  </a:cubicBezTo>
                  <a:cubicBezTo>
                    <a:pt x="392" y="469"/>
                    <a:pt x="386" y="489"/>
                    <a:pt x="370" y="498"/>
                  </a:cubicBezTo>
                  <a:cubicBezTo>
                    <a:pt x="294" y="540"/>
                    <a:pt x="294" y="540"/>
                    <a:pt x="294" y="540"/>
                  </a:cubicBezTo>
                  <a:cubicBezTo>
                    <a:pt x="289" y="543"/>
                    <a:pt x="283" y="544"/>
                    <a:pt x="278" y="544"/>
                  </a:cubicBezTo>
                  <a:close/>
                  <a:moveTo>
                    <a:pt x="22" y="81"/>
                  </a:moveTo>
                  <a:cubicBezTo>
                    <a:pt x="262" y="519"/>
                    <a:pt x="262" y="519"/>
                    <a:pt x="262" y="519"/>
                  </a:cubicBezTo>
                  <a:cubicBezTo>
                    <a:pt x="265" y="524"/>
                    <a:pt x="271" y="528"/>
                    <a:pt x="278" y="528"/>
                  </a:cubicBezTo>
                  <a:cubicBezTo>
                    <a:pt x="278" y="528"/>
                    <a:pt x="278" y="528"/>
                    <a:pt x="278" y="528"/>
                  </a:cubicBezTo>
                  <a:cubicBezTo>
                    <a:pt x="281" y="528"/>
                    <a:pt x="283" y="527"/>
                    <a:pt x="286" y="526"/>
                  </a:cubicBezTo>
                  <a:cubicBezTo>
                    <a:pt x="362" y="484"/>
                    <a:pt x="362" y="484"/>
                    <a:pt x="362" y="484"/>
                  </a:cubicBezTo>
                  <a:cubicBezTo>
                    <a:pt x="371" y="479"/>
                    <a:pt x="374" y="469"/>
                    <a:pt x="369" y="460"/>
                  </a:cubicBezTo>
                  <a:cubicBezTo>
                    <a:pt x="129" y="22"/>
                    <a:pt x="129" y="22"/>
                    <a:pt x="129" y="22"/>
                  </a:cubicBezTo>
                  <a:lnTo>
                    <a:pt x="22"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63"/>
            <p:cNvSpPr>
              <a:spLocks noEditPoints="1"/>
            </p:cNvSpPr>
            <p:nvPr/>
          </p:nvSpPr>
          <p:spPr bwMode="auto">
            <a:xfrm>
              <a:off x="5896792" y="1567135"/>
              <a:ext cx="69520" cy="47945"/>
            </a:xfrm>
            <a:custGeom>
              <a:avLst/>
              <a:gdLst>
                <a:gd name="T0" fmla="*/ 9 w 144"/>
                <a:gd name="T1" fmla="*/ 99 h 99"/>
                <a:gd name="T2" fmla="*/ 5 w 144"/>
                <a:gd name="T3" fmla="*/ 92 h 99"/>
                <a:gd name="T4" fmla="*/ 2 w 144"/>
                <a:gd name="T5" fmla="*/ 66 h 99"/>
                <a:gd name="T6" fmla="*/ 18 w 144"/>
                <a:gd name="T7" fmla="*/ 46 h 99"/>
                <a:gd name="T8" fmla="*/ 94 w 144"/>
                <a:gd name="T9" fmla="*/ 5 h 99"/>
                <a:gd name="T10" fmla="*/ 111 w 144"/>
                <a:gd name="T11" fmla="*/ 0 h 99"/>
                <a:gd name="T12" fmla="*/ 140 w 144"/>
                <a:gd name="T13" fmla="*/ 18 h 99"/>
                <a:gd name="T14" fmla="*/ 144 w 144"/>
                <a:gd name="T15" fmla="*/ 25 h 99"/>
                <a:gd name="T16" fmla="*/ 9 w 144"/>
                <a:gd name="T17" fmla="*/ 99 h 99"/>
                <a:gd name="T18" fmla="*/ 111 w 144"/>
                <a:gd name="T19" fmla="*/ 16 h 99"/>
                <a:gd name="T20" fmla="*/ 102 w 144"/>
                <a:gd name="T21" fmla="*/ 19 h 99"/>
                <a:gd name="T22" fmla="*/ 26 w 144"/>
                <a:gd name="T23" fmla="*/ 60 h 99"/>
                <a:gd name="T24" fmla="*/ 17 w 144"/>
                <a:gd name="T25" fmla="*/ 71 h 99"/>
                <a:gd name="T26" fmla="*/ 17 w 144"/>
                <a:gd name="T27" fmla="*/ 76 h 99"/>
                <a:gd name="T28" fmla="*/ 121 w 144"/>
                <a:gd name="T29" fmla="*/ 19 h 99"/>
                <a:gd name="T30" fmla="*/ 111 w 144"/>
                <a:gd name="T31" fmla="*/ 1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4" h="99">
                  <a:moveTo>
                    <a:pt x="9" y="99"/>
                  </a:moveTo>
                  <a:cubicBezTo>
                    <a:pt x="5" y="92"/>
                    <a:pt x="5" y="92"/>
                    <a:pt x="5" y="92"/>
                  </a:cubicBezTo>
                  <a:cubicBezTo>
                    <a:pt x="1" y="84"/>
                    <a:pt x="0" y="75"/>
                    <a:pt x="2" y="66"/>
                  </a:cubicBezTo>
                  <a:cubicBezTo>
                    <a:pt x="5" y="58"/>
                    <a:pt x="10" y="51"/>
                    <a:pt x="18" y="46"/>
                  </a:cubicBezTo>
                  <a:cubicBezTo>
                    <a:pt x="94" y="5"/>
                    <a:pt x="94" y="5"/>
                    <a:pt x="94" y="5"/>
                  </a:cubicBezTo>
                  <a:cubicBezTo>
                    <a:pt x="99" y="2"/>
                    <a:pt x="105" y="0"/>
                    <a:pt x="111" y="0"/>
                  </a:cubicBezTo>
                  <a:cubicBezTo>
                    <a:pt x="123" y="0"/>
                    <a:pt x="134" y="7"/>
                    <a:pt x="140" y="18"/>
                  </a:cubicBezTo>
                  <a:cubicBezTo>
                    <a:pt x="144" y="25"/>
                    <a:pt x="144" y="25"/>
                    <a:pt x="144" y="25"/>
                  </a:cubicBezTo>
                  <a:lnTo>
                    <a:pt x="9" y="99"/>
                  </a:lnTo>
                  <a:close/>
                  <a:moveTo>
                    <a:pt x="111" y="16"/>
                  </a:moveTo>
                  <a:cubicBezTo>
                    <a:pt x="108" y="16"/>
                    <a:pt x="105" y="17"/>
                    <a:pt x="102" y="19"/>
                  </a:cubicBezTo>
                  <a:cubicBezTo>
                    <a:pt x="26" y="60"/>
                    <a:pt x="26" y="60"/>
                    <a:pt x="26" y="60"/>
                  </a:cubicBezTo>
                  <a:cubicBezTo>
                    <a:pt x="22" y="63"/>
                    <a:pt x="19" y="66"/>
                    <a:pt x="17" y="71"/>
                  </a:cubicBezTo>
                  <a:cubicBezTo>
                    <a:pt x="17" y="73"/>
                    <a:pt x="17" y="75"/>
                    <a:pt x="17" y="76"/>
                  </a:cubicBezTo>
                  <a:cubicBezTo>
                    <a:pt x="121" y="19"/>
                    <a:pt x="121" y="19"/>
                    <a:pt x="121" y="19"/>
                  </a:cubicBezTo>
                  <a:cubicBezTo>
                    <a:pt x="118" y="17"/>
                    <a:pt x="114" y="16"/>
                    <a:pt x="111"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64"/>
            <p:cNvSpPr>
              <a:spLocks noEditPoints="1"/>
            </p:cNvSpPr>
            <p:nvPr/>
          </p:nvSpPr>
          <p:spPr bwMode="auto">
            <a:xfrm>
              <a:off x="6044223" y="1907544"/>
              <a:ext cx="106678" cy="23972"/>
            </a:xfrm>
            <a:custGeom>
              <a:avLst/>
              <a:gdLst>
                <a:gd name="T0" fmla="*/ 16 w 219"/>
                <a:gd name="T1" fmla="*/ 33 h 49"/>
                <a:gd name="T2" fmla="*/ 203 w 219"/>
                <a:gd name="T3" fmla="*/ 33 h 49"/>
                <a:gd name="T4" fmla="*/ 203 w 219"/>
                <a:gd name="T5" fmla="*/ 16 h 49"/>
                <a:gd name="T6" fmla="*/ 16 w 219"/>
                <a:gd name="T7" fmla="*/ 16 h 49"/>
                <a:gd name="T8" fmla="*/ 16 w 219"/>
                <a:gd name="T9" fmla="*/ 33 h 49"/>
                <a:gd name="T10" fmla="*/ 219 w 219"/>
                <a:gd name="T11" fmla="*/ 49 h 49"/>
                <a:gd name="T12" fmla="*/ 0 w 219"/>
                <a:gd name="T13" fmla="*/ 49 h 49"/>
                <a:gd name="T14" fmla="*/ 0 w 219"/>
                <a:gd name="T15" fmla="*/ 33 h 49"/>
                <a:gd name="T16" fmla="*/ 0 w 219"/>
                <a:gd name="T17" fmla="*/ 9 h 49"/>
                <a:gd name="T18" fmla="*/ 10 w 219"/>
                <a:gd name="T19" fmla="*/ 0 h 49"/>
                <a:gd name="T20" fmla="*/ 210 w 219"/>
                <a:gd name="T21" fmla="*/ 0 h 49"/>
                <a:gd name="T22" fmla="*/ 219 w 219"/>
                <a:gd name="T23" fmla="*/ 9 h 49"/>
                <a:gd name="T24" fmla="*/ 219 w 219"/>
                <a:gd name="T25" fmla="*/ 33 h 49"/>
                <a:gd name="T26" fmla="*/ 219 w 219"/>
                <a:gd name="T2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49">
                  <a:moveTo>
                    <a:pt x="16" y="33"/>
                  </a:moveTo>
                  <a:cubicBezTo>
                    <a:pt x="203" y="33"/>
                    <a:pt x="203" y="33"/>
                    <a:pt x="203" y="33"/>
                  </a:cubicBezTo>
                  <a:cubicBezTo>
                    <a:pt x="203" y="16"/>
                    <a:pt x="203" y="16"/>
                    <a:pt x="203" y="16"/>
                  </a:cubicBezTo>
                  <a:cubicBezTo>
                    <a:pt x="16" y="16"/>
                    <a:pt x="16" y="16"/>
                    <a:pt x="16" y="16"/>
                  </a:cubicBezTo>
                  <a:lnTo>
                    <a:pt x="16" y="33"/>
                  </a:lnTo>
                  <a:close/>
                  <a:moveTo>
                    <a:pt x="219" y="49"/>
                  </a:moveTo>
                  <a:cubicBezTo>
                    <a:pt x="0" y="49"/>
                    <a:pt x="0" y="49"/>
                    <a:pt x="0" y="49"/>
                  </a:cubicBezTo>
                  <a:cubicBezTo>
                    <a:pt x="0" y="33"/>
                    <a:pt x="0" y="33"/>
                    <a:pt x="0" y="33"/>
                  </a:cubicBezTo>
                  <a:cubicBezTo>
                    <a:pt x="0" y="9"/>
                    <a:pt x="0" y="9"/>
                    <a:pt x="0" y="9"/>
                  </a:cubicBezTo>
                  <a:cubicBezTo>
                    <a:pt x="0" y="4"/>
                    <a:pt x="5" y="0"/>
                    <a:pt x="10" y="0"/>
                  </a:cubicBezTo>
                  <a:cubicBezTo>
                    <a:pt x="210" y="0"/>
                    <a:pt x="210" y="0"/>
                    <a:pt x="210" y="0"/>
                  </a:cubicBezTo>
                  <a:cubicBezTo>
                    <a:pt x="215" y="0"/>
                    <a:pt x="219" y="4"/>
                    <a:pt x="219" y="9"/>
                  </a:cubicBezTo>
                  <a:cubicBezTo>
                    <a:pt x="219" y="33"/>
                    <a:pt x="219" y="33"/>
                    <a:pt x="219" y="33"/>
                  </a:cubicBezTo>
                  <a:lnTo>
                    <a:pt x="219"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65"/>
            <p:cNvSpPr>
              <a:spLocks/>
            </p:cNvSpPr>
            <p:nvPr/>
          </p:nvSpPr>
          <p:spPr bwMode="auto">
            <a:xfrm>
              <a:off x="5794910" y="1722956"/>
              <a:ext cx="116267" cy="309245"/>
            </a:xfrm>
            <a:custGeom>
              <a:avLst/>
              <a:gdLst>
                <a:gd name="T0" fmla="*/ 204 w 240"/>
                <a:gd name="T1" fmla="*/ 637 h 637"/>
                <a:gd name="T2" fmla="*/ 114 w 240"/>
                <a:gd name="T3" fmla="*/ 570 h 637"/>
                <a:gd name="T4" fmla="*/ 0 w 240"/>
                <a:gd name="T5" fmla="*/ 296 h 637"/>
                <a:gd name="T6" fmla="*/ 114 w 240"/>
                <a:gd name="T7" fmla="*/ 22 h 637"/>
                <a:gd name="T8" fmla="*/ 135 w 240"/>
                <a:gd name="T9" fmla="*/ 2 h 637"/>
                <a:gd name="T10" fmla="*/ 143 w 240"/>
                <a:gd name="T11" fmla="*/ 0 h 637"/>
                <a:gd name="T12" fmla="*/ 148 w 240"/>
                <a:gd name="T13" fmla="*/ 6 h 637"/>
                <a:gd name="T14" fmla="*/ 148 w 240"/>
                <a:gd name="T15" fmla="*/ 6 h 637"/>
                <a:gd name="T16" fmla="*/ 179 w 240"/>
                <a:gd name="T17" fmla="*/ 56 h 637"/>
                <a:gd name="T18" fmla="*/ 179 w 240"/>
                <a:gd name="T19" fmla="*/ 56 h 637"/>
                <a:gd name="T20" fmla="*/ 181 w 240"/>
                <a:gd name="T21" fmla="*/ 62 h 637"/>
                <a:gd name="T22" fmla="*/ 179 w 240"/>
                <a:gd name="T23" fmla="*/ 68 h 637"/>
                <a:gd name="T24" fmla="*/ 179 w 240"/>
                <a:gd name="T25" fmla="*/ 68 h 637"/>
                <a:gd name="T26" fmla="*/ 78 w 240"/>
                <a:gd name="T27" fmla="*/ 296 h 637"/>
                <a:gd name="T28" fmla="*/ 240 w 240"/>
                <a:gd name="T29" fmla="*/ 568 h 637"/>
                <a:gd name="T30" fmla="*/ 240 w 240"/>
                <a:gd name="T31" fmla="*/ 568 h 637"/>
                <a:gd name="T32" fmla="*/ 231 w 240"/>
                <a:gd name="T33" fmla="*/ 581 h 637"/>
                <a:gd name="T34" fmla="*/ 231 w 240"/>
                <a:gd name="T35" fmla="*/ 581 h 637"/>
                <a:gd name="T36" fmla="*/ 62 w 240"/>
                <a:gd name="T37" fmla="*/ 296 h 637"/>
                <a:gd name="T38" fmla="*/ 162 w 240"/>
                <a:gd name="T39" fmla="*/ 62 h 637"/>
                <a:gd name="T40" fmla="*/ 137 w 240"/>
                <a:gd name="T41" fmla="*/ 22 h 637"/>
                <a:gd name="T42" fmla="*/ 125 w 240"/>
                <a:gd name="T43" fmla="*/ 33 h 637"/>
                <a:gd name="T44" fmla="*/ 16 w 240"/>
                <a:gd name="T45" fmla="*/ 296 h 637"/>
                <a:gd name="T46" fmla="*/ 125 w 240"/>
                <a:gd name="T47" fmla="*/ 558 h 637"/>
                <a:gd name="T48" fmla="*/ 211 w 240"/>
                <a:gd name="T49" fmla="*/ 623 h 637"/>
                <a:gd name="T50" fmla="*/ 227 w 240"/>
                <a:gd name="T51" fmla="*/ 588 h 637"/>
                <a:gd name="T52" fmla="*/ 231 w 240"/>
                <a:gd name="T53" fmla="*/ 581 h 637"/>
                <a:gd name="T54" fmla="*/ 231 w 240"/>
                <a:gd name="T55" fmla="*/ 581 h 637"/>
                <a:gd name="T56" fmla="*/ 204 w 240"/>
                <a:gd name="T57" fmla="*/ 637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637">
                  <a:moveTo>
                    <a:pt x="204" y="637"/>
                  </a:moveTo>
                  <a:cubicBezTo>
                    <a:pt x="171" y="619"/>
                    <a:pt x="141" y="597"/>
                    <a:pt x="114" y="570"/>
                  </a:cubicBezTo>
                  <a:cubicBezTo>
                    <a:pt x="40" y="497"/>
                    <a:pt x="0" y="399"/>
                    <a:pt x="0" y="296"/>
                  </a:cubicBezTo>
                  <a:cubicBezTo>
                    <a:pt x="0" y="192"/>
                    <a:pt x="40" y="95"/>
                    <a:pt x="114" y="22"/>
                  </a:cubicBezTo>
                  <a:cubicBezTo>
                    <a:pt x="121" y="15"/>
                    <a:pt x="128" y="8"/>
                    <a:pt x="135" y="2"/>
                  </a:cubicBezTo>
                  <a:cubicBezTo>
                    <a:pt x="137" y="0"/>
                    <a:pt x="140" y="0"/>
                    <a:pt x="143" y="0"/>
                  </a:cubicBezTo>
                  <a:cubicBezTo>
                    <a:pt x="145" y="1"/>
                    <a:pt x="147" y="3"/>
                    <a:pt x="148" y="6"/>
                  </a:cubicBezTo>
                  <a:cubicBezTo>
                    <a:pt x="148" y="6"/>
                    <a:pt x="148" y="6"/>
                    <a:pt x="148" y="6"/>
                  </a:cubicBezTo>
                  <a:cubicBezTo>
                    <a:pt x="154" y="25"/>
                    <a:pt x="164" y="42"/>
                    <a:pt x="179" y="56"/>
                  </a:cubicBezTo>
                  <a:cubicBezTo>
                    <a:pt x="179" y="56"/>
                    <a:pt x="179" y="56"/>
                    <a:pt x="179" y="56"/>
                  </a:cubicBezTo>
                  <a:cubicBezTo>
                    <a:pt x="180" y="58"/>
                    <a:pt x="181" y="60"/>
                    <a:pt x="181" y="62"/>
                  </a:cubicBezTo>
                  <a:cubicBezTo>
                    <a:pt x="181" y="64"/>
                    <a:pt x="180" y="66"/>
                    <a:pt x="179" y="68"/>
                  </a:cubicBezTo>
                  <a:cubicBezTo>
                    <a:pt x="179" y="68"/>
                    <a:pt x="179" y="68"/>
                    <a:pt x="179" y="68"/>
                  </a:cubicBezTo>
                  <a:cubicBezTo>
                    <a:pt x="115" y="126"/>
                    <a:pt x="78" y="209"/>
                    <a:pt x="78" y="296"/>
                  </a:cubicBezTo>
                  <a:cubicBezTo>
                    <a:pt x="78" y="410"/>
                    <a:pt x="140" y="513"/>
                    <a:pt x="240" y="568"/>
                  </a:cubicBezTo>
                  <a:cubicBezTo>
                    <a:pt x="240" y="568"/>
                    <a:pt x="240" y="568"/>
                    <a:pt x="240" y="568"/>
                  </a:cubicBezTo>
                  <a:cubicBezTo>
                    <a:pt x="231" y="581"/>
                    <a:pt x="231" y="581"/>
                    <a:pt x="231" y="581"/>
                  </a:cubicBezTo>
                  <a:cubicBezTo>
                    <a:pt x="231" y="581"/>
                    <a:pt x="231" y="581"/>
                    <a:pt x="231" y="581"/>
                  </a:cubicBezTo>
                  <a:cubicBezTo>
                    <a:pt x="126" y="523"/>
                    <a:pt x="62" y="415"/>
                    <a:pt x="62" y="296"/>
                  </a:cubicBezTo>
                  <a:cubicBezTo>
                    <a:pt x="62" y="208"/>
                    <a:pt x="98" y="123"/>
                    <a:pt x="162" y="62"/>
                  </a:cubicBezTo>
                  <a:cubicBezTo>
                    <a:pt x="151" y="50"/>
                    <a:pt x="143" y="37"/>
                    <a:pt x="137" y="22"/>
                  </a:cubicBezTo>
                  <a:cubicBezTo>
                    <a:pt x="133" y="26"/>
                    <a:pt x="129" y="29"/>
                    <a:pt x="125" y="33"/>
                  </a:cubicBezTo>
                  <a:cubicBezTo>
                    <a:pt x="55" y="103"/>
                    <a:pt x="16" y="197"/>
                    <a:pt x="16" y="296"/>
                  </a:cubicBezTo>
                  <a:cubicBezTo>
                    <a:pt x="16" y="395"/>
                    <a:pt x="55" y="488"/>
                    <a:pt x="125" y="558"/>
                  </a:cubicBezTo>
                  <a:cubicBezTo>
                    <a:pt x="151" y="584"/>
                    <a:pt x="179" y="606"/>
                    <a:pt x="211" y="623"/>
                  </a:cubicBezTo>
                  <a:cubicBezTo>
                    <a:pt x="227" y="588"/>
                    <a:pt x="227" y="588"/>
                    <a:pt x="227" y="588"/>
                  </a:cubicBezTo>
                  <a:cubicBezTo>
                    <a:pt x="228" y="586"/>
                    <a:pt x="229" y="583"/>
                    <a:pt x="231" y="581"/>
                  </a:cubicBezTo>
                  <a:cubicBezTo>
                    <a:pt x="231" y="581"/>
                    <a:pt x="231" y="581"/>
                    <a:pt x="231" y="581"/>
                  </a:cubicBezTo>
                  <a:lnTo>
                    <a:pt x="204" y="6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9" name="Group 68"/>
          <p:cNvGrpSpPr/>
          <p:nvPr userDrawn="1"/>
        </p:nvGrpSpPr>
        <p:grpSpPr>
          <a:xfrm>
            <a:off x="5625573" y="3439997"/>
            <a:ext cx="710246" cy="710246"/>
            <a:chOff x="5625573" y="3439997"/>
            <a:chExt cx="710246" cy="710246"/>
          </a:xfrm>
        </p:grpSpPr>
        <p:sp>
          <p:nvSpPr>
            <p:cNvPr id="151" name="Oval 7"/>
            <p:cNvSpPr>
              <a:spLocks noChangeArrowheads="1"/>
            </p:cNvSpPr>
            <p:nvPr/>
          </p:nvSpPr>
          <p:spPr bwMode="auto">
            <a:xfrm>
              <a:off x="5625573" y="3439997"/>
              <a:ext cx="710246" cy="710246"/>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49"/>
            <p:cNvSpPr>
              <a:spLocks noEditPoints="1"/>
            </p:cNvSpPr>
            <p:nvPr/>
          </p:nvSpPr>
          <p:spPr bwMode="auto">
            <a:xfrm>
              <a:off x="5816485" y="3542211"/>
              <a:ext cx="202568" cy="501025"/>
            </a:xfrm>
            <a:custGeom>
              <a:avLst/>
              <a:gdLst>
                <a:gd name="T0" fmla="*/ 227 w 417"/>
                <a:gd name="T1" fmla="*/ 1033 h 1033"/>
                <a:gd name="T2" fmla="*/ 190 w 417"/>
                <a:gd name="T3" fmla="*/ 1033 h 1033"/>
                <a:gd name="T4" fmla="*/ 123 w 417"/>
                <a:gd name="T5" fmla="*/ 966 h 1033"/>
                <a:gd name="T6" fmla="*/ 138 w 417"/>
                <a:gd name="T7" fmla="*/ 332 h 1033"/>
                <a:gd name="T8" fmla="*/ 0 w 417"/>
                <a:gd name="T9" fmla="*/ 154 h 1033"/>
                <a:gd name="T10" fmla="*/ 102 w 417"/>
                <a:gd name="T11" fmla="*/ 3 h 1033"/>
                <a:gd name="T12" fmla="*/ 105 w 417"/>
                <a:gd name="T13" fmla="*/ 0 h 1033"/>
                <a:gd name="T14" fmla="*/ 130 w 417"/>
                <a:gd name="T15" fmla="*/ 0 h 1033"/>
                <a:gd name="T16" fmla="*/ 130 w 417"/>
                <a:gd name="T17" fmla="*/ 123 h 1033"/>
                <a:gd name="T18" fmla="*/ 169 w 417"/>
                <a:gd name="T19" fmla="*/ 183 h 1033"/>
                <a:gd name="T20" fmla="*/ 248 w 417"/>
                <a:gd name="T21" fmla="*/ 183 h 1033"/>
                <a:gd name="T22" fmla="*/ 288 w 417"/>
                <a:gd name="T23" fmla="*/ 123 h 1033"/>
                <a:gd name="T24" fmla="*/ 288 w 417"/>
                <a:gd name="T25" fmla="*/ 0 h 1033"/>
                <a:gd name="T26" fmla="*/ 312 w 417"/>
                <a:gd name="T27" fmla="*/ 0 h 1033"/>
                <a:gd name="T28" fmla="*/ 315 w 417"/>
                <a:gd name="T29" fmla="*/ 3 h 1033"/>
                <a:gd name="T30" fmla="*/ 417 w 417"/>
                <a:gd name="T31" fmla="*/ 154 h 1033"/>
                <a:gd name="T32" fmla="*/ 279 w 417"/>
                <a:gd name="T33" fmla="*/ 332 h 1033"/>
                <a:gd name="T34" fmla="*/ 294 w 417"/>
                <a:gd name="T35" fmla="*/ 966 h 1033"/>
                <a:gd name="T36" fmla="*/ 227 w 417"/>
                <a:gd name="T37" fmla="*/ 1033 h 1033"/>
                <a:gd name="T38" fmla="*/ 149 w 417"/>
                <a:gd name="T39" fmla="*/ 320 h 1033"/>
                <a:gd name="T40" fmla="*/ 149 w 417"/>
                <a:gd name="T41" fmla="*/ 320 h 1033"/>
                <a:gd name="T42" fmla="*/ 152 w 417"/>
                <a:gd name="T43" fmla="*/ 322 h 1033"/>
                <a:gd name="T44" fmla="*/ 153 w 417"/>
                <a:gd name="T45" fmla="*/ 429 h 1033"/>
                <a:gd name="T46" fmla="*/ 148 w 417"/>
                <a:gd name="T47" fmla="*/ 648 h 1033"/>
                <a:gd name="T48" fmla="*/ 139 w 417"/>
                <a:gd name="T49" fmla="*/ 966 h 1033"/>
                <a:gd name="T50" fmla="*/ 190 w 417"/>
                <a:gd name="T51" fmla="*/ 1017 h 1033"/>
                <a:gd name="T52" fmla="*/ 227 w 417"/>
                <a:gd name="T53" fmla="*/ 1017 h 1033"/>
                <a:gd name="T54" fmla="*/ 278 w 417"/>
                <a:gd name="T55" fmla="*/ 966 h 1033"/>
                <a:gd name="T56" fmla="*/ 270 w 417"/>
                <a:gd name="T57" fmla="*/ 648 h 1033"/>
                <a:gd name="T58" fmla="*/ 264 w 417"/>
                <a:gd name="T59" fmla="*/ 429 h 1033"/>
                <a:gd name="T60" fmla="*/ 266 w 417"/>
                <a:gd name="T61" fmla="*/ 322 h 1033"/>
                <a:gd name="T62" fmla="*/ 268 w 417"/>
                <a:gd name="T63" fmla="*/ 320 h 1033"/>
                <a:gd name="T64" fmla="*/ 401 w 417"/>
                <a:gd name="T65" fmla="*/ 154 h 1033"/>
                <a:gd name="T66" fmla="*/ 305 w 417"/>
                <a:gd name="T67" fmla="*/ 16 h 1033"/>
                <a:gd name="T68" fmla="*/ 304 w 417"/>
                <a:gd name="T69" fmla="*/ 16 h 1033"/>
                <a:gd name="T70" fmla="*/ 304 w 417"/>
                <a:gd name="T71" fmla="*/ 128 h 1033"/>
                <a:gd name="T72" fmla="*/ 256 w 417"/>
                <a:gd name="T73" fmla="*/ 199 h 1033"/>
                <a:gd name="T74" fmla="*/ 161 w 417"/>
                <a:gd name="T75" fmla="*/ 199 h 1033"/>
                <a:gd name="T76" fmla="*/ 114 w 417"/>
                <a:gd name="T77" fmla="*/ 128 h 1033"/>
                <a:gd name="T78" fmla="*/ 114 w 417"/>
                <a:gd name="T79" fmla="*/ 16 h 1033"/>
                <a:gd name="T80" fmla="*/ 112 w 417"/>
                <a:gd name="T81" fmla="*/ 16 h 1033"/>
                <a:gd name="T82" fmla="*/ 16 w 417"/>
                <a:gd name="T83" fmla="*/ 154 h 1033"/>
                <a:gd name="T84" fmla="*/ 149 w 417"/>
                <a:gd name="T85" fmla="*/ 320 h 1033"/>
                <a:gd name="T86" fmla="*/ 209 w 417"/>
                <a:gd name="T87" fmla="*/ 995 h 1033"/>
                <a:gd name="T88" fmla="*/ 179 w 417"/>
                <a:gd name="T89" fmla="*/ 966 h 1033"/>
                <a:gd name="T90" fmla="*/ 209 w 417"/>
                <a:gd name="T91" fmla="*/ 937 h 1033"/>
                <a:gd name="T92" fmla="*/ 238 w 417"/>
                <a:gd name="T93" fmla="*/ 966 h 1033"/>
                <a:gd name="T94" fmla="*/ 209 w 417"/>
                <a:gd name="T95" fmla="*/ 995 h 1033"/>
                <a:gd name="T96" fmla="*/ 209 w 417"/>
                <a:gd name="T97" fmla="*/ 953 h 1033"/>
                <a:gd name="T98" fmla="*/ 195 w 417"/>
                <a:gd name="T99" fmla="*/ 966 h 1033"/>
                <a:gd name="T100" fmla="*/ 209 w 417"/>
                <a:gd name="T101" fmla="*/ 979 h 1033"/>
                <a:gd name="T102" fmla="*/ 222 w 417"/>
                <a:gd name="T103" fmla="*/ 966 h 1033"/>
                <a:gd name="T104" fmla="*/ 209 w 417"/>
                <a:gd name="T105" fmla="*/ 953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7" h="1033">
                  <a:moveTo>
                    <a:pt x="227" y="1033"/>
                  </a:moveTo>
                  <a:cubicBezTo>
                    <a:pt x="190" y="1033"/>
                    <a:pt x="190" y="1033"/>
                    <a:pt x="190" y="1033"/>
                  </a:cubicBezTo>
                  <a:cubicBezTo>
                    <a:pt x="153" y="1033"/>
                    <a:pt x="123" y="1003"/>
                    <a:pt x="123" y="966"/>
                  </a:cubicBezTo>
                  <a:cubicBezTo>
                    <a:pt x="128" y="799"/>
                    <a:pt x="139" y="369"/>
                    <a:pt x="138" y="332"/>
                  </a:cubicBezTo>
                  <a:cubicBezTo>
                    <a:pt x="111" y="304"/>
                    <a:pt x="0" y="191"/>
                    <a:pt x="0" y="154"/>
                  </a:cubicBezTo>
                  <a:cubicBezTo>
                    <a:pt x="0" y="115"/>
                    <a:pt x="92" y="14"/>
                    <a:pt x="102" y="3"/>
                  </a:cubicBezTo>
                  <a:cubicBezTo>
                    <a:pt x="105" y="0"/>
                    <a:pt x="105" y="0"/>
                    <a:pt x="105" y="0"/>
                  </a:cubicBezTo>
                  <a:cubicBezTo>
                    <a:pt x="130" y="0"/>
                    <a:pt x="130" y="0"/>
                    <a:pt x="130" y="0"/>
                  </a:cubicBezTo>
                  <a:cubicBezTo>
                    <a:pt x="130" y="123"/>
                    <a:pt x="130" y="123"/>
                    <a:pt x="130" y="123"/>
                  </a:cubicBezTo>
                  <a:cubicBezTo>
                    <a:pt x="169" y="183"/>
                    <a:pt x="169" y="183"/>
                    <a:pt x="169" y="183"/>
                  </a:cubicBezTo>
                  <a:cubicBezTo>
                    <a:pt x="248" y="183"/>
                    <a:pt x="248" y="183"/>
                    <a:pt x="248" y="183"/>
                  </a:cubicBezTo>
                  <a:cubicBezTo>
                    <a:pt x="288" y="123"/>
                    <a:pt x="288" y="123"/>
                    <a:pt x="288" y="123"/>
                  </a:cubicBezTo>
                  <a:cubicBezTo>
                    <a:pt x="288" y="0"/>
                    <a:pt x="288" y="0"/>
                    <a:pt x="288" y="0"/>
                  </a:cubicBezTo>
                  <a:cubicBezTo>
                    <a:pt x="312" y="0"/>
                    <a:pt x="312" y="0"/>
                    <a:pt x="312" y="0"/>
                  </a:cubicBezTo>
                  <a:cubicBezTo>
                    <a:pt x="315" y="3"/>
                    <a:pt x="315" y="3"/>
                    <a:pt x="315" y="3"/>
                  </a:cubicBezTo>
                  <a:cubicBezTo>
                    <a:pt x="325" y="14"/>
                    <a:pt x="417" y="115"/>
                    <a:pt x="417" y="154"/>
                  </a:cubicBezTo>
                  <a:cubicBezTo>
                    <a:pt x="417" y="191"/>
                    <a:pt x="307" y="304"/>
                    <a:pt x="279" y="332"/>
                  </a:cubicBezTo>
                  <a:cubicBezTo>
                    <a:pt x="278" y="369"/>
                    <a:pt x="289" y="799"/>
                    <a:pt x="294" y="966"/>
                  </a:cubicBezTo>
                  <a:cubicBezTo>
                    <a:pt x="294" y="1003"/>
                    <a:pt x="264" y="1033"/>
                    <a:pt x="227" y="1033"/>
                  </a:cubicBezTo>
                  <a:close/>
                  <a:moveTo>
                    <a:pt x="149" y="320"/>
                  </a:moveTo>
                  <a:cubicBezTo>
                    <a:pt x="149" y="320"/>
                    <a:pt x="149" y="320"/>
                    <a:pt x="149" y="320"/>
                  </a:cubicBezTo>
                  <a:cubicBezTo>
                    <a:pt x="152" y="322"/>
                    <a:pt x="152" y="322"/>
                    <a:pt x="152" y="322"/>
                  </a:cubicBezTo>
                  <a:cubicBezTo>
                    <a:pt x="155" y="326"/>
                    <a:pt x="155" y="326"/>
                    <a:pt x="153" y="429"/>
                  </a:cubicBezTo>
                  <a:cubicBezTo>
                    <a:pt x="152" y="482"/>
                    <a:pt x="150" y="556"/>
                    <a:pt x="148" y="648"/>
                  </a:cubicBezTo>
                  <a:cubicBezTo>
                    <a:pt x="144" y="806"/>
                    <a:pt x="139" y="965"/>
                    <a:pt x="139" y="966"/>
                  </a:cubicBezTo>
                  <a:cubicBezTo>
                    <a:pt x="139" y="994"/>
                    <a:pt x="162" y="1017"/>
                    <a:pt x="190" y="1017"/>
                  </a:cubicBezTo>
                  <a:cubicBezTo>
                    <a:pt x="227" y="1017"/>
                    <a:pt x="227" y="1017"/>
                    <a:pt x="227" y="1017"/>
                  </a:cubicBezTo>
                  <a:cubicBezTo>
                    <a:pt x="255" y="1017"/>
                    <a:pt x="278" y="994"/>
                    <a:pt x="278" y="966"/>
                  </a:cubicBezTo>
                  <a:cubicBezTo>
                    <a:pt x="278" y="965"/>
                    <a:pt x="273" y="806"/>
                    <a:pt x="270" y="648"/>
                  </a:cubicBezTo>
                  <a:cubicBezTo>
                    <a:pt x="267" y="556"/>
                    <a:pt x="265" y="482"/>
                    <a:pt x="264" y="429"/>
                  </a:cubicBezTo>
                  <a:cubicBezTo>
                    <a:pt x="262" y="326"/>
                    <a:pt x="262" y="326"/>
                    <a:pt x="266" y="322"/>
                  </a:cubicBezTo>
                  <a:cubicBezTo>
                    <a:pt x="268" y="320"/>
                    <a:pt x="268" y="320"/>
                    <a:pt x="268" y="320"/>
                  </a:cubicBezTo>
                  <a:cubicBezTo>
                    <a:pt x="321" y="267"/>
                    <a:pt x="401" y="178"/>
                    <a:pt x="401" y="154"/>
                  </a:cubicBezTo>
                  <a:cubicBezTo>
                    <a:pt x="401" y="130"/>
                    <a:pt x="344" y="58"/>
                    <a:pt x="305" y="16"/>
                  </a:cubicBezTo>
                  <a:cubicBezTo>
                    <a:pt x="304" y="16"/>
                    <a:pt x="304" y="16"/>
                    <a:pt x="304" y="16"/>
                  </a:cubicBezTo>
                  <a:cubicBezTo>
                    <a:pt x="304" y="128"/>
                    <a:pt x="304" y="128"/>
                    <a:pt x="304" y="128"/>
                  </a:cubicBezTo>
                  <a:cubicBezTo>
                    <a:pt x="256" y="199"/>
                    <a:pt x="256" y="199"/>
                    <a:pt x="256" y="199"/>
                  </a:cubicBezTo>
                  <a:cubicBezTo>
                    <a:pt x="161" y="199"/>
                    <a:pt x="161" y="199"/>
                    <a:pt x="161" y="199"/>
                  </a:cubicBezTo>
                  <a:cubicBezTo>
                    <a:pt x="114" y="128"/>
                    <a:pt x="114" y="128"/>
                    <a:pt x="114" y="128"/>
                  </a:cubicBezTo>
                  <a:cubicBezTo>
                    <a:pt x="114" y="16"/>
                    <a:pt x="114" y="16"/>
                    <a:pt x="114" y="16"/>
                  </a:cubicBezTo>
                  <a:cubicBezTo>
                    <a:pt x="112" y="16"/>
                    <a:pt x="112" y="16"/>
                    <a:pt x="112" y="16"/>
                  </a:cubicBezTo>
                  <a:cubicBezTo>
                    <a:pt x="74" y="58"/>
                    <a:pt x="16" y="130"/>
                    <a:pt x="16" y="154"/>
                  </a:cubicBezTo>
                  <a:cubicBezTo>
                    <a:pt x="16" y="178"/>
                    <a:pt x="97" y="267"/>
                    <a:pt x="149" y="320"/>
                  </a:cubicBezTo>
                  <a:close/>
                  <a:moveTo>
                    <a:pt x="209" y="995"/>
                  </a:moveTo>
                  <a:cubicBezTo>
                    <a:pt x="193" y="995"/>
                    <a:pt x="179" y="982"/>
                    <a:pt x="179" y="966"/>
                  </a:cubicBezTo>
                  <a:cubicBezTo>
                    <a:pt x="179" y="950"/>
                    <a:pt x="193" y="937"/>
                    <a:pt x="209" y="937"/>
                  </a:cubicBezTo>
                  <a:cubicBezTo>
                    <a:pt x="225" y="937"/>
                    <a:pt x="238" y="950"/>
                    <a:pt x="238" y="966"/>
                  </a:cubicBezTo>
                  <a:cubicBezTo>
                    <a:pt x="238" y="982"/>
                    <a:pt x="225" y="995"/>
                    <a:pt x="209" y="995"/>
                  </a:cubicBezTo>
                  <a:close/>
                  <a:moveTo>
                    <a:pt x="209" y="953"/>
                  </a:moveTo>
                  <a:cubicBezTo>
                    <a:pt x="201" y="953"/>
                    <a:pt x="195" y="959"/>
                    <a:pt x="195" y="966"/>
                  </a:cubicBezTo>
                  <a:cubicBezTo>
                    <a:pt x="195" y="973"/>
                    <a:pt x="201" y="979"/>
                    <a:pt x="209" y="979"/>
                  </a:cubicBezTo>
                  <a:cubicBezTo>
                    <a:pt x="216" y="979"/>
                    <a:pt x="222" y="973"/>
                    <a:pt x="222" y="966"/>
                  </a:cubicBezTo>
                  <a:cubicBezTo>
                    <a:pt x="222" y="959"/>
                    <a:pt x="216" y="953"/>
                    <a:pt x="209" y="9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50"/>
            <p:cNvSpPr>
              <a:spLocks noEditPoints="1"/>
            </p:cNvSpPr>
            <p:nvPr/>
          </p:nvSpPr>
          <p:spPr bwMode="auto">
            <a:xfrm>
              <a:off x="6044223" y="3564984"/>
              <a:ext cx="91095" cy="478251"/>
            </a:xfrm>
            <a:custGeom>
              <a:avLst/>
              <a:gdLst>
                <a:gd name="T0" fmla="*/ 120 w 187"/>
                <a:gd name="T1" fmla="*/ 987 h 987"/>
                <a:gd name="T2" fmla="*/ 66 w 187"/>
                <a:gd name="T3" fmla="*/ 987 h 987"/>
                <a:gd name="T4" fmla="*/ 0 w 187"/>
                <a:gd name="T5" fmla="*/ 920 h 987"/>
                <a:gd name="T6" fmla="*/ 0 w 187"/>
                <a:gd name="T7" fmla="*/ 920 h 987"/>
                <a:gd name="T8" fmla="*/ 15 w 187"/>
                <a:gd name="T9" fmla="*/ 630 h 987"/>
                <a:gd name="T10" fmla="*/ 53 w 187"/>
                <a:gd name="T11" fmla="*/ 570 h 987"/>
                <a:gd name="T12" fmla="*/ 64 w 187"/>
                <a:gd name="T13" fmla="*/ 172 h 987"/>
                <a:gd name="T14" fmla="*/ 47 w 187"/>
                <a:gd name="T15" fmla="*/ 172 h 987"/>
                <a:gd name="T16" fmla="*/ 71 w 187"/>
                <a:gd name="T17" fmla="*/ 0 h 987"/>
                <a:gd name="T18" fmla="*/ 116 w 187"/>
                <a:gd name="T19" fmla="*/ 0 h 987"/>
                <a:gd name="T20" fmla="*/ 140 w 187"/>
                <a:gd name="T21" fmla="*/ 172 h 987"/>
                <a:gd name="T22" fmla="*/ 122 w 187"/>
                <a:gd name="T23" fmla="*/ 172 h 987"/>
                <a:gd name="T24" fmla="*/ 134 w 187"/>
                <a:gd name="T25" fmla="*/ 570 h 987"/>
                <a:gd name="T26" fmla="*/ 171 w 187"/>
                <a:gd name="T27" fmla="*/ 630 h 987"/>
                <a:gd name="T28" fmla="*/ 187 w 187"/>
                <a:gd name="T29" fmla="*/ 920 h 987"/>
                <a:gd name="T30" fmla="*/ 120 w 187"/>
                <a:gd name="T31" fmla="*/ 987 h 987"/>
                <a:gd name="T32" fmla="*/ 16 w 187"/>
                <a:gd name="T33" fmla="*/ 920 h 987"/>
                <a:gd name="T34" fmla="*/ 66 w 187"/>
                <a:gd name="T35" fmla="*/ 971 h 987"/>
                <a:gd name="T36" fmla="*/ 120 w 187"/>
                <a:gd name="T37" fmla="*/ 971 h 987"/>
                <a:gd name="T38" fmla="*/ 171 w 187"/>
                <a:gd name="T39" fmla="*/ 920 h 987"/>
                <a:gd name="T40" fmla="*/ 155 w 187"/>
                <a:gd name="T41" fmla="*/ 630 h 987"/>
                <a:gd name="T42" fmla="*/ 123 w 187"/>
                <a:gd name="T43" fmla="*/ 583 h 987"/>
                <a:gd name="T44" fmla="*/ 118 w 187"/>
                <a:gd name="T45" fmla="*/ 581 h 987"/>
                <a:gd name="T46" fmla="*/ 105 w 187"/>
                <a:gd name="T47" fmla="*/ 156 h 987"/>
                <a:gd name="T48" fmla="*/ 121 w 187"/>
                <a:gd name="T49" fmla="*/ 156 h 987"/>
                <a:gd name="T50" fmla="*/ 102 w 187"/>
                <a:gd name="T51" fmla="*/ 16 h 987"/>
                <a:gd name="T52" fmla="*/ 85 w 187"/>
                <a:gd name="T53" fmla="*/ 16 h 987"/>
                <a:gd name="T54" fmla="*/ 65 w 187"/>
                <a:gd name="T55" fmla="*/ 156 h 987"/>
                <a:gd name="T56" fmla="*/ 81 w 187"/>
                <a:gd name="T57" fmla="*/ 156 h 987"/>
                <a:gd name="T58" fmla="*/ 68 w 187"/>
                <a:gd name="T59" fmla="*/ 581 h 987"/>
                <a:gd name="T60" fmla="*/ 63 w 187"/>
                <a:gd name="T61" fmla="*/ 583 h 987"/>
                <a:gd name="T62" fmla="*/ 31 w 187"/>
                <a:gd name="T63" fmla="*/ 630 h 987"/>
                <a:gd name="T64" fmla="*/ 31 w 187"/>
                <a:gd name="T65" fmla="*/ 630 h 987"/>
                <a:gd name="T66" fmla="*/ 16 w 187"/>
                <a:gd name="T67" fmla="*/ 920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7" h="987">
                  <a:moveTo>
                    <a:pt x="120" y="987"/>
                  </a:moveTo>
                  <a:cubicBezTo>
                    <a:pt x="66" y="987"/>
                    <a:pt x="66" y="987"/>
                    <a:pt x="66" y="987"/>
                  </a:cubicBezTo>
                  <a:cubicBezTo>
                    <a:pt x="30" y="987"/>
                    <a:pt x="0" y="957"/>
                    <a:pt x="0" y="920"/>
                  </a:cubicBezTo>
                  <a:cubicBezTo>
                    <a:pt x="0" y="920"/>
                    <a:pt x="0" y="920"/>
                    <a:pt x="0" y="920"/>
                  </a:cubicBezTo>
                  <a:cubicBezTo>
                    <a:pt x="15" y="630"/>
                    <a:pt x="15" y="630"/>
                    <a:pt x="15" y="630"/>
                  </a:cubicBezTo>
                  <a:cubicBezTo>
                    <a:pt x="15" y="604"/>
                    <a:pt x="30" y="581"/>
                    <a:pt x="53" y="570"/>
                  </a:cubicBezTo>
                  <a:cubicBezTo>
                    <a:pt x="64" y="172"/>
                    <a:pt x="64" y="172"/>
                    <a:pt x="64" y="172"/>
                  </a:cubicBezTo>
                  <a:cubicBezTo>
                    <a:pt x="47" y="172"/>
                    <a:pt x="47" y="172"/>
                    <a:pt x="47" y="172"/>
                  </a:cubicBezTo>
                  <a:cubicBezTo>
                    <a:pt x="71" y="0"/>
                    <a:pt x="71" y="0"/>
                    <a:pt x="71" y="0"/>
                  </a:cubicBezTo>
                  <a:cubicBezTo>
                    <a:pt x="116" y="0"/>
                    <a:pt x="116" y="0"/>
                    <a:pt x="116" y="0"/>
                  </a:cubicBezTo>
                  <a:cubicBezTo>
                    <a:pt x="140" y="172"/>
                    <a:pt x="140" y="172"/>
                    <a:pt x="140" y="172"/>
                  </a:cubicBezTo>
                  <a:cubicBezTo>
                    <a:pt x="122" y="172"/>
                    <a:pt x="122" y="172"/>
                    <a:pt x="122" y="172"/>
                  </a:cubicBezTo>
                  <a:cubicBezTo>
                    <a:pt x="134" y="570"/>
                    <a:pt x="134" y="570"/>
                    <a:pt x="134" y="570"/>
                  </a:cubicBezTo>
                  <a:cubicBezTo>
                    <a:pt x="157" y="581"/>
                    <a:pt x="171" y="604"/>
                    <a:pt x="171" y="630"/>
                  </a:cubicBezTo>
                  <a:cubicBezTo>
                    <a:pt x="187" y="920"/>
                    <a:pt x="187" y="920"/>
                    <a:pt x="187" y="920"/>
                  </a:cubicBezTo>
                  <a:cubicBezTo>
                    <a:pt x="187" y="957"/>
                    <a:pt x="157" y="987"/>
                    <a:pt x="120" y="987"/>
                  </a:cubicBezTo>
                  <a:close/>
                  <a:moveTo>
                    <a:pt x="16" y="920"/>
                  </a:moveTo>
                  <a:cubicBezTo>
                    <a:pt x="16" y="948"/>
                    <a:pt x="38" y="971"/>
                    <a:pt x="66" y="971"/>
                  </a:cubicBezTo>
                  <a:cubicBezTo>
                    <a:pt x="120" y="971"/>
                    <a:pt x="120" y="971"/>
                    <a:pt x="120" y="971"/>
                  </a:cubicBezTo>
                  <a:cubicBezTo>
                    <a:pt x="148" y="971"/>
                    <a:pt x="171" y="948"/>
                    <a:pt x="171" y="920"/>
                  </a:cubicBezTo>
                  <a:cubicBezTo>
                    <a:pt x="155" y="630"/>
                    <a:pt x="155" y="630"/>
                    <a:pt x="155" y="630"/>
                  </a:cubicBezTo>
                  <a:cubicBezTo>
                    <a:pt x="155" y="609"/>
                    <a:pt x="143" y="590"/>
                    <a:pt x="123" y="583"/>
                  </a:cubicBezTo>
                  <a:cubicBezTo>
                    <a:pt x="118" y="581"/>
                    <a:pt x="118" y="581"/>
                    <a:pt x="118" y="581"/>
                  </a:cubicBezTo>
                  <a:cubicBezTo>
                    <a:pt x="105" y="156"/>
                    <a:pt x="105" y="156"/>
                    <a:pt x="105" y="156"/>
                  </a:cubicBezTo>
                  <a:cubicBezTo>
                    <a:pt x="121" y="156"/>
                    <a:pt x="121" y="156"/>
                    <a:pt x="121" y="156"/>
                  </a:cubicBezTo>
                  <a:cubicBezTo>
                    <a:pt x="102" y="16"/>
                    <a:pt x="102" y="16"/>
                    <a:pt x="102" y="16"/>
                  </a:cubicBezTo>
                  <a:cubicBezTo>
                    <a:pt x="85" y="16"/>
                    <a:pt x="85" y="16"/>
                    <a:pt x="85" y="16"/>
                  </a:cubicBezTo>
                  <a:cubicBezTo>
                    <a:pt x="65" y="156"/>
                    <a:pt x="65" y="156"/>
                    <a:pt x="65" y="156"/>
                  </a:cubicBezTo>
                  <a:cubicBezTo>
                    <a:pt x="81" y="156"/>
                    <a:pt x="81" y="156"/>
                    <a:pt x="81" y="156"/>
                  </a:cubicBezTo>
                  <a:cubicBezTo>
                    <a:pt x="68" y="581"/>
                    <a:pt x="68" y="581"/>
                    <a:pt x="68" y="581"/>
                  </a:cubicBezTo>
                  <a:cubicBezTo>
                    <a:pt x="63" y="583"/>
                    <a:pt x="63" y="583"/>
                    <a:pt x="63" y="583"/>
                  </a:cubicBezTo>
                  <a:cubicBezTo>
                    <a:pt x="44" y="590"/>
                    <a:pt x="31" y="609"/>
                    <a:pt x="31" y="630"/>
                  </a:cubicBezTo>
                  <a:cubicBezTo>
                    <a:pt x="31" y="630"/>
                    <a:pt x="31" y="630"/>
                    <a:pt x="31" y="630"/>
                  </a:cubicBezTo>
                  <a:lnTo>
                    <a:pt x="16" y="9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51"/>
            <p:cNvSpPr>
              <a:spLocks noEditPoints="1"/>
            </p:cNvSpPr>
            <p:nvPr/>
          </p:nvSpPr>
          <p:spPr bwMode="auto">
            <a:xfrm>
              <a:off x="6075388" y="3996489"/>
              <a:ext cx="28767" cy="28767"/>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29 w 58"/>
                <a:gd name="T11" fmla="*/ 16 h 58"/>
                <a:gd name="T12" fmla="*/ 16 w 58"/>
                <a:gd name="T13" fmla="*/ 29 h 58"/>
                <a:gd name="T14" fmla="*/ 29 w 58"/>
                <a:gd name="T15" fmla="*/ 42 h 58"/>
                <a:gd name="T16" fmla="*/ 42 w 58"/>
                <a:gd name="T17" fmla="*/ 29 h 58"/>
                <a:gd name="T18" fmla="*/ 29 w 58"/>
                <a:gd name="T19" fmla="*/ 1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29" y="16"/>
                  </a:moveTo>
                  <a:cubicBezTo>
                    <a:pt x="22" y="16"/>
                    <a:pt x="16" y="22"/>
                    <a:pt x="16" y="29"/>
                  </a:cubicBezTo>
                  <a:cubicBezTo>
                    <a:pt x="16" y="36"/>
                    <a:pt x="22" y="42"/>
                    <a:pt x="29" y="42"/>
                  </a:cubicBezTo>
                  <a:cubicBezTo>
                    <a:pt x="36" y="42"/>
                    <a:pt x="42" y="36"/>
                    <a:pt x="42" y="29"/>
                  </a:cubicBezTo>
                  <a:cubicBezTo>
                    <a:pt x="42" y="22"/>
                    <a:pt x="36" y="16"/>
                    <a:pt x="29"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0" name="Group 69"/>
          <p:cNvGrpSpPr/>
          <p:nvPr userDrawn="1"/>
        </p:nvGrpSpPr>
        <p:grpSpPr>
          <a:xfrm>
            <a:off x="5986499" y="2462575"/>
            <a:ext cx="710246" cy="710246"/>
            <a:chOff x="5986499" y="2462575"/>
            <a:chExt cx="710246" cy="710246"/>
          </a:xfrm>
        </p:grpSpPr>
        <p:sp>
          <p:nvSpPr>
            <p:cNvPr id="94" name="Freeform 37"/>
            <p:cNvSpPr>
              <a:spLocks/>
            </p:cNvSpPr>
            <p:nvPr/>
          </p:nvSpPr>
          <p:spPr bwMode="auto">
            <a:xfrm>
              <a:off x="5986499" y="2462575"/>
              <a:ext cx="710246" cy="710246"/>
            </a:xfrm>
            <a:custGeom>
              <a:avLst/>
              <a:gdLst>
                <a:gd name="T0" fmla="*/ 1600 w 1600"/>
                <a:gd name="T1" fmla="*/ 800 h 1600"/>
                <a:gd name="T2" fmla="*/ 800 w 1600"/>
                <a:gd name="T3" fmla="*/ 1600 h 1600"/>
                <a:gd name="T4" fmla="*/ 800 w 1600"/>
                <a:gd name="T5" fmla="*/ 1600 h 1600"/>
                <a:gd name="T6" fmla="*/ 0 w 1600"/>
                <a:gd name="T7" fmla="*/ 800 h 1600"/>
                <a:gd name="T8" fmla="*/ 0 w 1600"/>
                <a:gd name="T9" fmla="*/ 800 h 1600"/>
                <a:gd name="T10" fmla="*/ 800 w 1600"/>
                <a:gd name="T11" fmla="*/ 0 h 1600"/>
                <a:gd name="T12" fmla="*/ 800 w 1600"/>
                <a:gd name="T13" fmla="*/ 0 h 1600"/>
                <a:gd name="T14" fmla="*/ 1600 w 1600"/>
                <a:gd name="T15" fmla="*/ 800 h 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0" h="1600">
                  <a:moveTo>
                    <a:pt x="1600" y="800"/>
                  </a:moveTo>
                  <a:cubicBezTo>
                    <a:pt x="1600" y="1240"/>
                    <a:pt x="1240" y="1600"/>
                    <a:pt x="800" y="1600"/>
                  </a:cubicBezTo>
                  <a:cubicBezTo>
                    <a:pt x="800" y="1600"/>
                    <a:pt x="800" y="1600"/>
                    <a:pt x="800" y="1600"/>
                  </a:cubicBezTo>
                  <a:cubicBezTo>
                    <a:pt x="360" y="1600"/>
                    <a:pt x="0" y="1240"/>
                    <a:pt x="0" y="800"/>
                  </a:cubicBezTo>
                  <a:cubicBezTo>
                    <a:pt x="0" y="800"/>
                    <a:pt x="0" y="800"/>
                    <a:pt x="0" y="800"/>
                  </a:cubicBezTo>
                  <a:cubicBezTo>
                    <a:pt x="0" y="360"/>
                    <a:pt x="360" y="0"/>
                    <a:pt x="800" y="0"/>
                  </a:cubicBezTo>
                  <a:cubicBezTo>
                    <a:pt x="800" y="0"/>
                    <a:pt x="800" y="0"/>
                    <a:pt x="800" y="0"/>
                  </a:cubicBezTo>
                  <a:cubicBezTo>
                    <a:pt x="1240" y="0"/>
                    <a:pt x="1600" y="360"/>
                    <a:pt x="1600" y="80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63"/>
            <p:cNvSpPr>
              <a:spLocks noEditPoints="1"/>
            </p:cNvSpPr>
            <p:nvPr/>
          </p:nvSpPr>
          <p:spPr bwMode="auto">
            <a:xfrm>
              <a:off x="6081521" y="2611535"/>
              <a:ext cx="379964" cy="363183"/>
            </a:xfrm>
            <a:custGeom>
              <a:avLst/>
              <a:gdLst>
                <a:gd name="T0" fmla="*/ 255 w 781"/>
                <a:gd name="T1" fmla="*/ 746 h 748"/>
                <a:gd name="T2" fmla="*/ 132 w 781"/>
                <a:gd name="T3" fmla="*/ 670 h 748"/>
                <a:gd name="T4" fmla="*/ 101 w 781"/>
                <a:gd name="T5" fmla="*/ 493 h 748"/>
                <a:gd name="T6" fmla="*/ 0 w 781"/>
                <a:gd name="T7" fmla="*/ 443 h 748"/>
                <a:gd name="T8" fmla="*/ 5 w 781"/>
                <a:gd name="T9" fmla="*/ 298 h 748"/>
                <a:gd name="T10" fmla="*/ 143 w 781"/>
                <a:gd name="T11" fmla="*/ 183 h 748"/>
                <a:gd name="T12" fmla="*/ 136 w 781"/>
                <a:gd name="T13" fmla="*/ 70 h 748"/>
                <a:gd name="T14" fmla="*/ 264 w 781"/>
                <a:gd name="T15" fmla="*/ 2 h 748"/>
                <a:gd name="T16" fmla="*/ 432 w 781"/>
                <a:gd name="T17" fmla="*/ 64 h 748"/>
                <a:gd name="T18" fmla="*/ 526 w 781"/>
                <a:gd name="T19" fmla="*/ 1 h 748"/>
                <a:gd name="T20" fmla="*/ 649 w 781"/>
                <a:gd name="T21" fmla="*/ 78 h 748"/>
                <a:gd name="T22" fmla="*/ 680 w 781"/>
                <a:gd name="T23" fmla="*/ 255 h 748"/>
                <a:gd name="T24" fmla="*/ 781 w 781"/>
                <a:gd name="T25" fmla="*/ 305 h 748"/>
                <a:gd name="T26" fmla="*/ 776 w 781"/>
                <a:gd name="T27" fmla="*/ 450 h 748"/>
                <a:gd name="T28" fmla="*/ 638 w 781"/>
                <a:gd name="T29" fmla="*/ 565 h 748"/>
                <a:gd name="T30" fmla="*/ 646 w 781"/>
                <a:gd name="T31" fmla="*/ 677 h 748"/>
                <a:gd name="T32" fmla="*/ 518 w 781"/>
                <a:gd name="T33" fmla="*/ 746 h 748"/>
                <a:gd name="T34" fmla="*/ 349 w 781"/>
                <a:gd name="T35" fmla="*/ 684 h 748"/>
                <a:gd name="T36" fmla="*/ 259 w 781"/>
                <a:gd name="T37" fmla="*/ 748 h 748"/>
                <a:gd name="T38" fmla="*/ 259 w 781"/>
                <a:gd name="T39" fmla="*/ 730 h 748"/>
                <a:gd name="T40" fmla="*/ 346 w 781"/>
                <a:gd name="T41" fmla="*/ 668 h 748"/>
                <a:gd name="T42" fmla="*/ 435 w 781"/>
                <a:gd name="T43" fmla="*/ 668 h 748"/>
                <a:gd name="T44" fmla="*/ 523 w 781"/>
                <a:gd name="T45" fmla="*/ 730 h 748"/>
                <a:gd name="T46" fmla="*/ 622 w 781"/>
                <a:gd name="T47" fmla="*/ 564 h 748"/>
                <a:gd name="T48" fmla="*/ 668 w 781"/>
                <a:gd name="T49" fmla="*/ 482 h 748"/>
                <a:gd name="T50" fmla="*/ 765 w 781"/>
                <a:gd name="T51" fmla="*/ 437 h 748"/>
                <a:gd name="T52" fmla="*/ 671 w 781"/>
                <a:gd name="T53" fmla="*/ 268 h 748"/>
                <a:gd name="T54" fmla="*/ 623 w 781"/>
                <a:gd name="T55" fmla="*/ 188 h 748"/>
                <a:gd name="T56" fmla="*/ 633 w 781"/>
                <a:gd name="T57" fmla="*/ 81 h 748"/>
                <a:gd name="T58" fmla="*/ 440 w 781"/>
                <a:gd name="T59" fmla="*/ 78 h 748"/>
                <a:gd name="T60" fmla="*/ 346 w 781"/>
                <a:gd name="T61" fmla="*/ 80 h 748"/>
                <a:gd name="T62" fmla="*/ 341 w 781"/>
                <a:gd name="T63" fmla="*/ 78 h 748"/>
                <a:gd name="T64" fmla="*/ 148 w 781"/>
                <a:gd name="T65" fmla="*/ 82 h 748"/>
                <a:gd name="T66" fmla="*/ 158 w 781"/>
                <a:gd name="T67" fmla="*/ 189 h 748"/>
                <a:gd name="T68" fmla="*/ 110 w 781"/>
                <a:gd name="T69" fmla="*/ 269 h 748"/>
                <a:gd name="T70" fmla="*/ 16 w 781"/>
                <a:gd name="T71" fmla="*/ 438 h 748"/>
                <a:gd name="T72" fmla="*/ 114 w 781"/>
                <a:gd name="T73" fmla="*/ 482 h 748"/>
                <a:gd name="T74" fmla="*/ 160 w 781"/>
                <a:gd name="T75" fmla="*/ 564 h 748"/>
                <a:gd name="T76" fmla="*/ 391 w 781"/>
                <a:gd name="T77" fmla="*/ 547 h 748"/>
                <a:gd name="T78" fmla="*/ 217 w 781"/>
                <a:gd name="T79" fmla="*/ 374 h 748"/>
                <a:gd name="T80" fmla="*/ 391 w 781"/>
                <a:gd name="T81" fmla="*/ 201 h 748"/>
                <a:gd name="T82" fmla="*/ 391 w 781"/>
                <a:gd name="T83" fmla="*/ 547 h 748"/>
                <a:gd name="T84" fmla="*/ 279 w 781"/>
                <a:gd name="T85" fmla="*/ 263 h 748"/>
                <a:gd name="T86" fmla="*/ 279 w 781"/>
                <a:gd name="T87" fmla="*/ 485 h 748"/>
                <a:gd name="T88" fmla="*/ 548 w 781"/>
                <a:gd name="T89" fmla="*/ 37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1" h="748">
                  <a:moveTo>
                    <a:pt x="259" y="748"/>
                  </a:moveTo>
                  <a:cubicBezTo>
                    <a:pt x="258" y="748"/>
                    <a:pt x="257" y="747"/>
                    <a:pt x="255" y="746"/>
                  </a:cubicBezTo>
                  <a:cubicBezTo>
                    <a:pt x="136" y="678"/>
                    <a:pt x="136" y="678"/>
                    <a:pt x="136" y="678"/>
                  </a:cubicBezTo>
                  <a:cubicBezTo>
                    <a:pt x="133" y="676"/>
                    <a:pt x="132" y="673"/>
                    <a:pt x="132" y="670"/>
                  </a:cubicBezTo>
                  <a:cubicBezTo>
                    <a:pt x="143" y="565"/>
                    <a:pt x="143" y="565"/>
                    <a:pt x="143" y="565"/>
                  </a:cubicBezTo>
                  <a:cubicBezTo>
                    <a:pt x="101" y="493"/>
                    <a:pt x="101" y="493"/>
                    <a:pt x="101" y="493"/>
                  </a:cubicBezTo>
                  <a:cubicBezTo>
                    <a:pt x="5" y="450"/>
                    <a:pt x="5" y="450"/>
                    <a:pt x="5" y="450"/>
                  </a:cubicBezTo>
                  <a:cubicBezTo>
                    <a:pt x="2" y="449"/>
                    <a:pt x="0" y="446"/>
                    <a:pt x="0" y="443"/>
                  </a:cubicBezTo>
                  <a:cubicBezTo>
                    <a:pt x="0" y="305"/>
                    <a:pt x="0" y="305"/>
                    <a:pt x="0" y="305"/>
                  </a:cubicBezTo>
                  <a:cubicBezTo>
                    <a:pt x="0" y="302"/>
                    <a:pt x="2" y="299"/>
                    <a:pt x="5" y="298"/>
                  </a:cubicBezTo>
                  <a:cubicBezTo>
                    <a:pt x="101" y="255"/>
                    <a:pt x="101" y="255"/>
                    <a:pt x="101" y="255"/>
                  </a:cubicBezTo>
                  <a:cubicBezTo>
                    <a:pt x="143" y="183"/>
                    <a:pt x="143" y="183"/>
                    <a:pt x="143" y="183"/>
                  </a:cubicBezTo>
                  <a:cubicBezTo>
                    <a:pt x="132" y="78"/>
                    <a:pt x="132" y="78"/>
                    <a:pt x="132" y="78"/>
                  </a:cubicBezTo>
                  <a:cubicBezTo>
                    <a:pt x="131" y="75"/>
                    <a:pt x="133" y="72"/>
                    <a:pt x="136" y="70"/>
                  </a:cubicBezTo>
                  <a:cubicBezTo>
                    <a:pt x="255" y="1"/>
                    <a:pt x="255" y="1"/>
                    <a:pt x="255" y="1"/>
                  </a:cubicBezTo>
                  <a:cubicBezTo>
                    <a:pt x="258" y="0"/>
                    <a:pt x="261" y="0"/>
                    <a:pt x="264" y="2"/>
                  </a:cubicBezTo>
                  <a:cubicBezTo>
                    <a:pt x="349" y="64"/>
                    <a:pt x="349" y="64"/>
                    <a:pt x="349" y="64"/>
                  </a:cubicBezTo>
                  <a:cubicBezTo>
                    <a:pt x="432" y="64"/>
                    <a:pt x="432" y="64"/>
                    <a:pt x="432" y="64"/>
                  </a:cubicBezTo>
                  <a:cubicBezTo>
                    <a:pt x="517" y="2"/>
                    <a:pt x="517" y="2"/>
                    <a:pt x="517" y="2"/>
                  </a:cubicBezTo>
                  <a:cubicBezTo>
                    <a:pt x="520" y="0"/>
                    <a:pt x="523" y="0"/>
                    <a:pt x="526" y="1"/>
                  </a:cubicBezTo>
                  <a:cubicBezTo>
                    <a:pt x="645" y="70"/>
                    <a:pt x="645" y="70"/>
                    <a:pt x="645" y="70"/>
                  </a:cubicBezTo>
                  <a:cubicBezTo>
                    <a:pt x="648" y="72"/>
                    <a:pt x="650" y="75"/>
                    <a:pt x="649" y="78"/>
                  </a:cubicBezTo>
                  <a:cubicBezTo>
                    <a:pt x="638" y="182"/>
                    <a:pt x="638" y="182"/>
                    <a:pt x="638" y="182"/>
                  </a:cubicBezTo>
                  <a:cubicBezTo>
                    <a:pt x="680" y="255"/>
                    <a:pt x="680" y="255"/>
                    <a:pt x="680" y="255"/>
                  </a:cubicBezTo>
                  <a:cubicBezTo>
                    <a:pt x="776" y="297"/>
                    <a:pt x="776" y="297"/>
                    <a:pt x="776" y="297"/>
                  </a:cubicBezTo>
                  <a:cubicBezTo>
                    <a:pt x="779" y="299"/>
                    <a:pt x="781" y="301"/>
                    <a:pt x="781" y="305"/>
                  </a:cubicBezTo>
                  <a:cubicBezTo>
                    <a:pt x="781" y="442"/>
                    <a:pt x="781" y="442"/>
                    <a:pt x="781" y="442"/>
                  </a:cubicBezTo>
                  <a:cubicBezTo>
                    <a:pt x="781" y="446"/>
                    <a:pt x="779" y="448"/>
                    <a:pt x="776" y="450"/>
                  </a:cubicBezTo>
                  <a:cubicBezTo>
                    <a:pt x="680" y="492"/>
                    <a:pt x="680" y="492"/>
                    <a:pt x="680" y="492"/>
                  </a:cubicBezTo>
                  <a:cubicBezTo>
                    <a:pt x="638" y="565"/>
                    <a:pt x="638" y="565"/>
                    <a:pt x="638" y="565"/>
                  </a:cubicBezTo>
                  <a:cubicBezTo>
                    <a:pt x="650" y="669"/>
                    <a:pt x="650" y="669"/>
                    <a:pt x="650" y="669"/>
                  </a:cubicBezTo>
                  <a:cubicBezTo>
                    <a:pt x="650" y="673"/>
                    <a:pt x="649" y="676"/>
                    <a:pt x="646" y="677"/>
                  </a:cubicBezTo>
                  <a:cubicBezTo>
                    <a:pt x="526" y="746"/>
                    <a:pt x="526" y="746"/>
                    <a:pt x="526" y="746"/>
                  </a:cubicBezTo>
                  <a:cubicBezTo>
                    <a:pt x="524" y="748"/>
                    <a:pt x="520" y="748"/>
                    <a:pt x="518" y="746"/>
                  </a:cubicBezTo>
                  <a:cubicBezTo>
                    <a:pt x="433" y="684"/>
                    <a:pt x="433" y="684"/>
                    <a:pt x="433" y="684"/>
                  </a:cubicBezTo>
                  <a:cubicBezTo>
                    <a:pt x="349" y="684"/>
                    <a:pt x="349" y="684"/>
                    <a:pt x="349" y="684"/>
                  </a:cubicBezTo>
                  <a:cubicBezTo>
                    <a:pt x="264" y="746"/>
                    <a:pt x="264" y="746"/>
                    <a:pt x="264" y="746"/>
                  </a:cubicBezTo>
                  <a:cubicBezTo>
                    <a:pt x="263" y="747"/>
                    <a:pt x="261" y="748"/>
                    <a:pt x="259" y="748"/>
                  </a:cubicBezTo>
                  <a:close/>
                  <a:moveTo>
                    <a:pt x="149" y="666"/>
                  </a:moveTo>
                  <a:cubicBezTo>
                    <a:pt x="259" y="730"/>
                    <a:pt x="259" y="730"/>
                    <a:pt x="259" y="730"/>
                  </a:cubicBezTo>
                  <a:cubicBezTo>
                    <a:pt x="342" y="669"/>
                    <a:pt x="342" y="669"/>
                    <a:pt x="342" y="669"/>
                  </a:cubicBezTo>
                  <a:cubicBezTo>
                    <a:pt x="343" y="668"/>
                    <a:pt x="345" y="668"/>
                    <a:pt x="346" y="668"/>
                  </a:cubicBezTo>
                  <a:cubicBezTo>
                    <a:pt x="435" y="668"/>
                    <a:pt x="435" y="668"/>
                    <a:pt x="435" y="668"/>
                  </a:cubicBezTo>
                  <a:cubicBezTo>
                    <a:pt x="435" y="668"/>
                    <a:pt x="435" y="668"/>
                    <a:pt x="435" y="668"/>
                  </a:cubicBezTo>
                  <a:cubicBezTo>
                    <a:pt x="437" y="668"/>
                    <a:pt x="439" y="668"/>
                    <a:pt x="440" y="669"/>
                  </a:cubicBezTo>
                  <a:cubicBezTo>
                    <a:pt x="523" y="730"/>
                    <a:pt x="523" y="730"/>
                    <a:pt x="523" y="730"/>
                  </a:cubicBezTo>
                  <a:cubicBezTo>
                    <a:pt x="633" y="666"/>
                    <a:pt x="633" y="666"/>
                    <a:pt x="633" y="666"/>
                  </a:cubicBezTo>
                  <a:cubicBezTo>
                    <a:pt x="622" y="564"/>
                    <a:pt x="622" y="564"/>
                    <a:pt x="622" y="564"/>
                  </a:cubicBezTo>
                  <a:cubicBezTo>
                    <a:pt x="622" y="562"/>
                    <a:pt x="622" y="561"/>
                    <a:pt x="623" y="559"/>
                  </a:cubicBezTo>
                  <a:cubicBezTo>
                    <a:pt x="668" y="482"/>
                    <a:pt x="668" y="482"/>
                    <a:pt x="668" y="482"/>
                  </a:cubicBezTo>
                  <a:cubicBezTo>
                    <a:pt x="668" y="481"/>
                    <a:pt x="670" y="479"/>
                    <a:pt x="671" y="479"/>
                  </a:cubicBezTo>
                  <a:cubicBezTo>
                    <a:pt x="765" y="437"/>
                    <a:pt x="765" y="437"/>
                    <a:pt x="765" y="437"/>
                  </a:cubicBezTo>
                  <a:cubicBezTo>
                    <a:pt x="765" y="310"/>
                    <a:pt x="765" y="310"/>
                    <a:pt x="765" y="310"/>
                  </a:cubicBezTo>
                  <a:cubicBezTo>
                    <a:pt x="671" y="268"/>
                    <a:pt x="671" y="268"/>
                    <a:pt x="671" y="268"/>
                  </a:cubicBezTo>
                  <a:cubicBezTo>
                    <a:pt x="669" y="268"/>
                    <a:pt x="668" y="267"/>
                    <a:pt x="667" y="265"/>
                  </a:cubicBezTo>
                  <a:cubicBezTo>
                    <a:pt x="623" y="188"/>
                    <a:pt x="623" y="188"/>
                    <a:pt x="623" y="188"/>
                  </a:cubicBezTo>
                  <a:cubicBezTo>
                    <a:pt x="622" y="187"/>
                    <a:pt x="622" y="185"/>
                    <a:pt x="622" y="183"/>
                  </a:cubicBezTo>
                  <a:cubicBezTo>
                    <a:pt x="633" y="81"/>
                    <a:pt x="633" y="81"/>
                    <a:pt x="633" y="81"/>
                  </a:cubicBezTo>
                  <a:cubicBezTo>
                    <a:pt x="522" y="18"/>
                    <a:pt x="522" y="18"/>
                    <a:pt x="522" y="18"/>
                  </a:cubicBezTo>
                  <a:cubicBezTo>
                    <a:pt x="440" y="78"/>
                    <a:pt x="440" y="78"/>
                    <a:pt x="440" y="78"/>
                  </a:cubicBezTo>
                  <a:cubicBezTo>
                    <a:pt x="438" y="79"/>
                    <a:pt x="437" y="80"/>
                    <a:pt x="435" y="80"/>
                  </a:cubicBezTo>
                  <a:cubicBezTo>
                    <a:pt x="346" y="80"/>
                    <a:pt x="346" y="80"/>
                    <a:pt x="346" y="80"/>
                  </a:cubicBezTo>
                  <a:cubicBezTo>
                    <a:pt x="346" y="80"/>
                    <a:pt x="346" y="80"/>
                    <a:pt x="346" y="80"/>
                  </a:cubicBezTo>
                  <a:cubicBezTo>
                    <a:pt x="344" y="80"/>
                    <a:pt x="343" y="79"/>
                    <a:pt x="341" y="78"/>
                  </a:cubicBezTo>
                  <a:cubicBezTo>
                    <a:pt x="258" y="18"/>
                    <a:pt x="258" y="18"/>
                    <a:pt x="258" y="18"/>
                  </a:cubicBezTo>
                  <a:cubicBezTo>
                    <a:pt x="148" y="82"/>
                    <a:pt x="148" y="82"/>
                    <a:pt x="148" y="82"/>
                  </a:cubicBezTo>
                  <a:cubicBezTo>
                    <a:pt x="159" y="184"/>
                    <a:pt x="159" y="184"/>
                    <a:pt x="159" y="184"/>
                  </a:cubicBezTo>
                  <a:cubicBezTo>
                    <a:pt x="159" y="185"/>
                    <a:pt x="159" y="187"/>
                    <a:pt x="158" y="189"/>
                  </a:cubicBezTo>
                  <a:cubicBezTo>
                    <a:pt x="114" y="266"/>
                    <a:pt x="114" y="266"/>
                    <a:pt x="114" y="266"/>
                  </a:cubicBezTo>
                  <a:cubicBezTo>
                    <a:pt x="113" y="267"/>
                    <a:pt x="112" y="268"/>
                    <a:pt x="110" y="269"/>
                  </a:cubicBezTo>
                  <a:cubicBezTo>
                    <a:pt x="16" y="310"/>
                    <a:pt x="16" y="310"/>
                    <a:pt x="16" y="310"/>
                  </a:cubicBezTo>
                  <a:cubicBezTo>
                    <a:pt x="16" y="438"/>
                    <a:pt x="16" y="438"/>
                    <a:pt x="16" y="438"/>
                  </a:cubicBezTo>
                  <a:cubicBezTo>
                    <a:pt x="110" y="479"/>
                    <a:pt x="110" y="479"/>
                    <a:pt x="110" y="479"/>
                  </a:cubicBezTo>
                  <a:cubicBezTo>
                    <a:pt x="112" y="480"/>
                    <a:pt x="113" y="481"/>
                    <a:pt x="114" y="482"/>
                  </a:cubicBezTo>
                  <a:cubicBezTo>
                    <a:pt x="158" y="559"/>
                    <a:pt x="158" y="559"/>
                    <a:pt x="158" y="559"/>
                  </a:cubicBezTo>
                  <a:cubicBezTo>
                    <a:pt x="159" y="561"/>
                    <a:pt x="160" y="563"/>
                    <a:pt x="160" y="564"/>
                  </a:cubicBezTo>
                  <a:lnTo>
                    <a:pt x="149" y="666"/>
                  </a:lnTo>
                  <a:close/>
                  <a:moveTo>
                    <a:pt x="391" y="547"/>
                  </a:moveTo>
                  <a:cubicBezTo>
                    <a:pt x="344" y="547"/>
                    <a:pt x="301" y="529"/>
                    <a:pt x="268" y="496"/>
                  </a:cubicBezTo>
                  <a:cubicBezTo>
                    <a:pt x="235" y="464"/>
                    <a:pt x="217" y="420"/>
                    <a:pt x="217" y="374"/>
                  </a:cubicBezTo>
                  <a:cubicBezTo>
                    <a:pt x="217" y="328"/>
                    <a:pt x="235" y="284"/>
                    <a:pt x="268" y="251"/>
                  </a:cubicBezTo>
                  <a:cubicBezTo>
                    <a:pt x="301" y="219"/>
                    <a:pt x="344" y="201"/>
                    <a:pt x="391" y="201"/>
                  </a:cubicBezTo>
                  <a:cubicBezTo>
                    <a:pt x="486" y="201"/>
                    <a:pt x="564" y="278"/>
                    <a:pt x="564" y="374"/>
                  </a:cubicBezTo>
                  <a:cubicBezTo>
                    <a:pt x="564" y="469"/>
                    <a:pt x="486" y="547"/>
                    <a:pt x="391" y="547"/>
                  </a:cubicBezTo>
                  <a:close/>
                  <a:moveTo>
                    <a:pt x="391" y="217"/>
                  </a:moveTo>
                  <a:cubicBezTo>
                    <a:pt x="349" y="217"/>
                    <a:pt x="309" y="233"/>
                    <a:pt x="279" y="263"/>
                  </a:cubicBezTo>
                  <a:cubicBezTo>
                    <a:pt x="250" y="292"/>
                    <a:pt x="233" y="332"/>
                    <a:pt x="233" y="374"/>
                  </a:cubicBezTo>
                  <a:cubicBezTo>
                    <a:pt x="233" y="416"/>
                    <a:pt x="250" y="455"/>
                    <a:pt x="279" y="485"/>
                  </a:cubicBezTo>
                  <a:cubicBezTo>
                    <a:pt x="309" y="515"/>
                    <a:pt x="349" y="531"/>
                    <a:pt x="391" y="531"/>
                  </a:cubicBezTo>
                  <a:cubicBezTo>
                    <a:pt x="477" y="531"/>
                    <a:pt x="548" y="461"/>
                    <a:pt x="548" y="374"/>
                  </a:cubicBezTo>
                  <a:cubicBezTo>
                    <a:pt x="548" y="287"/>
                    <a:pt x="477" y="217"/>
                    <a:pt x="391" y="2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64"/>
            <p:cNvSpPr>
              <a:spLocks noEditPoints="1"/>
            </p:cNvSpPr>
            <p:nvPr/>
          </p:nvSpPr>
          <p:spPr bwMode="auto">
            <a:xfrm>
              <a:off x="6405149" y="2830883"/>
              <a:ext cx="180993" cy="188184"/>
            </a:xfrm>
            <a:custGeom>
              <a:avLst/>
              <a:gdLst>
                <a:gd name="T0" fmla="*/ 149 w 373"/>
                <a:gd name="T1" fmla="*/ 382 h 387"/>
                <a:gd name="T2" fmla="*/ 95 w 373"/>
                <a:gd name="T3" fmla="*/ 319 h 387"/>
                <a:gd name="T4" fmla="*/ 38 w 373"/>
                <a:gd name="T5" fmla="*/ 321 h 387"/>
                <a:gd name="T6" fmla="*/ 4 w 373"/>
                <a:gd name="T7" fmla="*/ 255 h 387"/>
                <a:gd name="T8" fmla="*/ 32 w 373"/>
                <a:gd name="T9" fmla="*/ 177 h 387"/>
                <a:gd name="T10" fmla="*/ 2 w 373"/>
                <a:gd name="T11" fmla="*/ 128 h 387"/>
                <a:gd name="T12" fmla="*/ 42 w 373"/>
                <a:gd name="T13" fmla="*/ 66 h 387"/>
                <a:gd name="T14" fmla="*/ 124 w 373"/>
                <a:gd name="T15" fmla="*/ 51 h 387"/>
                <a:gd name="T16" fmla="*/ 150 w 373"/>
                <a:gd name="T17" fmla="*/ 1 h 387"/>
                <a:gd name="T18" fmla="*/ 224 w 373"/>
                <a:gd name="T19" fmla="*/ 4 h 387"/>
                <a:gd name="T20" fmla="*/ 278 w 373"/>
                <a:gd name="T21" fmla="*/ 68 h 387"/>
                <a:gd name="T22" fmla="*/ 335 w 373"/>
                <a:gd name="T23" fmla="*/ 65 h 387"/>
                <a:gd name="T24" fmla="*/ 369 w 373"/>
                <a:gd name="T25" fmla="*/ 131 h 387"/>
                <a:gd name="T26" fmla="*/ 341 w 373"/>
                <a:gd name="T27" fmla="*/ 210 h 387"/>
                <a:gd name="T28" fmla="*/ 371 w 373"/>
                <a:gd name="T29" fmla="*/ 258 h 387"/>
                <a:gd name="T30" fmla="*/ 331 w 373"/>
                <a:gd name="T31" fmla="*/ 320 h 387"/>
                <a:gd name="T32" fmla="*/ 249 w 373"/>
                <a:gd name="T33" fmla="*/ 335 h 387"/>
                <a:gd name="T34" fmla="*/ 223 w 373"/>
                <a:gd name="T35" fmla="*/ 386 h 387"/>
                <a:gd name="T36" fmla="*/ 156 w 373"/>
                <a:gd name="T37" fmla="*/ 387 h 387"/>
                <a:gd name="T38" fmla="*/ 101 w 373"/>
                <a:gd name="T39" fmla="*/ 303 h 387"/>
                <a:gd name="T40" fmla="*/ 142 w 373"/>
                <a:gd name="T41" fmla="*/ 328 h 387"/>
                <a:gd name="T42" fmla="*/ 217 w 373"/>
                <a:gd name="T43" fmla="*/ 370 h 387"/>
                <a:gd name="T44" fmla="*/ 239 w 373"/>
                <a:gd name="T45" fmla="*/ 323 h 387"/>
                <a:gd name="T46" fmla="*/ 281 w 373"/>
                <a:gd name="T47" fmla="*/ 299 h 387"/>
                <a:gd name="T48" fmla="*/ 355 w 373"/>
                <a:gd name="T49" fmla="*/ 255 h 387"/>
                <a:gd name="T50" fmla="*/ 325 w 373"/>
                <a:gd name="T51" fmla="*/ 213 h 387"/>
                <a:gd name="T52" fmla="*/ 326 w 373"/>
                <a:gd name="T53" fmla="*/ 165 h 387"/>
                <a:gd name="T54" fmla="*/ 324 w 373"/>
                <a:gd name="T55" fmla="*/ 78 h 387"/>
                <a:gd name="T56" fmla="*/ 272 w 373"/>
                <a:gd name="T57" fmla="*/ 83 h 387"/>
                <a:gd name="T58" fmla="*/ 231 w 373"/>
                <a:gd name="T59" fmla="*/ 58 h 387"/>
                <a:gd name="T60" fmla="*/ 156 w 373"/>
                <a:gd name="T61" fmla="*/ 17 h 387"/>
                <a:gd name="T62" fmla="*/ 134 w 373"/>
                <a:gd name="T63" fmla="*/ 64 h 387"/>
                <a:gd name="T64" fmla="*/ 92 w 373"/>
                <a:gd name="T65" fmla="*/ 87 h 387"/>
                <a:gd name="T66" fmla="*/ 18 w 373"/>
                <a:gd name="T67" fmla="*/ 132 h 387"/>
                <a:gd name="T68" fmla="*/ 48 w 373"/>
                <a:gd name="T69" fmla="*/ 174 h 387"/>
                <a:gd name="T70" fmla="*/ 47 w 373"/>
                <a:gd name="T71" fmla="*/ 222 h 387"/>
                <a:gd name="T72" fmla="*/ 49 w 373"/>
                <a:gd name="T73" fmla="*/ 308 h 387"/>
                <a:gd name="T74" fmla="*/ 97 w 373"/>
                <a:gd name="T75" fmla="*/ 302 h 387"/>
                <a:gd name="T76" fmla="*/ 144 w 373"/>
                <a:gd name="T77" fmla="*/ 270 h 387"/>
                <a:gd name="T78" fmla="*/ 187 w 373"/>
                <a:gd name="T79" fmla="*/ 105 h 387"/>
                <a:gd name="T80" fmla="*/ 271 w 373"/>
                <a:gd name="T81" fmla="*/ 169 h 387"/>
                <a:gd name="T82" fmla="*/ 186 w 373"/>
                <a:gd name="T83" fmla="*/ 281 h 387"/>
                <a:gd name="T84" fmla="*/ 124 w 373"/>
                <a:gd name="T85" fmla="*/ 158 h 387"/>
                <a:gd name="T86" fmla="*/ 186 w 373"/>
                <a:gd name="T87" fmla="*/ 265 h 387"/>
                <a:gd name="T88" fmla="*/ 256 w 373"/>
                <a:gd name="T89" fmla="*/ 174 h 387"/>
                <a:gd name="T90" fmla="*/ 187 w 373"/>
                <a:gd name="T91" fmla="*/ 121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3" h="387">
                  <a:moveTo>
                    <a:pt x="156" y="387"/>
                  </a:moveTo>
                  <a:cubicBezTo>
                    <a:pt x="153" y="387"/>
                    <a:pt x="150" y="385"/>
                    <a:pt x="149" y="382"/>
                  </a:cubicBezTo>
                  <a:cubicBezTo>
                    <a:pt x="128" y="337"/>
                    <a:pt x="128" y="337"/>
                    <a:pt x="128" y="337"/>
                  </a:cubicBezTo>
                  <a:cubicBezTo>
                    <a:pt x="95" y="319"/>
                    <a:pt x="95" y="319"/>
                    <a:pt x="95" y="319"/>
                  </a:cubicBezTo>
                  <a:cubicBezTo>
                    <a:pt x="46" y="325"/>
                    <a:pt x="46" y="325"/>
                    <a:pt x="46" y="325"/>
                  </a:cubicBezTo>
                  <a:cubicBezTo>
                    <a:pt x="43" y="325"/>
                    <a:pt x="40" y="324"/>
                    <a:pt x="38" y="321"/>
                  </a:cubicBezTo>
                  <a:cubicBezTo>
                    <a:pt x="4" y="264"/>
                    <a:pt x="4" y="264"/>
                    <a:pt x="4" y="264"/>
                  </a:cubicBezTo>
                  <a:cubicBezTo>
                    <a:pt x="2" y="261"/>
                    <a:pt x="2" y="258"/>
                    <a:pt x="4" y="255"/>
                  </a:cubicBezTo>
                  <a:cubicBezTo>
                    <a:pt x="33" y="215"/>
                    <a:pt x="33" y="215"/>
                    <a:pt x="33" y="215"/>
                  </a:cubicBezTo>
                  <a:cubicBezTo>
                    <a:pt x="32" y="177"/>
                    <a:pt x="32" y="177"/>
                    <a:pt x="32" y="177"/>
                  </a:cubicBezTo>
                  <a:cubicBezTo>
                    <a:pt x="2" y="137"/>
                    <a:pt x="2" y="137"/>
                    <a:pt x="2" y="137"/>
                  </a:cubicBezTo>
                  <a:cubicBezTo>
                    <a:pt x="0" y="135"/>
                    <a:pt x="0" y="131"/>
                    <a:pt x="2" y="128"/>
                  </a:cubicBezTo>
                  <a:cubicBezTo>
                    <a:pt x="34" y="70"/>
                    <a:pt x="34" y="70"/>
                    <a:pt x="34" y="70"/>
                  </a:cubicBezTo>
                  <a:cubicBezTo>
                    <a:pt x="36" y="67"/>
                    <a:pt x="39" y="66"/>
                    <a:pt x="42" y="66"/>
                  </a:cubicBezTo>
                  <a:cubicBezTo>
                    <a:pt x="91" y="71"/>
                    <a:pt x="91" y="71"/>
                    <a:pt x="91" y="71"/>
                  </a:cubicBezTo>
                  <a:cubicBezTo>
                    <a:pt x="124" y="51"/>
                    <a:pt x="124" y="51"/>
                    <a:pt x="124" y="51"/>
                  </a:cubicBezTo>
                  <a:cubicBezTo>
                    <a:pt x="143" y="6"/>
                    <a:pt x="143" y="6"/>
                    <a:pt x="143" y="6"/>
                  </a:cubicBezTo>
                  <a:cubicBezTo>
                    <a:pt x="144" y="3"/>
                    <a:pt x="147" y="1"/>
                    <a:pt x="150" y="1"/>
                  </a:cubicBezTo>
                  <a:cubicBezTo>
                    <a:pt x="217" y="0"/>
                    <a:pt x="217" y="0"/>
                    <a:pt x="217" y="0"/>
                  </a:cubicBezTo>
                  <a:cubicBezTo>
                    <a:pt x="220" y="0"/>
                    <a:pt x="223" y="1"/>
                    <a:pt x="224" y="4"/>
                  </a:cubicBezTo>
                  <a:cubicBezTo>
                    <a:pt x="245" y="49"/>
                    <a:pt x="245" y="49"/>
                    <a:pt x="245" y="49"/>
                  </a:cubicBezTo>
                  <a:cubicBezTo>
                    <a:pt x="278" y="68"/>
                    <a:pt x="278" y="68"/>
                    <a:pt x="278" y="68"/>
                  </a:cubicBezTo>
                  <a:cubicBezTo>
                    <a:pt x="327" y="62"/>
                    <a:pt x="327" y="62"/>
                    <a:pt x="327" y="62"/>
                  </a:cubicBezTo>
                  <a:cubicBezTo>
                    <a:pt x="330" y="61"/>
                    <a:pt x="333" y="63"/>
                    <a:pt x="335" y="65"/>
                  </a:cubicBezTo>
                  <a:cubicBezTo>
                    <a:pt x="369" y="123"/>
                    <a:pt x="369" y="123"/>
                    <a:pt x="369" y="123"/>
                  </a:cubicBezTo>
                  <a:cubicBezTo>
                    <a:pt x="371" y="125"/>
                    <a:pt x="371" y="129"/>
                    <a:pt x="369" y="131"/>
                  </a:cubicBezTo>
                  <a:cubicBezTo>
                    <a:pt x="340" y="172"/>
                    <a:pt x="340" y="172"/>
                    <a:pt x="340" y="172"/>
                  </a:cubicBezTo>
                  <a:cubicBezTo>
                    <a:pt x="341" y="210"/>
                    <a:pt x="341" y="210"/>
                    <a:pt x="341" y="210"/>
                  </a:cubicBezTo>
                  <a:cubicBezTo>
                    <a:pt x="371" y="249"/>
                    <a:pt x="371" y="249"/>
                    <a:pt x="371" y="249"/>
                  </a:cubicBezTo>
                  <a:cubicBezTo>
                    <a:pt x="373" y="252"/>
                    <a:pt x="373" y="255"/>
                    <a:pt x="371" y="258"/>
                  </a:cubicBezTo>
                  <a:cubicBezTo>
                    <a:pt x="339" y="316"/>
                    <a:pt x="339" y="316"/>
                    <a:pt x="339" y="316"/>
                  </a:cubicBezTo>
                  <a:cubicBezTo>
                    <a:pt x="337" y="319"/>
                    <a:pt x="334" y="321"/>
                    <a:pt x="331" y="320"/>
                  </a:cubicBezTo>
                  <a:cubicBezTo>
                    <a:pt x="282" y="316"/>
                    <a:pt x="282" y="316"/>
                    <a:pt x="282" y="316"/>
                  </a:cubicBezTo>
                  <a:cubicBezTo>
                    <a:pt x="249" y="335"/>
                    <a:pt x="249" y="335"/>
                    <a:pt x="249" y="335"/>
                  </a:cubicBezTo>
                  <a:cubicBezTo>
                    <a:pt x="230" y="381"/>
                    <a:pt x="230" y="381"/>
                    <a:pt x="230" y="381"/>
                  </a:cubicBezTo>
                  <a:cubicBezTo>
                    <a:pt x="229" y="384"/>
                    <a:pt x="226" y="386"/>
                    <a:pt x="223" y="386"/>
                  </a:cubicBezTo>
                  <a:cubicBezTo>
                    <a:pt x="156" y="387"/>
                    <a:pt x="156" y="387"/>
                    <a:pt x="156" y="387"/>
                  </a:cubicBezTo>
                  <a:cubicBezTo>
                    <a:pt x="156" y="387"/>
                    <a:pt x="156" y="387"/>
                    <a:pt x="156" y="387"/>
                  </a:cubicBezTo>
                  <a:close/>
                  <a:moveTo>
                    <a:pt x="97" y="302"/>
                  </a:moveTo>
                  <a:cubicBezTo>
                    <a:pt x="98" y="302"/>
                    <a:pt x="99" y="303"/>
                    <a:pt x="101" y="303"/>
                  </a:cubicBezTo>
                  <a:cubicBezTo>
                    <a:pt x="138" y="324"/>
                    <a:pt x="138" y="324"/>
                    <a:pt x="138" y="324"/>
                  </a:cubicBezTo>
                  <a:cubicBezTo>
                    <a:pt x="140" y="325"/>
                    <a:pt x="141" y="326"/>
                    <a:pt x="142" y="328"/>
                  </a:cubicBezTo>
                  <a:cubicBezTo>
                    <a:pt x="161" y="371"/>
                    <a:pt x="161" y="371"/>
                    <a:pt x="161" y="371"/>
                  </a:cubicBezTo>
                  <a:cubicBezTo>
                    <a:pt x="217" y="370"/>
                    <a:pt x="217" y="370"/>
                    <a:pt x="217" y="370"/>
                  </a:cubicBezTo>
                  <a:cubicBezTo>
                    <a:pt x="236" y="326"/>
                    <a:pt x="236" y="326"/>
                    <a:pt x="236" y="326"/>
                  </a:cubicBezTo>
                  <a:cubicBezTo>
                    <a:pt x="236" y="325"/>
                    <a:pt x="237" y="324"/>
                    <a:pt x="239" y="323"/>
                  </a:cubicBezTo>
                  <a:cubicBezTo>
                    <a:pt x="276" y="301"/>
                    <a:pt x="276" y="301"/>
                    <a:pt x="276" y="301"/>
                  </a:cubicBezTo>
                  <a:cubicBezTo>
                    <a:pt x="277" y="300"/>
                    <a:pt x="279" y="299"/>
                    <a:pt x="281" y="299"/>
                  </a:cubicBezTo>
                  <a:cubicBezTo>
                    <a:pt x="327" y="304"/>
                    <a:pt x="327" y="304"/>
                    <a:pt x="327" y="304"/>
                  </a:cubicBezTo>
                  <a:cubicBezTo>
                    <a:pt x="355" y="255"/>
                    <a:pt x="355" y="255"/>
                    <a:pt x="355" y="255"/>
                  </a:cubicBezTo>
                  <a:cubicBezTo>
                    <a:pt x="326" y="217"/>
                    <a:pt x="326" y="217"/>
                    <a:pt x="326" y="217"/>
                  </a:cubicBezTo>
                  <a:cubicBezTo>
                    <a:pt x="325" y="216"/>
                    <a:pt x="325" y="214"/>
                    <a:pt x="325" y="213"/>
                  </a:cubicBezTo>
                  <a:cubicBezTo>
                    <a:pt x="324" y="169"/>
                    <a:pt x="324" y="169"/>
                    <a:pt x="324" y="169"/>
                  </a:cubicBezTo>
                  <a:cubicBezTo>
                    <a:pt x="324" y="168"/>
                    <a:pt x="325" y="166"/>
                    <a:pt x="326" y="165"/>
                  </a:cubicBezTo>
                  <a:cubicBezTo>
                    <a:pt x="353" y="126"/>
                    <a:pt x="353" y="126"/>
                    <a:pt x="353" y="126"/>
                  </a:cubicBezTo>
                  <a:cubicBezTo>
                    <a:pt x="324" y="78"/>
                    <a:pt x="324" y="78"/>
                    <a:pt x="324" y="78"/>
                  </a:cubicBezTo>
                  <a:cubicBezTo>
                    <a:pt x="277" y="84"/>
                    <a:pt x="277" y="84"/>
                    <a:pt x="277" y="84"/>
                  </a:cubicBezTo>
                  <a:cubicBezTo>
                    <a:pt x="276" y="84"/>
                    <a:pt x="274" y="84"/>
                    <a:pt x="272" y="83"/>
                  </a:cubicBezTo>
                  <a:cubicBezTo>
                    <a:pt x="235" y="62"/>
                    <a:pt x="235" y="62"/>
                    <a:pt x="235" y="62"/>
                  </a:cubicBezTo>
                  <a:cubicBezTo>
                    <a:pt x="233" y="61"/>
                    <a:pt x="232" y="60"/>
                    <a:pt x="231" y="58"/>
                  </a:cubicBezTo>
                  <a:cubicBezTo>
                    <a:pt x="212" y="16"/>
                    <a:pt x="212" y="16"/>
                    <a:pt x="212" y="16"/>
                  </a:cubicBezTo>
                  <a:cubicBezTo>
                    <a:pt x="156" y="17"/>
                    <a:pt x="156" y="17"/>
                    <a:pt x="156" y="17"/>
                  </a:cubicBezTo>
                  <a:cubicBezTo>
                    <a:pt x="137" y="60"/>
                    <a:pt x="137" y="60"/>
                    <a:pt x="137" y="60"/>
                  </a:cubicBezTo>
                  <a:cubicBezTo>
                    <a:pt x="137" y="61"/>
                    <a:pt x="136" y="63"/>
                    <a:pt x="134" y="64"/>
                  </a:cubicBezTo>
                  <a:cubicBezTo>
                    <a:pt x="97" y="86"/>
                    <a:pt x="97" y="86"/>
                    <a:pt x="97" y="86"/>
                  </a:cubicBezTo>
                  <a:cubicBezTo>
                    <a:pt x="96" y="87"/>
                    <a:pt x="94" y="87"/>
                    <a:pt x="92" y="87"/>
                  </a:cubicBezTo>
                  <a:cubicBezTo>
                    <a:pt x="46" y="83"/>
                    <a:pt x="46" y="83"/>
                    <a:pt x="46" y="83"/>
                  </a:cubicBezTo>
                  <a:cubicBezTo>
                    <a:pt x="18" y="132"/>
                    <a:pt x="18" y="132"/>
                    <a:pt x="18" y="132"/>
                  </a:cubicBezTo>
                  <a:cubicBezTo>
                    <a:pt x="47" y="169"/>
                    <a:pt x="47" y="169"/>
                    <a:pt x="47" y="169"/>
                  </a:cubicBezTo>
                  <a:cubicBezTo>
                    <a:pt x="48" y="171"/>
                    <a:pt x="48" y="172"/>
                    <a:pt x="48" y="174"/>
                  </a:cubicBezTo>
                  <a:cubicBezTo>
                    <a:pt x="49" y="217"/>
                    <a:pt x="49" y="217"/>
                    <a:pt x="49" y="217"/>
                  </a:cubicBezTo>
                  <a:cubicBezTo>
                    <a:pt x="49" y="219"/>
                    <a:pt x="48" y="220"/>
                    <a:pt x="47" y="222"/>
                  </a:cubicBezTo>
                  <a:cubicBezTo>
                    <a:pt x="20" y="260"/>
                    <a:pt x="20" y="260"/>
                    <a:pt x="20" y="260"/>
                  </a:cubicBezTo>
                  <a:cubicBezTo>
                    <a:pt x="49" y="308"/>
                    <a:pt x="49" y="308"/>
                    <a:pt x="49" y="308"/>
                  </a:cubicBezTo>
                  <a:cubicBezTo>
                    <a:pt x="96" y="302"/>
                    <a:pt x="96" y="302"/>
                    <a:pt x="96" y="302"/>
                  </a:cubicBezTo>
                  <a:cubicBezTo>
                    <a:pt x="96" y="302"/>
                    <a:pt x="96" y="302"/>
                    <a:pt x="97" y="302"/>
                  </a:cubicBezTo>
                  <a:close/>
                  <a:moveTo>
                    <a:pt x="186" y="281"/>
                  </a:moveTo>
                  <a:cubicBezTo>
                    <a:pt x="172" y="281"/>
                    <a:pt x="157" y="277"/>
                    <a:pt x="144" y="270"/>
                  </a:cubicBezTo>
                  <a:cubicBezTo>
                    <a:pt x="101" y="246"/>
                    <a:pt x="86" y="193"/>
                    <a:pt x="110" y="150"/>
                  </a:cubicBezTo>
                  <a:cubicBezTo>
                    <a:pt x="125" y="123"/>
                    <a:pt x="155" y="105"/>
                    <a:pt x="187" y="105"/>
                  </a:cubicBezTo>
                  <a:cubicBezTo>
                    <a:pt x="201" y="105"/>
                    <a:pt x="216" y="109"/>
                    <a:pt x="229" y="116"/>
                  </a:cubicBezTo>
                  <a:cubicBezTo>
                    <a:pt x="250" y="128"/>
                    <a:pt x="265" y="147"/>
                    <a:pt x="271" y="169"/>
                  </a:cubicBezTo>
                  <a:cubicBezTo>
                    <a:pt x="278" y="192"/>
                    <a:pt x="275" y="215"/>
                    <a:pt x="263" y="236"/>
                  </a:cubicBezTo>
                  <a:cubicBezTo>
                    <a:pt x="248" y="264"/>
                    <a:pt x="218" y="281"/>
                    <a:pt x="186" y="281"/>
                  </a:cubicBezTo>
                  <a:close/>
                  <a:moveTo>
                    <a:pt x="187" y="121"/>
                  </a:moveTo>
                  <a:cubicBezTo>
                    <a:pt x="160" y="121"/>
                    <a:pt x="136" y="135"/>
                    <a:pt x="124" y="158"/>
                  </a:cubicBezTo>
                  <a:cubicBezTo>
                    <a:pt x="104" y="193"/>
                    <a:pt x="117" y="237"/>
                    <a:pt x="151" y="256"/>
                  </a:cubicBezTo>
                  <a:cubicBezTo>
                    <a:pt x="162" y="262"/>
                    <a:pt x="174" y="265"/>
                    <a:pt x="186" y="265"/>
                  </a:cubicBezTo>
                  <a:cubicBezTo>
                    <a:pt x="213" y="265"/>
                    <a:pt x="237" y="251"/>
                    <a:pt x="249" y="228"/>
                  </a:cubicBezTo>
                  <a:cubicBezTo>
                    <a:pt x="259" y="211"/>
                    <a:pt x="261" y="192"/>
                    <a:pt x="256" y="174"/>
                  </a:cubicBezTo>
                  <a:cubicBezTo>
                    <a:pt x="250" y="155"/>
                    <a:pt x="238" y="140"/>
                    <a:pt x="222" y="130"/>
                  </a:cubicBezTo>
                  <a:cubicBezTo>
                    <a:pt x="211" y="124"/>
                    <a:pt x="199" y="121"/>
                    <a:pt x="187" y="1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7" name="Group 66"/>
          <p:cNvGrpSpPr/>
          <p:nvPr userDrawn="1"/>
        </p:nvGrpSpPr>
        <p:grpSpPr>
          <a:xfrm>
            <a:off x="2447256" y="2460251"/>
            <a:ext cx="710246" cy="710246"/>
            <a:chOff x="2447256" y="2460251"/>
            <a:chExt cx="710246" cy="710246"/>
          </a:xfrm>
        </p:grpSpPr>
        <p:sp>
          <p:nvSpPr>
            <p:cNvPr id="160" name="Freeform 5"/>
            <p:cNvSpPr>
              <a:spLocks/>
            </p:cNvSpPr>
            <p:nvPr/>
          </p:nvSpPr>
          <p:spPr bwMode="auto">
            <a:xfrm>
              <a:off x="2447256" y="2460251"/>
              <a:ext cx="710246" cy="710246"/>
            </a:xfrm>
            <a:custGeom>
              <a:avLst/>
              <a:gdLst>
                <a:gd name="T0" fmla="*/ 1600 w 1600"/>
                <a:gd name="T1" fmla="*/ 800 h 1600"/>
                <a:gd name="T2" fmla="*/ 800 w 1600"/>
                <a:gd name="T3" fmla="*/ 1600 h 1600"/>
                <a:gd name="T4" fmla="*/ 0 w 1600"/>
                <a:gd name="T5" fmla="*/ 800 h 1600"/>
                <a:gd name="T6" fmla="*/ 0 w 1600"/>
                <a:gd name="T7" fmla="*/ 800 h 1600"/>
                <a:gd name="T8" fmla="*/ 800 w 1600"/>
                <a:gd name="T9" fmla="*/ 0 h 1600"/>
                <a:gd name="T10" fmla="*/ 1600 w 1600"/>
                <a:gd name="T11" fmla="*/ 800 h 1600"/>
              </a:gdLst>
              <a:ahLst/>
              <a:cxnLst>
                <a:cxn ang="0">
                  <a:pos x="T0" y="T1"/>
                </a:cxn>
                <a:cxn ang="0">
                  <a:pos x="T2" y="T3"/>
                </a:cxn>
                <a:cxn ang="0">
                  <a:pos x="T4" y="T5"/>
                </a:cxn>
                <a:cxn ang="0">
                  <a:pos x="T6" y="T7"/>
                </a:cxn>
                <a:cxn ang="0">
                  <a:pos x="T8" y="T9"/>
                </a:cxn>
                <a:cxn ang="0">
                  <a:pos x="T10" y="T11"/>
                </a:cxn>
              </a:cxnLst>
              <a:rect l="0" t="0" r="r" b="b"/>
              <a:pathLst>
                <a:path w="1600" h="1600">
                  <a:moveTo>
                    <a:pt x="1600" y="800"/>
                  </a:moveTo>
                  <a:cubicBezTo>
                    <a:pt x="1600" y="1240"/>
                    <a:pt x="1240" y="1600"/>
                    <a:pt x="800" y="1600"/>
                  </a:cubicBezTo>
                  <a:cubicBezTo>
                    <a:pt x="360" y="1600"/>
                    <a:pt x="0" y="1240"/>
                    <a:pt x="0" y="800"/>
                  </a:cubicBezTo>
                  <a:cubicBezTo>
                    <a:pt x="0" y="800"/>
                    <a:pt x="0" y="800"/>
                    <a:pt x="0" y="800"/>
                  </a:cubicBezTo>
                  <a:cubicBezTo>
                    <a:pt x="0" y="360"/>
                    <a:pt x="360" y="0"/>
                    <a:pt x="800" y="0"/>
                  </a:cubicBezTo>
                  <a:cubicBezTo>
                    <a:pt x="1240" y="0"/>
                    <a:pt x="1600" y="360"/>
                    <a:pt x="1600" y="800"/>
                  </a:cubicBezTo>
                  <a:close/>
                </a:path>
              </a:pathLst>
            </a:custGeom>
            <a:solidFill>
              <a:srgbClr val="FB6E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247"/>
            <p:cNvSpPr>
              <a:spLocks noEditPoints="1"/>
            </p:cNvSpPr>
            <p:nvPr/>
          </p:nvSpPr>
          <p:spPr bwMode="auto">
            <a:xfrm>
              <a:off x="2790393" y="2568458"/>
              <a:ext cx="59931" cy="59931"/>
            </a:xfrm>
            <a:custGeom>
              <a:avLst/>
              <a:gdLst>
                <a:gd name="T0" fmla="*/ 62 w 123"/>
                <a:gd name="T1" fmla="*/ 123 h 123"/>
                <a:gd name="T2" fmla="*/ 123 w 123"/>
                <a:gd name="T3" fmla="*/ 61 h 123"/>
                <a:gd name="T4" fmla="*/ 62 w 123"/>
                <a:gd name="T5" fmla="*/ 0 h 123"/>
                <a:gd name="T6" fmla="*/ 0 w 123"/>
                <a:gd name="T7" fmla="*/ 61 h 123"/>
                <a:gd name="T8" fmla="*/ 62 w 123"/>
                <a:gd name="T9" fmla="*/ 123 h 123"/>
                <a:gd name="T10" fmla="*/ 62 w 123"/>
                <a:gd name="T11" fmla="*/ 19 h 123"/>
                <a:gd name="T12" fmla="*/ 104 w 123"/>
                <a:gd name="T13" fmla="*/ 61 h 123"/>
                <a:gd name="T14" fmla="*/ 62 w 123"/>
                <a:gd name="T15" fmla="*/ 103 h 123"/>
                <a:gd name="T16" fmla="*/ 20 w 123"/>
                <a:gd name="T17" fmla="*/ 61 h 123"/>
                <a:gd name="T18" fmla="*/ 62 w 123"/>
                <a:gd name="T19" fmla="*/ 1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23">
                  <a:moveTo>
                    <a:pt x="62" y="123"/>
                  </a:moveTo>
                  <a:cubicBezTo>
                    <a:pt x="96" y="123"/>
                    <a:pt x="123" y="95"/>
                    <a:pt x="123" y="61"/>
                  </a:cubicBezTo>
                  <a:cubicBezTo>
                    <a:pt x="123" y="27"/>
                    <a:pt x="96" y="0"/>
                    <a:pt x="62" y="0"/>
                  </a:cubicBezTo>
                  <a:cubicBezTo>
                    <a:pt x="28" y="0"/>
                    <a:pt x="0" y="27"/>
                    <a:pt x="0" y="61"/>
                  </a:cubicBezTo>
                  <a:cubicBezTo>
                    <a:pt x="0" y="95"/>
                    <a:pt x="28" y="123"/>
                    <a:pt x="62" y="123"/>
                  </a:cubicBezTo>
                  <a:close/>
                  <a:moveTo>
                    <a:pt x="62" y="19"/>
                  </a:moveTo>
                  <a:cubicBezTo>
                    <a:pt x="85" y="19"/>
                    <a:pt x="104" y="38"/>
                    <a:pt x="104" y="61"/>
                  </a:cubicBezTo>
                  <a:cubicBezTo>
                    <a:pt x="104" y="84"/>
                    <a:pt x="85" y="103"/>
                    <a:pt x="62" y="103"/>
                  </a:cubicBezTo>
                  <a:cubicBezTo>
                    <a:pt x="39" y="103"/>
                    <a:pt x="20" y="84"/>
                    <a:pt x="20" y="61"/>
                  </a:cubicBezTo>
                  <a:cubicBezTo>
                    <a:pt x="20" y="38"/>
                    <a:pt x="39" y="19"/>
                    <a:pt x="62"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248"/>
            <p:cNvSpPr>
              <a:spLocks noEditPoints="1"/>
            </p:cNvSpPr>
            <p:nvPr/>
          </p:nvSpPr>
          <p:spPr bwMode="auto">
            <a:xfrm>
              <a:off x="2741250" y="2597225"/>
              <a:ext cx="28767" cy="28767"/>
            </a:xfrm>
            <a:custGeom>
              <a:avLst/>
              <a:gdLst>
                <a:gd name="T0" fmla="*/ 29 w 58"/>
                <a:gd name="T1" fmla="*/ 59 h 59"/>
                <a:gd name="T2" fmla="*/ 58 w 58"/>
                <a:gd name="T3" fmla="*/ 30 h 59"/>
                <a:gd name="T4" fmla="*/ 29 w 58"/>
                <a:gd name="T5" fmla="*/ 0 h 59"/>
                <a:gd name="T6" fmla="*/ 0 w 58"/>
                <a:gd name="T7" fmla="*/ 30 h 59"/>
                <a:gd name="T8" fmla="*/ 29 w 58"/>
                <a:gd name="T9" fmla="*/ 59 h 59"/>
                <a:gd name="T10" fmla="*/ 29 w 58"/>
                <a:gd name="T11" fmla="*/ 13 h 59"/>
                <a:gd name="T12" fmla="*/ 46 w 58"/>
                <a:gd name="T13" fmla="*/ 30 h 59"/>
                <a:gd name="T14" fmla="*/ 29 w 58"/>
                <a:gd name="T15" fmla="*/ 46 h 59"/>
                <a:gd name="T16" fmla="*/ 29 w 58"/>
                <a:gd name="T17" fmla="*/ 46 h 59"/>
                <a:gd name="T18" fmla="*/ 12 w 58"/>
                <a:gd name="T19" fmla="*/ 30 h 59"/>
                <a:gd name="T20" fmla="*/ 29 w 58"/>
                <a:gd name="T21"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9">
                  <a:moveTo>
                    <a:pt x="29" y="59"/>
                  </a:moveTo>
                  <a:cubicBezTo>
                    <a:pt x="45" y="59"/>
                    <a:pt x="58" y="46"/>
                    <a:pt x="58" y="30"/>
                  </a:cubicBezTo>
                  <a:cubicBezTo>
                    <a:pt x="58" y="13"/>
                    <a:pt x="45" y="0"/>
                    <a:pt x="29" y="0"/>
                  </a:cubicBezTo>
                  <a:cubicBezTo>
                    <a:pt x="13" y="0"/>
                    <a:pt x="0" y="13"/>
                    <a:pt x="0" y="30"/>
                  </a:cubicBezTo>
                  <a:cubicBezTo>
                    <a:pt x="0" y="46"/>
                    <a:pt x="13" y="59"/>
                    <a:pt x="29" y="59"/>
                  </a:cubicBezTo>
                  <a:close/>
                  <a:moveTo>
                    <a:pt x="29" y="13"/>
                  </a:moveTo>
                  <a:cubicBezTo>
                    <a:pt x="38" y="13"/>
                    <a:pt x="46" y="20"/>
                    <a:pt x="46" y="30"/>
                  </a:cubicBezTo>
                  <a:cubicBezTo>
                    <a:pt x="46" y="39"/>
                    <a:pt x="38" y="46"/>
                    <a:pt x="29" y="46"/>
                  </a:cubicBezTo>
                  <a:cubicBezTo>
                    <a:pt x="29" y="46"/>
                    <a:pt x="29" y="46"/>
                    <a:pt x="29" y="46"/>
                  </a:cubicBezTo>
                  <a:cubicBezTo>
                    <a:pt x="19" y="46"/>
                    <a:pt x="12" y="39"/>
                    <a:pt x="12" y="30"/>
                  </a:cubicBezTo>
                  <a:cubicBezTo>
                    <a:pt x="12" y="20"/>
                    <a:pt x="19" y="13"/>
                    <a:pt x="29"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49"/>
            <p:cNvSpPr>
              <a:spLocks noEditPoints="1"/>
            </p:cNvSpPr>
            <p:nvPr/>
          </p:nvSpPr>
          <p:spPr bwMode="auto">
            <a:xfrm>
              <a:off x="2764023" y="2551677"/>
              <a:ext cx="22774" cy="22774"/>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10 h 48"/>
                <a:gd name="T12" fmla="*/ 38 w 48"/>
                <a:gd name="T13" fmla="*/ 24 h 48"/>
                <a:gd name="T14" fmla="*/ 24 w 48"/>
                <a:gd name="T15" fmla="*/ 38 h 48"/>
                <a:gd name="T16" fmla="*/ 10 w 48"/>
                <a:gd name="T17" fmla="*/ 24 h 48"/>
                <a:gd name="T18" fmla="*/ 24 w 48"/>
                <a:gd name="T19" fmla="*/ 1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7"/>
                    <a:pt x="48" y="24"/>
                  </a:cubicBezTo>
                  <a:cubicBezTo>
                    <a:pt x="48" y="11"/>
                    <a:pt x="37" y="0"/>
                    <a:pt x="24" y="0"/>
                  </a:cubicBezTo>
                  <a:cubicBezTo>
                    <a:pt x="11" y="0"/>
                    <a:pt x="0" y="11"/>
                    <a:pt x="0" y="24"/>
                  </a:cubicBezTo>
                  <a:cubicBezTo>
                    <a:pt x="0" y="37"/>
                    <a:pt x="11" y="48"/>
                    <a:pt x="24" y="48"/>
                  </a:cubicBezTo>
                  <a:close/>
                  <a:moveTo>
                    <a:pt x="24" y="10"/>
                  </a:moveTo>
                  <a:cubicBezTo>
                    <a:pt x="32" y="10"/>
                    <a:pt x="38" y="17"/>
                    <a:pt x="38" y="24"/>
                  </a:cubicBezTo>
                  <a:cubicBezTo>
                    <a:pt x="38" y="32"/>
                    <a:pt x="32" y="38"/>
                    <a:pt x="24" y="38"/>
                  </a:cubicBezTo>
                  <a:cubicBezTo>
                    <a:pt x="16" y="38"/>
                    <a:pt x="10" y="32"/>
                    <a:pt x="10" y="24"/>
                  </a:cubicBezTo>
                  <a:cubicBezTo>
                    <a:pt x="10" y="17"/>
                    <a:pt x="16" y="10"/>
                    <a:pt x="2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50"/>
            <p:cNvSpPr>
              <a:spLocks noEditPoints="1"/>
            </p:cNvSpPr>
            <p:nvPr/>
          </p:nvSpPr>
          <p:spPr bwMode="auto">
            <a:xfrm>
              <a:off x="2651352" y="2658355"/>
              <a:ext cx="293663" cy="426710"/>
            </a:xfrm>
            <a:custGeom>
              <a:avLst/>
              <a:gdLst>
                <a:gd name="T0" fmla="*/ 601 w 605"/>
                <a:gd name="T1" fmla="*/ 528 h 879"/>
                <a:gd name="T2" fmla="*/ 600 w 605"/>
                <a:gd name="T3" fmla="*/ 525 h 879"/>
                <a:gd name="T4" fmla="*/ 370 w 605"/>
                <a:gd name="T5" fmla="*/ 282 h 879"/>
                <a:gd name="T6" fmla="*/ 370 w 605"/>
                <a:gd name="T7" fmla="*/ 52 h 879"/>
                <a:gd name="T8" fmla="*/ 430 w 605"/>
                <a:gd name="T9" fmla="*/ 15 h 879"/>
                <a:gd name="T10" fmla="*/ 433 w 605"/>
                <a:gd name="T11" fmla="*/ 6 h 879"/>
                <a:gd name="T12" fmla="*/ 425 w 605"/>
                <a:gd name="T13" fmla="*/ 0 h 879"/>
                <a:gd name="T14" fmla="*/ 302 w 605"/>
                <a:gd name="T15" fmla="*/ 0 h 879"/>
                <a:gd name="T16" fmla="*/ 302 w 605"/>
                <a:gd name="T17" fmla="*/ 0 h 879"/>
                <a:gd name="T18" fmla="*/ 179 w 605"/>
                <a:gd name="T19" fmla="*/ 0 h 879"/>
                <a:gd name="T20" fmla="*/ 171 w 605"/>
                <a:gd name="T21" fmla="*/ 6 h 879"/>
                <a:gd name="T22" fmla="*/ 174 w 605"/>
                <a:gd name="T23" fmla="*/ 15 h 879"/>
                <a:gd name="T24" fmla="*/ 234 w 605"/>
                <a:gd name="T25" fmla="*/ 52 h 879"/>
                <a:gd name="T26" fmla="*/ 234 w 605"/>
                <a:gd name="T27" fmla="*/ 282 h 879"/>
                <a:gd name="T28" fmla="*/ 0 w 605"/>
                <a:gd name="T29" fmla="*/ 554 h 879"/>
                <a:gd name="T30" fmla="*/ 0 w 605"/>
                <a:gd name="T31" fmla="*/ 556 h 879"/>
                <a:gd name="T32" fmla="*/ 0 w 605"/>
                <a:gd name="T33" fmla="*/ 577 h 879"/>
                <a:gd name="T34" fmla="*/ 302 w 605"/>
                <a:gd name="T35" fmla="*/ 879 h 879"/>
                <a:gd name="T36" fmla="*/ 605 w 605"/>
                <a:gd name="T37" fmla="*/ 577 h 879"/>
                <a:gd name="T38" fmla="*/ 601 w 605"/>
                <a:gd name="T39" fmla="*/ 528 h 879"/>
                <a:gd name="T40" fmla="*/ 243 w 605"/>
                <a:gd name="T41" fmla="*/ 296 h 879"/>
                <a:gd name="T42" fmla="*/ 250 w 605"/>
                <a:gd name="T43" fmla="*/ 288 h 879"/>
                <a:gd name="T44" fmla="*/ 250 w 605"/>
                <a:gd name="T45" fmla="*/ 47 h 879"/>
                <a:gd name="T46" fmla="*/ 236 w 605"/>
                <a:gd name="T47" fmla="*/ 34 h 879"/>
                <a:gd name="T48" fmla="*/ 214 w 605"/>
                <a:gd name="T49" fmla="*/ 21 h 879"/>
                <a:gd name="T50" fmla="*/ 207 w 605"/>
                <a:gd name="T51" fmla="*/ 16 h 879"/>
                <a:gd name="T52" fmla="*/ 302 w 605"/>
                <a:gd name="T53" fmla="*/ 16 h 879"/>
                <a:gd name="T54" fmla="*/ 302 w 605"/>
                <a:gd name="T55" fmla="*/ 16 h 879"/>
                <a:gd name="T56" fmla="*/ 397 w 605"/>
                <a:gd name="T57" fmla="*/ 16 h 879"/>
                <a:gd name="T58" fmla="*/ 390 w 605"/>
                <a:gd name="T59" fmla="*/ 21 h 879"/>
                <a:gd name="T60" fmla="*/ 368 w 605"/>
                <a:gd name="T61" fmla="*/ 34 h 879"/>
                <a:gd name="T62" fmla="*/ 354 w 605"/>
                <a:gd name="T63" fmla="*/ 47 h 879"/>
                <a:gd name="T64" fmla="*/ 354 w 605"/>
                <a:gd name="T65" fmla="*/ 288 h 879"/>
                <a:gd name="T66" fmla="*/ 361 w 605"/>
                <a:gd name="T67" fmla="*/ 296 h 879"/>
                <a:gd name="T68" fmla="*/ 582 w 605"/>
                <a:gd name="T69" fmla="*/ 518 h 879"/>
                <a:gd name="T70" fmla="*/ 351 w 605"/>
                <a:gd name="T71" fmla="*/ 547 h 879"/>
                <a:gd name="T72" fmla="*/ 17 w 605"/>
                <a:gd name="T73" fmla="*/ 551 h 879"/>
                <a:gd name="T74" fmla="*/ 243 w 605"/>
                <a:gd name="T75" fmla="*/ 296 h 879"/>
                <a:gd name="T76" fmla="*/ 302 w 605"/>
                <a:gd name="T77" fmla="*/ 863 h 879"/>
                <a:gd name="T78" fmla="*/ 16 w 605"/>
                <a:gd name="T79" fmla="*/ 577 h 879"/>
                <a:gd name="T80" fmla="*/ 16 w 605"/>
                <a:gd name="T81" fmla="*/ 569 h 879"/>
                <a:gd name="T82" fmla="*/ 172 w 605"/>
                <a:gd name="T83" fmla="*/ 607 h 879"/>
                <a:gd name="T84" fmla="*/ 358 w 605"/>
                <a:gd name="T85" fmla="*/ 561 h 879"/>
                <a:gd name="T86" fmla="*/ 585 w 605"/>
                <a:gd name="T87" fmla="*/ 534 h 879"/>
                <a:gd name="T88" fmla="*/ 589 w 605"/>
                <a:gd name="T89" fmla="*/ 577 h 879"/>
                <a:gd name="T90" fmla="*/ 302 w 605"/>
                <a:gd name="T91" fmla="*/ 863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5" h="879">
                  <a:moveTo>
                    <a:pt x="601" y="528"/>
                  </a:moveTo>
                  <a:cubicBezTo>
                    <a:pt x="601" y="527"/>
                    <a:pt x="600" y="526"/>
                    <a:pt x="600" y="525"/>
                  </a:cubicBezTo>
                  <a:cubicBezTo>
                    <a:pt x="580" y="407"/>
                    <a:pt x="490" y="309"/>
                    <a:pt x="370" y="282"/>
                  </a:cubicBezTo>
                  <a:cubicBezTo>
                    <a:pt x="370" y="52"/>
                    <a:pt x="370" y="52"/>
                    <a:pt x="370" y="52"/>
                  </a:cubicBezTo>
                  <a:cubicBezTo>
                    <a:pt x="380" y="46"/>
                    <a:pt x="409" y="28"/>
                    <a:pt x="430" y="15"/>
                  </a:cubicBezTo>
                  <a:cubicBezTo>
                    <a:pt x="433" y="13"/>
                    <a:pt x="434" y="10"/>
                    <a:pt x="433" y="6"/>
                  </a:cubicBezTo>
                  <a:cubicBezTo>
                    <a:pt x="432" y="3"/>
                    <a:pt x="429" y="0"/>
                    <a:pt x="425" y="0"/>
                  </a:cubicBezTo>
                  <a:cubicBezTo>
                    <a:pt x="302" y="0"/>
                    <a:pt x="302" y="0"/>
                    <a:pt x="302" y="0"/>
                  </a:cubicBezTo>
                  <a:cubicBezTo>
                    <a:pt x="302" y="0"/>
                    <a:pt x="302" y="0"/>
                    <a:pt x="302" y="0"/>
                  </a:cubicBezTo>
                  <a:cubicBezTo>
                    <a:pt x="179" y="0"/>
                    <a:pt x="179" y="0"/>
                    <a:pt x="179" y="0"/>
                  </a:cubicBezTo>
                  <a:cubicBezTo>
                    <a:pt x="175" y="0"/>
                    <a:pt x="172" y="3"/>
                    <a:pt x="171" y="6"/>
                  </a:cubicBezTo>
                  <a:cubicBezTo>
                    <a:pt x="170" y="10"/>
                    <a:pt x="171" y="13"/>
                    <a:pt x="174" y="15"/>
                  </a:cubicBezTo>
                  <a:cubicBezTo>
                    <a:pt x="195" y="28"/>
                    <a:pt x="224" y="46"/>
                    <a:pt x="234" y="52"/>
                  </a:cubicBezTo>
                  <a:cubicBezTo>
                    <a:pt x="234" y="282"/>
                    <a:pt x="234" y="282"/>
                    <a:pt x="234" y="282"/>
                  </a:cubicBezTo>
                  <a:cubicBezTo>
                    <a:pt x="105" y="312"/>
                    <a:pt x="10" y="423"/>
                    <a:pt x="0" y="554"/>
                  </a:cubicBezTo>
                  <a:cubicBezTo>
                    <a:pt x="0" y="555"/>
                    <a:pt x="0" y="556"/>
                    <a:pt x="0" y="556"/>
                  </a:cubicBezTo>
                  <a:cubicBezTo>
                    <a:pt x="0" y="563"/>
                    <a:pt x="0" y="570"/>
                    <a:pt x="0" y="577"/>
                  </a:cubicBezTo>
                  <a:cubicBezTo>
                    <a:pt x="0" y="744"/>
                    <a:pt x="135" y="879"/>
                    <a:pt x="302" y="879"/>
                  </a:cubicBezTo>
                  <a:cubicBezTo>
                    <a:pt x="469" y="879"/>
                    <a:pt x="605" y="744"/>
                    <a:pt x="605" y="577"/>
                  </a:cubicBezTo>
                  <a:cubicBezTo>
                    <a:pt x="605" y="560"/>
                    <a:pt x="603" y="544"/>
                    <a:pt x="601" y="528"/>
                  </a:cubicBezTo>
                  <a:close/>
                  <a:moveTo>
                    <a:pt x="243" y="296"/>
                  </a:moveTo>
                  <a:cubicBezTo>
                    <a:pt x="247" y="295"/>
                    <a:pt x="250" y="292"/>
                    <a:pt x="250" y="288"/>
                  </a:cubicBezTo>
                  <a:cubicBezTo>
                    <a:pt x="250" y="47"/>
                    <a:pt x="250" y="47"/>
                    <a:pt x="250" y="47"/>
                  </a:cubicBezTo>
                  <a:cubicBezTo>
                    <a:pt x="250" y="43"/>
                    <a:pt x="250" y="43"/>
                    <a:pt x="236" y="34"/>
                  </a:cubicBezTo>
                  <a:cubicBezTo>
                    <a:pt x="230" y="31"/>
                    <a:pt x="222" y="26"/>
                    <a:pt x="214" y="21"/>
                  </a:cubicBezTo>
                  <a:cubicBezTo>
                    <a:pt x="212" y="19"/>
                    <a:pt x="209" y="18"/>
                    <a:pt x="207" y="16"/>
                  </a:cubicBezTo>
                  <a:cubicBezTo>
                    <a:pt x="302" y="16"/>
                    <a:pt x="302" y="16"/>
                    <a:pt x="302" y="16"/>
                  </a:cubicBezTo>
                  <a:cubicBezTo>
                    <a:pt x="302" y="16"/>
                    <a:pt x="302" y="16"/>
                    <a:pt x="302" y="16"/>
                  </a:cubicBezTo>
                  <a:cubicBezTo>
                    <a:pt x="397" y="16"/>
                    <a:pt x="397" y="16"/>
                    <a:pt x="397" y="16"/>
                  </a:cubicBezTo>
                  <a:cubicBezTo>
                    <a:pt x="395" y="18"/>
                    <a:pt x="392" y="19"/>
                    <a:pt x="390" y="21"/>
                  </a:cubicBezTo>
                  <a:cubicBezTo>
                    <a:pt x="382" y="26"/>
                    <a:pt x="374" y="31"/>
                    <a:pt x="368" y="34"/>
                  </a:cubicBezTo>
                  <a:cubicBezTo>
                    <a:pt x="354" y="43"/>
                    <a:pt x="354" y="43"/>
                    <a:pt x="354" y="47"/>
                  </a:cubicBezTo>
                  <a:cubicBezTo>
                    <a:pt x="354" y="288"/>
                    <a:pt x="354" y="288"/>
                    <a:pt x="354" y="288"/>
                  </a:cubicBezTo>
                  <a:cubicBezTo>
                    <a:pt x="354" y="292"/>
                    <a:pt x="357" y="295"/>
                    <a:pt x="361" y="296"/>
                  </a:cubicBezTo>
                  <a:cubicBezTo>
                    <a:pt x="473" y="320"/>
                    <a:pt x="559" y="408"/>
                    <a:pt x="582" y="518"/>
                  </a:cubicBezTo>
                  <a:cubicBezTo>
                    <a:pt x="518" y="507"/>
                    <a:pt x="440" y="504"/>
                    <a:pt x="351" y="547"/>
                  </a:cubicBezTo>
                  <a:cubicBezTo>
                    <a:pt x="233" y="605"/>
                    <a:pt x="114" y="606"/>
                    <a:pt x="17" y="551"/>
                  </a:cubicBezTo>
                  <a:cubicBezTo>
                    <a:pt x="28" y="427"/>
                    <a:pt x="120" y="322"/>
                    <a:pt x="243" y="296"/>
                  </a:cubicBezTo>
                  <a:close/>
                  <a:moveTo>
                    <a:pt x="302" y="863"/>
                  </a:moveTo>
                  <a:cubicBezTo>
                    <a:pt x="144" y="863"/>
                    <a:pt x="16" y="735"/>
                    <a:pt x="16" y="577"/>
                  </a:cubicBezTo>
                  <a:cubicBezTo>
                    <a:pt x="16" y="574"/>
                    <a:pt x="16" y="572"/>
                    <a:pt x="16" y="569"/>
                  </a:cubicBezTo>
                  <a:cubicBezTo>
                    <a:pt x="64" y="595"/>
                    <a:pt x="117" y="607"/>
                    <a:pt x="172" y="607"/>
                  </a:cubicBezTo>
                  <a:cubicBezTo>
                    <a:pt x="232" y="607"/>
                    <a:pt x="295" y="592"/>
                    <a:pt x="358" y="561"/>
                  </a:cubicBezTo>
                  <a:cubicBezTo>
                    <a:pt x="446" y="519"/>
                    <a:pt x="522" y="523"/>
                    <a:pt x="585" y="534"/>
                  </a:cubicBezTo>
                  <a:cubicBezTo>
                    <a:pt x="587" y="548"/>
                    <a:pt x="589" y="562"/>
                    <a:pt x="589" y="577"/>
                  </a:cubicBezTo>
                  <a:cubicBezTo>
                    <a:pt x="589" y="735"/>
                    <a:pt x="460" y="863"/>
                    <a:pt x="302" y="8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6" name="Group 65"/>
          <p:cNvGrpSpPr/>
          <p:nvPr userDrawn="1"/>
        </p:nvGrpSpPr>
        <p:grpSpPr>
          <a:xfrm>
            <a:off x="2803358" y="1477170"/>
            <a:ext cx="710246" cy="710246"/>
            <a:chOff x="2803358" y="1477170"/>
            <a:chExt cx="710246" cy="710246"/>
          </a:xfrm>
        </p:grpSpPr>
        <p:sp>
          <p:nvSpPr>
            <p:cNvPr id="166" name="Freeform 9"/>
            <p:cNvSpPr>
              <a:spLocks/>
            </p:cNvSpPr>
            <p:nvPr/>
          </p:nvSpPr>
          <p:spPr bwMode="auto">
            <a:xfrm>
              <a:off x="2803358" y="1477170"/>
              <a:ext cx="710246" cy="710246"/>
            </a:xfrm>
            <a:custGeom>
              <a:avLst/>
              <a:gdLst>
                <a:gd name="T0" fmla="*/ 1600 w 1600"/>
                <a:gd name="T1" fmla="*/ 800 h 1600"/>
                <a:gd name="T2" fmla="*/ 800 w 1600"/>
                <a:gd name="T3" fmla="*/ 1600 h 1600"/>
                <a:gd name="T4" fmla="*/ 0 w 1600"/>
                <a:gd name="T5" fmla="*/ 800 h 1600"/>
                <a:gd name="T6" fmla="*/ 0 w 1600"/>
                <a:gd name="T7" fmla="*/ 800 h 1600"/>
                <a:gd name="T8" fmla="*/ 800 w 1600"/>
                <a:gd name="T9" fmla="*/ 0 h 1600"/>
                <a:gd name="T10" fmla="*/ 1600 w 1600"/>
                <a:gd name="T11" fmla="*/ 800 h 1600"/>
              </a:gdLst>
              <a:ahLst/>
              <a:cxnLst>
                <a:cxn ang="0">
                  <a:pos x="T0" y="T1"/>
                </a:cxn>
                <a:cxn ang="0">
                  <a:pos x="T2" y="T3"/>
                </a:cxn>
                <a:cxn ang="0">
                  <a:pos x="T4" y="T5"/>
                </a:cxn>
                <a:cxn ang="0">
                  <a:pos x="T6" y="T7"/>
                </a:cxn>
                <a:cxn ang="0">
                  <a:pos x="T8" y="T9"/>
                </a:cxn>
                <a:cxn ang="0">
                  <a:pos x="T10" y="T11"/>
                </a:cxn>
              </a:cxnLst>
              <a:rect l="0" t="0" r="r" b="b"/>
              <a:pathLst>
                <a:path w="1600" h="1600">
                  <a:moveTo>
                    <a:pt x="1600" y="800"/>
                  </a:moveTo>
                  <a:cubicBezTo>
                    <a:pt x="1600" y="1240"/>
                    <a:pt x="1240" y="1600"/>
                    <a:pt x="800" y="1600"/>
                  </a:cubicBezTo>
                  <a:cubicBezTo>
                    <a:pt x="360" y="1600"/>
                    <a:pt x="0" y="1240"/>
                    <a:pt x="0" y="800"/>
                  </a:cubicBezTo>
                  <a:cubicBezTo>
                    <a:pt x="0" y="800"/>
                    <a:pt x="0" y="800"/>
                    <a:pt x="0" y="800"/>
                  </a:cubicBezTo>
                  <a:cubicBezTo>
                    <a:pt x="0" y="360"/>
                    <a:pt x="360" y="0"/>
                    <a:pt x="800" y="0"/>
                  </a:cubicBezTo>
                  <a:cubicBezTo>
                    <a:pt x="1240" y="0"/>
                    <a:pt x="1600" y="360"/>
                    <a:pt x="1600" y="800"/>
                  </a:cubicBez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22"/>
            <p:cNvSpPr>
              <a:spLocks noEditPoints="1"/>
            </p:cNvSpPr>
            <p:nvPr/>
          </p:nvSpPr>
          <p:spPr bwMode="auto">
            <a:xfrm>
              <a:off x="3023037" y="1599760"/>
              <a:ext cx="279280" cy="367978"/>
            </a:xfrm>
            <a:custGeom>
              <a:avLst/>
              <a:gdLst>
                <a:gd name="T0" fmla="*/ 383 w 574"/>
                <a:gd name="T1" fmla="*/ 757 h 757"/>
                <a:gd name="T2" fmla="*/ 191 w 574"/>
                <a:gd name="T3" fmla="*/ 757 h 757"/>
                <a:gd name="T4" fmla="*/ 167 w 574"/>
                <a:gd name="T5" fmla="*/ 734 h 757"/>
                <a:gd name="T6" fmla="*/ 167 w 574"/>
                <a:gd name="T7" fmla="*/ 678 h 757"/>
                <a:gd name="T8" fmla="*/ 84 w 574"/>
                <a:gd name="T9" fmla="*/ 499 h 757"/>
                <a:gd name="T10" fmla="*/ 55 w 574"/>
                <a:gd name="T11" fmla="*/ 456 h 757"/>
                <a:gd name="T12" fmla="*/ 29 w 574"/>
                <a:gd name="T13" fmla="*/ 412 h 757"/>
                <a:gd name="T14" fmla="*/ 27 w 574"/>
                <a:gd name="T15" fmla="*/ 408 h 757"/>
                <a:gd name="T16" fmla="*/ 0 w 574"/>
                <a:gd name="T17" fmla="*/ 287 h 757"/>
                <a:gd name="T18" fmla="*/ 287 w 574"/>
                <a:gd name="T19" fmla="*/ 0 h 757"/>
                <a:gd name="T20" fmla="*/ 574 w 574"/>
                <a:gd name="T21" fmla="*/ 287 h 757"/>
                <a:gd name="T22" fmla="*/ 547 w 574"/>
                <a:gd name="T23" fmla="*/ 408 h 757"/>
                <a:gd name="T24" fmla="*/ 545 w 574"/>
                <a:gd name="T25" fmla="*/ 412 h 757"/>
                <a:gd name="T26" fmla="*/ 519 w 574"/>
                <a:gd name="T27" fmla="*/ 456 h 757"/>
                <a:gd name="T28" fmla="*/ 490 w 574"/>
                <a:gd name="T29" fmla="*/ 499 h 757"/>
                <a:gd name="T30" fmla="*/ 407 w 574"/>
                <a:gd name="T31" fmla="*/ 678 h 757"/>
                <a:gd name="T32" fmla="*/ 407 w 574"/>
                <a:gd name="T33" fmla="*/ 734 h 757"/>
                <a:gd name="T34" fmla="*/ 383 w 574"/>
                <a:gd name="T35" fmla="*/ 757 h 757"/>
                <a:gd name="T36" fmla="*/ 287 w 574"/>
                <a:gd name="T37" fmla="*/ 16 h 757"/>
                <a:gd name="T38" fmla="*/ 16 w 574"/>
                <a:gd name="T39" fmla="*/ 287 h 757"/>
                <a:gd name="T40" fmla="*/ 41 w 574"/>
                <a:gd name="T41" fmla="*/ 401 h 757"/>
                <a:gd name="T42" fmla="*/ 43 w 574"/>
                <a:gd name="T43" fmla="*/ 404 h 757"/>
                <a:gd name="T44" fmla="*/ 43 w 574"/>
                <a:gd name="T45" fmla="*/ 405 h 757"/>
                <a:gd name="T46" fmla="*/ 68 w 574"/>
                <a:gd name="T47" fmla="*/ 447 h 757"/>
                <a:gd name="T48" fmla="*/ 69 w 574"/>
                <a:gd name="T49" fmla="*/ 447 h 757"/>
                <a:gd name="T50" fmla="*/ 97 w 574"/>
                <a:gd name="T51" fmla="*/ 490 h 757"/>
                <a:gd name="T52" fmla="*/ 183 w 574"/>
                <a:gd name="T53" fmla="*/ 678 h 757"/>
                <a:gd name="T54" fmla="*/ 183 w 574"/>
                <a:gd name="T55" fmla="*/ 734 h 757"/>
                <a:gd name="T56" fmla="*/ 191 w 574"/>
                <a:gd name="T57" fmla="*/ 741 h 757"/>
                <a:gd name="T58" fmla="*/ 383 w 574"/>
                <a:gd name="T59" fmla="*/ 741 h 757"/>
                <a:gd name="T60" fmla="*/ 391 w 574"/>
                <a:gd name="T61" fmla="*/ 734 h 757"/>
                <a:gd name="T62" fmla="*/ 391 w 574"/>
                <a:gd name="T63" fmla="*/ 678 h 757"/>
                <a:gd name="T64" fmla="*/ 477 w 574"/>
                <a:gd name="T65" fmla="*/ 490 h 757"/>
                <a:gd name="T66" fmla="*/ 505 w 574"/>
                <a:gd name="T67" fmla="*/ 447 h 757"/>
                <a:gd name="T68" fmla="*/ 506 w 574"/>
                <a:gd name="T69" fmla="*/ 447 h 757"/>
                <a:gd name="T70" fmla="*/ 531 w 574"/>
                <a:gd name="T71" fmla="*/ 405 h 757"/>
                <a:gd name="T72" fmla="*/ 531 w 574"/>
                <a:gd name="T73" fmla="*/ 404 h 757"/>
                <a:gd name="T74" fmla="*/ 532 w 574"/>
                <a:gd name="T75" fmla="*/ 402 h 757"/>
                <a:gd name="T76" fmla="*/ 558 w 574"/>
                <a:gd name="T77" fmla="*/ 287 h 757"/>
                <a:gd name="T78" fmla="*/ 287 w 574"/>
                <a:gd name="T79" fmla="*/ 16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4" h="757">
                  <a:moveTo>
                    <a:pt x="383" y="757"/>
                  </a:moveTo>
                  <a:cubicBezTo>
                    <a:pt x="191" y="757"/>
                    <a:pt x="191" y="757"/>
                    <a:pt x="191" y="757"/>
                  </a:cubicBezTo>
                  <a:cubicBezTo>
                    <a:pt x="178" y="757"/>
                    <a:pt x="167" y="746"/>
                    <a:pt x="167" y="734"/>
                  </a:cubicBezTo>
                  <a:cubicBezTo>
                    <a:pt x="167" y="678"/>
                    <a:pt x="167" y="678"/>
                    <a:pt x="167" y="678"/>
                  </a:cubicBezTo>
                  <a:cubicBezTo>
                    <a:pt x="167" y="625"/>
                    <a:pt x="125" y="561"/>
                    <a:pt x="84" y="499"/>
                  </a:cubicBezTo>
                  <a:cubicBezTo>
                    <a:pt x="74" y="485"/>
                    <a:pt x="64" y="470"/>
                    <a:pt x="55" y="456"/>
                  </a:cubicBezTo>
                  <a:cubicBezTo>
                    <a:pt x="45" y="442"/>
                    <a:pt x="36" y="428"/>
                    <a:pt x="29" y="412"/>
                  </a:cubicBezTo>
                  <a:cubicBezTo>
                    <a:pt x="28" y="410"/>
                    <a:pt x="27" y="408"/>
                    <a:pt x="27" y="408"/>
                  </a:cubicBezTo>
                  <a:cubicBezTo>
                    <a:pt x="9" y="370"/>
                    <a:pt x="0" y="329"/>
                    <a:pt x="0" y="287"/>
                  </a:cubicBezTo>
                  <a:cubicBezTo>
                    <a:pt x="0" y="129"/>
                    <a:pt x="129" y="0"/>
                    <a:pt x="287" y="0"/>
                  </a:cubicBezTo>
                  <a:cubicBezTo>
                    <a:pt x="445" y="0"/>
                    <a:pt x="574" y="129"/>
                    <a:pt x="574" y="287"/>
                  </a:cubicBezTo>
                  <a:cubicBezTo>
                    <a:pt x="574" y="329"/>
                    <a:pt x="565" y="370"/>
                    <a:pt x="547" y="408"/>
                  </a:cubicBezTo>
                  <a:cubicBezTo>
                    <a:pt x="547" y="408"/>
                    <a:pt x="546" y="411"/>
                    <a:pt x="545" y="412"/>
                  </a:cubicBezTo>
                  <a:cubicBezTo>
                    <a:pt x="538" y="428"/>
                    <a:pt x="529" y="442"/>
                    <a:pt x="519" y="456"/>
                  </a:cubicBezTo>
                  <a:cubicBezTo>
                    <a:pt x="510" y="470"/>
                    <a:pt x="500" y="485"/>
                    <a:pt x="490" y="499"/>
                  </a:cubicBezTo>
                  <a:cubicBezTo>
                    <a:pt x="449" y="561"/>
                    <a:pt x="407" y="625"/>
                    <a:pt x="407" y="678"/>
                  </a:cubicBezTo>
                  <a:cubicBezTo>
                    <a:pt x="407" y="734"/>
                    <a:pt x="407" y="734"/>
                    <a:pt x="407" y="734"/>
                  </a:cubicBezTo>
                  <a:cubicBezTo>
                    <a:pt x="407" y="746"/>
                    <a:pt x="396" y="757"/>
                    <a:pt x="383" y="757"/>
                  </a:cubicBezTo>
                  <a:close/>
                  <a:moveTo>
                    <a:pt x="287" y="16"/>
                  </a:moveTo>
                  <a:cubicBezTo>
                    <a:pt x="138" y="16"/>
                    <a:pt x="16" y="138"/>
                    <a:pt x="16" y="287"/>
                  </a:cubicBezTo>
                  <a:cubicBezTo>
                    <a:pt x="16" y="327"/>
                    <a:pt x="25" y="365"/>
                    <a:pt x="41" y="401"/>
                  </a:cubicBezTo>
                  <a:cubicBezTo>
                    <a:pt x="42" y="402"/>
                    <a:pt x="42" y="403"/>
                    <a:pt x="43" y="404"/>
                  </a:cubicBezTo>
                  <a:cubicBezTo>
                    <a:pt x="43" y="405"/>
                    <a:pt x="43" y="405"/>
                    <a:pt x="43" y="405"/>
                  </a:cubicBezTo>
                  <a:cubicBezTo>
                    <a:pt x="50" y="420"/>
                    <a:pt x="59" y="434"/>
                    <a:pt x="68" y="447"/>
                  </a:cubicBezTo>
                  <a:cubicBezTo>
                    <a:pt x="69" y="447"/>
                    <a:pt x="69" y="447"/>
                    <a:pt x="69" y="447"/>
                  </a:cubicBezTo>
                  <a:cubicBezTo>
                    <a:pt x="78" y="462"/>
                    <a:pt x="87" y="476"/>
                    <a:pt x="97" y="490"/>
                  </a:cubicBezTo>
                  <a:cubicBezTo>
                    <a:pt x="141" y="557"/>
                    <a:pt x="183" y="621"/>
                    <a:pt x="183" y="678"/>
                  </a:cubicBezTo>
                  <a:cubicBezTo>
                    <a:pt x="183" y="734"/>
                    <a:pt x="183" y="734"/>
                    <a:pt x="183" y="734"/>
                  </a:cubicBezTo>
                  <a:cubicBezTo>
                    <a:pt x="183" y="738"/>
                    <a:pt x="187" y="741"/>
                    <a:pt x="191" y="741"/>
                  </a:cubicBezTo>
                  <a:cubicBezTo>
                    <a:pt x="383" y="741"/>
                    <a:pt x="383" y="741"/>
                    <a:pt x="383" y="741"/>
                  </a:cubicBezTo>
                  <a:cubicBezTo>
                    <a:pt x="387" y="741"/>
                    <a:pt x="391" y="738"/>
                    <a:pt x="391" y="734"/>
                  </a:cubicBezTo>
                  <a:cubicBezTo>
                    <a:pt x="391" y="678"/>
                    <a:pt x="391" y="678"/>
                    <a:pt x="391" y="678"/>
                  </a:cubicBezTo>
                  <a:cubicBezTo>
                    <a:pt x="391" y="621"/>
                    <a:pt x="433" y="557"/>
                    <a:pt x="477" y="490"/>
                  </a:cubicBezTo>
                  <a:cubicBezTo>
                    <a:pt x="486" y="476"/>
                    <a:pt x="496" y="462"/>
                    <a:pt x="505" y="447"/>
                  </a:cubicBezTo>
                  <a:cubicBezTo>
                    <a:pt x="506" y="447"/>
                    <a:pt x="506" y="447"/>
                    <a:pt x="506" y="447"/>
                  </a:cubicBezTo>
                  <a:cubicBezTo>
                    <a:pt x="515" y="434"/>
                    <a:pt x="524" y="420"/>
                    <a:pt x="531" y="405"/>
                  </a:cubicBezTo>
                  <a:cubicBezTo>
                    <a:pt x="531" y="404"/>
                    <a:pt x="531" y="404"/>
                    <a:pt x="531" y="404"/>
                  </a:cubicBezTo>
                  <a:cubicBezTo>
                    <a:pt x="532" y="403"/>
                    <a:pt x="532" y="402"/>
                    <a:pt x="532" y="402"/>
                  </a:cubicBezTo>
                  <a:cubicBezTo>
                    <a:pt x="549" y="365"/>
                    <a:pt x="558" y="327"/>
                    <a:pt x="558" y="287"/>
                  </a:cubicBezTo>
                  <a:cubicBezTo>
                    <a:pt x="558" y="138"/>
                    <a:pt x="436" y="16"/>
                    <a:pt x="287"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23"/>
            <p:cNvSpPr>
              <a:spLocks noEditPoints="1"/>
            </p:cNvSpPr>
            <p:nvPr/>
          </p:nvSpPr>
          <p:spPr bwMode="auto">
            <a:xfrm>
              <a:off x="3104543" y="1980922"/>
              <a:ext cx="116267" cy="23972"/>
            </a:xfrm>
            <a:custGeom>
              <a:avLst/>
              <a:gdLst>
                <a:gd name="T0" fmla="*/ 221 w 240"/>
                <a:gd name="T1" fmla="*/ 50 h 50"/>
                <a:gd name="T2" fmla="*/ 19 w 240"/>
                <a:gd name="T3" fmla="*/ 50 h 50"/>
                <a:gd name="T4" fmla="*/ 0 w 240"/>
                <a:gd name="T5" fmla="*/ 31 h 50"/>
                <a:gd name="T6" fmla="*/ 0 w 240"/>
                <a:gd name="T7" fmla="*/ 19 h 50"/>
                <a:gd name="T8" fmla="*/ 19 w 240"/>
                <a:gd name="T9" fmla="*/ 0 h 50"/>
                <a:gd name="T10" fmla="*/ 221 w 240"/>
                <a:gd name="T11" fmla="*/ 0 h 50"/>
                <a:gd name="T12" fmla="*/ 240 w 240"/>
                <a:gd name="T13" fmla="*/ 19 h 50"/>
                <a:gd name="T14" fmla="*/ 240 w 240"/>
                <a:gd name="T15" fmla="*/ 31 h 50"/>
                <a:gd name="T16" fmla="*/ 221 w 240"/>
                <a:gd name="T17" fmla="*/ 50 h 50"/>
                <a:gd name="T18" fmla="*/ 19 w 240"/>
                <a:gd name="T19" fmla="*/ 16 h 50"/>
                <a:gd name="T20" fmla="*/ 16 w 240"/>
                <a:gd name="T21" fmla="*/ 19 h 50"/>
                <a:gd name="T22" fmla="*/ 16 w 240"/>
                <a:gd name="T23" fmla="*/ 31 h 50"/>
                <a:gd name="T24" fmla="*/ 19 w 240"/>
                <a:gd name="T25" fmla="*/ 34 h 50"/>
                <a:gd name="T26" fmla="*/ 221 w 240"/>
                <a:gd name="T27" fmla="*/ 34 h 50"/>
                <a:gd name="T28" fmla="*/ 224 w 240"/>
                <a:gd name="T29" fmla="*/ 31 h 50"/>
                <a:gd name="T30" fmla="*/ 224 w 240"/>
                <a:gd name="T31" fmla="*/ 19 h 50"/>
                <a:gd name="T32" fmla="*/ 221 w 240"/>
                <a:gd name="T33" fmla="*/ 16 h 50"/>
                <a:gd name="T34" fmla="*/ 19 w 240"/>
                <a:gd name="T35"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0">
                  <a:moveTo>
                    <a:pt x="221" y="50"/>
                  </a:moveTo>
                  <a:cubicBezTo>
                    <a:pt x="19" y="50"/>
                    <a:pt x="19" y="50"/>
                    <a:pt x="19" y="50"/>
                  </a:cubicBezTo>
                  <a:cubicBezTo>
                    <a:pt x="9" y="50"/>
                    <a:pt x="0" y="42"/>
                    <a:pt x="0" y="31"/>
                  </a:cubicBezTo>
                  <a:cubicBezTo>
                    <a:pt x="0" y="19"/>
                    <a:pt x="0" y="19"/>
                    <a:pt x="0" y="19"/>
                  </a:cubicBezTo>
                  <a:cubicBezTo>
                    <a:pt x="0" y="8"/>
                    <a:pt x="9" y="0"/>
                    <a:pt x="19" y="0"/>
                  </a:cubicBezTo>
                  <a:cubicBezTo>
                    <a:pt x="221" y="0"/>
                    <a:pt x="221" y="0"/>
                    <a:pt x="221" y="0"/>
                  </a:cubicBezTo>
                  <a:cubicBezTo>
                    <a:pt x="231" y="0"/>
                    <a:pt x="240" y="8"/>
                    <a:pt x="240" y="19"/>
                  </a:cubicBezTo>
                  <a:cubicBezTo>
                    <a:pt x="240" y="31"/>
                    <a:pt x="240" y="31"/>
                    <a:pt x="240" y="31"/>
                  </a:cubicBezTo>
                  <a:cubicBezTo>
                    <a:pt x="240" y="42"/>
                    <a:pt x="231" y="50"/>
                    <a:pt x="221" y="50"/>
                  </a:cubicBezTo>
                  <a:close/>
                  <a:moveTo>
                    <a:pt x="19" y="16"/>
                  </a:moveTo>
                  <a:cubicBezTo>
                    <a:pt x="18" y="16"/>
                    <a:pt x="16" y="17"/>
                    <a:pt x="16" y="19"/>
                  </a:cubicBezTo>
                  <a:cubicBezTo>
                    <a:pt x="16" y="31"/>
                    <a:pt x="16" y="31"/>
                    <a:pt x="16" y="31"/>
                  </a:cubicBezTo>
                  <a:cubicBezTo>
                    <a:pt x="16" y="33"/>
                    <a:pt x="18" y="34"/>
                    <a:pt x="19" y="34"/>
                  </a:cubicBezTo>
                  <a:cubicBezTo>
                    <a:pt x="221" y="34"/>
                    <a:pt x="221" y="34"/>
                    <a:pt x="221" y="34"/>
                  </a:cubicBezTo>
                  <a:cubicBezTo>
                    <a:pt x="222" y="34"/>
                    <a:pt x="224" y="33"/>
                    <a:pt x="224" y="31"/>
                  </a:cubicBezTo>
                  <a:cubicBezTo>
                    <a:pt x="224" y="19"/>
                    <a:pt x="224" y="19"/>
                    <a:pt x="224" y="19"/>
                  </a:cubicBezTo>
                  <a:cubicBezTo>
                    <a:pt x="224" y="17"/>
                    <a:pt x="222" y="16"/>
                    <a:pt x="221" y="16"/>
                  </a:cubicBezTo>
                  <a:lnTo>
                    <a:pt x="19"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24"/>
            <p:cNvSpPr>
              <a:spLocks noEditPoints="1"/>
            </p:cNvSpPr>
            <p:nvPr/>
          </p:nvSpPr>
          <p:spPr bwMode="auto">
            <a:xfrm>
              <a:off x="3116530" y="2013286"/>
              <a:ext cx="92294" cy="23972"/>
            </a:xfrm>
            <a:custGeom>
              <a:avLst/>
              <a:gdLst>
                <a:gd name="T0" fmla="*/ 173 w 192"/>
                <a:gd name="T1" fmla="*/ 50 h 50"/>
                <a:gd name="T2" fmla="*/ 19 w 192"/>
                <a:gd name="T3" fmla="*/ 50 h 50"/>
                <a:gd name="T4" fmla="*/ 0 w 192"/>
                <a:gd name="T5" fmla="*/ 31 h 50"/>
                <a:gd name="T6" fmla="*/ 0 w 192"/>
                <a:gd name="T7" fmla="*/ 18 h 50"/>
                <a:gd name="T8" fmla="*/ 19 w 192"/>
                <a:gd name="T9" fmla="*/ 0 h 50"/>
                <a:gd name="T10" fmla="*/ 173 w 192"/>
                <a:gd name="T11" fmla="*/ 0 h 50"/>
                <a:gd name="T12" fmla="*/ 192 w 192"/>
                <a:gd name="T13" fmla="*/ 18 h 50"/>
                <a:gd name="T14" fmla="*/ 192 w 192"/>
                <a:gd name="T15" fmla="*/ 31 h 50"/>
                <a:gd name="T16" fmla="*/ 173 w 192"/>
                <a:gd name="T17" fmla="*/ 50 h 50"/>
                <a:gd name="T18" fmla="*/ 19 w 192"/>
                <a:gd name="T19" fmla="*/ 16 h 50"/>
                <a:gd name="T20" fmla="*/ 16 w 192"/>
                <a:gd name="T21" fmla="*/ 18 h 50"/>
                <a:gd name="T22" fmla="*/ 16 w 192"/>
                <a:gd name="T23" fmla="*/ 31 h 50"/>
                <a:gd name="T24" fmla="*/ 19 w 192"/>
                <a:gd name="T25" fmla="*/ 34 h 50"/>
                <a:gd name="T26" fmla="*/ 173 w 192"/>
                <a:gd name="T27" fmla="*/ 34 h 50"/>
                <a:gd name="T28" fmla="*/ 176 w 192"/>
                <a:gd name="T29" fmla="*/ 31 h 50"/>
                <a:gd name="T30" fmla="*/ 176 w 192"/>
                <a:gd name="T31" fmla="*/ 18 h 50"/>
                <a:gd name="T32" fmla="*/ 173 w 192"/>
                <a:gd name="T33" fmla="*/ 16 h 50"/>
                <a:gd name="T34" fmla="*/ 19 w 192"/>
                <a:gd name="T35"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50">
                  <a:moveTo>
                    <a:pt x="173" y="50"/>
                  </a:moveTo>
                  <a:cubicBezTo>
                    <a:pt x="19" y="50"/>
                    <a:pt x="19" y="50"/>
                    <a:pt x="19" y="50"/>
                  </a:cubicBezTo>
                  <a:cubicBezTo>
                    <a:pt x="9" y="50"/>
                    <a:pt x="0" y="42"/>
                    <a:pt x="0" y="31"/>
                  </a:cubicBezTo>
                  <a:cubicBezTo>
                    <a:pt x="0" y="18"/>
                    <a:pt x="0" y="18"/>
                    <a:pt x="0" y="18"/>
                  </a:cubicBezTo>
                  <a:cubicBezTo>
                    <a:pt x="0" y="8"/>
                    <a:pt x="9" y="0"/>
                    <a:pt x="19" y="0"/>
                  </a:cubicBezTo>
                  <a:cubicBezTo>
                    <a:pt x="173" y="0"/>
                    <a:pt x="173" y="0"/>
                    <a:pt x="173" y="0"/>
                  </a:cubicBezTo>
                  <a:cubicBezTo>
                    <a:pt x="183" y="0"/>
                    <a:pt x="192" y="8"/>
                    <a:pt x="192" y="18"/>
                  </a:cubicBezTo>
                  <a:cubicBezTo>
                    <a:pt x="192" y="31"/>
                    <a:pt x="192" y="31"/>
                    <a:pt x="192" y="31"/>
                  </a:cubicBezTo>
                  <a:cubicBezTo>
                    <a:pt x="192" y="42"/>
                    <a:pt x="183" y="50"/>
                    <a:pt x="173" y="50"/>
                  </a:cubicBezTo>
                  <a:close/>
                  <a:moveTo>
                    <a:pt x="19" y="16"/>
                  </a:moveTo>
                  <a:cubicBezTo>
                    <a:pt x="18" y="16"/>
                    <a:pt x="16" y="17"/>
                    <a:pt x="16" y="18"/>
                  </a:cubicBezTo>
                  <a:cubicBezTo>
                    <a:pt x="16" y="31"/>
                    <a:pt x="16" y="31"/>
                    <a:pt x="16" y="31"/>
                  </a:cubicBezTo>
                  <a:cubicBezTo>
                    <a:pt x="16" y="33"/>
                    <a:pt x="18" y="34"/>
                    <a:pt x="19" y="34"/>
                  </a:cubicBezTo>
                  <a:cubicBezTo>
                    <a:pt x="173" y="34"/>
                    <a:pt x="173" y="34"/>
                    <a:pt x="173" y="34"/>
                  </a:cubicBezTo>
                  <a:cubicBezTo>
                    <a:pt x="174" y="34"/>
                    <a:pt x="176" y="33"/>
                    <a:pt x="176" y="31"/>
                  </a:cubicBezTo>
                  <a:cubicBezTo>
                    <a:pt x="176" y="18"/>
                    <a:pt x="176" y="18"/>
                    <a:pt x="176" y="18"/>
                  </a:cubicBezTo>
                  <a:cubicBezTo>
                    <a:pt x="176" y="17"/>
                    <a:pt x="174" y="16"/>
                    <a:pt x="173" y="16"/>
                  </a:cubicBezTo>
                  <a:lnTo>
                    <a:pt x="19"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25"/>
            <p:cNvSpPr>
              <a:spLocks noEditPoints="1"/>
            </p:cNvSpPr>
            <p:nvPr/>
          </p:nvSpPr>
          <p:spPr bwMode="auto">
            <a:xfrm>
              <a:off x="3127317" y="2045648"/>
              <a:ext cx="70719" cy="25171"/>
            </a:xfrm>
            <a:custGeom>
              <a:avLst/>
              <a:gdLst>
                <a:gd name="T0" fmla="*/ 125 w 144"/>
                <a:gd name="T1" fmla="*/ 51 h 51"/>
                <a:gd name="T2" fmla="*/ 19 w 144"/>
                <a:gd name="T3" fmla="*/ 51 h 51"/>
                <a:gd name="T4" fmla="*/ 0 w 144"/>
                <a:gd name="T5" fmla="*/ 32 h 51"/>
                <a:gd name="T6" fmla="*/ 0 w 144"/>
                <a:gd name="T7" fmla="*/ 19 h 51"/>
                <a:gd name="T8" fmla="*/ 19 w 144"/>
                <a:gd name="T9" fmla="*/ 0 h 51"/>
                <a:gd name="T10" fmla="*/ 125 w 144"/>
                <a:gd name="T11" fmla="*/ 0 h 51"/>
                <a:gd name="T12" fmla="*/ 144 w 144"/>
                <a:gd name="T13" fmla="*/ 19 h 51"/>
                <a:gd name="T14" fmla="*/ 144 w 144"/>
                <a:gd name="T15" fmla="*/ 32 h 51"/>
                <a:gd name="T16" fmla="*/ 125 w 144"/>
                <a:gd name="T17" fmla="*/ 51 h 51"/>
                <a:gd name="T18" fmla="*/ 19 w 144"/>
                <a:gd name="T19" fmla="*/ 16 h 51"/>
                <a:gd name="T20" fmla="*/ 16 w 144"/>
                <a:gd name="T21" fmla="*/ 19 h 51"/>
                <a:gd name="T22" fmla="*/ 16 w 144"/>
                <a:gd name="T23" fmla="*/ 32 h 51"/>
                <a:gd name="T24" fmla="*/ 19 w 144"/>
                <a:gd name="T25" fmla="*/ 35 h 51"/>
                <a:gd name="T26" fmla="*/ 125 w 144"/>
                <a:gd name="T27" fmla="*/ 35 h 51"/>
                <a:gd name="T28" fmla="*/ 128 w 144"/>
                <a:gd name="T29" fmla="*/ 32 h 51"/>
                <a:gd name="T30" fmla="*/ 128 w 144"/>
                <a:gd name="T31" fmla="*/ 19 h 51"/>
                <a:gd name="T32" fmla="*/ 125 w 144"/>
                <a:gd name="T33" fmla="*/ 16 h 51"/>
                <a:gd name="T34" fmla="*/ 19 w 144"/>
                <a:gd name="T35" fmla="*/ 1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51">
                  <a:moveTo>
                    <a:pt x="125" y="51"/>
                  </a:moveTo>
                  <a:cubicBezTo>
                    <a:pt x="19" y="51"/>
                    <a:pt x="19" y="51"/>
                    <a:pt x="19" y="51"/>
                  </a:cubicBezTo>
                  <a:cubicBezTo>
                    <a:pt x="9" y="51"/>
                    <a:pt x="0" y="42"/>
                    <a:pt x="0" y="32"/>
                  </a:cubicBezTo>
                  <a:cubicBezTo>
                    <a:pt x="0" y="19"/>
                    <a:pt x="0" y="19"/>
                    <a:pt x="0" y="19"/>
                  </a:cubicBezTo>
                  <a:cubicBezTo>
                    <a:pt x="0" y="9"/>
                    <a:pt x="9" y="0"/>
                    <a:pt x="19" y="0"/>
                  </a:cubicBezTo>
                  <a:cubicBezTo>
                    <a:pt x="125" y="0"/>
                    <a:pt x="125" y="0"/>
                    <a:pt x="125" y="0"/>
                  </a:cubicBezTo>
                  <a:cubicBezTo>
                    <a:pt x="135" y="0"/>
                    <a:pt x="144" y="9"/>
                    <a:pt x="144" y="19"/>
                  </a:cubicBezTo>
                  <a:cubicBezTo>
                    <a:pt x="144" y="32"/>
                    <a:pt x="144" y="32"/>
                    <a:pt x="144" y="32"/>
                  </a:cubicBezTo>
                  <a:cubicBezTo>
                    <a:pt x="144" y="42"/>
                    <a:pt x="135" y="51"/>
                    <a:pt x="125" y="51"/>
                  </a:cubicBezTo>
                  <a:close/>
                  <a:moveTo>
                    <a:pt x="19" y="16"/>
                  </a:moveTo>
                  <a:cubicBezTo>
                    <a:pt x="18" y="16"/>
                    <a:pt x="16" y="18"/>
                    <a:pt x="16" y="19"/>
                  </a:cubicBezTo>
                  <a:cubicBezTo>
                    <a:pt x="16" y="32"/>
                    <a:pt x="16" y="32"/>
                    <a:pt x="16" y="32"/>
                  </a:cubicBezTo>
                  <a:cubicBezTo>
                    <a:pt x="16" y="34"/>
                    <a:pt x="18" y="35"/>
                    <a:pt x="19" y="35"/>
                  </a:cubicBezTo>
                  <a:cubicBezTo>
                    <a:pt x="125" y="35"/>
                    <a:pt x="125" y="35"/>
                    <a:pt x="125" y="35"/>
                  </a:cubicBezTo>
                  <a:cubicBezTo>
                    <a:pt x="126" y="35"/>
                    <a:pt x="128" y="34"/>
                    <a:pt x="128" y="32"/>
                  </a:cubicBezTo>
                  <a:cubicBezTo>
                    <a:pt x="128" y="19"/>
                    <a:pt x="128" y="19"/>
                    <a:pt x="128" y="19"/>
                  </a:cubicBezTo>
                  <a:cubicBezTo>
                    <a:pt x="128" y="18"/>
                    <a:pt x="126" y="16"/>
                    <a:pt x="125" y="16"/>
                  </a:cubicBezTo>
                  <a:lnTo>
                    <a:pt x="19"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26"/>
            <p:cNvSpPr>
              <a:spLocks/>
            </p:cNvSpPr>
            <p:nvPr/>
          </p:nvSpPr>
          <p:spPr bwMode="auto">
            <a:xfrm>
              <a:off x="3057797" y="1639315"/>
              <a:ext cx="85103" cy="113870"/>
            </a:xfrm>
            <a:custGeom>
              <a:avLst/>
              <a:gdLst>
                <a:gd name="T0" fmla="*/ 8 w 177"/>
                <a:gd name="T1" fmla="*/ 234 h 234"/>
                <a:gd name="T2" fmla="*/ 0 w 177"/>
                <a:gd name="T3" fmla="*/ 226 h 234"/>
                <a:gd name="T4" fmla="*/ 169 w 177"/>
                <a:gd name="T5" fmla="*/ 0 h 234"/>
                <a:gd name="T6" fmla="*/ 177 w 177"/>
                <a:gd name="T7" fmla="*/ 8 h 234"/>
                <a:gd name="T8" fmla="*/ 169 w 177"/>
                <a:gd name="T9" fmla="*/ 16 h 234"/>
                <a:gd name="T10" fmla="*/ 16 w 177"/>
                <a:gd name="T11" fmla="*/ 226 h 234"/>
                <a:gd name="T12" fmla="*/ 8 w 177"/>
                <a:gd name="T13" fmla="*/ 234 h 234"/>
              </a:gdLst>
              <a:ahLst/>
              <a:cxnLst>
                <a:cxn ang="0">
                  <a:pos x="T0" y="T1"/>
                </a:cxn>
                <a:cxn ang="0">
                  <a:pos x="T2" y="T3"/>
                </a:cxn>
                <a:cxn ang="0">
                  <a:pos x="T4" y="T5"/>
                </a:cxn>
                <a:cxn ang="0">
                  <a:pos x="T6" y="T7"/>
                </a:cxn>
                <a:cxn ang="0">
                  <a:pos x="T8" y="T9"/>
                </a:cxn>
                <a:cxn ang="0">
                  <a:pos x="T10" y="T11"/>
                </a:cxn>
                <a:cxn ang="0">
                  <a:pos x="T12" y="T13"/>
                </a:cxn>
              </a:cxnLst>
              <a:rect l="0" t="0" r="r" b="b"/>
              <a:pathLst>
                <a:path w="177" h="234">
                  <a:moveTo>
                    <a:pt x="8" y="234"/>
                  </a:moveTo>
                  <a:cubicBezTo>
                    <a:pt x="4" y="234"/>
                    <a:pt x="0" y="230"/>
                    <a:pt x="0" y="226"/>
                  </a:cubicBezTo>
                  <a:cubicBezTo>
                    <a:pt x="0" y="79"/>
                    <a:pt x="120" y="0"/>
                    <a:pt x="169" y="0"/>
                  </a:cubicBezTo>
                  <a:cubicBezTo>
                    <a:pt x="173" y="0"/>
                    <a:pt x="177" y="3"/>
                    <a:pt x="177" y="8"/>
                  </a:cubicBezTo>
                  <a:cubicBezTo>
                    <a:pt x="177" y="12"/>
                    <a:pt x="173" y="16"/>
                    <a:pt x="169" y="16"/>
                  </a:cubicBezTo>
                  <a:cubicBezTo>
                    <a:pt x="130" y="16"/>
                    <a:pt x="16" y="88"/>
                    <a:pt x="16" y="226"/>
                  </a:cubicBezTo>
                  <a:cubicBezTo>
                    <a:pt x="16" y="230"/>
                    <a:pt x="12" y="234"/>
                    <a:pt x="8" y="2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8" name="Group 67"/>
          <p:cNvGrpSpPr/>
          <p:nvPr userDrawn="1"/>
        </p:nvGrpSpPr>
        <p:grpSpPr>
          <a:xfrm>
            <a:off x="2803358" y="3439997"/>
            <a:ext cx="710246" cy="710246"/>
            <a:chOff x="2803358" y="3439997"/>
            <a:chExt cx="710246" cy="710246"/>
          </a:xfrm>
        </p:grpSpPr>
        <p:sp>
          <p:nvSpPr>
            <p:cNvPr id="173" name="Oval 10"/>
            <p:cNvSpPr>
              <a:spLocks noChangeArrowheads="1"/>
            </p:cNvSpPr>
            <p:nvPr/>
          </p:nvSpPr>
          <p:spPr bwMode="auto">
            <a:xfrm>
              <a:off x="2803358" y="3439997"/>
              <a:ext cx="710246" cy="710246"/>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228"/>
            <p:cNvSpPr>
              <a:spLocks noEditPoints="1"/>
            </p:cNvSpPr>
            <p:nvPr/>
          </p:nvSpPr>
          <p:spPr bwMode="auto">
            <a:xfrm>
              <a:off x="3163275" y="3807106"/>
              <a:ext cx="87500" cy="87500"/>
            </a:xfrm>
            <a:custGeom>
              <a:avLst/>
              <a:gdLst>
                <a:gd name="T0" fmla="*/ 66 w 180"/>
                <a:gd name="T1" fmla="*/ 180 h 180"/>
                <a:gd name="T2" fmla="*/ 61 w 180"/>
                <a:gd name="T3" fmla="*/ 176 h 180"/>
                <a:gd name="T4" fmla="*/ 49 w 180"/>
                <a:gd name="T5" fmla="*/ 170 h 180"/>
                <a:gd name="T6" fmla="*/ 7 w 180"/>
                <a:gd name="T7" fmla="*/ 142 h 180"/>
                <a:gd name="T8" fmla="*/ 0 w 180"/>
                <a:gd name="T9" fmla="*/ 136 h 180"/>
                <a:gd name="T10" fmla="*/ 137 w 180"/>
                <a:gd name="T11" fmla="*/ 0 h 180"/>
                <a:gd name="T12" fmla="*/ 142 w 180"/>
                <a:gd name="T13" fmla="*/ 6 h 180"/>
                <a:gd name="T14" fmla="*/ 170 w 180"/>
                <a:gd name="T15" fmla="*/ 49 h 180"/>
                <a:gd name="T16" fmla="*/ 176 w 180"/>
                <a:gd name="T17" fmla="*/ 61 h 180"/>
                <a:gd name="T18" fmla="*/ 180 w 180"/>
                <a:gd name="T19" fmla="*/ 66 h 180"/>
                <a:gd name="T20" fmla="*/ 66 w 180"/>
                <a:gd name="T21" fmla="*/ 180 h 180"/>
                <a:gd name="T22" fmla="*/ 24 w 180"/>
                <a:gd name="T23" fmla="*/ 136 h 180"/>
                <a:gd name="T24" fmla="*/ 57 w 180"/>
                <a:gd name="T25" fmla="*/ 156 h 180"/>
                <a:gd name="T26" fmla="*/ 64 w 180"/>
                <a:gd name="T27" fmla="*/ 159 h 180"/>
                <a:gd name="T28" fmla="*/ 160 w 180"/>
                <a:gd name="T29" fmla="*/ 64 h 180"/>
                <a:gd name="T30" fmla="*/ 156 w 180"/>
                <a:gd name="T31" fmla="*/ 56 h 180"/>
                <a:gd name="T32" fmla="*/ 136 w 180"/>
                <a:gd name="T33" fmla="*/ 24 h 180"/>
                <a:gd name="T34" fmla="*/ 24 w 180"/>
                <a:gd name="T35" fmla="*/ 13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 h="180">
                  <a:moveTo>
                    <a:pt x="66" y="180"/>
                  </a:moveTo>
                  <a:cubicBezTo>
                    <a:pt x="61" y="176"/>
                    <a:pt x="61" y="176"/>
                    <a:pt x="61" y="176"/>
                  </a:cubicBezTo>
                  <a:cubicBezTo>
                    <a:pt x="58" y="174"/>
                    <a:pt x="54" y="172"/>
                    <a:pt x="49" y="170"/>
                  </a:cubicBezTo>
                  <a:cubicBezTo>
                    <a:pt x="38" y="164"/>
                    <a:pt x="22" y="156"/>
                    <a:pt x="7" y="142"/>
                  </a:cubicBezTo>
                  <a:cubicBezTo>
                    <a:pt x="0" y="136"/>
                    <a:pt x="0" y="136"/>
                    <a:pt x="0" y="136"/>
                  </a:cubicBezTo>
                  <a:cubicBezTo>
                    <a:pt x="137" y="0"/>
                    <a:pt x="137" y="0"/>
                    <a:pt x="137" y="0"/>
                  </a:cubicBezTo>
                  <a:cubicBezTo>
                    <a:pt x="142" y="6"/>
                    <a:pt x="142" y="6"/>
                    <a:pt x="142" y="6"/>
                  </a:cubicBezTo>
                  <a:cubicBezTo>
                    <a:pt x="156" y="22"/>
                    <a:pt x="164" y="38"/>
                    <a:pt x="170" y="49"/>
                  </a:cubicBezTo>
                  <a:cubicBezTo>
                    <a:pt x="172" y="54"/>
                    <a:pt x="174" y="58"/>
                    <a:pt x="176" y="61"/>
                  </a:cubicBezTo>
                  <a:cubicBezTo>
                    <a:pt x="180" y="66"/>
                    <a:pt x="180" y="66"/>
                    <a:pt x="180" y="66"/>
                  </a:cubicBezTo>
                  <a:lnTo>
                    <a:pt x="66" y="180"/>
                  </a:lnTo>
                  <a:close/>
                  <a:moveTo>
                    <a:pt x="24" y="136"/>
                  </a:moveTo>
                  <a:cubicBezTo>
                    <a:pt x="36" y="145"/>
                    <a:pt x="47" y="151"/>
                    <a:pt x="57" y="156"/>
                  </a:cubicBezTo>
                  <a:cubicBezTo>
                    <a:pt x="59" y="157"/>
                    <a:pt x="62" y="158"/>
                    <a:pt x="64" y="159"/>
                  </a:cubicBezTo>
                  <a:cubicBezTo>
                    <a:pt x="160" y="64"/>
                    <a:pt x="160" y="64"/>
                    <a:pt x="160" y="64"/>
                  </a:cubicBezTo>
                  <a:cubicBezTo>
                    <a:pt x="158" y="62"/>
                    <a:pt x="157" y="59"/>
                    <a:pt x="156" y="56"/>
                  </a:cubicBezTo>
                  <a:cubicBezTo>
                    <a:pt x="151" y="47"/>
                    <a:pt x="145" y="35"/>
                    <a:pt x="136" y="24"/>
                  </a:cubicBezTo>
                  <a:lnTo>
                    <a:pt x="24" y="1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229"/>
            <p:cNvSpPr>
              <a:spLocks noEditPoints="1"/>
            </p:cNvSpPr>
            <p:nvPr/>
          </p:nvSpPr>
          <p:spPr bwMode="auto">
            <a:xfrm>
              <a:off x="2948722" y="3591354"/>
              <a:ext cx="275683" cy="276882"/>
            </a:xfrm>
            <a:custGeom>
              <a:avLst/>
              <a:gdLst>
                <a:gd name="T0" fmla="*/ 432 w 569"/>
                <a:gd name="T1" fmla="*/ 569 h 569"/>
                <a:gd name="T2" fmla="*/ 427 w 569"/>
                <a:gd name="T3" fmla="*/ 564 h 569"/>
                <a:gd name="T4" fmla="*/ 0 w 569"/>
                <a:gd name="T5" fmla="*/ 19 h 569"/>
                <a:gd name="T6" fmla="*/ 5 w 569"/>
                <a:gd name="T7" fmla="*/ 5 h 569"/>
                <a:gd name="T8" fmla="*/ 18 w 569"/>
                <a:gd name="T9" fmla="*/ 0 h 569"/>
                <a:gd name="T10" fmla="*/ 564 w 569"/>
                <a:gd name="T11" fmla="*/ 426 h 569"/>
                <a:gd name="T12" fmla="*/ 569 w 569"/>
                <a:gd name="T13" fmla="*/ 432 h 569"/>
                <a:gd name="T14" fmla="*/ 432 w 569"/>
                <a:gd name="T15" fmla="*/ 569 h 569"/>
                <a:gd name="T16" fmla="*/ 16 w 569"/>
                <a:gd name="T17" fmla="*/ 16 h 569"/>
                <a:gd name="T18" fmla="*/ 129 w 569"/>
                <a:gd name="T19" fmla="*/ 214 h 569"/>
                <a:gd name="T20" fmla="*/ 432 w 569"/>
                <a:gd name="T21" fmla="*/ 547 h 569"/>
                <a:gd name="T22" fmla="*/ 547 w 569"/>
                <a:gd name="T23" fmla="*/ 431 h 569"/>
                <a:gd name="T24" fmla="*/ 18 w 569"/>
                <a:gd name="T25" fmla="*/ 16 h 569"/>
                <a:gd name="T26" fmla="*/ 16 w 569"/>
                <a:gd name="T27" fmla="*/ 16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9" h="569">
                  <a:moveTo>
                    <a:pt x="432" y="569"/>
                  </a:moveTo>
                  <a:cubicBezTo>
                    <a:pt x="427" y="564"/>
                    <a:pt x="427" y="564"/>
                    <a:pt x="427" y="564"/>
                  </a:cubicBezTo>
                  <a:cubicBezTo>
                    <a:pt x="197" y="364"/>
                    <a:pt x="2" y="79"/>
                    <a:pt x="0" y="19"/>
                  </a:cubicBezTo>
                  <a:cubicBezTo>
                    <a:pt x="0" y="13"/>
                    <a:pt x="2" y="8"/>
                    <a:pt x="5" y="5"/>
                  </a:cubicBezTo>
                  <a:cubicBezTo>
                    <a:pt x="8" y="2"/>
                    <a:pt x="12" y="0"/>
                    <a:pt x="18" y="0"/>
                  </a:cubicBezTo>
                  <a:cubicBezTo>
                    <a:pt x="77" y="0"/>
                    <a:pt x="361" y="193"/>
                    <a:pt x="564" y="426"/>
                  </a:cubicBezTo>
                  <a:cubicBezTo>
                    <a:pt x="569" y="432"/>
                    <a:pt x="569" y="432"/>
                    <a:pt x="569" y="432"/>
                  </a:cubicBezTo>
                  <a:lnTo>
                    <a:pt x="432" y="569"/>
                  </a:lnTo>
                  <a:close/>
                  <a:moveTo>
                    <a:pt x="16" y="16"/>
                  </a:moveTo>
                  <a:cubicBezTo>
                    <a:pt x="12" y="29"/>
                    <a:pt x="45" y="100"/>
                    <a:pt x="129" y="214"/>
                  </a:cubicBezTo>
                  <a:cubicBezTo>
                    <a:pt x="181" y="285"/>
                    <a:pt x="289" y="422"/>
                    <a:pt x="432" y="547"/>
                  </a:cubicBezTo>
                  <a:cubicBezTo>
                    <a:pt x="547" y="431"/>
                    <a:pt x="547" y="431"/>
                    <a:pt x="547" y="431"/>
                  </a:cubicBezTo>
                  <a:cubicBezTo>
                    <a:pt x="340" y="195"/>
                    <a:pt x="66" y="16"/>
                    <a:pt x="18" y="16"/>
                  </a:cubicBezTo>
                  <a:cubicBezTo>
                    <a:pt x="17" y="16"/>
                    <a:pt x="17" y="16"/>
                    <a:pt x="16"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230"/>
            <p:cNvSpPr>
              <a:spLocks noEditPoints="1"/>
            </p:cNvSpPr>
            <p:nvPr/>
          </p:nvSpPr>
          <p:spPr bwMode="auto">
            <a:xfrm>
              <a:off x="3200433" y="3844264"/>
              <a:ext cx="179794" cy="149828"/>
            </a:xfrm>
            <a:custGeom>
              <a:avLst/>
              <a:gdLst>
                <a:gd name="T0" fmla="*/ 249 w 371"/>
                <a:gd name="T1" fmla="*/ 308 h 308"/>
                <a:gd name="T2" fmla="*/ 249 w 371"/>
                <a:gd name="T3" fmla="*/ 308 h 308"/>
                <a:gd name="T4" fmla="*/ 0 w 371"/>
                <a:gd name="T5" fmla="*/ 118 h 308"/>
                <a:gd name="T6" fmla="*/ 0 w 371"/>
                <a:gd name="T7" fmla="*/ 114 h 308"/>
                <a:gd name="T8" fmla="*/ 115 w 371"/>
                <a:gd name="T9" fmla="*/ 0 h 308"/>
                <a:gd name="T10" fmla="*/ 119 w 371"/>
                <a:gd name="T11" fmla="*/ 0 h 308"/>
                <a:gd name="T12" fmla="*/ 279 w 371"/>
                <a:gd name="T13" fmla="*/ 88 h 308"/>
                <a:gd name="T14" fmla="*/ 279 w 371"/>
                <a:gd name="T15" fmla="*/ 89 h 308"/>
                <a:gd name="T16" fmla="*/ 302 w 371"/>
                <a:gd name="T17" fmla="*/ 163 h 308"/>
                <a:gd name="T18" fmla="*/ 304 w 371"/>
                <a:gd name="T19" fmla="*/ 173 h 308"/>
                <a:gd name="T20" fmla="*/ 304 w 371"/>
                <a:gd name="T21" fmla="*/ 173 h 308"/>
                <a:gd name="T22" fmla="*/ 305 w 371"/>
                <a:gd name="T23" fmla="*/ 176 h 308"/>
                <a:gd name="T24" fmla="*/ 319 w 371"/>
                <a:gd name="T25" fmla="*/ 222 h 308"/>
                <a:gd name="T26" fmla="*/ 321 w 371"/>
                <a:gd name="T27" fmla="*/ 227 h 308"/>
                <a:gd name="T28" fmla="*/ 361 w 371"/>
                <a:gd name="T29" fmla="*/ 282 h 308"/>
                <a:gd name="T30" fmla="*/ 371 w 371"/>
                <a:gd name="T31" fmla="*/ 290 h 308"/>
                <a:gd name="T32" fmla="*/ 359 w 371"/>
                <a:gd name="T33" fmla="*/ 296 h 308"/>
                <a:gd name="T34" fmla="*/ 249 w 371"/>
                <a:gd name="T35" fmla="*/ 308 h 308"/>
                <a:gd name="T36" fmla="*/ 17 w 371"/>
                <a:gd name="T37" fmla="*/ 121 h 308"/>
                <a:gd name="T38" fmla="*/ 95 w 371"/>
                <a:gd name="T39" fmla="*/ 259 h 308"/>
                <a:gd name="T40" fmla="*/ 249 w 371"/>
                <a:gd name="T41" fmla="*/ 292 h 308"/>
                <a:gd name="T42" fmla="*/ 249 w 371"/>
                <a:gd name="T43" fmla="*/ 292 h 308"/>
                <a:gd name="T44" fmla="*/ 339 w 371"/>
                <a:gd name="T45" fmla="*/ 284 h 308"/>
                <a:gd name="T46" fmla="*/ 306 w 371"/>
                <a:gd name="T47" fmla="*/ 233 h 308"/>
                <a:gd name="T48" fmla="*/ 304 w 371"/>
                <a:gd name="T49" fmla="*/ 228 h 308"/>
                <a:gd name="T50" fmla="*/ 290 w 371"/>
                <a:gd name="T51" fmla="*/ 182 h 308"/>
                <a:gd name="T52" fmla="*/ 290 w 371"/>
                <a:gd name="T53" fmla="*/ 180 h 308"/>
                <a:gd name="T54" fmla="*/ 286 w 371"/>
                <a:gd name="T55" fmla="*/ 166 h 308"/>
                <a:gd name="T56" fmla="*/ 264 w 371"/>
                <a:gd name="T57" fmla="*/ 96 h 308"/>
                <a:gd name="T58" fmla="*/ 122 w 371"/>
                <a:gd name="T59" fmla="*/ 16 h 308"/>
                <a:gd name="T60" fmla="*/ 17 w 371"/>
                <a:gd name="T61" fmla="*/ 121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1" h="308">
                  <a:moveTo>
                    <a:pt x="249" y="308"/>
                  </a:moveTo>
                  <a:cubicBezTo>
                    <a:pt x="249" y="308"/>
                    <a:pt x="249" y="308"/>
                    <a:pt x="249" y="308"/>
                  </a:cubicBezTo>
                  <a:cubicBezTo>
                    <a:pt x="157" y="308"/>
                    <a:pt x="1" y="283"/>
                    <a:pt x="0" y="118"/>
                  </a:cubicBezTo>
                  <a:cubicBezTo>
                    <a:pt x="0" y="114"/>
                    <a:pt x="0" y="114"/>
                    <a:pt x="0" y="114"/>
                  </a:cubicBezTo>
                  <a:cubicBezTo>
                    <a:pt x="115" y="0"/>
                    <a:pt x="115" y="0"/>
                    <a:pt x="115" y="0"/>
                  </a:cubicBezTo>
                  <a:cubicBezTo>
                    <a:pt x="119" y="0"/>
                    <a:pt x="119" y="0"/>
                    <a:pt x="119" y="0"/>
                  </a:cubicBezTo>
                  <a:cubicBezTo>
                    <a:pt x="174" y="0"/>
                    <a:pt x="249" y="34"/>
                    <a:pt x="279" y="88"/>
                  </a:cubicBezTo>
                  <a:cubicBezTo>
                    <a:pt x="279" y="89"/>
                    <a:pt x="279" y="89"/>
                    <a:pt x="279" y="89"/>
                  </a:cubicBezTo>
                  <a:cubicBezTo>
                    <a:pt x="289" y="113"/>
                    <a:pt x="296" y="138"/>
                    <a:pt x="302" y="163"/>
                  </a:cubicBezTo>
                  <a:cubicBezTo>
                    <a:pt x="303" y="166"/>
                    <a:pt x="304" y="170"/>
                    <a:pt x="304" y="173"/>
                  </a:cubicBezTo>
                  <a:cubicBezTo>
                    <a:pt x="304" y="173"/>
                    <a:pt x="304" y="173"/>
                    <a:pt x="304" y="173"/>
                  </a:cubicBezTo>
                  <a:cubicBezTo>
                    <a:pt x="305" y="176"/>
                    <a:pt x="305" y="176"/>
                    <a:pt x="305" y="176"/>
                  </a:cubicBezTo>
                  <a:cubicBezTo>
                    <a:pt x="309" y="190"/>
                    <a:pt x="313" y="206"/>
                    <a:pt x="319" y="222"/>
                  </a:cubicBezTo>
                  <a:cubicBezTo>
                    <a:pt x="319" y="224"/>
                    <a:pt x="320" y="225"/>
                    <a:pt x="321" y="227"/>
                  </a:cubicBezTo>
                  <a:cubicBezTo>
                    <a:pt x="331" y="251"/>
                    <a:pt x="344" y="269"/>
                    <a:pt x="361" y="282"/>
                  </a:cubicBezTo>
                  <a:cubicBezTo>
                    <a:pt x="371" y="290"/>
                    <a:pt x="371" y="290"/>
                    <a:pt x="371" y="290"/>
                  </a:cubicBezTo>
                  <a:cubicBezTo>
                    <a:pt x="359" y="296"/>
                    <a:pt x="359" y="296"/>
                    <a:pt x="359" y="296"/>
                  </a:cubicBezTo>
                  <a:cubicBezTo>
                    <a:pt x="351" y="299"/>
                    <a:pt x="304" y="308"/>
                    <a:pt x="249" y="308"/>
                  </a:cubicBezTo>
                  <a:close/>
                  <a:moveTo>
                    <a:pt x="17" y="121"/>
                  </a:moveTo>
                  <a:cubicBezTo>
                    <a:pt x="18" y="184"/>
                    <a:pt x="44" y="230"/>
                    <a:pt x="95" y="259"/>
                  </a:cubicBezTo>
                  <a:cubicBezTo>
                    <a:pt x="143" y="286"/>
                    <a:pt x="206" y="292"/>
                    <a:pt x="249" y="292"/>
                  </a:cubicBezTo>
                  <a:cubicBezTo>
                    <a:pt x="249" y="292"/>
                    <a:pt x="249" y="292"/>
                    <a:pt x="249" y="292"/>
                  </a:cubicBezTo>
                  <a:cubicBezTo>
                    <a:pt x="289" y="292"/>
                    <a:pt x="321" y="287"/>
                    <a:pt x="339" y="284"/>
                  </a:cubicBezTo>
                  <a:cubicBezTo>
                    <a:pt x="326" y="271"/>
                    <a:pt x="315" y="254"/>
                    <a:pt x="306" y="233"/>
                  </a:cubicBezTo>
                  <a:cubicBezTo>
                    <a:pt x="305" y="232"/>
                    <a:pt x="305" y="230"/>
                    <a:pt x="304" y="228"/>
                  </a:cubicBezTo>
                  <a:cubicBezTo>
                    <a:pt x="298" y="212"/>
                    <a:pt x="294" y="196"/>
                    <a:pt x="290" y="182"/>
                  </a:cubicBezTo>
                  <a:cubicBezTo>
                    <a:pt x="290" y="180"/>
                    <a:pt x="290" y="180"/>
                    <a:pt x="290" y="180"/>
                  </a:cubicBezTo>
                  <a:cubicBezTo>
                    <a:pt x="288" y="175"/>
                    <a:pt x="287" y="171"/>
                    <a:pt x="286" y="166"/>
                  </a:cubicBezTo>
                  <a:cubicBezTo>
                    <a:pt x="280" y="141"/>
                    <a:pt x="274" y="118"/>
                    <a:pt x="264" y="96"/>
                  </a:cubicBezTo>
                  <a:cubicBezTo>
                    <a:pt x="238" y="48"/>
                    <a:pt x="171" y="18"/>
                    <a:pt x="122" y="16"/>
                  </a:cubicBezTo>
                  <a:lnTo>
                    <a:pt x="17" y="1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7" name="Text Placeholder 4"/>
          <p:cNvSpPr>
            <a:spLocks noGrp="1"/>
          </p:cNvSpPr>
          <p:nvPr>
            <p:ph type="body" sz="quarter" idx="42" hasCustomPrompt="1"/>
          </p:nvPr>
        </p:nvSpPr>
        <p:spPr>
          <a:xfrm>
            <a:off x="467544" y="1480504"/>
            <a:ext cx="2364845" cy="695959"/>
          </a:xfrm>
        </p:spPr>
        <p:txBody>
          <a:bodyPr anchor="ctr">
            <a:noAutofit/>
          </a:bodyPr>
          <a:lstStyle>
            <a:lvl1pPr marL="0" indent="0" algn="r">
              <a:buNone/>
              <a:defRPr sz="2000">
                <a:solidFill>
                  <a:schemeClr val="tx1"/>
                </a:solidFill>
              </a:defRPr>
            </a:lvl1pPr>
          </a:lstStyle>
          <a:p>
            <a:r>
              <a:rPr lang="en-US" noProof="0" dirty="0" smtClean="0"/>
              <a:t>Insert your text here</a:t>
            </a:r>
            <a:endParaRPr lang="en-US" noProof="0" dirty="0"/>
          </a:p>
        </p:txBody>
      </p:sp>
      <p:sp>
        <p:nvSpPr>
          <p:cNvPr id="178" name="Text Placeholder 4"/>
          <p:cNvSpPr>
            <a:spLocks noGrp="1"/>
          </p:cNvSpPr>
          <p:nvPr>
            <p:ph type="body" sz="quarter" idx="43" hasCustomPrompt="1"/>
          </p:nvPr>
        </p:nvSpPr>
        <p:spPr>
          <a:xfrm>
            <a:off x="467545" y="2460251"/>
            <a:ext cx="1979712" cy="695959"/>
          </a:xfrm>
        </p:spPr>
        <p:txBody>
          <a:bodyPr anchor="ctr">
            <a:noAutofit/>
          </a:bodyPr>
          <a:lstStyle>
            <a:lvl1pPr marL="0" indent="0" algn="r">
              <a:buNone/>
              <a:defRPr sz="2000">
                <a:solidFill>
                  <a:schemeClr val="tx1"/>
                </a:solidFill>
              </a:defRPr>
            </a:lvl1pPr>
          </a:lstStyle>
          <a:p>
            <a:r>
              <a:rPr lang="en-US" noProof="0" dirty="0" smtClean="0"/>
              <a:t>Your text here</a:t>
            </a:r>
            <a:endParaRPr lang="en-US" noProof="0" dirty="0"/>
          </a:p>
        </p:txBody>
      </p:sp>
      <p:sp>
        <p:nvSpPr>
          <p:cNvPr id="179" name="Text Placeholder 4"/>
          <p:cNvSpPr>
            <a:spLocks noGrp="1"/>
          </p:cNvSpPr>
          <p:nvPr>
            <p:ph type="body" sz="quarter" idx="44" hasCustomPrompt="1"/>
          </p:nvPr>
        </p:nvSpPr>
        <p:spPr>
          <a:xfrm>
            <a:off x="467544" y="3463810"/>
            <a:ext cx="2364845" cy="695959"/>
          </a:xfrm>
        </p:spPr>
        <p:txBody>
          <a:bodyPr anchor="ctr">
            <a:noAutofit/>
          </a:bodyPr>
          <a:lstStyle>
            <a:lvl1pPr marL="0" indent="0" algn="r">
              <a:buNone/>
              <a:defRPr sz="2000">
                <a:solidFill>
                  <a:schemeClr val="tx1"/>
                </a:solidFill>
              </a:defRPr>
            </a:lvl1pPr>
          </a:lstStyle>
          <a:p>
            <a:r>
              <a:rPr lang="en-US" noProof="0" dirty="0" smtClean="0"/>
              <a:t>Insert your text here</a:t>
            </a:r>
            <a:endParaRPr lang="en-US" noProof="0" dirty="0"/>
          </a:p>
        </p:txBody>
      </p:sp>
      <p:sp>
        <p:nvSpPr>
          <p:cNvPr id="180" name="Text Placeholder 4"/>
          <p:cNvSpPr>
            <a:spLocks noGrp="1"/>
          </p:cNvSpPr>
          <p:nvPr>
            <p:ph type="body" sz="quarter" idx="45" hasCustomPrompt="1"/>
          </p:nvPr>
        </p:nvSpPr>
        <p:spPr>
          <a:xfrm>
            <a:off x="6335819" y="1480504"/>
            <a:ext cx="2364845" cy="695959"/>
          </a:xfrm>
        </p:spPr>
        <p:txBody>
          <a:bodyPr anchor="ctr">
            <a:noAutofit/>
          </a:bodyPr>
          <a:lstStyle>
            <a:lvl1pPr marL="0" indent="0" algn="l">
              <a:buNone/>
              <a:defRPr sz="2000">
                <a:solidFill>
                  <a:schemeClr val="tx1"/>
                </a:solidFill>
              </a:defRPr>
            </a:lvl1pPr>
          </a:lstStyle>
          <a:p>
            <a:r>
              <a:rPr lang="en-US" noProof="0" dirty="0" smtClean="0"/>
              <a:t>Insert your text here</a:t>
            </a:r>
            <a:endParaRPr lang="en-US" noProof="0" dirty="0"/>
          </a:p>
        </p:txBody>
      </p:sp>
      <p:sp>
        <p:nvSpPr>
          <p:cNvPr id="181" name="Text Placeholder 4"/>
          <p:cNvSpPr>
            <a:spLocks noGrp="1"/>
          </p:cNvSpPr>
          <p:nvPr>
            <p:ph type="body" sz="quarter" idx="46" hasCustomPrompt="1"/>
          </p:nvPr>
        </p:nvSpPr>
        <p:spPr>
          <a:xfrm>
            <a:off x="6696745" y="2460251"/>
            <a:ext cx="1979712" cy="695959"/>
          </a:xfrm>
        </p:spPr>
        <p:txBody>
          <a:bodyPr anchor="ctr">
            <a:noAutofit/>
          </a:bodyPr>
          <a:lstStyle>
            <a:lvl1pPr marL="0" indent="0" algn="l">
              <a:buNone/>
              <a:defRPr sz="2000">
                <a:solidFill>
                  <a:schemeClr val="tx1"/>
                </a:solidFill>
              </a:defRPr>
            </a:lvl1pPr>
          </a:lstStyle>
          <a:p>
            <a:r>
              <a:rPr lang="en-US" noProof="0" dirty="0" smtClean="0"/>
              <a:t>Your text here</a:t>
            </a:r>
            <a:endParaRPr lang="en-US" noProof="0" dirty="0"/>
          </a:p>
        </p:txBody>
      </p:sp>
      <p:sp>
        <p:nvSpPr>
          <p:cNvPr id="182" name="Text Placeholder 4"/>
          <p:cNvSpPr>
            <a:spLocks noGrp="1"/>
          </p:cNvSpPr>
          <p:nvPr>
            <p:ph type="body" sz="quarter" idx="47" hasCustomPrompt="1"/>
          </p:nvPr>
        </p:nvSpPr>
        <p:spPr>
          <a:xfrm>
            <a:off x="6335819" y="3463810"/>
            <a:ext cx="2364845" cy="695959"/>
          </a:xfrm>
        </p:spPr>
        <p:txBody>
          <a:bodyPr anchor="ctr">
            <a:noAutofit/>
          </a:bodyPr>
          <a:lstStyle>
            <a:lvl1pPr marL="0" indent="0" algn="l">
              <a:buNone/>
              <a:defRPr sz="2000">
                <a:solidFill>
                  <a:schemeClr val="tx1"/>
                </a:solidFill>
              </a:defRPr>
            </a:lvl1pPr>
          </a:lstStyle>
          <a:p>
            <a:r>
              <a:rPr lang="en-US" noProof="0" dirty="0" smtClean="0"/>
              <a:t>Insert your text here</a:t>
            </a:r>
            <a:endParaRPr lang="en-US" noProof="0" dirty="0"/>
          </a:p>
        </p:txBody>
      </p:sp>
    </p:spTree>
    <p:extLst>
      <p:ext uri="{BB962C8B-B14F-4D97-AF65-F5344CB8AC3E}">
        <p14:creationId xmlns:p14="http://schemas.microsoft.com/office/powerpoint/2010/main" val="11324683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 Templateswise.com">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457200" y="1409526"/>
            <a:ext cx="8229600" cy="3394472"/>
          </a:xfrm>
        </p:spPr>
        <p:txBody>
          <a:bodyPr/>
          <a:lstStyle>
            <a:lvl1pPr>
              <a:defRPr/>
            </a:lvl1pPr>
          </a:lstStyle>
          <a:p>
            <a:pPr lvl="0"/>
            <a:r>
              <a:rPr lang="en-US" dirty="0" err="1" smtClean="0">
                <a:solidFill>
                  <a:srgbClr val="57A144"/>
                </a:solidFill>
              </a:rPr>
              <a:t>Lorem</a:t>
            </a:r>
            <a:r>
              <a:rPr lang="en-US" dirty="0" smtClean="0">
                <a:solidFill>
                  <a:srgbClr val="57A144"/>
                </a:solidFill>
              </a:rPr>
              <a:t> </a:t>
            </a:r>
            <a:r>
              <a:rPr lang="en-US" dirty="0" err="1" smtClean="0">
                <a:solidFill>
                  <a:srgbClr val="57A144"/>
                </a:solidFill>
              </a:rPr>
              <a:t>ipsum</a:t>
            </a:r>
            <a:r>
              <a:rPr lang="en-US" dirty="0" smtClean="0">
                <a:solidFill>
                  <a:srgbClr val="57A144"/>
                </a:solidFill>
              </a:rPr>
              <a:t> dolor sit </a:t>
            </a:r>
            <a:r>
              <a:rPr lang="en-US" dirty="0" err="1" smtClean="0">
                <a:solidFill>
                  <a:srgbClr val="57A144"/>
                </a:solidFill>
              </a:rPr>
              <a:t>amet</a:t>
            </a:r>
            <a:r>
              <a:rPr lang="en-US" dirty="0" smtClean="0">
                <a:solidFill>
                  <a:srgbClr val="57A144"/>
                </a:solidFill>
              </a:rPr>
              <a:t>, </a:t>
            </a:r>
            <a:r>
              <a:rPr lang="en-US" dirty="0" err="1" smtClean="0">
                <a:solidFill>
                  <a:srgbClr val="57A144"/>
                </a:solidFill>
              </a:rPr>
              <a:t>consectetur</a:t>
            </a:r>
            <a:r>
              <a:rPr lang="en-US" dirty="0" smtClean="0">
                <a:solidFill>
                  <a:srgbClr val="57A144"/>
                </a:solidFill>
              </a:rPr>
              <a:t> </a:t>
            </a:r>
            <a:r>
              <a:rPr lang="en-US" dirty="0" err="1" smtClean="0">
                <a:solidFill>
                  <a:srgbClr val="57A144"/>
                </a:solidFill>
              </a:rPr>
              <a:t>adipisicing</a:t>
            </a:r>
            <a:r>
              <a:rPr lang="en-US" dirty="0" smtClean="0">
                <a:solidFill>
                  <a:srgbClr val="57A144"/>
                </a:solidFill>
              </a:rPr>
              <a:t> </a:t>
            </a:r>
            <a:r>
              <a:rPr lang="en-US" dirty="0" err="1" smtClean="0">
                <a:solidFill>
                  <a:srgbClr val="57A144"/>
                </a:solidFill>
              </a:rPr>
              <a:t>elit</a:t>
            </a:r>
            <a:r>
              <a:rPr lang="en-US" dirty="0" smtClean="0">
                <a:solidFill>
                  <a:srgbClr val="57A144"/>
                </a:solidFill>
              </a:rPr>
              <a:t>, </a:t>
            </a:r>
            <a:r>
              <a:rPr lang="en-US" dirty="0" err="1" smtClean="0">
                <a:solidFill>
                  <a:srgbClr val="57A144"/>
                </a:solidFill>
              </a:rPr>
              <a:t>sed</a:t>
            </a:r>
            <a:r>
              <a:rPr lang="en-US" dirty="0" smtClean="0">
                <a:solidFill>
                  <a:srgbClr val="57A144"/>
                </a:solidFill>
              </a:rPr>
              <a:t> do </a:t>
            </a:r>
            <a:r>
              <a:rPr lang="en-US" dirty="0" err="1" smtClean="0">
                <a:solidFill>
                  <a:srgbClr val="57A144"/>
                </a:solidFill>
              </a:rPr>
              <a:t>eiusmod</a:t>
            </a:r>
            <a:r>
              <a:rPr lang="en-US" dirty="0" smtClean="0">
                <a:solidFill>
                  <a:srgbClr val="57A144"/>
                </a:solidFill>
              </a:rPr>
              <a:t> </a:t>
            </a:r>
            <a:r>
              <a:rPr lang="en-US" dirty="0" err="1" smtClean="0">
                <a:solidFill>
                  <a:srgbClr val="57A144"/>
                </a:solidFill>
              </a:rPr>
              <a:t>tempor</a:t>
            </a:r>
            <a:r>
              <a:rPr lang="en-US" dirty="0" smtClean="0">
                <a:solidFill>
                  <a:srgbClr val="57A144"/>
                </a:solidFill>
              </a:rPr>
              <a:t> </a:t>
            </a:r>
            <a:r>
              <a:rPr lang="en-US" dirty="0" err="1" smtClean="0">
                <a:solidFill>
                  <a:srgbClr val="57A144"/>
                </a:solidFill>
              </a:rPr>
              <a:t>incididunt</a:t>
            </a:r>
            <a:r>
              <a:rPr lang="en-US" dirty="0" smtClean="0">
                <a:solidFill>
                  <a:srgbClr val="57A144"/>
                </a:solidFill>
              </a:rPr>
              <a:t> </a:t>
            </a:r>
            <a:r>
              <a:rPr lang="en-US" dirty="0" err="1" smtClean="0">
                <a:solidFill>
                  <a:srgbClr val="57A144"/>
                </a:solidFill>
              </a:rPr>
              <a:t>ut</a:t>
            </a:r>
            <a:r>
              <a:rPr lang="en-US" dirty="0" smtClean="0">
                <a:solidFill>
                  <a:srgbClr val="57A144"/>
                </a:solidFill>
              </a:rPr>
              <a:t> </a:t>
            </a:r>
            <a:r>
              <a:rPr lang="en-US" dirty="0" err="1" smtClean="0">
                <a:solidFill>
                  <a:srgbClr val="57A144"/>
                </a:solidFill>
              </a:rPr>
              <a:t>labore</a:t>
            </a:r>
            <a:r>
              <a:rPr lang="en-US" dirty="0" smtClean="0">
                <a:solidFill>
                  <a:srgbClr val="57A144"/>
                </a:solidFill>
              </a:rPr>
              <a:t>.</a:t>
            </a:r>
          </a:p>
        </p:txBody>
      </p:sp>
      <p:sp>
        <p:nvSpPr>
          <p:cNvPr id="7" name="Title 1"/>
          <p:cNvSpPr>
            <a:spLocks noGrp="1"/>
          </p:cNvSpPr>
          <p:nvPr>
            <p:ph type="title" hasCustomPrompt="1"/>
          </p:nvPr>
        </p:nvSpPr>
        <p:spPr>
          <a:xfrm>
            <a:off x="457200" y="415354"/>
            <a:ext cx="8229600" cy="857250"/>
          </a:xfrm>
        </p:spPr>
        <p:txBody>
          <a:bodyPr/>
          <a:lstStyle>
            <a:lvl1pPr>
              <a:defRPr>
                <a:solidFill>
                  <a:schemeClr val="tx2"/>
                </a:solidFill>
              </a:defRPr>
            </a:lvl1pPr>
          </a:lstStyle>
          <a:p>
            <a:r>
              <a:rPr lang="en-US" dirty="0" smtClean="0">
                <a:solidFill>
                  <a:schemeClr val="bg1"/>
                </a:solidFill>
              </a:rPr>
              <a:t>Title</a:t>
            </a:r>
            <a:endParaRPr lang="fr-CA" dirty="0">
              <a:solidFill>
                <a:schemeClr val="bg1"/>
              </a:solidFill>
            </a:endParaRPr>
          </a:p>
        </p:txBody>
      </p:sp>
    </p:spTree>
    <p:extLst>
      <p:ext uri="{BB962C8B-B14F-4D97-AF65-F5344CB8AC3E}">
        <p14:creationId xmlns:p14="http://schemas.microsoft.com/office/powerpoint/2010/main" val="1967832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4 - Templateswise.com">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57200" y="415354"/>
            <a:ext cx="8229600" cy="857250"/>
          </a:xfrm>
        </p:spPr>
        <p:txBody>
          <a:bodyPr/>
          <a:lstStyle>
            <a:lvl1pPr>
              <a:defRPr/>
            </a:lvl1pPr>
          </a:lstStyle>
          <a:p>
            <a:r>
              <a:rPr lang="en-US" dirty="0" smtClean="0">
                <a:solidFill>
                  <a:srgbClr val="57A144"/>
                </a:solidFill>
              </a:rPr>
              <a:t>Title</a:t>
            </a:r>
            <a:endParaRPr lang="fr-CA" dirty="0">
              <a:solidFill>
                <a:srgbClr val="57A144"/>
              </a:solidFill>
            </a:endParaRPr>
          </a:p>
        </p:txBody>
      </p:sp>
      <p:sp>
        <p:nvSpPr>
          <p:cNvPr id="11" name="Content Placeholder 2"/>
          <p:cNvSpPr>
            <a:spLocks noGrp="1"/>
          </p:cNvSpPr>
          <p:nvPr>
            <p:ph idx="1" hasCustomPrompt="1"/>
          </p:nvPr>
        </p:nvSpPr>
        <p:spPr>
          <a:xfrm>
            <a:off x="457200" y="1409526"/>
            <a:ext cx="8229600" cy="3394472"/>
          </a:xfrm>
        </p:spPr>
        <p:txBody>
          <a:bodyPr>
            <a:normAutofit/>
          </a:bodyPr>
          <a:lstStyle/>
          <a:p>
            <a:pPr lvl="0"/>
            <a:r>
              <a:rPr lang="en-US" dirty="0" err="1" smtClean="0">
                <a:solidFill>
                  <a:srgbClr val="57A144"/>
                </a:solidFill>
              </a:rPr>
              <a:t>Lorem</a:t>
            </a:r>
            <a:r>
              <a:rPr lang="en-US" dirty="0" smtClean="0">
                <a:solidFill>
                  <a:srgbClr val="57A144"/>
                </a:solidFill>
              </a:rPr>
              <a:t> </a:t>
            </a:r>
            <a:r>
              <a:rPr lang="en-US" dirty="0" err="1" smtClean="0">
                <a:solidFill>
                  <a:srgbClr val="57A144"/>
                </a:solidFill>
              </a:rPr>
              <a:t>ipsum</a:t>
            </a:r>
            <a:r>
              <a:rPr lang="en-US" dirty="0" smtClean="0">
                <a:solidFill>
                  <a:srgbClr val="57A144"/>
                </a:solidFill>
              </a:rPr>
              <a:t> dolor sit </a:t>
            </a:r>
            <a:r>
              <a:rPr lang="en-US" dirty="0" err="1" smtClean="0">
                <a:solidFill>
                  <a:srgbClr val="57A144"/>
                </a:solidFill>
              </a:rPr>
              <a:t>amet</a:t>
            </a:r>
            <a:r>
              <a:rPr lang="en-US" dirty="0" smtClean="0">
                <a:solidFill>
                  <a:srgbClr val="57A144"/>
                </a:solidFill>
              </a:rPr>
              <a:t>, </a:t>
            </a:r>
            <a:r>
              <a:rPr lang="en-US" dirty="0" err="1" smtClean="0">
                <a:solidFill>
                  <a:srgbClr val="57A144"/>
                </a:solidFill>
              </a:rPr>
              <a:t>consectetur</a:t>
            </a:r>
            <a:r>
              <a:rPr lang="en-US" dirty="0" smtClean="0">
                <a:solidFill>
                  <a:srgbClr val="57A144"/>
                </a:solidFill>
              </a:rPr>
              <a:t> </a:t>
            </a:r>
            <a:r>
              <a:rPr lang="en-US" dirty="0" err="1" smtClean="0">
                <a:solidFill>
                  <a:srgbClr val="57A144"/>
                </a:solidFill>
              </a:rPr>
              <a:t>adipisicing</a:t>
            </a:r>
            <a:r>
              <a:rPr lang="en-US" dirty="0" smtClean="0">
                <a:solidFill>
                  <a:srgbClr val="57A144"/>
                </a:solidFill>
              </a:rPr>
              <a:t> </a:t>
            </a:r>
            <a:r>
              <a:rPr lang="en-US" dirty="0" err="1" smtClean="0">
                <a:solidFill>
                  <a:srgbClr val="57A144"/>
                </a:solidFill>
              </a:rPr>
              <a:t>elit</a:t>
            </a:r>
            <a:r>
              <a:rPr lang="en-US" dirty="0" smtClean="0">
                <a:solidFill>
                  <a:srgbClr val="57A144"/>
                </a:solidFill>
              </a:rPr>
              <a:t>, </a:t>
            </a:r>
            <a:r>
              <a:rPr lang="en-US" dirty="0" err="1" smtClean="0">
                <a:solidFill>
                  <a:srgbClr val="57A144"/>
                </a:solidFill>
              </a:rPr>
              <a:t>sed</a:t>
            </a:r>
            <a:r>
              <a:rPr lang="en-US" dirty="0" smtClean="0">
                <a:solidFill>
                  <a:srgbClr val="57A144"/>
                </a:solidFill>
              </a:rPr>
              <a:t> do </a:t>
            </a:r>
            <a:r>
              <a:rPr lang="en-US" dirty="0" err="1" smtClean="0">
                <a:solidFill>
                  <a:srgbClr val="57A144"/>
                </a:solidFill>
              </a:rPr>
              <a:t>eiusmod</a:t>
            </a:r>
            <a:r>
              <a:rPr lang="en-US" dirty="0" smtClean="0">
                <a:solidFill>
                  <a:srgbClr val="57A144"/>
                </a:solidFill>
              </a:rPr>
              <a:t> </a:t>
            </a:r>
            <a:r>
              <a:rPr lang="en-US" dirty="0" err="1" smtClean="0">
                <a:solidFill>
                  <a:srgbClr val="57A144"/>
                </a:solidFill>
              </a:rPr>
              <a:t>tempor</a:t>
            </a:r>
            <a:r>
              <a:rPr lang="en-US" dirty="0" smtClean="0">
                <a:solidFill>
                  <a:srgbClr val="57A144"/>
                </a:solidFill>
              </a:rPr>
              <a:t> </a:t>
            </a:r>
            <a:r>
              <a:rPr lang="en-US" dirty="0" err="1" smtClean="0">
                <a:solidFill>
                  <a:srgbClr val="57A144"/>
                </a:solidFill>
              </a:rPr>
              <a:t>incididunt</a:t>
            </a:r>
            <a:r>
              <a:rPr lang="en-US" dirty="0" smtClean="0">
                <a:solidFill>
                  <a:srgbClr val="57A144"/>
                </a:solidFill>
              </a:rPr>
              <a:t> </a:t>
            </a:r>
            <a:r>
              <a:rPr lang="en-US" dirty="0" err="1" smtClean="0">
                <a:solidFill>
                  <a:srgbClr val="57A144"/>
                </a:solidFill>
              </a:rPr>
              <a:t>ut</a:t>
            </a:r>
            <a:r>
              <a:rPr lang="en-US" dirty="0" smtClean="0">
                <a:solidFill>
                  <a:srgbClr val="57A144"/>
                </a:solidFill>
              </a:rPr>
              <a:t> </a:t>
            </a:r>
            <a:r>
              <a:rPr lang="en-US" dirty="0" err="1" smtClean="0">
                <a:solidFill>
                  <a:srgbClr val="57A144"/>
                </a:solidFill>
              </a:rPr>
              <a:t>labore</a:t>
            </a:r>
            <a:r>
              <a:rPr lang="en-US" dirty="0" smtClean="0">
                <a:solidFill>
                  <a:srgbClr val="57A144"/>
                </a:solidFill>
              </a:rPr>
              <a:t> et </a:t>
            </a:r>
            <a:r>
              <a:rPr lang="en-US" dirty="0" err="1" smtClean="0">
                <a:solidFill>
                  <a:srgbClr val="57A144"/>
                </a:solidFill>
              </a:rPr>
              <a:t>dolore</a:t>
            </a:r>
            <a:r>
              <a:rPr lang="en-US" dirty="0" smtClean="0">
                <a:solidFill>
                  <a:srgbClr val="57A144"/>
                </a:solidFill>
              </a:rPr>
              <a:t> magna </a:t>
            </a:r>
            <a:r>
              <a:rPr lang="en-US" dirty="0" err="1" smtClean="0">
                <a:solidFill>
                  <a:srgbClr val="57A144"/>
                </a:solidFill>
              </a:rPr>
              <a:t>aliqua</a:t>
            </a:r>
            <a:r>
              <a:rPr lang="en-US" dirty="0" smtClean="0">
                <a:solidFill>
                  <a:srgbClr val="57A144"/>
                </a:solidFill>
              </a:rPr>
              <a:t>.</a:t>
            </a:r>
          </a:p>
        </p:txBody>
      </p:sp>
    </p:spTree>
    <p:extLst>
      <p:ext uri="{BB962C8B-B14F-4D97-AF65-F5344CB8AC3E}">
        <p14:creationId xmlns:p14="http://schemas.microsoft.com/office/powerpoint/2010/main" val="3338692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Rocket Infographic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noProof="0" dirty="0" smtClean="0"/>
              <a:t>Rocket Infographic</a:t>
            </a:r>
            <a:endParaRPr lang="en-US" noProof="0" dirty="0"/>
          </a:p>
        </p:txBody>
      </p:sp>
      <p:sp>
        <p:nvSpPr>
          <p:cNvPr id="3" name="Date Placeholder 2"/>
          <p:cNvSpPr>
            <a:spLocks noGrp="1"/>
          </p:cNvSpPr>
          <p:nvPr>
            <p:ph type="dt" sz="half" idx="10"/>
          </p:nvPr>
        </p:nvSpPr>
        <p:spPr/>
        <p:txBody>
          <a:bodyPr/>
          <a:lstStyle/>
          <a:p>
            <a:fld id="{FFF30096-E2FA-4C53-8FFA-C198FACBBC31}" type="datetimeFigureOut">
              <a:rPr lang="en-US" noProof="0" smtClean="0"/>
              <a:t>2/16/2022</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BE6EB2CE-F8EE-47A0-A8D1-750600A29654}" type="slidenum">
              <a:rPr lang="en-US" noProof="0" smtClean="0"/>
              <a:t>‹#›</a:t>
            </a:fld>
            <a:endParaRPr lang="en-US" noProof="0" dirty="0"/>
          </a:p>
        </p:txBody>
      </p:sp>
      <p:sp>
        <p:nvSpPr>
          <p:cNvPr id="65" name="Freeform 6"/>
          <p:cNvSpPr>
            <a:spLocks/>
          </p:cNvSpPr>
          <p:nvPr userDrawn="1"/>
        </p:nvSpPr>
        <p:spPr bwMode="auto">
          <a:xfrm>
            <a:off x="1420813" y="1435100"/>
            <a:ext cx="731838" cy="750888"/>
          </a:xfrm>
          <a:custGeom>
            <a:avLst/>
            <a:gdLst>
              <a:gd name="T0" fmla="*/ 924 w 924"/>
              <a:gd name="T1" fmla="*/ 945 h 945"/>
              <a:gd name="T2" fmla="*/ 0 w 924"/>
              <a:gd name="T3" fmla="*/ 945 h 945"/>
              <a:gd name="T4" fmla="*/ 0 w 924"/>
              <a:gd name="T5" fmla="*/ 945 h 945"/>
              <a:gd name="T6" fmla="*/ 16 w 924"/>
              <a:gd name="T7" fmla="*/ 887 h 945"/>
              <a:gd name="T8" fmla="*/ 35 w 924"/>
              <a:gd name="T9" fmla="*/ 828 h 945"/>
              <a:gd name="T10" fmla="*/ 53 w 924"/>
              <a:gd name="T11" fmla="*/ 771 h 945"/>
              <a:gd name="T12" fmla="*/ 74 w 924"/>
              <a:gd name="T13" fmla="*/ 712 h 945"/>
              <a:gd name="T14" fmla="*/ 96 w 924"/>
              <a:gd name="T15" fmla="*/ 653 h 945"/>
              <a:gd name="T16" fmla="*/ 119 w 924"/>
              <a:gd name="T17" fmla="*/ 596 h 945"/>
              <a:gd name="T18" fmla="*/ 142 w 924"/>
              <a:gd name="T19" fmla="*/ 537 h 945"/>
              <a:gd name="T20" fmla="*/ 167 w 924"/>
              <a:gd name="T21" fmla="*/ 479 h 945"/>
              <a:gd name="T22" fmla="*/ 192 w 924"/>
              <a:gd name="T23" fmla="*/ 422 h 945"/>
              <a:gd name="T24" fmla="*/ 219 w 924"/>
              <a:gd name="T25" fmla="*/ 365 h 945"/>
              <a:gd name="T26" fmla="*/ 245 w 924"/>
              <a:gd name="T27" fmla="*/ 310 h 945"/>
              <a:gd name="T28" fmla="*/ 274 w 924"/>
              <a:gd name="T29" fmla="*/ 253 h 945"/>
              <a:gd name="T30" fmla="*/ 302 w 924"/>
              <a:gd name="T31" fmla="*/ 199 h 945"/>
              <a:gd name="T32" fmla="*/ 331 w 924"/>
              <a:gd name="T33" fmla="*/ 145 h 945"/>
              <a:gd name="T34" fmla="*/ 361 w 924"/>
              <a:gd name="T35" fmla="*/ 93 h 945"/>
              <a:gd name="T36" fmla="*/ 391 w 924"/>
              <a:gd name="T37" fmla="*/ 41 h 945"/>
              <a:gd name="T38" fmla="*/ 391 w 924"/>
              <a:gd name="T39" fmla="*/ 41 h 945"/>
              <a:gd name="T40" fmla="*/ 397 w 924"/>
              <a:gd name="T41" fmla="*/ 32 h 945"/>
              <a:gd name="T42" fmla="*/ 404 w 924"/>
              <a:gd name="T43" fmla="*/ 23 h 945"/>
              <a:gd name="T44" fmla="*/ 412 w 924"/>
              <a:gd name="T45" fmla="*/ 16 h 945"/>
              <a:gd name="T46" fmla="*/ 422 w 924"/>
              <a:gd name="T47" fmla="*/ 10 h 945"/>
              <a:gd name="T48" fmla="*/ 432 w 924"/>
              <a:gd name="T49" fmla="*/ 6 h 945"/>
              <a:gd name="T50" fmla="*/ 441 w 924"/>
              <a:gd name="T51" fmla="*/ 3 h 945"/>
              <a:gd name="T52" fmla="*/ 452 w 924"/>
              <a:gd name="T53" fmla="*/ 1 h 945"/>
              <a:gd name="T54" fmla="*/ 462 w 924"/>
              <a:gd name="T55" fmla="*/ 0 h 945"/>
              <a:gd name="T56" fmla="*/ 472 w 924"/>
              <a:gd name="T57" fmla="*/ 1 h 945"/>
              <a:gd name="T58" fmla="*/ 483 w 924"/>
              <a:gd name="T59" fmla="*/ 3 h 945"/>
              <a:gd name="T60" fmla="*/ 493 w 924"/>
              <a:gd name="T61" fmla="*/ 7 h 945"/>
              <a:gd name="T62" fmla="*/ 502 w 924"/>
              <a:gd name="T63" fmla="*/ 10 h 945"/>
              <a:gd name="T64" fmla="*/ 512 w 924"/>
              <a:gd name="T65" fmla="*/ 16 h 945"/>
              <a:gd name="T66" fmla="*/ 520 w 924"/>
              <a:gd name="T67" fmla="*/ 23 h 945"/>
              <a:gd name="T68" fmla="*/ 527 w 924"/>
              <a:gd name="T69" fmla="*/ 32 h 945"/>
              <a:gd name="T70" fmla="*/ 533 w 924"/>
              <a:gd name="T71" fmla="*/ 41 h 945"/>
              <a:gd name="T72" fmla="*/ 533 w 924"/>
              <a:gd name="T73" fmla="*/ 41 h 945"/>
              <a:gd name="T74" fmla="*/ 563 w 924"/>
              <a:gd name="T75" fmla="*/ 93 h 945"/>
              <a:gd name="T76" fmla="*/ 593 w 924"/>
              <a:gd name="T77" fmla="*/ 146 h 945"/>
              <a:gd name="T78" fmla="*/ 622 w 924"/>
              <a:gd name="T79" fmla="*/ 200 h 945"/>
              <a:gd name="T80" fmla="*/ 651 w 924"/>
              <a:gd name="T81" fmla="*/ 255 h 945"/>
              <a:gd name="T82" fmla="*/ 679 w 924"/>
              <a:gd name="T83" fmla="*/ 310 h 945"/>
              <a:gd name="T84" fmla="*/ 706 w 924"/>
              <a:gd name="T85" fmla="*/ 366 h 945"/>
              <a:gd name="T86" fmla="*/ 733 w 924"/>
              <a:gd name="T87" fmla="*/ 423 h 945"/>
              <a:gd name="T88" fmla="*/ 758 w 924"/>
              <a:gd name="T89" fmla="*/ 480 h 945"/>
              <a:gd name="T90" fmla="*/ 782 w 924"/>
              <a:gd name="T91" fmla="*/ 538 h 945"/>
              <a:gd name="T92" fmla="*/ 806 w 924"/>
              <a:gd name="T93" fmla="*/ 596 h 945"/>
              <a:gd name="T94" fmla="*/ 828 w 924"/>
              <a:gd name="T95" fmla="*/ 654 h 945"/>
              <a:gd name="T96" fmla="*/ 850 w 924"/>
              <a:gd name="T97" fmla="*/ 713 h 945"/>
              <a:gd name="T98" fmla="*/ 871 w 924"/>
              <a:gd name="T99" fmla="*/ 771 h 945"/>
              <a:gd name="T100" fmla="*/ 889 w 924"/>
              <a:gd name="T101" fmla="*/ 830 h 945"/>
              <a:gd name="T102" fmla="*/ 908 w 924"/>
              <a:gd name="T103" fmla="*/ 887 h 945"/>
              <a:gd name="T104" fmla="*/ 924 w 924"/>
              <a:gd name="T105" fmla="*/ 945 h 945"/>
              <a:gd name="T106" fmla="*/ 924 w 924"/>
              <a:gd name="T107" fmla="*/ 945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4" h="945">
                <a:moveTo>
                  <a:pt x="924" y="945"/>
                </a:moveTo>
                <a:lnTo>
                  <a:pt x="0" y="945"/>
                </a:lnTo>
                <a:lnTo>
                  <a:pt x="0" y="945"/>
                </a:lnTo>
                <a:lnTo>
                  <a:pt x="16" y="887"/>
                </a:lnTo>
                <a:lnTo>
                  <a:pt x="35" y="828"/>
                </a:lnTo>
                <a:lnTo>
                  <a:pt x="53" y="771"/>
                </a:lnTo>
                <a:lnTo>
                  <a:pt x="74" y="712"/>
                </a:lnTo>
                <a:lnTo>
                  <a:pt x="96" y="653"/>
                </a:lnTo>
                <a:lnTo>
                  <a:pt x="119" y="596"/>
                </a:lnTo>
                <a:lnTo>
                  <a:pt x="142" y="537"/>
                </a:lnTo>
                <a:lnTo>
                  <a:pt x="167" y="479"/>
                </a:lnTo>
                <a:lnTo>
                  <a:pt x="192" y="422"/>
                </a:lnTo>
                <a:lnTo>
                  <a:pt x="219" y="365"/>
                </a:lnTo>
                <a:lnTo>
                  <a:pt x="245" y="310"/>
                </a:lnTo>
                <a:lnTo>
                  <a:pt x="274" y="253"/>
                </a:lnTo>
                <a:lnTo>
                  <a:pt x="302" y="199"/>
                </a:lnTo>
                <a:lnTo>
                  <a:pt x="331" y="145"/>
                </a:lnTo>
                <a:lnTo>
                  <a:pt x="361" y="93"/>
                </a:lnTo>
                <a:lnTo>
                  <a:pt x="391" y="41"/>
                </a:lnTo>
                <a:lnTo>
                  <a:pt x="391" y="41"/>
                </a:lnTo>
                <a:lnTo>
                  <a:pt x="397" y="32"/>
                </a:lnTo>
                <a:lnTo>
                  <a:pt x="404" y="23"/>
                </a:lnTo>
                <a:lnTo>
                  <a:pt x="412" y="16"/>
                </a:lnTo>
                <a:lnTo>
                  <a:pt x="422" y="10"/>
                </a:lnTo>
                <a:lnTo>
                  <a:pt x="432" y="6"/>
                </a:lnTo>
                <a:lnTo>
                  <a:pt x="441" y="3"/>
                </a:lnTo>
                <a:lnTo>
                  <a:pt x="452" y="1"/>
                </a:lnTo>
                <a:lnTo>
                  <a:pt x="462" y="0"/>
                </a:lnTo>
                <a:lnTo>
                  <a:pt x="472" y="1"/>
                </a:lnTo>
                <a:lnTo>
                  <a:pt x="483" y="3"/>
                </a:lnTo>
                <a:lnTo>
                  <a:pt x="493" y="7"/>
                </a:lnTo>
                <a:lnTo>
                  <a:pt x="502" y="10"/>
                </a:lnTo>
                <a:lnTo>
                  <a:pt x="512" y="16"/>
                </a:lnTo>
                <a:lnTo>
                  <a:pt x="520" y="23"/>
                </a:lnTo>
                <a:lnTo>
                  <a:pt x="527" y="32"/>
                </a:lnTo>
                <a:lnTo>
                  <a:pt x="533" y="41"/>
                </a:lnTo>
                <a:lnTo>
                  <a:pt x="533" y="41"/>
                </a:lnTo>
                <a:lnTo>
                  <a:pt x="563" y="93"/>
                </a:lnTo>
                <a:lnTo>
                  <a:pt x="593" y="146"/>
                </a:lnTo>
                <a:lnTo>
                  <a:pt x="622" y="200"/>
                </a:lnTo>
                <a:lnTo>
                  <a:pt x="651" y="255"/>
                </a:lnTo>
                <a:lnTo>
                  <a:pt x="679" y="310"/>
                </a:lnTo>
                <a:lnTo>
                  <a:pt x="706" y="366"/>
                </a:lnTo>
                <a:lnTo>
                  <a:pt x="733" y="423"/>
                </a:lnTo>
                <a:lnTo>
                  <a:pt x="758" y="480"/>
                </a:lnTo>
                <a:lnTo>
                  <a:pt x="782" y="538"/>
                </a:lnTo>
                <a:lnTo>
                  <a:pt x="806" y="596"/>
                </a:lnTo>
                <a:lnTo>
                  <a:pt x="828" y="654"/>
                </a:lnTo>
                <a:lnTo>
                  <a:pt x="850" y="713"/>
                </a:lnTo>
                <a:lnTo>
                  <a:pt x="871" y="771"/>
                </a:lnTo>
                <a:lnTo>
                  <a:pt x="889" y="830"/>
                </a:lnTo>
                <a:lnTo>
                  <a:pt x="908" y="887"/>
                </a:lnTo>
                <a:lnTo>
                  <a:pt x="924" y="945"/>
                </a:lnTo>
                <a:lnTo>
                  <a:pt x="924" y="945"/>
                </a:lnTo>
                <a:close/>
              </a:path>
            </a:pathLst>
          </a:custGeom>
          <a:solidFill>
            <a:srgbClr val="FB6E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2" name="Freeform 7"/>
          <p:cNvSpPr>
            <a:spLocks/>
          </p:cNvSpPr>
          <p:nvPr userDrawn="1"/>
        </p:nvSpPr>
        <p:spPr bwMode="auto">
          <a:xfrm>
            <a:off x="1357313" y="2292350"/>
            <a:ext cx="879475" cy="750888"/>
          </a:xfrm>
          <a:custGeom>
            <a:avLst/>
            <a:gdLst>
              <a:gd name="T0" fmla="*/ 0 w 1108"/>
              <a:gd name="T1" fmla="*/ 944 h 944"/>
              <a:gd name="T2" fmla="*/ 0 w 1108"/>
              <a:gd name="T3" fmla="*/ 944 h 944"/>
              <a:gd name="T4" fmla="*/ 23 w 1108"/>
              <a:gd name="T5" fmla="*/ 924 h 944"/>
              <a:gd name="T6" fmla="*/ 23 w 1108"/>
              <a:gd name="T7" fmla="*/ 924 h 944"/>
              <a:gd name="T8" fmla="*/ 16 w 1108"/>
              <a:gd name="T9" fmla="*/ 831 h 944"/>
              <a:gd name="T10" fmla="*/ 11 w 1108"/>
              <a:gd name="T11" fmla="*/ 735 h 944"/>
              <a:gd name="T12" fmla="*/ 9 w 1108"/>
              <a:gd name="T13" fmla="*/ 632 h 944"/>
              <a:gd name="T14" fmla="*/ 8 w 1108"/>
              <a:gd name="T15" fmla="*/ 525 h 944"/>
              <a:gd name="T16" fmla="*/ 8 w 1108"/>
              <a:gd name="T17" fmla="*/ 525 h 944"/>
              <a:gd name="T18" fmla="*/ 8 w 1108"/>
              <a:gd name="T19" fmla="*/ 493 h 944"/>
              <a:gd name="T20" fmla="*/ 9 w 1108"/>
              <a:gd name="T21" fmla="*/ 459 h 944"/>
              <a:gd name="T22" fmla="*/ 14 w 1108"/>
              <a:gd name="T23" fmla="*/ 394 h 944"/>
              <a:gd name="T24" fmla="*/ 20 w 1108"/>
              <a:gd name="T25" fmla="*/ 327 h 944"/>
              <a:gd name="T26" fmla="*/ 29 w 1108"/>
              <a:gd name="T27" fmla="*/ 261 h 944"/>
              <a:gd name="T28" fmla="*/ 40 w 1108"/>
              <a:gd name="T29" fmla="*/ 194 h 944"/>
              <a:gd name="T30" fmla="*/ 53 w 1108"/>
              <a:gd name="T31" fmla="*/ 130 h 944"/>
              <a:gd name="T32" fmla="*/ 68 w 1108"/>
              <a:gd name="T33" fmla="*/ 64 h 944"/>
              <a:gd name="T34" fmla="*/ 85 w 1108"/>
              <a:gd name="T35" fmla="*/ 0 h 944"/>
              <a:gd name="T36" fmla="*/ 1008 w 1108"/>
              <a:gd name="T37" fmla="*/ 0 h 944"/>
              <a:gd name="T38" fmla="*/ 1008 w 1108"/>
              <a:gd name="T39" fmla="*/ 0 h 944"/>
              <a:gd name="T40" fmla="*/ 1025 w 1108"/>
              <a:gd name="T41" fmla="*/ 64 h 944"/>
              <a:gd name="T42" fmla="*/ 1040 w 1108"/>
              <a:gd name="T43" fmla="*/ 130 h 944"/>
              <a:gd name="T44" fmla="*/ 1053 w 1108"/>
              <a:gd name="T45" fmla="*/ 195 h 944"/>
              <a:gd name="T46" fmla="*/ 1064 w 1108"/>
              <a:gd name="T47" fmla="*/ 261 h 944"/>
              <a:gd name="T48" fmla="*/ 1073 w 1108"/>
              <a:gd name="T49" fmla="*/ 327 h 944"/>
              <a:gd name="T50" fmla="*/ 1079 w 1108"/>
              <a:gd name="T51" fmla="*/ 394 h 944"/>
              <a:gd name="T52" fmla="*/ 1084 w 1108"/>
              <a:gd name="T53" fmla="*/ 459 h 944"/>
              <a:gd name="T54" fmla="*/ 1085 w 1108"/>
              <a:gd name="T55" fmla="*/ 493 h 944"/>
              <a:gd name="T56" fmla="*/ 1085 w 1108"/>
              <a:gd name="T57" fmla="*/ 525 h 944"/>
              <a:gd name="T58" fmla="*/ 1085 w 1108"/>
              <a:gd name="T59" fmla="*/ 525 h 944"/>
              <a:gd name="T60" fmla="*/ 1084 w 1108"/>
              <a:gd name="T61" fmla="*/ 630 h 944"/>
              <a:gd name="T62" fmla="*/ 1081 w 1108"/>
              <a:gd name="T63" fmla="*/ 729 h 944"/>
              <a:gd name="T64" fmla="*/ 1077 w 1108"/>
              <a:gd name="T65" fmla="*/ 823 h 944"/>
              <a:gd name="T66" fmla="*/ 1071 w 1108"/>
              <a:gd name="T67" fmla="*/ 912 h 944"/>
              <a:gd name="T68" fmla="*/ 1071 w 1108"/>
              <a:gd name="T69" fmla="*/ 912 h 944"/>
              <a:gd name="T70" fmla="*/ 1108 w 1108"/>
              <a:gd name="T71" fmla="*/ 944 h 944"/>
              <a:gd name="T72" fmla="*/ 0 w 1108"/>
              <a:gd name="T73" fmla="*/ 944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08" h="944">
                <a:moveTo>
                  <a:pt x="0" y="944"/>
                </a:moveTo>
                <a:lnTo>
                  <a:pt x="0" y="944"/>
                </a:lnTo>
                <a:lnTo>
                  <a:pt x="23" y="924"/>
                </a:lnTo>
                <a:lnTo>
                  <a:pt x="23" y="924"/>
                </a:lnTo>
                <a:lnTo>
                  <a:pt x="16" y="831"/>
                </a:lnTo>
                <a:lnTo>
                  <a:pt x="11" y="735"/>
                </a:lnTo>
                <a:lnTo>
                  <a:pt x="9" y="632"/>
                </a:lnTo>
                <a:lnTo>
                  <a:pt x="8" y="525"/>
                </a:lnTo>
                <a:lnTo>
                  <a:pt x="8" y="525"/>
                </a:lnTo>
                <a:lnTo>
                  <a:pt x="8" y="493"/>
                </a:lnTo>
                <a:lnTo>
                  <a:pt x="9" y="459"/>
                </a:lnTo>
                <a:lnTo>
                  <a:pt x="14" y="394"/>
                </a:lnTo>
                <a:lnTo>
                  <a:pt x="20" y="327"/>
                </a:lnTo>
                <a:lnTo>
                  <a:pt x="29" y="261"/>
                </a:lnTo>
                <a:lnTo>
                  <a:pt x="40" y="194"/>
                </a:lnTo>
                <a:lnTo>
                  <a:pt x="53" y="130"/>
                </a:lnTo>
                <a:lnTo>
                  <a:pt x="68" y="64"/>
                </a:lnTo>
                <a:lnTo>
                  <a:pt x="85" y="0"/>
                </a:lnTo>
                <a:lnTo>
                  <a:pt x="1008" y="0"/>
                </a:lnTo>
                <a:lnTo>
                  <a:pt x="1008" y="0"/>
                </a:lnTo>
                <a:lnTo>
                  <a:pt x="1025" y="64"/>
                </a:lnTo>
                <a:lnTo>
                  <a:pt x="1040" y="130"/>
                </a:lnTo>
                <a:lnTo>
                  <a:pt x="1053" y="195"/>
                </a:lnTo>
                <a:lnTo>
                  <a:pt x="1064" y="261"/>
                </a:lnTo>
                <a:lnTo>
                  <a:pt x="1073" y="327"/>
                </a:lnTo>
                <a:lnTo>
                  <a:pt x="1079" y="394"/>
                </a:lnTo>
                <a:lnTo>
                  <a:pt x="1084" y="459"/>
                </a:lnTo>
                <a:lnTo>
                  <a:pt x="1085" y="493"/>
                </a:lnTo>
                <a:lnTo>
                  <a:pt x="1085" y="525"/>
                </a:lnTo>
                <a:lnTo>
                  <a:pt x="1085" y="525"/>
                </a:lnTo>
                <a:lnTo>
                  <a:pt x="1084" y="630"/>
                </a:lnTo>
                <a:lnTo>
                  <a:pt x="1081" y="729"/>
                </a:lnTo>
                <a:lnTo>
                  <a:pt x="1077" y="823"/>
                </a:lnTo>
                <a:lnTo>
                  <a:pt x="1071" y="912"/>
                </a:lnTo>
                <a:lnTo>
                  <a:pt x="1071" y="912"/>
                </a:lnTo>
                <a:lnTo>
                  <a:pt x="1108" y="944"/>
                </a:lnTo>
                <a:lnTo>
                  <a:pt x="0" y="944"/>
                </a:lnTo>
                <a:close/>
              </a:path>
            </a:pathLst>
          </a:custGeom>
          <a:solidFill>
            <a:srgbClr val="FDCE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3" name="Freeform 8"/>
          <p:cNvSpPr>
            <a:spLocks/>
          </p:cNvSpPr>
          <p:nvPr userDrawn="1"/>
        </p:nvSpPr>
        <p:spPr bwMode="auto">
          <a:xfrm>
            <a:off x="1093788" y="3149600"/>
            <a:ext cx="1406525" cy="749300"/>
          </a:xfrm>
          <a:custGeom>
            <a:avLst/>
            <a:gdLst>
              <a:gd name="T0" fmla="*/ 1768 w 1771"/>
              <a:gd name="T1" fmla="*/ 743 h 945"/>
              <a:gd name="T2" fmla="*/ 1751 w 1771"/>
              <a:gd name="T3" fmla="*/ 885 h 945"/>
              <a:gd name="T4" fmla="*/ 1509 w 1771"/>
              <a:gd name="T5" fmla="*/ 945 h 945"/>
              <a:gd name="T6" fmla="*/ 1469 w 1771"/>
              <a:gd name="T7" fmla="*/ 822 h 945"/>
              <a:gd name="T8" fmla="*/ 1413 w 1771"/>
              <a:gd name="T9" fmla="*/ 710 h 945"/>
              <a:gd name="T10" fmla="*/ 1352 w 1771"/>
              <a:gd name="T11" fmla="*/ 636 h 945"/>
              <a:gd name="T12" fmla="*/ 1312 w 1771"/>
              <a:gd name="T13" fmla="*/ 610 h 945"/>
              <a:gd name="T14" fmla="*/ 1266 w 1771"/>
              <a:gd name="T15" fmla="*/ 598 h 945"/>
              <a:gd name="T16" fmla="*/ 1226 w 1771"/>
              <a:gd name="T17" fmla="*/ 593 h 945"/>
              <a:gd name="T18" fmla="*/ 1188 w 1771"/>
              <a:gd name="T19" fmla="*/ 598 h 945"/>
              <a:gd name="T20" fmla="*/ 1131 w 1771"/>
              <a:gd name="T21" fmla="*/ 641 h 945"/>
              <a:gd name="T22" fmla="*/ 1085 w 1771"/>
              <a:gd name="T23" fmla="*/ 666 h 945"/>
              <a:gd name="T24" fmla="*/ 1119 w 1771"/>
              <a:gd name="T25" fmla="*/ 773 h 945"/>
              <a:gd name="T26" fmla="*/ 1123 w 1771"/>
              <a:gd name="T27" fmla="*/ 854 h 945"/>
              <a:gd name="T28" fmla="*/ 1109 w 1771"/>
              <a:gd name="T29" fmla="*/ 893 h 945"/>
              <a:gd name="T30" fmla="*/ 1086 w 1771"/>
              <a:gd name="T31" fmla="*/ 916 h 945"/>
              <a:gd name="T32" fmla="*/ 1051 w 1771"/>
              <a:gd name="T33" fmla="*/ 929 h 945"/>
              <a:gd name="T34" fmla="*/ 991 w 1771"/>
              <a:gd name="T35" fmla="*/ 932 h 945"/>
              <a:gd name="T36" fmla="*/ 727 w 1771"/>
              <a:gd name="T37" fmla="*/ 931 h 945"/>
              <a:gd name="T38" fmla="*/ 702 w 1771"/>
              <a:gd name="T39" fmla="*/ 928 h 945"/>
              <a:gd name="T40" fmla="*/ 667 w 1771"/>
              <a:gd name="T41" fmla="*/ 914 h 945"/>
              <a:gd name="T42" fmla="*/ 645 w 1771"/>
              <a:gd name="T43" fmla="*/ 888 h 945"/>
              <a:gd name="T44" fmla="*/ 632 w 1771"/>
              <a:gd name="T45" fmla="*/ 838 h 945"/>
              <a:gd name="T46" fmla="*/ 643 w 1771"/>
              <a:gd name="T47" fmla="*/ 754 h 945"/>
              <a:gd name="T48" fmla="*/ 673 w 1771"/>
              <a:gd name="T49" fmla="*/ 666 h 945"/>
              <a:gd name="T50" fmla="*/ 627 w 1771"/>
              <a:gd name="T51" fmla="*/ 642 h 945"/>
              <a:gd name="T52" fmla="*/ 572 w 1771"/>
              <a:gd name="T53" fmla="*/ 601 h 945"/>
              <a:gd name="T54" fmla="*/ 540 w 1771"/>
              <a:gd name="T55" fmla="*/ 595 h 945"/>
              <a:gd name="T56" fmla="*/ 505 w 1771"/>
              <a:gd name="T57" fmla="*/ 598 h 945"/>
              <a:gd name="T58" fmla="*/ 458 w 1771"/>
              <a:gd name="T59" fmla="*/ 610 h 945"/>
              <a:gd name="T60" fmla="*/ 418 w 1771"/>
              <a:gd name="T61" fmla="*/ 636 h 945"/>
              <a:gd name="T62" fmla="*/ 357 w 1771"/>
              <a:gd name="T63" fmla="*/ 710 h 945"/>
              <a:gd name="T64" fmla="*/ 302 w 1771"/>
              <a:gd name="T65" fmla="*/ 822 h 945"/>
              <a:gd name="T66" fmla="*/ 261 w 1771"/>
              <a:gd name="T67" fmla="*/ 945 h 945"/>
              <a:gd name="T68" fmla="*/ 20 w 1771"/>
              <a:gd name="T69" fmla="*/ 885 h 945"/>
              <a:gd name="T70" fmla="*/ 2 w 1771"/>
              <a:gd name="T71" fmla="*/ 743 h 945"/>
              <a:gd name="T72" fmla="*/ 1 w 1771"/>
              <a:gd name="T73" fmla="*/ 634 h 945"/>
              <a:gd name="T74" fmla="*/ 14 w 1771"/>
              <a:gd name="T75" fmla="*/ 521 h 945"/>
              <a:gd name="T76" fmla="*/ 43 w 1771"/>
              <a:gd name="T77" fmla="*/ 416 h 945"/>
              <a:gd name="T78" fmla="*/ 83 w 1771"/>
              <a:gd name="T79" fmla="*/ 322 h 945"/>
              <a:gd name="T80" fmla="*/ 172 w 1771"/>
              <a:gd name="T81" fmla="*/ 176 h 945"/>
              <a:gd name="T82" fmla="*/ 281 w 1771"/>
              <a:gd name="T83" fmla="*/ 48 h 945"/>
              <a:gd name="T84" fmla="*/ 1440 w 1771"/>
              <a:gd name="T85" fmla="*/ 0 h 945"/>
              <a:gd name="T86" fmla="*/ 1545 w 1771"/>
              <a:gd name="T87" fmla="*/ 107 h 945"/>
              <a:gd name="T88" fmla="*/ 1652 w 1771"/>
              <a:gd name="T89" fmla="*/ 256 h 945"/>
              <a:gd name="T90" fmla="*/ 1710 w 1771"/>
              <a:gd name="T91" fmla="*/ 368 h 945"/>
              <a:gd name="T92" fmla="*/ 1744 w 1771"/>
              <a:gd name="T93" fmla="*/ 468 h 945"/>
              <a:gd name="T94" fmla="*/ 1766 w 1771"/>
              <a:gd name="T95" fmla="*/ 576 h 945"/>
              <a:gd name="T96" fmla="*/ 1771 w 1771"/>
              <a:gd name="T97" fmla="*/ 663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71" h="945">
                <a:moveTo>
                  <a:pt x="1771" y="663"/>
                </a:moveTo>
                <a:lnTo>
                  <a:pt x="1771" y="663"/>
                </a:lnTo>
                <a:lnTo>
                  <a:pt x="1769" y="704"/>
                </a:lnTo>
                <a:lnTo>
                  <a:pt x="1768" y="743"/>
                </a:lnTo>
                <a:lnTo>
                  <a:pt x="1765" y="781"/>
                </a:lnTo>
                <a:lnTo>
                  <a:pt x="1761" y="818"/>
                </a:lnTo>
                <a:lnTo>
                  <a:pt x="1757" y="853"/>
                </a:lnTo>
                <a:lnTo>
                  <a:pt x="1751" y="885"/>
                </a:lnTo>
                <a:lnTo>
                  <a:pt x="1745" y="916"/>
                </a:lnTo>
                <a:lnTo>
                  <a:pt x="1738" y="945"/>
                </a:lnTo>
                <a:lnTo>
                  <a:pt x="1509" y="945"/>
                </a:lnTo>
                <a:lnTo>
                  <a:pt x="1509" y="945"/>
                </a:lnTo>
                <a:lnTo>
                  <a:pt x="1500" y="914"/>
                </a:lnTo>
                <a:lnTo>
                  <a:pt x="1491" y="884"/>
                </a:lnTo>
                <a:lnTo>
                  <a:pt x="1480" y="853"/>
                </a:lnTo>
                <a:lnTo>
                  <a:pt x="1469" y="822"/>
                </a:lnTo>
                <a:lnTo>
                  <a:pt x="1456" y="792"/>
                </a:lnTo>
                <a:lnTo>
                  <a:pt x="1443" y="763"/>
                </a:lnTo>
                <a:lnTo>
                  <a:pt x="1428" y="736"/>
                </a:lnTo>
                <a:lnTo>
                  <a:pt x="1413" y="710"/>
                </a:lnTo>
                <a:lnTo>
                  <a:pt x="1397" y="686"/>
                </a:lnTo>
                <a:lnTo>
                  <a:pt x="1380" y="664"/>
                </a:lnTo>
                <a:lnTo>
                  <a:pt x="1362" y="645"/>
                </a:lnTo>
                <a:lnTo>
                  <a:pt x="1352" y="636"/>
                </a:lnTo>
                <a:lnTo>
                  <a:pt x="1343" y="628"/>
                </a:lnTo>
                <a:lnTo>
                  <a:pt x="1333" y="621"/>
                </a:lnTo>
                <a:lnTo>
                  <a:pt x="1322" y="615"/>
                </a:lnTo>
                <a:lnTo>
                  <a:pt x="1312" y="610"/>
                </a:lnTo>
                <a:lnTo>
                  <a:pt x="1301" y="605"/>
                </a:lnTo>
                <a:lnTo>
                  <a:pt x="1289" y="601"/>
                </a:lnTo>
                <a:lnTo>
                  <a:pt x="1279" y="599"/>
                </a:lnTo>
                <a:lnTo>
                  <a:pt x="1266" y="598"/>
                </a:lnTo>
                <a:lnTo>
                  <a:pt x="1254" y="597"/>
                </a:lnTo>
                <a:lnTo>
                  <a:pt x="1254" y="597"/>
                </a:lnTo>
                <a:lnTo>
                  <a:pt x="1239" y="596"/>
                </a:lnTo>
                <a:lnTo>
                  <a:pt x="1226" y="593"/>
                </a:lnTo>
                <a:lnTo>
                  <a:pt x="1212" y="590"/>
                </a:lnTo>
                <a:lnTo>
                  <a:pt x="1200" y="585"/>
                </a:lnTo>
                <a:lnTo>
                  <a:pt x="1200" y="585"/>
                </a:lnTo>
                <a:lnTo>
                  <a:pt x="1188" y="598"/>
                </a:lnTo>
                <a:lnTo>
                  <a:pt x="1174" y="610"/>
                </a:lnTo>
                <a:lnTo>
                  <a:pt x="1161" y="621"/>
                </a:lnTo>
                <a:lnTo>
                  <a:pt x="1146" y="631"/>
                </a:lnTo>
                <a:lnTo>
                  <a:pt x="1131" y="641"/>
                </a:lnTo>
                <a:lnTo>
                  <a:pt x="1116" y="650"/>
                </a:lnTo>
                <a:lnTo>
                  <a:pt x="1101" y="658"/>
                </a:lnTo>
                <a:lnTo>
                  <a:pt x="1085" y="666"/>
                </a:lnTo>
                <a:lnTo>
                  <a:pt x="1085" y="666"/>
                </a:lnTo>
                <a:lnTo>
                  <a:pt x="1100" y="709"/>
                </a:lnTo>
                <a:lnTo>
                  <a:pt x="1107" y="731"/>
                </a:lnTo>
                <a:lnTo>
                  <a:pt x="1113" y="752"/>
                </a:lnTo>
                <a:lnTo>
                  <a:pt x="1119" y="773"/>
                </a:lnTo>
                <a:lnTo>
                  <a:pt x="1122" y="795"/>
                </a:lnTo>
                <a:lnTo>
                  <a:pt x="1124" y="815"/>
                </a:lnTo>
                <a:lnTo>
                  <a:pt x="1124" y="835"/>
                </a:lnTo>
                <a:lnTo>
                  <a:pt x="1123" y="854"/>
                </a:lnTo>
                <a:lnTo>
                  <a:pt x="1119" y="870"/>
                </a:lnTo>
                <a:lnTo>
                  <a:pt x="1116" y="878"/>
                </a:lnTo>
                <a:lnTo>
                  <a:pt x="1113" y="886"/>
                </a:lnTo>
                <a:lnTo>
                  <a:pt x="1109" y="893"/>
                </a:lnTo>
                <a:lnTo>
                  <a:pt x="1105" y="900"/>
                </a:lnTo>
                <a:lnTo>
                  <a:pt x="1099" y="906"/>
                </a:lnTo>
                <a:lnTo>
                  <a:pt x="1093" y="910"/>
                </a:lnTo>
                <a:lnTo>
                  <a:pt x="1086" y="916"/>
                </a:lnTo>
                <a:lnTo>
                  <a:pt x="1078" y="920"/>
                </a:lnTo>
                <a:lnTo>
                  <a:pt x="1070" y="923"/>
                </a:lnTo>
                <a:lnTo>
                  <a:pt x="1061" y="926"/>
                </a:lnTo>
                <a:lnTo>
                  <a:pt x="1051" y="929"/>
                </a:lnTo>
                <a:lnTo>
                  <a:pt x="1040" y="930"/>
                </a:lnTo>
                <a:lnTo>
                  <a:pt x="1040" y="930"/>
                </a:lnTo>
                <a:lnTo>
                  <a:pt x="1026" y="931"/>
                </a:lnTo>
                <a:lnTo>
                  <a:pt x="991" y="932"/>
                </a:lnTo>
                <a:lnTo>
                  <a:pt x="880" y="933"/>
                </a:lnTo>
                <a:lnTo>
                  <a:pt x="772" y="933"/>
                </a:lnTo>
                <a:lnTo>
                  <a:pt x="736" y="932"/>
                </a:lnTo>
                <a:lnTo>
                  <a:pt x="727" y="931"/>
                </a:lnTo>
                <a:lnTo>
                  <a:pt x="725" y="931"/>
                </a:lnTo>
                <a:lnTo>
                  <a:pt x="725" y="931"/>
                </a:lnTo>
                <a:lnTo>
                  <a:pt x="713" y="930"/>
                </a:lnTo>
                <a:lnTo>
                  <a:pt x="702" y="928"/>
                </a:lnTo>
                <a:lnTo>
                  <a:pt x="692" y="925"/>
                </a:lnTo>
                <a:lnTo>
                  <a:pt x="683" y="922"/>
                </a:lnTo>
                <a:lnTo>
                  <a:pt x="675" y="918"/>
                </a:lnTo>
                <a:lnTo>
                  <a:pt x="667" y="914"/>
                </a:lnTo>
                <a:lnTo>
                  <a:pt x="661" y="908"/>
                </a:lnTo>
                <a:lnTo>
                  <a:pt x="655" y="902"/>
                </a:lnTo>
                <a:lnTo>
                  <a:pt x="650" y="896"/>
                </a:lnTo>
                <a:lnTo>
                  <a:pt x="645" y="888"/>
                </a:lnTo>
                <a:lnTo>
                  <a:pt x="642" y="881"/>
                </a:lnTo>
                <a:lnTo>
                  <a:pt x="639" y="873"/>
                </a:lnTo>
                <a:lnTo>
                  <a:pt x="635" y="856"/>
                </a:lnTo>
                <a:lnTo>
                  <a:pt x="632" y="838"/>
                </a:lnTo>
                <a:lnTo>
                  <a:pt x="632" y="818"/>
                </a:lnTo>
                <a:lnTo>
                  <a:pt x="635" y="797"/>
                </a:lnTo>
                <a:lnTo>
                  <a:pt x="638" y="775"/>
                </a:lnTo>
                <a:lnTo>
                  <a:pt x="643" y="754"/>
                </a:lnTo>
                <a:lnTo>
                  <a:pt x="650" y="732"/>
                </a:lnTo>
                <a:lnTo>
                  <a:pt x="657" y="709"/>
                </a:lnTo>
                <a:lnTo>
                  <a:pt x="663" y="687"/>
                </a:lnTo>
                <a:lnTo>
                  <a:pt x="673" y="666"/>
                </a:lnTo>
                <a:lnTo>
                  <a:pt x="673" y="666"/>
                </a:lnTo>
                <a:lnTo>
                  <a:pt x="657" y="658"/>
                </a:lnTo>
                <a:lnTo>
                  <a:pt x="642" y="651"/>
                </a:lnTo>
                <a:lnTo>
                  <a:pt x="627" y="642"/>
                </a:lnTo>
                <a:lnTo>
                  <a:pt x="613" y="633"/>
                </a:lnTo>
                <a:lnTo>
                  <a:pt x="599" y="622"/>
                </a:lnTo>
                <a:lnTo>
                  <a:pt x="586" y="612"/>
                </a:lnTo>
                <a:lnTo>
                  <a:pt x="572" y="601"/>
                </a:lnTo>
                <a:lnTo>
                  <a:pt x="561" y="590"/>
                </a:lnTo>
                <a:lnTo>
                  <a:pt x="561" y="590"/>
                </a:lnTo>
                <a:lnTo>
                  <a:pt x="551" y="592"/>
                </a:lnTo>
                <a:lnTo>
                  <a:pt x="540" y="595"/>
                </a:lnTo>
                <a:lnTo>
                  <a:pt x="529" y="597"/>
                </a:lnTo>
                <a:lnTo>
                  <a:pt x="516" y="597"/>
                </a:lnTo>
                <a:lnTo>
                  <a:pt x="516" y="597"/>
                </a:lnTo>
                <a:lnTo>
                  <a:pt x="505" y="598"/>
                </a:lnTo>
                <a:lnTo>
                  <a:pt x="493" y="599"/>
                </a:lnTo>
                <a:lnTo>
                  <a:pt x="481" y="601"/>
                </a:lnTo>
                <a:lnTo>
                  <a:pt x="470" y="605"/>
                </a:lnTo>
                <a:lnTo>
                  <a:pt x="458" y="610"/>
                </a:lnTo>
                <a:lnTo>
                  <a:pt x="448" y="615"/>
                </a:lnTo>
                <a:lnTo>
                  <a:pt x="438" y="621"/>
                </a:lnTo>
                <a:lnTo>
                  <a:pt x="428" y="628"/>
                </a:lnTo>
                <a:lnTo>
                  <a:pt x="418" y="636"/>
                </a:lnTo>
                <a:lnTo>
                  <a:pt x="409" y="645"/>
                </a:lnTo>
                <a:lnTo>
                  <a:pt x="390" y="664"/>
                </a:lnTo>
                <a:lnTo>
                  <a:pt x="373" y="686"/>
                </a:lnTo>
                <a:lnTo>
                  <a:pt x="357" y="710"/>
                </a:lnTo>
                <a:lnTo>
                  <a:pt x="342" y="736"/>
                </a:lnTo>
                <a:lnTo>
                  <a:pt x="327" y="763"/>
                </a:lnTo>
                <a:lnTo>
                  <a:pt x="314" y="792"/>
                </a:lnTo>
                <a:lnTo>
                  <a:pt x="302" y="822"/>
                </a:lnTo>
                <a:lnTo>
                  <a:pt x="290" y="853"/>
                </a:lnTo>
                <a:lnTo>
                  <a:pt x="280" y="884"/>
                </a:lnTo>
                <a:lnTo>
                  <a:pt x="271" y="914"/>
                </a:lnTo>
                <a:lnTo>
                  <a:pt x="261" y="945"/>
                </a:lnTo>
                <a:lnTo>
                  <a:pt x="32" y="945"/>
                </a:lnTo>
                <a:lnTo>
                  <a:pt x="32" y="945"/>
                </a:lnTo>
                <a:lnTo>
                  <a:pt x="25" y="916"/>
                </a:lnTo>
                <a:lnTo>
                  <a:pt x="20" y="885"/>
                </a:lnTo>
                <a:lnTo>
                  <a:pt x="14" y="853"/>
                </a:lnTo>
                <a:lnTo>
                  <a:pt x="9" y="818"/>
                </a:lnTo>
                <a:lnTo>
                  <a:pt x="6" y="781"/>
                </a:lnTo>
                <a:lnTo>
                  <a:pt x="2" y="743"/>
                </a:lnTo>
                <a:lnTo>
                  <a:pt x="1" y="704"/>
                </a:lnTo>
                <a:lnTo>
                  <a:pt x="0" y="663"/>
                </a:lnTo>
                <a:lnTo>
                  <a:pt x="0" y="663"/>
                </a:lnTo>
                <a:lnTo>
                  <a:pt x="1" y="634"/>
                </a:lnTo>
                <a:lnTo>
                  <a:pt x="2" y="604"/>
                </a:lnTo>
                <a:lnTo>
                  <a:pt x="6" y="576"/>
                </a:lnTo>
                <a:lnTo>
                  <a:pt x="9" y="548"/>
                </a:lnTo>
                <a:lnTo>
                  <a:pt x="14" y="521"/>
                </a:lnTo>
                <a:lnTo>
                  <a:pt x="20" y="494"/>
                </a:lnTo>
                <a:lnTo>
                  <a:pt x="26" y="468"/>
                </a:lnTo>
                <a:lnTo>
                  <a:pt x="35" y="441"/>
                </a:lnTo>
                <a:lnTo>
                  <a:pt x="43" y="416"/>
                </a:lnTo>
                <a:lnTo>
                  <a:pt x="52" y="392"/>
                </a:lnTo>
                <a:lnTo>
                  <a:pt x="61" y="368"/>
                </a:lnTo>
                <a:lnTo>
                  <a:pt x="71" y="345"/>
                </a:lnTo>
                <a:lnTo>
                  <a:pt x="83" y="322"/>
                </a:lnTo>
                <a:lnTo>
                  <a:pt x="94" y="298"/>
                </a:lnTo>
                <a:lnTo>
                  <a:pt x="119" y="256"/>
                </a:lnTo>
                <a:lnTo>
                  <a:pt x="144" y="214"/>
                </a:lnTo>
                <a:lnTo>
                  <a:pt x="172" y="176"/>
                </a:lnTo>
                <a:lnTo>
                  <a:pt x="199" y="141"/>
                </a:lnTo>
                <a:lnTo>
                  <a:pt x="227" y="107"/>
                </a:lnTo>
                <a:lnTo>
                  <a:pt x="255" y="76"/>
                </a:lnTo>
                <a:lnTo>
                  <a:pt x="281" y="48"/>
                </a:lnTo>
                <a:lnTo>
                  <a:pt x="306" y="23"/>
                </a:lnTo>
                <a:lnTo>
                  <a:pt x="332" y="0"/>
                </a:lnTo>
                <a:lnTo>
                  <a:pt x="1440" y="0"/>
                </a:lnTo>
                <a:lnTo>
                  <a:pt x="1440" y="0"/>
                </a:lnTo>
                <a:lnTo>
                  <a:pt x="1464" y="23"/>
                </a:lnTo>
                <a:lnTo>
                  <a:pt x="1489" y="48"/>
                </a:lnTo>
                <a:lnTo>
                  <a:pt x="1517" y="76"/>
                </a:lnTo>
                <a:lnTo>
                  <a:pt x="1545" y="107"/>
                </a:lnTo>
                <a:lnTo>
                  <a:pt x="1572" y="141"/>
                </a:lnTo>
                <a:lnTo>
                  <a:pt x="1599" y="176"/>
                </a:lnTo>
                <a:lnTo>
                  <a:pt x="1627" y="214"/>
                </a:lnTo>
                <a:lnTo>
                  <a:pt x="1652" y="256"/>
                </a:lnTo>
                <a:lnTo>
                  <a:pt x="1676" y="298"/>
                </a:lnTo>
                <a:lnTo>
                  <a:pt x="1688" y="322"/>
                </a:lnTo>
                <a:lnTo>
                  <a:pt x="1699" y="345"/>
                </a:lnTo>
                <a:lnTo>
                  <a:pt x="1710" y="368"/>
                </a:lnTo>
                <a:lnTo>
                  <a:pt x="1719" y="392"/>
                </a:lnTo>
                <a:lnTo>
                  <a:pt x="1728" y="416"/>
                </a:lnTo>
                <a:lnTo>
                  <a:pt x="1736" y="441"/>
                </a:lnTo>
                <a:lnTo>
                  <a:pt x="1744" y="468"/>
                </a:lnTo>
                <a:lnTo>
                  <a:pt x="1751" y="494"/>
                </a:lnTo>
                <a:lnTo>
                  <a:pt x="1757" y="521"/>
                </a:lnTo>
                <a:lnTo>
                  <a:pt x="1761" y="548"/>
                </a:lnTo>
                <a:lnTo>
                  <a:pt x="1766" y="576"/>
                </a:lnTo>
                <a:lnTo>
                  <a:pt x="1768" y="604"/>
                </a:lnTo>
                <a:lnTo>
                  <a:pt x="1771" y="634"/>
                </a:lnTo>
                <a:lnTo>
                  <a:pt x="1771" y="663"/>
                </a:lnTo>
                <a:lnTo>
                  <a:pt x="1771" y="663"/>
                </a:lnTo>
                <a:close/>
              </a:path>
            </a:pathLst>
          </a:custGeom>
          <a:solidFill>
            <a:srgbClr val="49CF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4" name="Freeform 9"/>
          <p:cNvSpPr>
            <a:spLocks/>
          </p:cNvSpPr>
          <p:nvPr userDrawn="1"/>
        </p:nvSpPr>
        <p:spPr bwMode="auto">
          <a:xfrm>
            <a:off x="1120776" y="4005262"/>
            <a:ext cx="180975" cy="192088"/>
          </a:xfrm>
          <a:custGeom>
            <a:avLst/>
            <a:gdLst>
              <a:gd name="T0" fmla="*/ 229 w 229"/>
              <a:gd name="T1" fmla="*/ 0 h 242"/>
              <a:gd name="T2" fmla="*/ 229 w 229"/>
              <a:gd name="T3" fmla="*/ 0 h 242"/>
              <a:gd name="T4" fmla="*/ 217 w 229"/>
              <a:gd name="T5" fmla="*/ 47 h 242"/>
              <a:gd name="T6" fmla="*/ 206 w 229"/>
              <a:gd name="T7" fmla="*/ 91 h 242"/>
              <a:gd name="T8" fmla="*/ 198 w 229"/>
              <a:gd name="T9" fmla="*/ 132 h 242"/>
              <a:gd name="T10" fmla="*/ 191 w 229"/>
              <a:gd name="T11" fmla="*/ 168 h 242"/>
              <a:gd name="T12" fmla="*/ 183 w 229"/>
              <a:gd name="T13" fmla="*/ 222 h 242"/>
              <a:gd name="T14" fmla="*/ 180 w 229"/>
              <a:gd name="T15" fmla="*/ 242 h 242"/>
              <a:gd name="T16" fmla="*/ 103 w 229"/>
              <a:gd name="T17" fmla="*/ 242 h 242"/>
              <a:gd name="T18" fmla="*/ 103 w 229"/>
              <a:gd name="T19" fmla="*/ 242 h 242"/>
              <a:gd name="T20" fmla="*/ 92 w 229"/>
              <a:gd name="T21" fmla="*/ 227 h 242"/>
              <a:gd name="T22" fmla="*/ 81 w 229"/>
              <a:gd name="T23" fmla="*/ 208 h 242"/>
              <a:gd name="T24" fmla="*/ 66 w 229"/>
              <a:gd name="T25" fmla="*/ 182 h 242"/>
              <a:gd name="T26" fmla="*/ 50 w 229"/>
              <a:gd name="T27" fmla="*/ 148 h 242"/>
              <a:gd name="T28" fmla="*/ 42 w 229"/>
              <a:gd name="T29" fmla="*/ 129 h 242"/>
              <a:gd name="T30" fmla="*/ 32 w 229"/>
              <a:gd name="T31" fmla="*/ 107 h 242"/>
              <a:gd name="T32" fmla="*/ 24 w 229"/>
              <a:gd name="T33" fmla="*/ 83 h 242"/>
              <a:gd name="T34" fmla="*/ 15 w 229"/>
              <a:gd name="T35" fmla="*/ 57 h 242"/>
              <a:gd name="T36" fmla="*/ 7 w 229"/>
              <a:gd name="T37" fmla="*/ 30 h 242"/>
              <a:gd name="T38" fmla="*/ 0 w 229"/>
              <a:gd name="T39" fmla="*/ 0 h 242"/>
              <a:gd name="T40" fmla="*/ 229 w 229"/>
              <a:gd name="T41"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9" h="242">
                <a:moveTo>
                  <a:pt x="229" y="0"/>
                </a:moveTo>
                <a:lnTo>
                  <a:pt x="229" y="0"/>
                </a:lnTo>
                <a:lnTo>
                  <a:pt x="217" y="47"/>
                </a:lnTo>
                <a:lnTo>
                  <a:pt x="206" y="91"/>
                </a:lnTo>
                <a:lnTo>
                  <a:pt x="198" y="132"/>
                </a:lnTo>
                <a:lnTo>
                  <a:pt x="191" y="168"/>
                </a:lnTo>
                <a:lnTo>
                  <a:pt x="183" y="222"/>
                </a:lnTo>
                <a:lnTo>
                  <a:pt x="180" y="242"/>
                </a:lnTo>
                <a:lnTo>
                  <a:pt x="103" y="242"/>
                </a:lnTo>
                <a:lnTo>
                  <a:pt x="103" y="242"/>
                </a:lnTo>
                <a:lnTo>
                  <a:pt x="92" y="227"/>
                </a:lnTo>
                <a:lnTo>
                  <a:pt x="81" y="208"/>
                </a:lnTo>
                <a:lnTo>
                  <a:pt x="66" y="182"/>
                </a:lnTo>
                <a:lnTo>
                  <a:pt x="50" y="148"/>
                </a:lnTo>
                <a:lnTo>
                  <a:pt x="42" y="129"/>
                </a:lnTo>
                <a:lnTo>
                  <a:pt x="32" y="107"/>
                </a:lnTo>
                <a:lnTo>
                  <a:pt x="24" y="83"/>
                </a:lnTo>
                <a:lnTo>
                  <a:pt x="15" y="57"/>
                </a:lnTo>
                <a:lnTo>
                  <a:pt x="7" y="30"/>
                </a:lnTo>
                <a:lnTo>
                  <a:pt x="0" y="0"/>
                </a:lnTo>
                <a:lnTo>
                  <a:pt x="229" y="0"/>
                </a:lnTo>
                <a:close/>
              </a:path>
            </a:pathLst>
          </a:custGeom>
          <a:solidFill>
            <a:srgbClr val="4FC1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5" name="Freeform 10"/>
          <p:cNvSpPr>
            <a:spLocks/>
          </p:cNvSpPr>
          <p:nvPr userDrawn="1"/>
        </p:nvSpPr>
        <p:spPr bwMode="auto">
          <a:xfrm>
            <a:off x="1568451" y="4005262"/>
            <a:ext cx="436563" cy="750888"/>
          </a:xfrm>
          <a:custGeom>
            <a:avLst/>
            <a:gdLst>
              <a:gd name="T0" fmla="*/ 478 w 550"/>
              <a:gd name="T1" fmla="*/ 426 h 944"/>
              <a:gd name="T2" fmla="*/ 444 w 550"/>
              <a:gd name="T3" fmla="*/ 479 h 944"/>
              <a:gd name="T4" fmla="*/ 418 w 550"/>
              <a:gd name="T5" fmla="*/ 527 h 944"/>
              <a:gd name="T6" fmla="*/ 399 w 550"/>
              <a:gd name="T7" fmla="*/ 564 h 944"/>
              <a:gd name="T8" fmla="*/ 374 w 550"/>
              <a:gd name="T9" fmla="*/ 632 h 944"/>
              <a:gd name="T10" fmla="*/ 360 w 550"/>
              <a:gd name="T11" fmla="*/ 693 h 944"/>
              <a:gd name="T12" fmla="*/ 356 w 550"/>
              <a:gd name="T13" fmla="*/ 747 h 944"/>
              <a:gd name="T14" fmla="*/ 358 w 550"/>
              <a:gd name="T15" fmla="*/ 796 h 944"/>
              <a:gd name="T16" fmla="*/ 365 w 550"/>
              <a:gd name="T17" fmla="*/ 841 h 944"/>
              <a:gd name="T18" fmla="*/ 379 w 550"/>
              <a:gd name="T19" fmla="*/ 903 h 944"/>
              <a:gd name="T20" fmla="*/ 388 w 550"/>
              <a:gd name="T21" fmla="*/ 944 h 944"/>
              <a:gd name="T22" fmla="*/ 357 w 550"/>
              <a:gd name="T23" fmla="*/ 912 h 944"/>
              <a:gd name="T24" fmla="*/ 326 w 550"/>
              <a:gd name="T25" fmla="*/ 875 h 944"/>
              <a:gd name="T26" fmla="*/ 291 w 550"/>
              <a:gd name="T27" fmla="*/ 829 h 944"/>
              <a:gd name="T28" fmla="*/ 258 w 550"/>
              <a:gd name="T29" fmla="*/ 774 h 944"/>
              <a:gd name="T30" fmla="*/ 230 w 550"/>
              <a:gd name="T31" fmla="*/ 715 h 944"/>
              <a:gd name="T32" fmla="*/ 221 w 550"/>
              <a:gd name="T33" fmla="*/ 684 h 944"/>
              <a:gd name="T34" fmla="*/ 214 w 550"/>
              <a:gd name="T35" fmla="*/ 653 h 944"/>
              <a:gd name="T36" fmla="*/ 212 w 550"/>
              <a:gd name="T37" fmla="*/ 621 h 944"/>
              <a:gd name="T38" fmla="*/ 214 w 550"/>
              <a:gd name="T39" fmla="*/ 590 h 944"/>
              <a:gd name="T40" fmla="*/ 202 w 550"/>
              <a:gd name="T41" fmla="*/ 609 h 944"/>
              <a:gd name="T42" fmla="*/ 154 w 550"/>
              <a:gd name="T43" fmla="*/ 685 h 944"/>
              <a:gd name="T44" fmla="*/ 109 w 550"/>
              <a:gd name="T45" fmla="*/ 746 h 944"/>
              <a:gd name="T46" fmla="*/ 85 w 550"/>
              <a:gd name="T47" fmla="*/ 775 h 944"/>
              <a:gd name="T48" fmla="*/ 85 w 550"/>
              <a:gd name="T49" fmla="*/ 684 h 944"/>
              <a:gd name="T50" fmla="*/ 79 w 550"/>
              <a:gd name="T51" fmla="*/ 595 h 944"/>
              <a:gd name="T52" fmla="*/ 72 w 550"/>
              <a:gd name="T53" fmla="*/ 532 h 944"/>
              <a:gd name="T54" fmla="*/ 60 w 550"/>
              <a:gd name="T55" fmla="*/ 471 h 944"/>
              <a:gd name="T56" fmla="*/ 42 w 550"/>
              <a:gd name="T57" fmla="*/ 417 h 944"/>
              <a:gd name="T58" fmla="*/ 31 w 550"/>
              <a:gd name="T59" fmla="*/ 394 h 944"/>
              <a:gd name="T60" fmla="*/ 22 w 550"/>
              <a:gd name="T61" fmla="*/ 376 h 944"/>
              <a:gd name="T62" fmla="*/ 8 w 550"/>
              <a:gd name="T63" fmla="*/ 336 h 944"/>
              <a:gd name="T64" fmla="*/ 1 w 550"/>
              <a:gd name="T65" fmla="*/ 290 h 944"/>
              <a:gd name="T66" fmla="*/ 1 w 550"/>
              <a:gd name="T67" fmla="*/ 240 h 944"/>
              <a:gd name="T68" fmla="*/ 9 w 550"/>
              <a:gd name="T69" fmla="*/ 187 h 944"/>
              <a:gd name="T70" fmla="*/ 25 w 550"/>
              <a:gd name="T71" fmla="*/ 133 h 944"/>
              <a:gd name="T72" fmla="*/ 53 w 550"/>
              <a:gd name="T73" fmla="*/ 79 h 944"/>
              <a:gd name="T74" fmla="*/ 90 w 550"/>
              <a:gd name="T75" fmla="*/ 25 h 944"/>
              <a:gd name="T76" fmla="*/ 454 w 550"/>
              <a:gd name="T77" fmla="*/ 0 h 944"/>
              <a:gd name="T78" fmla="*/ 466 w 550"/>
              <a:gd name="T79" fmla="*/ 12 h 944"/>
              <a:gd name="T80" fmla="*/ 493 w 550"/>
              <a:gd name="T81" fmla="*/ 43 h 944"/>
              <a:gd name="T82" fmla="*/ 517 w 550"/>
              <a:gd name="T83" fmla="*/ 81 h 944"/>
              <a:gd name="T84" fmla="*/ 537 w 550"/>
              <a:gd name="T85" fmla="*/ 129 h 944"/>
              <a:gd name="T86" fmla="*/ 547 w 550"/>
              <a:gd name="T87" fmla="*/ 168 h 944"/>
              <a:gd name="T88" fmla="*/ 550 w 550"/>
              <a:gd name="T89" fmla="*/ 197 h 944"/>
              <a:gd name="T90" fmla="*/ 550 w 550"/>
              <a:gd name="T91" fmla="*/ 227 h 944"/>
              <a:gd name="T92" fmla="*/ 547 w 550"/>
              <a:gd name="T93" fmla="*/ 259 h 944"/>
              <a:gd name="T94" fmla="*/ 540 w 550"/>
              <a:gd name="T95" fmla="*/ 293 h 944"/>
              <a:gd name="T96" fmla="*/ 528 w 550"/>
              <a:gd name="T97" fmla="*/ 329 h 944"/>
              <a:gd name="T98" fmla="*/ 512 w 550"/>
              <a:gd name="T99" fmla="*/ 367 h 944"/>
              <a:gd name="T100" fmla="*/ 490 w 550"/>
              <a:gd name="T101" fmla="*/ 406 h 944"/>
              <a:gd name="T102" fmla="*/ 478 w 550"/>
              <a:gd name="T103" fmla="*/ 42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0" h="944">
                <a:moveTo>
                  <a:pt x="478" y="426"/>
                </a:moveTo>
                <a:lnTo>
                  <a:pt x="478" y="426"/>
                </a:lnTo>
                <a:lnTo>
                  <a:pt x="460" y="452"/>
                </a:lnTo>
                <a:lnTo>
                  <a:pt x="444" y="479"/>
                </a:lnTo>
                <a:lnTo>
                  <a:pt x="431" y="503"/>
                </a:lnTo>
                <a:lnTo>
                  <a:pt x="418" y="527"/>
                </a:lnTo>
                <a:lnTo>
                  <a:pt x="418" y="527"/>
                </a:lnTo>
                <a:lnTo>
                  <a:pt x="399" y="564"/>
                </a:lnTo>
                <a:lnTo>
                  <a:pt x="386" y="600"/>
                </a:lnTo>
                <a:lnTo>
                  <a:pt x="374" y="632"/>
                </a:lnTo>
                <a:lnTo>
                  <a:pt x="366" y="663"/>
                </a:lnTo>
                <a:lnTo>
                  <a:pt x="360" y="693"/>
                </a:lnTo>
                <a:lnTo>
                  <a:pt x="357" y="721"/>
                </a:lnTo>
                <a:lnTo>
                  <a:pt x="356" y="747"/>
                </a:lnTo>
                <a:lnTo>
                  <a:pt x="356" y="772"/>
                </a:lnTo>
                <a:lnTo>
                  <a:pt x="358" y="796"/>
                </a:lnTo>
                <a:lnTo>
                  <a:pt x="360" y="819"/>
                </a:lnTo>
                <a:lnTo>
                  <a:pt x="365" y="841"/>
                </a:lnTo>
                <a:lnTo>
                  <a:pt x="369" y="862"/>
                </a:lnTo>
                <a:lnTo>
                  <a:pt x="379" y="903"/>
                </a:lnTo>
                <a:lnTo>
                  <a:pt x="388" y="944"/>
                </a:lnTo>
                <a:lnTo>
                  <a:pt x="388" y="944"/>
                </a:lnTo>
                <a:lnTo>
                  <a:pt x="379" y="935"/>
                </a:lnTo>
                <a:lnTo>
                  <a:pt x="357" y="912"/>
                </a:lnTo>
                <a:lnTo>
                  <a:pt x="342" y="895"/>
                </a:lnTo>
                <a:lnTo>
                  <a:pt x="326" y="875"/>
                </a:lnTo>
                <a:lnTo>
                  <a:pt x="308" y="853"/>
                </a:lnTo>
                <a:lnTo>
                  <a:pt x="291" y="829"/>
                </a:lnTo>
                <a:lnTo>
                  <a:pt x="274" y="803"/>
                </a:lnTo>
                <a:lnTo>
                  <a:pt x="258" y="774"/>
                </a:lnTo>
                <a:lnTo>
                  <a:pt x="243" y="745"/>
                </a:lnTo>
                <a:lnTo>
                  <a:pt x="230" y="715"/>
                </a:lnTo>
                <a:lnTo>
                  <a:pt x="224" y="699"/>
                </a:lnTo>
                <a:lnTo>
                  <a:pt x="221" y="684"/>
                </a:lnTo>
                <a:lnTo>
                  <a:pt x="216" y="668"/>
                </a:lnTo>
                <a:lnTo>
                  <a:pt x="214" y="653"/>
                </a:lnTo>
                <a:lnTo>
                  <a:pt x="213" y="637"/>
                </a:lnTo>
                <a:lnTo>
                  <a:pt x="212" y="621"/>
                </a:lnTo>
                <a:lnTo>
                  <a:pt x="212" y="606"/>
                </a:lnTo>
                <a:lnTo>
                  <a:pt x="214" y="590"/>
                </a:lnTo>
                <a:lnTo>
                  <a:pt x="214" y="590"/>
                </a:lnTo>
                <a:lnTo>
                  <a:pt x="202" y="609"/>
                </a:lnTo>
                <a:lnTo>
                  <a:pt x="174" y="656"/>
                </a:lnTo>
                <a:lnTo>
                  <a:pt x="154" y="685"/>
                </a:lnTo>
                <a:lnTo>
                  <a:pt x="132" y="716"/>
                </a:lnTo>
                <a:lnTo>
                  <a:pt x="109" y="746"/>
                </a:lnTo>
                <a:lnTo>
                  <a:pt x="85" y="775"/>
                </a:lnTo>
                <a:lnTo>
                  <a:pt x="85" y="775"/>
                </a:lnTo>
                <a:lnTo>
                  <a:pt x="86" y="731"/>
                </a:lnTo>
                <a:lnTo>
                  <a:pt x="85" y="684"/>
                </a:lnTo>
                <a:lnTo>
                  <a:pt x="81" y="626"/>
                </a:lnTo>
                <a:lnTo>
                  <a:pt x="79" y="595"/>
                </a:lnTo>
                <a:lnTo>
                  <a:pt x="76" y="564"/>
                </a:lnTo>
                <a:lnTo>
                  <a:pt x="72" y="532"/>
                </a:lnTo>
                <a:lnTo>
                  <a:pt x="66" y="501"/>
                </a:lnTo>
                <a:lnTo>
                  <a:pt x="60" y="471"/>
                </a:lnTo>
                <a:lnTo>
                  <a:pt x="52" y="442"/>
                </a:lnTo>
                <a:lnTo>
                  <a:pt x="42" y="417"/>
                </a:lnTo>
                <a:lnTo>
                  <a:pt x="37" y="405"/>
                </a:lnTo>
                <a:lnTo>
                  <a:pt x="31" y="394"/>
                </a:lnTo>
                <a:lnTo>
                  <a:pt x="31" y="394"/>
                </a:lnTo>
                <a:lnTo>
                  <a:pt x="22" y="376"/>
                </a:lnTo>
                <a:lnTo>
                  <a:pt x="14" y="357"/>
                </a:lnTo>
                <a:lnTo>
                  <a:pt x="8" y="336"/>
                </a:lnTo>
                <a:lnTo>
                  <a:pt x="3" y="313"/>
                </a:lnTo>
                <a:lnTo>
                  <a:pt x="1" y="290"/>
                </a:lnTo>
                <a:lnTo>
                  <a:pt x="0" y="266"/>
                </a:lnTo>
                <a:lnTo>
                  <a:pt x="1" y="240"/>
                </a:lnTo>
                <a:lnTo>
                  <a:pt x="3" y="214"/>
                </a:lnTo>
                <a:lnTo>
                  <a:pt x="9" y="187"/>
                </a:lnTo>
                <a:lnTo>
                  <a:pt x="16" y="161"/>
                </a:lnTo>
                <a:lnTo>
                  <a:pt x="25" y="133"/>
                </a:lnTo>
                <a:lnTo>
                  <a:pt x="38" y="106"/>
                </a:lnTo>
                <a:lnTo>
                  <a:pt x="53" y="79"/>
                </a:lnTo>
                <a:lnTo>
                  <a:pt x="70" y="52"/>
                </a:lnTo>
                <a:lnTo>
                  <a:pt x="90" y="25"/>
                </a:lnTo>
                <a:lnTo>
                  <a:pt x="113" y="0"/>
                </a:lnTo>
                <a:lnTo>
                  <a:pt x="454" y="0"/>
                </a:lnTo>
                <a:lnTo>
                  <a:pt x="454" y="0"/>
                </a:lnTo>
                <a:lnTo>
                  <a:pt x="466" y="12"/>
                </a:lnTo>
                <a:lnTo>
                  <a:pt x="479" y="26"/>
                </a:lnTo>
                <a:lnTo>
                  <a:pt x="493" y="43"/>
                </a:lnTo>
                <a:lnTo>
                  <a:pt x="505" y="62"/>
                </a:lnTo>
                <a:lnTo>
                  <a:pt x="517" y="81"/>
                </a:lnTo>
                <a:lnTo>
                  <a:pt x="528" y="105"/>
                </a:lnTo>
                <a:lnTo>
                  <a:pt x="537" y="129"/>
                </a:lnTo>
                <a:lnTo>
                  <a:pt x="545" y="154"/>
                </a:lnTo>
                <a:lnTo>
                  <a:pt x="547" y="168"/>
                </a:lnTo>
                <a:lnTo>
                  <a:pt x="549" y="182"/>
                </a:lnTo>
                <a:lnTo>
                  <a:pt x="550" y="197"/>
                </a:lnTo>
                <a:lnTo>
                  <a:pt x="550" y="212"/>
                </a:lnTo>
                <a:lnTo>
                  <a:pt x="550" y="227"/>
                </a:lnTo>
                <a:lnTo>
                  <a:pt x="549" y="243"/>
                </a:lnTo>
                <a:lnTo>
                  <a:pt x="547" y="259"/>
                </a:lnTo>
                <a:lnTo>
                  <a:pt x="545" y="276"/>
                </a:lnTo>
                <a:lnTo>
                  <a:pt x="540" y="293"/>
                </a:lnTo>
                <a:lnTo>
                  <a:pt x="534" y="311"/>
                </a:lnTo>
                <a:lnTo>
                  <a:pt x="528" y="329"/>
                </a:lnTo>
                <a:lnTo>
                  <a:pt x="520" y="348"/>
                </a:lnTo>
                <a:lnTo>
                  <a:pt x="512" y="367"/>
                </a:lnTo>
                <a:lnTo>
                  <a:pt x="502" y="386"/>
                </a:lnTo>
                <a:lnTo>
                  <a:pt x="490" y="406"/>
                </a:lnTo>
                <a:lnTo>
                  <a:pt x="478" y="426"/>
                </a:lnTo>
                <a:lnTo>
                  <a:pt x="478" y="426"/>
                </a:lnTo>
                <a:close/>
              </a:path>
            </a:pathLst>
          </a:custGeom>
          <a:solidFill>
            <a:srgbClr val="4FC1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6" name="Freeform 11"/>
          <p:cNvSpPr>
            <a:spLocks/>
          </p:cNvSpPr>
          <p:nvPr userDrawn="1"/>
        </p:nvSpPr>
        <p:spPr bwMode="auto">
          <a:xfrm>
            <a:off x="2292351" y="4005262"/>
            <a:ext cx="182563" cy="192088"/>
          </a:xfrm>
          <a:custGeom>
            <a:avLst/>
            <a:gdLst>
              <a:gd name="T0" fmla="*/ 229 w 229"/>
              <a:gd name="T1" fmla="*/ 0 h 242"/>
              <a:gd name="T2" fmla="*/ 229 w 229"/>
              <a:gd name="T3" fmla="*/ 0 h 242"/>
              <a:gd name="T4" fmla="*/ 222 w 229"/>
              <a:gd name="T5" fmla="*/ 30 h 242"/>
              <a:gd name="T6" fmla="*/ 214 w 229"/>
              <a:gd name="T7" fmla="*/ 57 h 242"/>
              <a:gd name="T8" fmla="*/ 205 w 229"/>
              <a:gd name="T9" fmla="*/ 83 h 242"/>
              <a:gd name="T10" fmla="*/ 197 w 229"/>
              <a:gd name="T11" fmla="*/ 107 h 242"/>
              <a:gd name="T12" fmla="*/ 189 w 229"/>
              <a:gd name="T13" fmla="*/ 129 h 242"/>
              <a:gd name="T14" fmla="*/ 180 w 229"/>
              <a:gd name="T15" fmla="*/ 148 h 242"/>
              <a:gd name="T16" fmla="*/ 164 w 229"/>
              <a:gd name="T17" fmla="*/ 182 h 242"/>
              <a:gd name="T18" fmla="*/ 150 w 229"/>
              <a:gd name="T19" fmla="*/ 208 h 242"/>
              <a:gd name="T20" fmla="*/ 138 w 229"/>
              <a:gd name="T21" fmla="*/ 227 h 242"/>
              <a:gd name="T22" fmla="*/ 127 w 229"/>
              <a:gd name="T23" fmla="*/ 242 h 242"/>
              <a:gd name="T24" fmla="*/ 50 w 229"/>
              <a:gd name="T25" fmla="*/ 242 h 242"/>
              <a:gd name="T26" fmla="*/ 50 w 229"/>
              <a:gd name="T27" fmla="*/ 242 h 242"/>
              <a:gd name="T28" fmla="*/ 46 w 229"/>
              <a:gd name="T29" fmla="*/ 222 h 242"/>
              <a:gd name="T30" fmla="*/ 38 w 229"/>
              <a:gd name="T31" fmla="*/ 168 h 242"/>
              <a:gd name="T32" fmla="*/ 31 w 229"/>
              <a:gd name="T33" fmla="*/ 132 h 242"/>
              <a:gd name="T34" fmla="*/ 23 w 229"/>
              <a:gd name="T35" fmla="*/ 91 h 242"/>
              <a:gd name="T36" fmla="*/ 13 w 229"/>
              <a:gd name="T37" fmla="*/ 47 h 242"/>
              <a:gd name="T38" fmla="*/ 0 w 229"/>
              <a:gd name="T39" fmla="*/ 0 h 242"/>
              <a:gd name="T40" fmla="*/ 229 w 229"/>
              <a:gd name="T41"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9" h="242">
                <a:moveTo>
                  <a:pt x="229" y="0"/>
                </a:moveTo>
                <a:lnTo>
                  <a:pt x="229" y="0"/>
                </a:lnTo>
                <a:lnTo>
                  <a:pt x="222" y="30"/>
                </a:lnTo>
                <a:lnTo>
                  <a:pt x="214" y="57"/>
                </a:lnTo>
                <a:lnTo>
                  <a:pt x="205" y="83"/>
                </a:lnTo>
                <a:lnTo>
                  <a:pt x="197" y="107"/>
                </a:lnTo>
                <a:lnTo>
                  <a:pt x="189" y="129"/>
                </a:lnTo>
                <a:lnTo>
                  <a:pt x="180" y="148"/>
                </a:lnTo>
                <a:lnTo>
                  <a:pt x="164" y="182"/>
                </a:lnTo>
                <a:lnTo>
                  <a:pt x="150" y="208"/>
                </a:lnTo>
                <a:lnTo>
                  <a:pt x="138" y="227"/>
                </a:lnTo>
                <a:lnTo>
                  <a:pt x="127" y="242"/>
                </a:lnTo>
                <a:lnTo>
                  <a:pt x="50" y="242"/>
                </a:lnTo>
                <a:lnTo>
                  <a:pt x="50" y="242"/>
                </a:lnTo>
                <a:lnTo>
                  <a:pt x="46" y="222"/>
                </a:lnTo>
                <a:lnTo>
                  <a:pt x="38" y="168"/>
                </a:lnTo>
                <a:lnTo>
                  <a:pt x="31" y="132"/>
                </a:lnTo>
                <a:lnTo>
                  <a:pt x="23" y="91"/>
                </a:lnTo>
                <a:lnTo>
                  <a:pt x="13" y="47"/>
                </a:lnTo>
                <a:lnTo>
                  <a:pt x="0" y="0"/>
                </a:lnTo>
                <a:lnTo>
                  <a:pt x="229" y="0"/>
                </a:lnTo>
                <a:close/>
              </a:path>
            </a:pathLst>
          </a:custGeom>
          <a:solidFill>
            <a:srgbClr val="4FC1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7" name="Freeform 12"/>
          <p:cNvSpPr>
            <a:spLocks/>
          </p:cNvSpPr>
          <p:nvPr userDrawn="1"/>
        </p:nvSpPr>
        <p:spPr bwMode="auto">
          <a:xfrm>
            <a:off x="1919288" y="1435100"/>
            <a:ext cx="6122988" cy="750888"/>
          </a:xfrm>
          <a:custGeom>
            <a:avLst/>
            <a:gdLst>
              <a:gd name="T0" fmla="*/ 7715 w 7715"/>
              <a:gd name="T1" fmla="*/ 0 h 945"/>
              <a:gd name="T2" fmla="*/ 7715 w 7715"/>
              <a:gd name="T3" fmla="*/ 945 h 945"/>
              <a:gd name="T4" fmla="*/ 455 w 7715"/>
              <a:gd name="T5" fmla="*/ 945 h 945"/>
              <a:gd name="T6" fmla="*/ 455 w 7715"/>
              <a:gd name="T7" fmla="*/ 945 h 945"/>
              <a:gd name="T8" fmla="*/ 439 w 7715"/>
              <a:gd name="T9" fmla="*/ 887 h 945"/>
              <a:gd name="T10" fmla="*/ 421 w 7715"/>
              <a:gd name="T11" fmla="*/ 828 h 945"/>
              <a:gd name="T12" fmla="*/ 402 w 7715"/>
              <a:gd name="T13" fmla="*/ 771 h 945"/>
              <a:gd name="T14" fmla="*/ 381 w 7715"/>
              <a:gd name="T15" fmla="*/ 712 h 945"/>
              <a:gd name="T16" fmla="*/ 359 w 7715"/>
              <a:gd name="T17" fmla="*/ 653 h 945"/>
              <a:gd name="T18" fmla="*/ 336 w 7715"/>
              <a:gd name="T19" fmla="*/ 596 h 945"/>
              <a:gd name="T20" fmla="*/ 313 w 7715"/>
              <a:gd name="T21" fmla="*/ 537 h 945"/>
              <a:gd name="T22" fmla="*/ 288 w 7715"/>
              <a:gd name="T23" fmla="*/ 479 h 945"/>
              <a:gd name="T24" fmla="*/ 263 w 7715"/>
              <a:gd name="T25" fmla="*/ 423 h 945"/>
              <a:gd name="T26" fmla="*/ 236 w 7715"/>
              <a:gd name="T27" fmla="*/ 365 h 945"/>
              <a:gd name="T28" fmla="*/ 210 w 7715"/>
              <a:gd name="T29" fmla="*/ 310 h 945"/>
              <a:gd name="T30" fmla="*/ 181 w 7715"/>
              <a:gd name="T31" fmla="*/ 253 h 945"/>
              <a:gd name="T32" fmla="*/ 153 w 7715"/>
              <a:gd name="T33" fmla="*/ 199 h 945"/>
              <a:gd name="T34" fmla="*/ 123 w 7715"/>
              <a:gd name="T35" fmla="*/ 145 h 945"/>
              <a:gd name="T36" fmla="*/ 95 w 7715"/>
              <a:gd name="T37" fmla="*/ 93 h 945"/>
              <a:gd name="T38" fmla="*/ 65 w 7715"/>
              <a:gd name="T39" fmla="*/ 41 h 945"/>
              <a:gd name="T40" fmla="*/ 65 w 7715"/>
              <a:gd name="T41" fmla="*/ 41 h 945"/>
              <a:gd name="T42" fmla="*/ 59 w 7715"/>
              <a:gd name="T43" fmla="*/ 33 h 945"/>
              <a:gd name="T44" fmla="*/ 53 w 7715"/>
              <a:gd name="T45" fmla="*/ 26 h 945"/>
              <a:gd name="T46" fmla="*/ 46 w 7715"/>
              <a:gd name="T47" fmla="*/ 20 h 945"/>
              <a:gd name="T48" fmla="*/ 39 w 7715"/>
              <a:gd name="T49" fmla="*/ 14 h 945"/>
              <a:gd name="T50" fmla="*/ 31 w 7715"/>
              <a:gd name="T51" fmla="*/ 9 h 945"/>
              <a:gd name="T52" fmla="*/ 22 w 7715"/>
              <a:gd name="T53" fmla="*/ 6 h 945"/>
              <a:gd name="T54" fmla="*/ 13 w 7715"/>
              <a:gd name="T55" fmla="*/ 3 h 945"/>
              <a:gd name="T56" fmla="*/ 4 w 7715"/>
              <a:gd name="T57" fmla="*/ 1 h 945"/>
              <a:gd name="T58" fmla="*/ 4 w 7715"/>
              <a:gd name="T59" fmla="*/ 1 h 945"/>
              <a:gd name="T60" fmla="*/ 4 w 7715"/>
              <a:gd name="T61" fmla="*/ 1 h 945"/>
              <a:gd name="T62" fmla="*/ 4 w 7715"/>
              <a:gd name="T63" fmla="*/ 1 h 945"/>
              <a:gd name="T64" fmla="*/ 0 w 7715"/>
              <a:gd name="T65" fmla="*/ 1 h 945"/>
              <a:gd name="T66" fmla="*/ 0 w 7715"/>
              <a:gd name="T67" fmla="*/ 0 h 945"/>
              <a:gd name="T68" fmla="*/ 7715 w 7715"/>
              <a:gd name="T69" fmla="*/ 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15" h="945">
                <a:moveTo>
                  <a:pt x="7715" y="0"/>
                </a:moveTo>
                <a:lnTo>
                  <a:pt x="7715" y="945"/>
                </a:lnTo>
                <a:lnTo>
                  <a:pt x="455" y="945"/>
                </a:lnTo>
                <a:lnTo>
                  <a:pt x="455" y="945"/>
                </a:lnTo>
                <a:lnTo>
                  <a:pt x="439" y="887"/>
                </a:lnTo>
                <a:lnTo>
                  <a:pt x="421" y="828"/>
                </a:lnTo>
                <a:lnTo>
                  <a:pt x="402" y="771"/>
                </a:lnTo>
                <a:lnTo>
                  <a:pt x="381" y="712"/>
                </a:lnTo>
                <a:lnTo>
                  <a:pt x="359" y="653"/>
                </a:lnTo>
                <a:lnTo>
                  <a:pt x="336" y="596"/>
                </a:lnTo>
                <a:lnTo>
                  <a:pt x="313" y="537"/>
                </a:lnTo>
                <a:lnTo>
                  <a:pt x="288" y="479"/>
                </a:lnTo>
                <a:lnTo>
                  <a:pt x="263" y="423"/>
                </a:lnTo>
                <a:lnTo>
                  <a:pt x="236" y="365"/>
                </a:lnTo>
                <a:lnTo>
                  <a:pt x="210" y="310"/>
                </a:lnTo>
                <a:lnTo>
                  <a:pt x="181" y="253"/>
                </a:lnTo>
                <a:lnTo>
                  <a:pt x="153" y="199"/>
                </a:lnTo>
                <a:lnTo>
                  <a:pt x="123" y="145"/>
                </a:lnTo>
                <a:lnTo>
                  <a:pt x="95" y="93"/>
                </a:lnTo>
                <a:lnTo>
                  <a:pt x="65" y="41"/>
                </a:lnTo>
                <a:lnTo>
                  <a:pt x="65" y="41"/>
                </a:lnTo>
                <a:lnTo>
                  <a:pt x="59" y="33"/>
                </a:lnTo>
                <a:lnTo>
                  <a:pt x="53" y="26"/>
                </a:lnTo>
                <a:lnTo>
                  <a:pt x="46" y="20"/>
                </a:lnTo>
                <a:lnTo>
                  <a:pt x="39" y="14"/>
                </a:lnTo>
                <a:lnTo>
                  <a:pt x="31" y="9"/>
                </a:lnTo>
                <a:lnTo>
                  <a:pt x="22" y="6"/>
                </a:lnTo>
                <a:lnTo>
                  <a:pt x="13" y="3"/>
                </a:lnTo>
                <a:lnTo>
                  <a:pt x="4" y="1"/>
                </a:lnTo>
                <a:lnTo>
                  <a:pt x="4" y="1"/>
                </a:lnTo>
                <a:lnTo>
                  <a:pt x="4" y="1"/>
                </a:lnTo>
                <a:lnTo>
                  <a:pt x="4" y="1"/>
                </a:lnTo>
                <a:lnTo>
                  <a:pt x="0" y="1"/>
                </a:lnTo>
                <a:lnTo>
                  <a:pt x="0" y="0"/>
                </a:lnTo>
                <a:lnTo>
                  <a:pt x="7715" y="0"/>
                </a:lnTo>
                <a:close/>
              </a:path>
            </a:pathLst>
          </a:custGeom>
          <a:solidFill>
            <a:srgbClr val="E7E9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8" name="Freeform 13"/>
          <p:cNvSpPr>
            <a:spLocks/>
          </p:cNvSpPr>
          <p:nvPr userDrawn="1"/>
        </p:nvSpPr>
        <p:spPr bwMode="auto">
          <a:xfrm>
            <a:off x="2292351" y="2292350"/>
            <a:ext cx="5749925" cy="750888"/>
          </a:xfrm>
          <a:custGeom>
            <a:avLst/>
            <a:gdLst>
              <a:gd name="T0" fmla="*/ 7245 w 7245"/>
              <a:gd name="T1" fmla="*/ 0 h 944"/>
              <a:gd name="T2" fmla="*/ 7245 w 7245"/>
              <a:gd name="T3" fmla="*/ 944 h 944"/>
              <a:gd name="T4" fmla="*/ 99 w 7245"/>
              <a:gd name="T5" fmla="*/ 944 h 944"/>
              <a:gd name="T6" fmla="*/ 99 w 7245"/>
              <a:gd name="T7" fmla="*/ 944 h 944"/>
              <a:gd name="T8" fmla="*/ 63 w 7245"/>
              <a:gd name="T9" fmla="*/ 912 h 944"/>
              <a:gd name="T10" fmla="*/ 63 w 7245"/>
              <a:gd name="T11" fmla="*/ 912 h 944"/>
              <a:gd name="T12" fmla="*/ 69 w 7245"/>
              <a:gd name="T13" fmla="*/ 823 h 944"/>
              <a:gd name="T14" fmla="*/ 74 w 7245"/>
              <a:gd name="T15" fmla="*/ 729 h 944"/>
              <a:gd name="T16" fmla="*/ 76 w 7245"/>
              <a:gd name="T17" fmla="*/ 630 h 944"/>
              <a:gd name="T18" fmla="*/ 77 w 7245"/>
              <a:gd name="T19" fmla="*/ 525 h 944"/>
              <a:gd name="T20" fmla="*/ 77 w 7245"/>
              <a:gd name="T21" fmla="*/ 525 h 944"/>
              <a:gd name="T22" fmla="*/ 76 w 7245"/>
              <a:gd name="T23" fmla="*/ 493 h 944"/>
              <a:gd name="T24" fmla="*/ 75 w 7245"/>
              <a:gd name="T25" fmla="*/ 459 h 944"/>
              <a:gd name="T26" fmla="*/ 71 w 7245"/>
              <a:gd name="T27" fmla="*/ 394 h 944"/>
              <a:gd name="T28" fmla="*/ 65 w 7245"/>
              <a:gd name="T29" fmla="*/ 327 h 944"/>
              <a:gd name="T30" fmla="*/ 55 w 7245"/>
              <a:gd name="T31" fmla="*/ 261 h 944"/>
              <a:gd name="T32" fmla="*/ 45 w 7245"/>
              <a:gd name="T33" fmla="*/ 195 h 944"/>
              <a:gd name="T34" fmla="*/ 31 w 7245"/>
              <a:gd name="T35" fmla="*/ 130 h 944"/>
              <a:gd name="T36" fmla="*/ 16 w 7245"/>
              <a:gd name="T37" fmla="*/ 64 h 944"/>
              <a:gd name="T38" fmla="*/ 0 w 7245"/>
              <a:gd name="T39" fmla="*/ 0 h 944"/>
              <a:gd name="T40" fmla="*/ 7245 w 7245"/>
              <a:gd name="T41"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45" h="944">
                <a:moveTo>
                  <a:pt x="7245" y="0"/>
                </a:moveTo>
                <a:lnTo>
                  <a:pt x="7245" y="944"/>
                </a:lnTo>
                <a:lnTo>
                  <a:pt x="99" y="944"/>
                </a:lnTo>
                <a:lnTo>
                  <a:pt x="99" y="944"/>
                </a:lnTo>
                <a:lnTo>
                  <a:pt x="63" y="912"/>
                </a:lnTo>
                <a:lnTo>
                  <a:pt x="63" y="912"/>
                </a:lnTo>
                <a:lnTo>
                  <a:pt x="69" y="823"/>
                </a:lnTo>
                <a:lnTo>
                  <a:pt x="74" y="729"/>
                </a:lnTo>
                <a:lnTo>
                  <a:pt x="76" y="630"/>
                </a:lnTo>
                <a:lnTo>
                  <a:pt x="77" y="525"/>
                </a:lnTo>
                <a:lnTo>
                  <a:pt x="77" y="525"/>
                </a:lnTo>
                <a:lnTo>
                  <a:pt x="76" y="493"/>
                </a:lnTo>
                <a:lnTo>
                  <a:pt x="75" y="459"/>
                </a:lnTo>
                <a:lnTo>
                  <a:pt x="71" y="394"/>
                </a:lnTo>
                <a:lnTo>
                  <a:pt x="65" y="327"/>
                </a:lnTo>
                <a:lnTo>
                  <a:pt x="55" y="261"/>
                </a:lnTo>
                <a:lnTo>
                  <a:pt x="45" y="195"/>
                </a:lnTo>
                <a:lnTo>
                  <a:pt x="31" y="130"/>
                </a:lnTo>
                <a:lnTo>
                  <a:pt x="16" y="64"/>
                </a:lnTo>
                <a:lnTo>
                  <a:pt x="0" y="0"/>
                </a:lnTo>
                <a:lnTo>
                  <a:pt x="7245" y="0"/>
                </a:lnTo>
                <a:close/>
              </a:path>
            </a:pathLst>
          </a:custGeom>
          <a:solidFill>
            <a:srgbClr val="E7E9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9" name="Freeform 14"/>
          <p:cNvSpPr>
            <a:spLocks/>
          </p:cNvSpPr>
          <p:nvPr userDrawn="1"/>
        </p:nvSpPr>
        <p:spPr bwMode="auto">
          <a:xfrm>
            <a:off x="2373313" y="3149600"/>
            <a:ext cx="5668963" cy="749300"/>
          </a:xfrm>
          <a:custGeom>
            <a:avLst/>
            <a:gdLst>
              <a:gd name="T0" fmla="*/ 7142 w 7142"/>
              <a:gd name="T1" fmla="*/ 0 h 945"/>
              <a:gd name="T2" fmla="*/ 7142 w 7142"/>
              <a:gd name="T3" fmla="*/ 945 h 945"/>
              <a:gd name="T4" fmla="*/ 299 w 7142"/>
              <a:gd name="T5" fmla="*/ 945 h 945"/>
              <a:gd name="T6" fmla="*/ 299 w 7142"/>
              <a:gd name="T7" fmla="*/ 945 h 945"/>
              <a:gd name="T8" fmla="*/ 299 w 7142"/>
              <a:gd name="T9" fmla="*/ 945 h 945"/>
              <a:gd name="T10" fmla="*/ 306 w 7142"/>
              <a:gd name="T11" fmla="*/ 916 h 945"/>
              <a:gd name="T12" fmla="*/ 312 w 7142"/>
              <a:gd name="T13" fmla="*/ 885 h 945"/>
              <a:gd name="T14" fmla="*/ 318 w 7142"/>
              <a:gd name="T15" fmla="*/ 853 h 945"/>
              <a:gd name="T16" fmla="*/ 322 w 7142"/>
              <a:gd name="T17" fmla="*/ 818 h 945"/>
              <a:gd name="T18" fmla="*/ 326 w 7142"/>
              <a:gd name="T19" fmla="*/ 781 h 945"/>
              <a:gd name="T20" fmla="*/ 328 w 7142"/>
              <a:gd name="T21" fmla="*/ 743 h 945"/>
              <a:gd name="T22" fmla="*/ 330 w 7142"/>
              <a:gd name="T23" fmla="*/ 704 h 945"/>
              <a:gd name="T24" fmla="*/ 331 w 7142"/>
              <a:gd name="T25" fmla="*/ 663 h 945"/>
              <a:gd name="T26" fmla="*/ 331 w 7142"/>
              <a:gd name="T27" fmla="*/ 663 h 945"/>
              <a:gd name="T28" fmla="*/ 330 w 7142"/>
              <a:gd name="T29" fmla="*/ 634 h 945"/>
              <a:gd name="T30" fmla="*/ 329 w 7142"/>
              <a:gd name="T31" fmla="*/ 605 h 945"/>
              <a:gd name="T32" fmla="*/ 326 w 7142"/>
              <a:gd name="T33" fmla="*/ 576 h 945"/>
              <a:gd name="T34" fmla="*/ 322 w 7142"/>
              <a:gd name="T35" fmla="*/ 548 h 945"/>
              <a:gd name="T36" fmla="*/ 316 w 7142"/>
              <a:gd name="T37" fmla="*/ 521 h 945"/>
              <a:gd name="T38" fmla="*/ 311 w 7142"/>
              <a:gd name="T39" fmla="*/ 494 h 945"/>
              <a:gd name="T40" fmla="*/ 305 w 7142"/>
              <a:gd name="T41" fmla="*/ 468 h 945"/>
              <a:gd name="T42" fmla="*/ 297 w 7142"/>
              <a:gd name="T43" fmla="*/ 441 h 945"/>
              <a:gd name="T44" fmla="*/ 289 w 7142"/>
              <a:gd name="T45" fmla="*/ 416 h 945"/>
              <a:gd name="T46" fmla="*/ 280 w 7142"/>
              <a:gd name="T47" fmla="*/ 392 h 945"/>
              <a:gd name="T48" fmla="*/ 269 w 7142"/>
              <a:gd name="T49" fmla="*/ 368 h 945"/>
              <a:gd name="T50" fmla="*/ 259 w 7142"/>
              <a:gd name="T51" fmla="*/ 345 h 945"/>
              <a:gd name="T52" fmla="*/ 248 w 7142"/>
              <a:gd name="T53" fmla="*/ 322 h 945"/>
              <a:gd name="T54" fmla="*/ 237 w 7142"/>
              <a:gd name="T55" fmla="*/ 298 h 945"/>
              <a:gd name="T56" fmla="*/ 213 w 7142"/>
              <a:gd name="T57" fmla="*/ 256 h 945"/>
              <a:gd name="T58" fmla="*/ 186 w 7142"/>
              <a:gd name="T59" fmla="*/ 214 h 945"/>
              <a:gd name="T60" fmla="*/ 160 w 7142"/>
              <a:gd name="T61" fmla="*/ 176 h 945"/>
              <a:gd name="T62" fmla="*/ 132 w 7142"/>
              <a:gd name="T63" fmla="*/ 141 h 945"/>
              <a:gd name="T64" fmla="*/ 104 w 7142"/>
              <a:gd name="T65" fmla="*/ 107 h 945"/>
              <a:gd name="T66" fmla="*/ 77 w 7142"/>
              <a:gd name="T67" fmla="*/ 76 h 945"/>
              <a:gd name="T68" fmla="*/ 50 w 7142"/>
              <a:gd name="T69" fmla="*/ 48 h 945"/>
              <a:gd name="T70" fmla="*/ 24 w 7142"/>
              <a:gd name="T71" fmla="*/ 23 h 945"/>
              <a:gd name="T72" fmla="*/ 0 w 7142"/>
              <a:gd name="T73" fmla="*/ 0 h 945"/>
              <a:gd name="T74" fmla="*/ 7142 w 7142"/>
              <a:gd name="T75" fmla="*/ 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42" h="945">
                <a:moveTo>
                  <a:pt x="7142" y="0"/>
                </a:moveTo>
                <a:lnTo>
                  <a:pt x="7142" y="945"/>
                </a:lnTo>
                <a:lnTo>
                  <a:pt x="299" y="945"/>
                </a:lnTo>
                <a:lnTo>
                  <a:pt x="299" y="945"/>
                </a:lnTo>
                <a:lnTo>
                  <a:pt x="299" y="945"/>
                </a:lnTo>
                <a:lnTo>
                  <a:pt x="306" y="916"/>
                </a:lnTo>
                <a:lnTo>
                  <a:pt x="312" y="885"/>
                </a:lnTo>
                <a:lnTo>
                  <a:pt x="318" y="853"/>
                </a:lnTo>
                <a:lnTo>
                  <a:pt x="322" y="818"/>
                </a:lnTo>
                <a:lnTo>
                  <a:pt x="326" y="781"/>
                </a:lnTo>
                <a:lnTo>
                  <a:pt x="328" y="743"/>
                </a:lnTo>
                <a:lnTo>
                  <a:pt x="330" y="704"/>
                </a:lnTo>
                <a:lnTo>
                  <a:pt x="331" y="663"/>
                </a:lnTo>
                <a:lnTo>
                  <a:pt x="331" y="663"/>
                </a:lnTo>
                <a:lnTo>
                  <a:pt x="330" y="634"/>
                </a:lnTo>
                <a:lnTo>
                  <a:pt x="329" y="605"/>
                </a:lnTo>
                <a:lnTo>
                  <a:pt x="326" y="576"/>
                </a:lnTo>
                <a:lnTo>
                  <a:pt x="322" y="548"/>
                </a:lnTo>
                <a:lnTo>
                  <a:pt x="316" y="521"/>
                </a:lnTo>
                <a:lnTo>
                  <a:pt x="311" y="494"/>
                </a:lnTo>
                <a:lnTo>
                  <a:pt x="305" y="468"/>
                </a:lnTo>
                <a:lnTo>
                  <a:pt x="297" y="441"/>
                </a:lnTo>
                <a:lnTo>
                  <a:pt x="289" y="416"/>
                </a:lnTo>
                <a:lnTo>
                  <a:pt x="280" y="392"/>
                </a:lnTo>
                <a:lnTo>
                  <a:pt x="269" y="368"/>
                </a:lnTo>
                <a:lnTo>
                  <a:pt x="259" y="345"/>
                </a:lnTo>
                <a:lnTo>
                  <a:pt x="248" y="322"/>
                </a:lnTo>
                <a:lnTo>
                  <a:pt x="237" y="298"/>
                </a:lnTo>
                <a:lnTo>
                  <a:pt x="213" y="256"/>
                </a:lnTo>
                <a:lnTo>
                  <a:pt x="186" y="214"/>
                </a:lnTo>
                <a:lnTo>
                  <a:pt x="160" y="176"/>
                </a:lnTo>
                <a:lnTo>
                  <a:pt x="132" y="141"/>
                </a:lnTo>
                <a:lnTo>
                  <a:pt x="104" y="107"/>
                </a:lnTo>
                <a:lnTo>
                  <a:pt x="77" y="76"/>
                </a:lnTo>
                <a:lnTo>
                  <a:pt x="50" y="48"/>
                </a:lnTo>
                <a:lnTo>
                  <a:pt x="24" y="23"/>
                </a:lnTo>
                <a:lnTo>
                  <a:pt x="0" y="0"/>
                </a:lnTo>
                <a:lnTo>
                  <a:pt x="7142" y="0"/>
                </a:lnTo>
                <a:close/>
              </a:path>
            </a:pathLst>
          </a:custGeom>
          <a:solidFill>
            <a:srgbClr val="E7E9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0" name="Freeform 15"/>
          <p:cNvSpPr>
            <a:spLocks/>
          </p:cNvSpPr>
          <p:nvPr userDrawn="1"/>
        </p:nvSpPr>
        <p:spPr bwMode="auto">
          <a:xfrm>
            <a:off x="2474913" y="4005262"/>
            <a:ext cx="5567363" cy="750888"/>
          </a:xfrm>
          <a:custGeom>
            <a:avLst/>
            <a:gdLst>
              <a:gd name="T0" fmla="*/ 7015 w 7015"/>
              <a:gd name="T1" fmla="*/ 0 h 944"/>
              <a:gd name="T2" fmla="*/ 7015 w 7015"/>
              <a:gd name="T3" fmla="*/ 944 h 944"/>
              <a:gd name="T4" fmla="*/ 32 w 7015"/>
              <a:gd name="T5" fmla="*/ 944 h 944"/>
              <a:gd name="T6" fmla="*/ 32 w 7015"/>
              <a:gd name="T7" fmla="*/ 944 h 944"/>
              <a:gd name="T8" fmla="*/ 24 w 7015"/>
              <a:gd name="T9" fmla="*/ 903 h 944"/>
              <a:gd name="T10" fmla="*/ 14 w 7015"/>
              <a:gd name="T11" fmla="*/ 862 h 944"/>
              <a:gd name="T12" fmla="*/ 10 w 7015"/>
              <a:gd name="T13" fmla="*/ 841 h 944"/>
              <a:gd name="T14" fmla="*/ 5 w 7015"/>
              <a:gd name="T15" fmla="*/ 819 h 944"/>
              <a:gd name="T16" fmla="*/ 3 w 7015"/>
              <a:gd name="T17" fmla="*/ 796 h 944"/>
              <a:gd name="T18" fmla="*/ 0 w 7015"/>
              <a:gd name="T19" fmla="*/ 772 h 944"/>
              <a:gd name="T20" fmla="*/ 0 w 7015"/>
              <a:gd name="T21" fmla="*/ 747 h 944"/>
              <a:gd name="T22" fmla="*/ 2 w 7015"/>
              <a:gd name="T23" fmla="*/ 721 h 944"/>
              <a:gd name="T24" fmla="*/ 5 w 7015"/>
              <a:gd name="T25" fmla="*/ 693 h 944"/>
              <a:gd name="T26" fmla="*/ 11 w 7015"/>
              <a:gd name="T27" fmla="*/ 663 h 944"/>
              <a:gd name="T28" fmla="*/ 19 w 7015"/>
              <a:gd name="T29" fmla="*/ 632 h 944"/>
              <a:gd name="T30" fmla="*/ 30 w 7015"/>
              <a:gd name="T31" fmla="*/ 600 h 944"/>
              <a:gd name="T32" fmla="*/ 44 w 7015"/>
              <a:gd name="T33" fmla="*/ 564 h 944"/>
              <a:gd name="T34" fmla="*/ 63 w 7015"/>
              <a:gd name="T35" fmla="*/ 527 h 944"/>
              <a:gd name="T36" fmla="*/ 63 w 7015"/>
              <a:gd name="T37" fmla="*/ 527 h 944"/>
              <a:gd name="T38" fmla="*/ 75 w 7015"/>
              <a:gd name="T39" fmla="*/ 503 h 944"/>
              <a:gd name="T40" fmla="*/ 89 w 7015"/>
              <a:gd name="T41" fmla="*/ 479 h 944"/>
              <a:gd name="T42" fmla="*/ 105 w 7015"/>
              <a:gd name="T43" fmla="*/ 452 h 944"/>
              <a:gd name="T44" fmla="*/ 123 w 7015"/>
              <a:gd name="T45" fmla="*/ 426 h 944"/>
              <a:gd name="T46" fmla="*/ 123 w 7015"/>
              <a:gd name="T47" fmla="*/ 426 h 944"/>
              <a:gd name="T48" fmla="*/ 135 w 7015"/>
              <a:gd name="T49" fmla="*/ 406 h 944"/>
              <a:gd name="T50" fmla="*/ 147 w 7015"/>
              <a:gd name="T51" fmla="*/ 386 h 944"/>
              <a:gd name="T52" fmla="*/ 157 w 7015"/>
              <a:gd name="T53" fmla="*/ 367 h 944"/>
              <a:gd name="T54" fmla="*/ 165 w 7015"/>
              <a:gd name="T55" fmla="*/ 348 h 944"/>
              <a:gd name="T56" fmla="*/ 173 w 7015"/>
              <a:gd name="T57" fmla="*/ 329 h 944"/>
              <a:gd name="T58" fmla="*/ 179 w 7015"/>
              <a:gd name="T59" fmla="*/ 311 h 944"/>
              <a:gd name="T60" fmla="*/ 185 w 7015"/>
              <a:gd name="T61" fmla="*/ 293 h 944"/>
              <a:gd name="T62" fmla="*/ 188 w 7015"/>
              <a:gd name="T63" fmla="*/ 276 h 944"/>
              <a:gd name="T64" fmla="*/ 192 w 7015"/>
              <a:gd name="T65" fmla="*/ 259 h 944"/>
              <a:gd name="T66" fmla="*/ 194 w 7015"/>
              <a:gd name="T67" fmla="*/ 243 h 944"/>
              <a:gd name="T68" fmla="*/ 195 w 7015"/>
              <a:gd name="T69" fmla="*/ 227 h 944"/>
              <a:gd name="T70" fmla="*/ 195 w 7015"/>
              <a:gd name="T71" fmla="*/ 212 h 944"/>
              <a:gd name="T72" fmla="*/ 195 w 7015"/>
              <a:gd name="T73" fmla="*/ 197 h 944"/>
              <a:gd name="T74" fmla="*/ 194 w 7015"/>
              <a:gd name="T75" fmla="*/ 182 h 944"/>
              <a:gd name="T76" fmla="*/ 192 w 7015"/>
              <a:gd name="T77" fmla="*/ 168 h 944"/>
              <a:gd name="T78" fmla="*/ 188 w 7015"/>
              <a:gd name="T79" fmla="*/ 154 h 944"/>
              <a:gd name="T80" fmla="*/ 181 w 7015"/>
              <a:gd name="T81" fmla="*/ 129 h 944"/>
              <a:gd name="T82" fmla="*/ 172 w 7015"/>
              <a:gd name="T83" fmla="*/ 105 h 944"/>
              <a:gd name="T84" fmla="*/ 162 w 7015"/>
              <a:gd name="T85" fmla="*/ 81 h 944"/>
              <a:gd name="T86" fmla="*/ 150 w 7015"/>
              <a:gd name="T87" fmla="*/ 62 h 944"/>
              <a:gd name="T88" fmla="*/ 138 w 7015"/>
              <a:gd name="T89" fmla="*/ 43 h 944"/>
              <a:gd name="T90" fmla="*/ 124 w 7015"/>
              <a:gd name="T91" fmla="*/ 26 h 944"/>
              <a:gd name="T92" fmla="*/ 111 w 7015"/>
              <a:gd name="T93" fmla="*/ 12 h 944"/>
              <a:gd name="T94" fmla="*/ 98 w 7015"/>
              <a:gd name="T95" fmla="*/ 0 h 944"/>
              <a:gd name="T96" fmla="*/ 7015 w 7015"/>
              <a:gd name="T97"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015" h="944">
                <a:moveTo>
                  <a:pt x="7015" y="0"/>
                </a:moveTo>
                <a:lnTo>
                  <a:pt x="7015" y="944"/>
                </a:lnTo>
                <a:lnTo>
                  <a:pt x="32" y="944"/>
                </a:lnTo>
                <a:lnTo>
                  <a:pt x="32" y="944"/>
                </a:lnTo>
                <a:lnTo>
                  <a:pt x="24" y="903"/>
                </a:lnTo>
                <a:lnTo>
                  <a:pt x="14" y="862"/>
                </a:lnTo>
                <a:lnTo>
                  <a:pt x="10" y="841"/>
                </a:lnTo>
                <a:lnTo>
                  <a:pt x="5" y="819"/>
                </a:lnTo>
                <a:lnTo>
                  <a:pt x="3" y="796"/>
                </a:lnTo>
                <a:lnTo>
                  <a:pt x="0" y="772"/>
                </a:lnTo>
                <a:lnTo>
                  <a:pt x="0" y="747"/>
                </a:lnTo>
                <a:lnTo>
                  <a:pt x="2" y="721"/>
                </a:lnTo>
                <a:lnTo>
                  <a:pt x="5" y="693"/>
                </a:lnTo>
                <a:lnTo>
                  <a:pt x="11" y="663"/>
                </a:lnTo>
                <a:lnTo>
                  <a:pt x="19" y="632"/>
                </a:lnTo>
                <a:lnTo>
                  <a:pt x="30" y="600"/>
                </a:lnTo>
                <a:lnTo>
                  <a:pt x="44" y="564"/>
                </a:lnTo>
                <a:lnTo>
                  <a:pt x="63" y="527"/>
                </a:lnTo>
                <a:lnTo>
                  <a:pt x="63" y="527"/>
                </a:lnTo>
                <a:lnTo>
                  <a:pt x="75" y="503"/>
                </a:lnTo>
                <a:lnTo>
                  <a:pt x="89" y="479"/>
                </a:lnTo>
                <a:lnTo>
                  <a:pt x="105" y="452"/>
                </a:lnTo>
                <a:lnTo>
                  <a:pt x="123" y="426"/>
                </a:lnTo>
                <a:lnTo>
                  <a:pt x="123" y="426"/>
                </a:lnTo>
                <a:lnTo>
                  <a:pt x="135" y="406"/>
                </a:lnTo>
                <a:lnTo>
                  <a:pt x="147" y="386"/>
                </a:lnTo>
                <a:lnTo>
                  <a:pt x="157" y="367"/>
                </a:lnTo>
                <a:lnTo>
                  <a:pt x="165" y="348"/>
                </a:lnTo>
                <a:lnTo>
                  <a:pt x="173" y="329"/>
                </a:lnTo>
                <a:lnTo>
                  <a:pt x="179" y="311"/>
                </a:lnTo>
                <a:lnTo>
                  <a:pt x="185" y="293"/>
                </a:lnTo>
                <a:lnTo>
                  <a:pt x="188" y="276"/>
                </a:lnTo>
                <a:lnTo>
                  <a:pt x="192" y="259"/>
                </a:lnTo>
                <a:lnTo>
                  <a:pt x="194" y="243"/>
                </a:lnTo>
                <a:lnTo>
                  <a:pt x="195" y="227"/>
                </a:lnTo>
                <a:lnTo>
                  <a:pt x="195" y="212"/>
                </a:lnTo>
                <a:lnTo>
                  <a:pt x="195" y="197"/>
                </a:lnTo>
                <a:lnTo>
                  <a:pt x="194" y="182"/>
                </a:lnTo>
                <a:lnTo>
                  <a:pt x="192" y="168"/>
                </a:lnTo>
                <a:lnTo>
                  <a:pt x="188" y="154"/>
                </a:lnTo>
                <a:lnTo>
                  <a:pt x="181" y="129"/>
                </a:lnTo>
                <a:lnTo>
                  <a:pt x="172" y="105"/>
                </a:lnTo>
                <a:lnTo>
                  <a:pt x="162" y="81"/>
                </a:lnTo>
                <a:lnTo>
                  <a:pt x="150" y="62"/>
                </a:lnTo>
                <a:lnTo>
                  <a:pt x="138" y="43"/>
                </a:lnTo>
                <a:lnTo>
                  <a:pt x="124" y="26"/>
                </a:lnTo>
                <a:lnTo>
                  <a:pt x="111" y="12"/>
                </a:lnTo>
                <a:lnTo>
                  <a:pt x="98" y="0"/>
                </a:lnTo>
                <a:lnTo>
                  <a:pt x="7015" y="0"/>
                </a:lnTo>
                <a:close/>
              </a:path>
            </a:pathLst>
          </a:custGeom>
          <a:solidFill>
            <a:srgbClr val="E7E9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1" name="Line 26"/>
          <p:cNvSpPr>
            <a:spLocks noChangeShapeType="1"/>
          </p:cNvSpPr>
          <p:nvPr userDrawn="1"/>
        </p:nvSpPr>
        <p:spPr bwMode="auto">
          <a:xfrm>
            <a:off x="1771651" y="-16811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2" name="Line 27"/>
          <p:cNvSpPr>
            <a:spLocks noChangeShapeType="1"/>
          </p:cNvSpPr>
          <p:nvPr userDrawn="1"/>
        </p:nvSpPr>
        <p:spPr bwMode="auto">
          <a:xfrm>
            <a:off x="1771651" y="-16811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6" name="Text Placeholder 4"/>
          <p:cNvSpPr>
            <a:spLocks noGrp="1"/>
          </p:cNvSpPr>
          <p:nvPr>
            <p:ph type="body" sz="quarter" idx="43" hasCustomPrompt="1"/>
          </p:nvPr>
        </p:nvSpPr>
        <p:spPr>
          <a:xfrm>
            <a:off x="1475655" y="1486571"/>
            <a:ext cx="676995" cy="699417"/>
          </a:xfrm>
        </p:spPr>
        <p:txBody>
          <a:bodyPr anchor="ctr">
            <a:noAutofit/>
          </a:bodyPr>
          <a:lstStyle>
            <a:lvl1pPr marL="0" indent="0" algn="ctr">
              <a:buNone/>
              <a:defRPr sz="2000">
                <a:solidFill>
                  <a:schemeClr val="bg1"/>
                </a:solidFill>
              </a:defRPr>
            </a:lvl1pPr>
          </a:lstStyle>
          <a:p>
            <a:r>
              <a:rPr lang="en-US" noProof="0" dirty="0" smtClean="0"/>
              <a:t>1.</a:t>
            </a:r>
            <a:endParaRPr lang="en-US" noProof="0" dirty="0"/>
          </a:p>
        </p:txBody>
      </p:sp>
      <p:sp>
        <p:nvSpPr>
          <p:cNvPr id="107" name="Text Placeholder 4"/>
          <p:cNvSpPr>
            <a:spLocks noGrp="1"/>
          </p:cNvSpPr>
          <p:nvPr>
            <p:ph type="body" sz="quarter" idx="44" hasCustomPrompt="1"/>
          </p:nvPr>
        </p:nvSpPr>
        <p:spPr>
          <a:xfrm>
            <a:off x="1475655" y="2330501"/>
            <a:ext cx="676995" cy="699417"/>
          </a:xfrm>
        </p:spPr>
        <p:txBody>
          <a:bodyPr anchor="ctr">
            <a:noAutofit/>
          </a:bodyPr>
          <a:lstStyle>
            <a:lvl1pPr marL="0" indent="0" algn="ctr">
              <a:buNone/>
              <a:defRPr sz="2000">
                <a:solidFill>
                  <a:schemeClr val="bg1"/>
                </a:solidFill>
              </a:defRPr>
            </a:lvl1pPr>
          </a:lstStyle>
          <a:p>
            <a:r>
              <a:rPr lang="en-US" noProof="0" dirty="0" smtClean="0"/>
              <a:t>2.</a:t>
            </a:r>
            <a:endParaRPr lang="en-US" noProof="0" dirty="0"/>
          </a:p>
        </p:txBody>
      </p:sp>
      <p:sp>
        <p:nvSpPr>
          <p:cNvPr id="109" name="Text Placeholder 4"/>
          <p:cNvSpPr>
            <a:spLocks noGrp="1"/>
          </p:cNvSpPr>
          <p:nvPr>
            <p:ph type="body" sz="quarter" idx="45" hasCustomPrompt="1"/>
          </p:nvPr>
        </p:nvSpPr>
        <p:spPr>
          <a:xfrm>
            <a:off x="1475655" y="3149600"/>
            <a:ext cx="676995" cy="699417"/>
          </a:xfrm>
        </p:spPr>
        <p:txBody>
          <a:bodyPr anchor="ctr">
            <a:noAutofit/>
          </a:bodyPr>
          <a:lstStyle>
            <a:lvl1pPr marL="0" indent="0" algn="ctr">
              <a:buNone/>
              <a:defRPr sz="2000">
                <a:solidFill>
                  <a:schemeClr val="bg1"/>
                </a:solidFill>
              </a:defRPr>
            </a:lvl1pPr>
          </a:lstStyle>
          <a:p>
            <a:r>
              <a:rPr lang="en-US" noProof="0" dirty="0" smtClean="0"/>
              <a:t>3.</a:t>
            </a:r>
            <a:endParaRPr lang="en-US" noProof="0" dirty="0"/>
          </a:p>
        </p:txBody>
      </p:sp>
      <p:sp>
        <p:nvSpPr>
          <p:cNvPr id="112" name="Text Placeholder 4"/>
          <p:cNvSpPr>
            <a:spLocks noGrp="1"/>
          </p:cNvSpPr>
          <p:nvPr>
            <p:ph type="body" sz="quarter" idx="46" hasCustomPrompt="1"/>
          </p:nvPr>
        </p:nvSpPr>
        <p:spPr>
          <a:xfrm>
            <a:off x="1475655" y="4005262"/>
            <a:ext cx="676995" cy="619199"/>
          </a:xfrm>
        </p:spPr>
        <p:txBody>
          <a:bodyPr anchor="ctr">
            <a:noAutofit/>
          </a:bodyPr>
          <a:lstStyle>
            <a:lvl1pPr marL="0" indent="0" algn="ctr">
              <a:buNone/>
              <a:defRPr sz="2000">
                <a:solidFill>
                  <a:schemeClr val="bg1"/>
                </a:solidFill>
              </a:defRPr>
            </a:lvl1pPr>
          </a:lstStyle>
          <a:p>
            <a:r>
              <a:rPr lang="en-US" noProof="0" dirty="0" smtClean="0"/>
              <a:t>4.</a:t>
            </a:r>
            <a:endParaRPr lang="en-US" noProof="0" dirty="0"/>
          </a:p>
        </p:txBody>
      </p:sp>
      <p:sp>
        <p:nvSpPr>
          <p:cNvPr id="114" name="Text Placeholder 4"/>
          <p:cNvSpPr>
            <a:spLocks noGrp="1"/>
          </p:cNvSpPr>
          <p:nvPr>
            <p:ph type="body" sz="quarter" idx="47" hasCustomPrompt="1"/>
          </p:nvPr>
        </p:nvSpPr>
        <p:spPr>
          <a:xfrm>
            <a:off x="2843808" y="1435100"/>
            <a:ext cx="5198467" cy="750888"/>
          </a:xfrm>
        </p:spPr>
        <p:txBody>
          <a:bodyPr anchor="ctr">
            <a:noAutofit/>
          </a:bodyPr>
          <a:lstStyle>
            <a:lvl1pPr marL="0" indent="0" algn="l">
              <a:buNone/>
              <a:defRPr sz="2000">
                <a:solidFill>
                  <a:schemeClr val="tx1"/>
                </a:solidFill>
              </a:defRPr>
            </a:lvl1pPr>
          </a:lstStyle>
          <a:p>
            <a:r>
              <a:rPr lang="en-US" noProof="0" dirty="0" smtClean="0"/>
              <a:t>Insert your desired text here.</a:t>
            </a:r>
            <a:endParaRPr lang="en-US" noProof="0" dirty="0"/>
          </a:p>
        </p:txBody>
      </p:sp>
      <p:sp>
        <p:nvSpPr>
          <p:cNvPr id="115" name="Text Placeholder 4"/>
          <p:cNvSpPr>
            <a:spLocks noGrp="1"/>
          </p:cNvSpPr>
          <p:nvPr>
            <p:ph type="body" sz="quarter" idx="48" hasCustomPrompt="1"/>
          </p:nvPr>
        </p:nvSpPr>
        <p:spPr>
          <a:xfrm>
            <a:off x="2843808" y="2292350"/>
            <a:ext cx="5198467" cy="750888"/>
          </a:xfrm>
        </p:spPr>
        <p:txBody>
          <a:bodyPr anchor="ctr">
            <a:noAutofit/>
          </a:bodyPr>
          <a:lstStyle>
            <a:lvl1pPr marL="0" indent="0" algn="l">
              <a:buNone/>
              <a:defRPr sz="2000">
                <a:solidFill>
                  <a:schemeClr val="tx1"/>
                </a:solidFill>
              </a:defRPr>
            </a:lvl1pPr>
          </a:lstStyle>
          <a:p>
            <a:r>
              <a:rPr lang="en-US" noProof="0" dirty="0" smtClean="0"/>
              <a:t>Insert your desired text here.</a:t>
            </a:r>
            <a:endParaRPr lang="en-US" noProof="0" dirty="0"/>
          </a:p>
        </p:txBody>
      </p:sp>
      <p:sp>
        <p:nvSpPr>
          <p:cNvPr id="116" name="Text Placeholder 4"/>
          <p:cNvSpPr>
            <a:spLocks noGrp="1"/>
          </p:cNvSpPr>
          <p:nvPr>
            <p:ph type="body" sz="quarter" idx="49" hasCustomPrompt="1"/>
          </p:nvPr>
        </p:nvSpPr>
        <p:spPr>
          <a:xfrm>
            <a:off x="2843808" y="3148012"/>
            <a:ext cx="5198467" cy="750888"/>
          </a:xfrm>
        </p:spPr>
        <p:txBody>
          <a:bodyPr anchor="ctr">
            <a:noAutofit/>
          </a:bodyPr>
          <a:lstStyle>
            <a:lvl1pPr marL="0" indent="0" algn="l">
              <a:buNone/>
              <a:defRPr sz="2000">
                <a:solidFill>
                  <a:schemeClr val="tx1"/>
                </a:solidFill>
              </a:defRPr>
            </a:lvl1pPr>
          </a:lstStyle>
          <a:p>
            <a:r>
              <a:rPr lang="en-US" noProof="0" dirty="0" smtClean="0"/>
              <a:t>Insert your desired text here.</a:t>
            </a:r>
            <a:endParaRPr lang="en-US" noProof="0" dirty="0"/>
          </a:p>
        </p:txBody>
      </p:sp>
      <p:sp>
        <p:nvSpPr>
          <p:cNvPr id="117" name="Text Placeholder 4"/>
          <p:cNvSpPr>
            <a:spLocks noGrp="1"/>
          </p:cNvSpPr>
          <p:nvPr>
            <p:ph type="body" sz="quarter" idx="50" hasCustomPrompt="1"/>
          </p:nvPr>
        </p:nvSpPr>
        <p:spPr>
          <a:xfrm>
            <a:off x="2843808" y="4005262"/>
            <a:ext cx="5198467" cy="750888"/>
          </a:xfrm>
        </p:spPr>
        <p:txBody>
          <a:bodyPr anchor="ctr">
            <a:noAutofit/>
          </a:bodyPr>
          <a:lstStyle>
            <a:lvl1pPr marL="0" indent="0" algn="l">
              <a:buNone/>
              <a:defRPr sz="2000">
                <a:solidFill>
                  <a:schemeClr val="tx1"/>
                </a:solidFill>
              </a:defRPr>
            </a:lvl1pPr>
          </a:lstStyle>
          <a:p>
            <a:r>
              <a:rPr lang="en-US" noProof="0" dirty="0" smtClean="0"/>
              <a:t>Insert your desired text here.</a:t>
            </a:r>
            <a:endParaRPr lang="en-US" noProof="0" dirty="0"/>
          </a:p>
        </p:txBody>
      </p:sp>
    </p:spTree>
    <p:extLst>
      <p:ext uri="{BB962C8B-B14F-4D97-AF65-F5344CB8AC3E}">
        <p14:creationId xmlns:p14="http://schemas.microsoft.com/office/powerpoint/2010/main" val="189632152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 Templateswise.com - Problem and Solutions">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18756" y="1382712"/>
            <a:ext cx="2939012" cy="2865438"/>
          </a:xfrm>
          <a:prstGeom prst="rect">
            <a:avLst/>
          </a:prstGeom>
        </p:spPr>
      </p:pic>
      <p:sp>
        <p:nvSpPr>
          <p:cNvPr id="2" name="Title 1"/>
          <p:cNvSpPr>
            <a:spLocks noGrp="1"/>
          </p:cNvSpPr>
          <p:nvPr>
            <p:ph type="title" hasCustomPrompt="1"/>
          </p:nvPr>
        </p:nvSpPr>
        <p:spPr/>
        <p:txBody>
          <a:bodyPr/>
          <a:lstStyle>
            <a:lvl1pPr>
              <a:defRPr baseline="0"/>
            </a:lvl1pPr>
          </a:lstStyle>
          <a:p>
            <a:r>
              <a:rPr lang="en-US" noProof="0" dirty="0" smtClean="0"/>
              <a:t>Problem and Solutions</a:t>
            </a:r>
            <a:endParaRPr lang="en-US" noProof="0" dirty="0"/>
          </a:p>
        </p:txBody>
      </p:sp>
      <p:sp>
        <p:nvSpPr>
          <p:cNvPr id="3" name="Date Placeholder 2"/>
          <p:cNvSpPr>
            <a:spLocks noGrp="1"/>
          </p:cNvSpPr>
          <p:nvPr>
            <p:ph type="dt" sz="half" idx="10"/>
          </p:nvPr>
        </p:nvSpPr>
        <p:spPr/>
        <p:txBody>
          <a:bodyPr/>
          <a:lstStyle/>
          <a:p>
            <a:fld id="{FFF30096-E2FA-4C53-8FFA-C198FACBBC31}" type="datetimeFigureOut">
              <a:rPr lang="en-US" noProof="0" smtClean="0"/>
              <a:t>2/16/2022</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BE6EB2CE-F8EE-47A0-A8D1-750600A29654}" type="slidenum">
              <a:rPr lang="en-US" noProof="0" smtClean="0"/>
              <a:t>‹#›</a:t>
            </a:fld>
            <a:endParaRPr lang="en-US" noProof="0" dirty="0"/>
          </a:p>
        </p:txBody>
      </p:sp>
      <p:sp>
        <p:nvSpPr>
          <p:cNvPr id="10" name="Freeform 6"/>
          <p:cNvSpPr>
            <a:spLocks/>
          </p:cNvSpPr>
          <p:nvPr userDrawn="1"/>
        </p:nvSpPr>
        <p:spPr bwMode="auto">
          <a:xfrm>
            <a:off x="0" y="4402138"/>
            <a:ext cx="9144000" cy="741363"/>
          </a:xfrm>
          <a:custGeom>
            <a:avLst/>
            <a:gdLst>
              <a:gd name="T0" fmla="*/ 11520 w 11520"/>
              <a:gd name="T1" fmla="*/ 0 h 933"/>
              <a:gd name="T2" fmla="*/ 0 w 11520"/>
              <a:gd name="T3" fmla="*/ 507 h 933"/>
              <a:gd name="T4" fmla="*/ 0 w 11520"/>
              <a:gd name="T5" fmla="*/ 933 h 933"/>
              <a:gd name="T6" fmla="*/ 11520 w 11520"/>
              <a:gd name="T7" fmla="*/ 933 h 933"/>
              <a:gd name="T8" fmla="*/ 11520 w 11520"/>
              <a:gd name="T9" fmla="*/ 0 h 933"/>
            </a:gdLst>
            <a:ahLst/>
            <a:cxnLst>
              <a:cxn ang="0">
                <a:pos x="T0" y="T1"/>
              </a:cxn>
              <a:cxn ang="0">
                <a:pos x="T2" y="T3"/>
              </a:cxn>
              <a:cxn ang="0">
                <a:pos x="T4" y="T5"/>
              </a:cxn>
              <a:cxn ang="0">
                <a:pos x="T6" y="T7"/>
              </a:cxn>
              <a:cxn ang="0">
                <a:pos x="T8" y="T9"/>
              </a:cxn>
            </a:cxnLst>
            <a:rect l="0" t="0" r="r" b="b"/>
            <a:pathLst>
              <a:path w="11520" h="933">
                <a:moveTo>
                  <a:pt x="11520" y="0"/>
                </a:moveTo>
                <a:lnTo>
                  <a:pt x="0" y="507"/>
                </a:lnTo>
                <a:lnTo>
                  <a:pt x="0" y="933"/>
                </a:lnTo>
                <a:lnTo>
                  <a:pt x="11520" y="933"/>
                </a:lnTo>
                <a:lnTo>
                  <a:pt x="11520" y="0"/>
                </a:lnTo>
                <a:close/>
              </a:path>
            </a:pathLst>
          </a:custGeom>
          <a:solidFill>
            <a:srgbClr val="FB6E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5" name="Group 14"/>
          <p:cNvGrpSpPr/>
          <p:nvPr userDrawn="1"/>
        </p:nvGrpSpPr>
        <p:grpSpPr>
          <a:xfrm>
            <a:off x="4505354" y="1508125"/>
            <a:ext cx="2290763" cy="2613026"/>
            <a:chOff x="3206750" y="1508125"/>
            <a:chExt cx="2290763" cy="2613026"/>
          </a:xfrm>
        </p:grpSpPr>
        <p:sp>
          <p:nvSpPr>
            <p:cNvPr id="11" name="Freeform 7"/>
            <p:cNvSpPr>
              <a:spLocks/>
            </p:cNvSpPr>
            <p:nvPr userDrawn="1"/>
          </p:nvSpPr>
          <p:spPr bwMode="auto">
            <a:xfrm>
              <a:off x="3206750" y="1539875"/>
              <a:ext cx="2187575" cy="2551113"/>
            </a:xfrm>
            <a:custGeom>
              <a:avLst/>
              <a:gdLst>
                <a:gd name="T0" fmla="*/ 139 w 2756"/>
                <a:gd name="T1" fmla="*/ 1572 h 3215"/>
                <a:gd name="T2" fmla="*/ 1499 w 2756"/>
                <a:gd name="T3" fmla="*/ 454 h 3215"/>
                <a:gd name="T4" fmla="*/ 1628 w 2756"/>
                <a:gd name="T5" fmla="*/ 382 h 3215"/>
                <a:gd name="T6" fmla="*/ 1768 w 2756"/>
                <a:gd name="T7" fmla="*/ 331 h 3215"/>
                <a:gd name="T8" fmla="*/ 1915 w 2756"/>
                <a:gd name="T9" fmla="*/ 305 h 3215"/>
                <a:gd name="T10" fmla="*/ 2126 w 2756"/>
                <a:gd name="T11" fmla="*/ 529 h 3215"/>
                <a:gd name="T12" fmla="*/ 1990 w 2756"/>
                <a:gd name="T13" fmla="*/ 228 h 3215"/>
                <a:gd name="T14" fmla="*/ 1867 w 2756"/>
                <a:gd name="T15" fmla="*/ 236 h 3215"/>
                <a:gd name="T16" fmla="*/ 1711 w 2756"/>
                <a:gd name="T17" fmla="*/ 271 h 3215"/>
                <a:gd name="T18" fmla="*/ 1561 w 2756"/>
                <a:gd name="T19" fmla="*/ 332 h 3215"/>
                <a:gd name="T20" fmla="*/ 1424 w 2756"/>
                <a:gd name="T21" fmla="*/ 417 h 3215"/>
                <a:gd name="T22" fmla="*/ 14 w 2756"/>
                <a:gd name="T23" fmla="*/ 1580 h 3215"/>
                <a:gd name="T24" fmla="*/ 13 w 2756"/>
                <a:gd name="T25" fmla="*/ 1581 h 3215"/>
                <a:gd name="T26" fmla="*/ 10 w 2756"/>
                <a:gd name="T27" fmla="*/ 1582 h 3215"/>
                <a:gd name="T28" fmla="*/ 8 w 2756"/>
                <a:gd name="T29" fmla="*/ 1584 h 3215"/>
                <a:gd name="T30" fmla="*/ 8 w 2756"/>
                <a:gd name="T31" fmla="*/ 1584 h 3215"/>
                <a:gd name="T32" fmla="*/ 7 w 2756"/>
                <a:gd name="T33" fmla="*/ 1587 h 3215"/>
                <a:gd name="T34" fmla="*/ 6 w 2756"/>
                <a:gd name="T35" fmla="*/ 1588 h 3215"/>
                <a:gd name="T36" fmla="*/ 5 w 2756"/>
                <a:gd name="T37" fmla="*/ 1591 h 3215"/>
                <a:gd name="T38" fmla="*/ 4 w 2756"/>
                <a:gd name="T39" fmla="*/ 1593 h 3215"/>
                <a:gd name="T40" fmla="*/ 2 w 2756"/>
                <a:gd name="T41" fmla="*/ 1595 h 3215"/>
                <a:gd name="T42" fmla="*/ 2 w 2756"/>
                <a:gd name="T43" fmla="*/ 1596 h 3215"/>
                <a:gd name="T44" fmla="*/ 1 w 2756"/>
                <a:gd name="T45" fmla="*/ 1599 h 3215"/>
                <a:gd name="T46" fmla="*/ 0 w 2756"/>
                <a:gd name="T47" fmla="*/ 1603 h 3215"/>
                <a:gd name="T48" fmla="*/ 0 w 2756"/>
                <a:gd name="T49" fmla="*/ 1609 h 3215"/>
                <a:gd name="T50" fmla="*/ 0 w 2756"/>
                <a:gd name="T51" fmla="*/ 1613 h 3215"/>
                <a:gd name="T52" fmla="*/ 1 w 2756"/>
                <a:gd name="T53" fmla="*/ 1617 h 3215"/>
                <a:gd name="T54" fmla="*/ 2 w 2756"/>
                <a:gd name="T55" fmla="*/ 1620 h 3215"/>
                <a:gd name="T56" fmla="*/ 2 w 2756"/>
                <a:gd name="T57" fmla="*/ 1622 h 3215"/>
                <a:gd name="T58" fmla="*/ 4 w 2756"/>
                <a:gd name="T59" fmla="*/ 1624 h 3215"/>
                <a:gd name="T60" fmla="*/ 5 w 2756"/>
                <a:gd name="T61" fmla="*/ 1626 h 3215"/>
                <a:gd name="T62" fmla="*/ 6 w 2756"/>
                <a:gd name="T63" fmla="*/ 1628 h 3215"/>
                <a:gd name="T64" fmla="*/ 7 w 2756"/>
                <a:gd name="T65" fmla="*/ 1631 h 3215"/>
                <a:gd name="T66" fmla="*/ 8 w 2756"/>
                <a:gd name="T67" fmla="*/ 1632 h 3215"/>
                <a:gd name="T68" fmla="*/ 8 w 2756"/>
                <a:gd name="T69" fmla="*/ 1632 h 3215"/>
                <a:gd name="T70" fmla="*/ 10 w 2756"/>
                <a:gd name="T71" fmla="*/ 1634 h 3215"/>
                <a:gd name="T72" fmla="*/ 13 w 2756"/>
                <a:gd name="T73" fmla="*/ 1635 h 3215"/>
                <a:gd name="T74" fmla="*/ 1424 w 2756"/>
                <a:gd name="T75" fmla="*/ 2799 h 3215"/>
                <a:gd name="T76" fmla="*/ 1561 w 2756"/>
                <a:gd name="T77" fmla="*/ 2885 h 3215"/>
                <a:gd name="T78" fmla="*/ 1711 w 2756"/>
                <a:gd name="T79" fmla="*/ 2945 h 3215"/>
                <a:gd name="T80" fmla="*/ 1867 w 2756"/>
                <a:gd name="T81" fmla="*/ 2981 h 3215"/>
                <a:gd name="T82" fmla="*/ 2126 w 2756"/>
                <a:gd name="T83" fmla="*/ 2988 h 3215"/>
                <a:gd name="T84" fmla="*/ 2126 w 2756"/>
                <a:gd name="T85" fmla="*/ 2914 h 3215"/>
                <a:gd name="T86" fmla="*/ 1915 w 2756"/>
                <a:gd name="T87" fmla="*/ 2912 h 3215"/>
                <a:gd name="T88" fmla="*/ 1768 w 2756"/>
                <a:gd name="T89" fmla="*/ 2885 h 3215"/>
                <a:gd name="T90" fmla="*/ 1628 w 2756"/>
                <a:gd name="T91" fmla="*/ 2836 h 3215"/>
                <a:gd name="T92" fmla="*/ 1499 w 2756"/>
                <a:gd name="T93" fmla="*/ 2762 h 3215"/>
                <a:gd name="T94" fmla="*/ 2492 w 2756"/>
                <a:gd name="T95" fmla="*/ 1646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56" h="3215">
                  <a:moveTo>
                    <a:pt x="2756" y="1607"/>
                  </a:moveTo>
                  <a:lnTo>
                    <a:pt x="2492" y="1344"/>
                  </a:lnTo>
                  <a:lnTo>
                    <a:pt x="2492" y="1572"/>
                  </a:lnTo>
                  <a:lnTo>
                    <a:pt x="139" y="1572"/>
                  </a:lnTo>
                  <a:lnTo>
                    <a:pt x="1439" y="499"/>
                  </a:lnTo>
                  <a:lnTo>
                    <a:pt x="1439" y="499"/>
                  </a:lnTo>
                  <a:lnTo>
                    <a:pt x="1469" y="476"/>
                  </a:lnTo>
                  <a:lnTo>
                    <a:pt x="1499" y="454"/>
                  </a:lnTo>
                  <a:lnTo>
                    <a:pt x="1530" y="435"/>
                  </a:lnTo>
                  <a:lnTo>
                    <a:pt x="1562" y="415"/>
                  </a:lnTo>
                  <a:lnTo>
                    <a:pt x="1594" y="398"/>
                  </a:lnTo>
                  <a:lnTo>
                    <a:pt x="1628" y="382"/>
                  </a:lnTo>
                  <a:lnTo>
                    <a:pt x="1662" y="367"/>
                  </a:lnTo>
                  <a:lnTo>
                    <a:pt x="1697" y="353"/>
                  </a:lnTo>
                  <a:lnTo>
                    <a:pt x="1733" y="341"/>
                  </a:lnTo>
                  <a:lnTo>
                    <a:pt x="1768" y="331"/>
                  </a:lnTo>
                  <a:lnTo>
                    <a:pt x="1804" y="322"/>
                  </a:lnTo>
                  <a:lnTo>
                    <a:pt x="1841" y="315"/>
                  </a:lnTo>
                  <a:lnTo>
                    <a:pt x="1878" y="309"/>
                  </a:lnTo>
                  <a:lnTo>
                    <a:pt x="1915" y="305"/>
                  </a:lnTo>
                  <a:lnTo>
                    <a:pt x="1952" y="303"/>
                  </a:lnTo>
                  <a:lnTo>
                    <a:pt x="1990" y="302"/>
                  </a:lnTo>
                  <a:lnTo>
                    <a:pt x="2126" y="302"/>
                  </a:lnTo>
                  <a:lnTo>
                    <a:pt x="2126" y="529"/>
                  </a:lnTo>
                  <a:lnTo>
                    <a:pt x="2389" y="264"/>
                  </a:lnTo>
                  <a:lnTo>
                    <a:pt x="2126" y="0"/>
                  </a:lnTo>
                  <a:lnTo>
                    <a:pt x="2126" y="228"/>
                  </a:lnTo>
                  <a:lnTo>
                    <a:pt x="1990" y="228"/>
                  </a:lnTo>
                  <a:lnTo>
                    <a:pt x="1990" y="228"/>
                  </a:lnTo>
                  <a:lnTo>
                    <a:pt x="1948" y="229"/>
                  </a:lnTo>
                  <a:lnTo>
                    <a:pt x="1908" y="232"/>
                  </a:lnTo>
                  <a:lnTo>
                    <a:pt x="1867" y="236"/>
                  </a:lnTo>
                  <a:lnTo>
                    <a:pt x="1828" y="242"/>
                  </a:lnTo>
                  <a:lnTo>
                    <a:pt x="1788" y="250"/>
                  </a:lnTo>
                  <a:lnTo>
                    <a:pt x="1749" y="259"/>
                  </a:lnTo>
                  <a:lnTo>
                    <a:pt x="1711" y="271"/>
                  </a:lnTo>
                  <a:lnTo>
                    <a:pt x="1672" y="284"/>
                  </a:lnTo>
                  <a:lnTo>
                    <a:pt x="1635" y="299"/>
                  </a:lnTo>
                  <a:lnTo>
                    <a:pt x="1598" y="314"/>
                  </a:lnTo>
                  <a:lnTo>
                    <a:pt x="1561" y="332"/>
                  </a:lnTo>
                  <a:lnTo>
                    <a:pt x="1525" y="350"/>
                  </a:lnTo>
                  <a:lnTo>
                    <a:pt x="1491" y="371"/>
                  </a:lnTo>
                  <a:lnTo>
                    <a:pt x="1457" y="394"/>
                  </a:lnTo>
                  <a:lnTo>
                    <a:pt x="1424" y="417"/>
                  </a:lnTo>
                  <a:lnTo>
                    <a:pt x="1393" y="443"/>
                  </a:lnTo>
                  <a:lnTo>
                    <a:pt x="14" y="1580"/>
                  </a:lnTo>
                  <a:lnTo>
                    <a:pt x="14" y="1580"/>
                  </a:lnTo>
                  <a:lnTo>
                    <a:pt x="14" y="1580"/>
                  </a:lnTo>
                  <a:lnTo>
                    <a:pt x="14" y="1580"/>
                  </a:lnTo>
                  <a:lnTo>
                    <a:pt x="14" y="1580"/>
                  </a:lnTo>
                  <a:lnTo>
                    <a:pt x="13" y="1581"/>
                  </a:lnTo>
                  <a:lnTo>
                    <a:pt x="13" y="1581"/>
                  </a:lnTo>
                  <a:lnTo>
                    <a:pt x="10" y="1582"/>
                  </a:lnTo>
                  <a:lnTo>
                    <a:pt x="10" y="1582"/>
                  </a:lnTo>
                  <a:lnTo>
                    <a:pt x="10" y="1582"/>
                  </a:lnTo>
                  <a:lnTo>
                    <a:pt x="10" y="1582"/>
                  </a:lnTo>
                  <a:lnTo>
                    <a:pt x="9" y="1583"/>
                  </a:lnTo>
                  <a:lnTo>
                    <a:pt x="9" y="1583"/>
                  </a:lnTo>
                  <a:lnTo>
                    <a:pt x="8" y="1584"/>
                  </a:lnTo>
                  <a:lnTo>
                    <a:pt x="8" y="1584"/>
                  </a:lnTo>
                  <a:lnTo>
                    <a:pt x="8" y="1584"/>
                  </a:lnTo>
                  <a:lnTo>
                    <a:pt x="8" y="1584"/>
                  </a:lnTo>
                  <a:lnTo>
                    <a:pt x="8" y="1584"/>
                  </a:lnTo>
                  <a:lnTo>
                    <a:pt x="8" y="1584"/>
                  </a:lnTo>
                  <a:lnTo>
                    <a:pt x="8" y="1584"/>
                  </a:lnTo>
                  <a:lnTo>
                    <a:pt x="8" y="1584"/>
                  </a:lnTo>
                  <a:lnTo>
                    <a:pt x="7" y="1587"/>
                  </a:lnTo>
                  <a:lnTo>
                    <a:pt x="7" y="1587"/>
                  </a:lnTo>
                  <a:lnTo>
                    <a:pt x="6" y="1588"/>
                  </a:lnTo>
                  <a:lnTo>
                    <a:pt x="6" y="1588"/>
                  </a:lnTo>
                  <a:lnTo>
                    <a:pt x="6" y="1588"/>
                  </a:lnTo>
                  <a:lnTo>
                    <a:pt x="6" y="1588"/>
                  </a:lnTo>
                  <a:lnTo>
                    <a:pt x="5" y="1589"/>
                  </a:lnTo>
                  <a:lnTo>
                    <a:pt x="5" y="1589"/>
                  </a:lnTo>
                  <a:lnTo>
                    <a:pt x="5" y="1591"/>
                  </a:lnTo>
                  <a:lnTo>
                    <a:pt x="5" y="1591"/>
                  </a:lnTo>
                  <a:lnTo>
                    <a:pt x="5" y="1591"/>
                  </a:lnTo>
                  <a:lnTo>
                    <a:pt x="5" y="1591"/>
                  </a:lnTo>
                  <a:lnTo>
                    <a:pt x="4" y="1593"/>
                  </a:lnTo>
                  <a:lnTo>
                    <a:pt x="4" y="1593"/>
                  </a:lnTo>
                  <a:lnTo>
                    <a:pt x="2" y="1594"/>
                  </a:lnTo>
                  <a:lnTo>
                    <a:pt x="2" y="1594"/>
                  </a:lnTo>
                  <a:lnTo>
                    <a:pt x="2" y="1595"/>
                  </a:lnTo>
                  <a:lnTo>
                    <a:pt x="2" y="1595"/>
                  </a:lnTo>
                  <a:lnTo>
                    <a:pt x="2" y="1595"/>
                  </a:lnTo>
                  <a:lnTo>
                    <a:pt x="2" y="1595"/>
                  </a:lnTo>
                  <a:lnTo>
                    <a:pt x="2" y="1596"/>
                  </a:lnTo>
                  <a:lnTo>
                    <a:pt x="2" y="1596"/>
                  </a:lnTo>
                  <a:lnTo>
                    <a:pt x="1" y="1597"/>
                  </a:lnTo>
                  <a:lnTo>
                    <a:pt x="1" y="1597"/>
                  </a:lnTo>
                  <a:lnTo>
                    <a:pt x="1" y="1599"/>
                  </a:lnTo>
                  <a:lnTo>
                    <a:pt x="1" y="1599"/>
                  </a:lnTo>
                  <a:lnTo>
                    <a:pt x="1" y="1601"/>
                  </a:lnTo>
                  <a:lnTo>
                    <a:pt x="1" y="1601"/>
                  </a:lnTo>
                  <a:lnTo>
                    <a:pt x="0" y="1603"/>
                  </a:lnTo>
                  <a:lnTo>
                    <a:pt x="0" y="1603"/>
                  </a:lnTo>
                  <a:lnTo>
                    <a:pt x="0" y="1605"/>
                  </a:lnTo>
                  <a:lnTo>
                    <a:pt x="0" y="1605"/>
                  </a:lnTo>
                  <a:lnTo>
                    <a:pt x="0" y="1609"/>
                  </a:lnTo>
                  <a:lnTo>
                    <a:pt x="0" y="1609"/>
                  </a:lnTo>
                  <a:lnTo>
                    <a:pt x="0" y="1612"/>
                  </a:lnTo>
                  <a:lnTo>
                    <a:pt x="0" y="1612"/>
                  </a:lnTo>
                  <a:lnTo>
                    <a:pt x="0" y="1613"/>
                  </a:lnTo>
                  <a:lnTo>
                    <a:pt x="0" y="1613"/>
                  </a:lnTo>
                  <a:lnTo>
                    <a:pt x="1" y="1616"/>
                  </a:lnTo>
                  <a:lnTo>
                    <a:pt x="1" y="1616"/>
                  </a:lnTo>
                  <a:lnTo>
                    <a:pt x="1" y="1617"/>
                  </a:lnTo>
                  <a:lnTo>
                    <a:pt x="1" y="1617"/>
                  </a:lnTo>
                  <a:lnTo>
                    <a:pt x="1" y="1619"/>
                  </a:lnTo>
                  <a:lnTo>
                    <a:pt x="1" y="1619"/>
                  </a:lnTo>
                  <a:lnTo>
                    <a:pt x="2" y="1620"/>
                  </a:lnTo>
                  <a:lnTo>
                    <a:pt x="2" y="1620"/>
                  </a:lnTo>
                  <a:lnTo>
                    <a:pt x="2" y="1621"/>
                  </a:lnTo>
                  <a:lnTo>
                    <a:pt x="2" y="1621"/>
                  </a:lnTo>
                  <a:lnTo>
                    <a:pt x="2" y="1622"/>
                  </a:lnTo>
                  <a:lnTo>
                    <a:pt x="2" y="1622"/>
                  </a:lnTo>
                  <a:lnTo>
                    <a:pt x="2" y="1622"/>
                  </a:lnTo>
                  <a:lnTo>
                    <a:pt x="2" y="1622"/>
                  </a:lnTo>
                  <a:lnTo>
                    <a:pt x="4" y="1624"/>
                  </a:lnTo>
                  <a:lnTo>
                    <a:pt x="4" y="1624"/>
                  </a:lnTo>
                  <a:lnTo>
                    <a:pt x="5" y="1626"/>
                  </a:lnTo>
                  <a:lnTo>
                    <a:pt x="5" y="1626"/>
                  </a:lnTo>
                  <a:lnTo>
                    <a:pt x="5" y="1626"/>
                  </a:lnTo>
                  <a:lnTo>
                    <a:pt x="5" y="1626"/>
                  </a:lnTo>
                  <a:lnTo>
                    <a:pt x="5" y="1627"/>
                  </a:lnTo>
                  <a:lnTo>
                    <a:pt x="5" y="1627"/>
                  </a:lnTo>
                  <a:lnTo>
                    <a:pt x="6" y="1628"/>
                  </a:lnTo>
                  <a:lnTo>
                    <a:pt x="6" y="1628"/>
                  </a:lnTo>
                  <a:lnTo>
                    <a:pt x="6" y="1628"/>
                  </a:lnTo>
                  <a:lnTo>
                    <a:pt x="6" y="1628"/>
                  </a:lnTo>
                  <a:lnTo>
                    <a:pt x="7" y="1631"/>
                  </a:lnTo>
                  <a:lnTo>
                    <a:pt x="7" y="1631"/>
                  </a:lnTo>
                  <a:lnTo>
                    <a:pt x="8" y="1632"/>
                  </a:lnTo>
                  <a:lnTo>
                    <a:pt x="8" y="1632"/>
                  </a:lnTo>
                  <a:lnTo>
                    <a:pt x="8" y="1632"/>
                  </a:lnTo>
                  <a:lnTo>
                    <a:pt x="8" y="1632"/>
                  </a:lnTo>
                  <a:lnTo>
                    <a:pt x="8" y="1632"/>
                  </a:lnTo>
                  <a:lnTo>
                    <a:pt x="8" y="1632"/>
                  </a:lnTo>
                  <a:lnTo>
                    <a:pt x="8" y="1632"/>
                  </a:lnTo>
                  <a:lnTo>
                    <a:pt x="8" y="1632"/>
                  </a:lnTo>
                  <a:lnTo>
                    <a:pt x="9" y="1633"/>
                  </a:lnTo>
                  <a:lnTo>
                    <a:pt x="9" y="1633"/>
                  </a:lnTo>
                  <a:lnTo>
                    <a:pt x="10" y="1634"/>
                  </a:lnTo>
                  <a:lnTo>
                    <a:pt x="10" y="1634"/>
                  </a:lnTo>
                  <a:lnTo>
                    <a:pt x="12" y="1635"/>
                  </a:lnTo>
                  <a:lnTo>
                    <a:pt x="12" y="1635"/>
                  </a:lnTo>
                  <a:lnTo>
                    <a:pt x="13" y="1635"/>
                  </a:lnTo>
                  <a:lnTo>
                    <a:pt x="13" y="1635"/>
                  </a:lnTo>
                  <a:lnTo>
                    <a:pt x="14" y="1636"/>
                  </a:lnTo>
                  <a:lnTo>
                    <a:pt x="1393" y="2774"/>
                  </a:lnTo>
                  <a:lnTo>
                    <a:pt x="1393" y="2774"/>
                  </a:lnTo>
                  <a:lnTo>
                    <a:pt x="1424" y="2799"/>
                  </a:lnTo>
                  <a:lnTo>
                    <a:pt x="1457" y="2823"/>
                  </a:lnTo>
                  <a:lnTo>
                    <a:pt x="1491" y="2845"/>
                  </a:lnTo>
                  <a:lnTo>
                    <a:pt x="1525" y="2866"/>
                  </a:lnTo>
                  <a:lnTo>
                    <a:pt x="1561" y="2885"/>
                  </a:lnTo>
                  <a:lnTo>
                    <a:pt x="1598" y="2903"/>
                  </a:lnTo>
                  <a:lnTo>
                    <a:pt x="1635" y="2919"/>
                  </a:lnTo>
                  <a:lnTo>
                    <a:pt x="1672" y="2933"/>
                  </a:lnTo>
                  <a:lnTo>
                    <a:pt x="1711" y="2945"/>
                  </a:lnTo>
                  <a:lnTo>
                    <a:pt x="1749" y="2957"/>
                  </a:lnTo>
                  <a:lnTo>
                    <a:pt x="1788" y="2966"/>
                  </a:lnTo>
                  <a:lnTo>
                    <a:pt x="1828" y="2974"/>
                  </a:lnTo>
                  <a:lnTo>
                    <a:pt x="1867" y="2981"/>
                  </a:lnTo>
                  <a:lnTo>
                    <a:pt x="1908" y="2984"/>
                  </a:lnTo>
                  <a:lnTo>
                    <a:pt x="1948" y="2988"/>
                  </a:lnTo>
                  <a:lnTo>
                    <a:pt x="1990" y="2988"/>
                  </a:lnTo>
                  <a:lnTo>
                    <a:pt x="2126" y="2988"/>
                  </a:lnTo>
                  <a:lnTo>
                    <a:pt x="2126" y="3215"/>
                  </a:lnTo>
                  <a:lnTo>
                    <a:pt x="2389" y="2951"/>
                  </a:lnTo>
                  <a:lnTo>
                    <a:pt x="2126" y="2686"/>
                  </a:lnTo>
                  <a:lnTo>
                    <a:pt x="2126" y="2914"/>
                  </a:lnTo>
                  <a:lnTo>
                    <a:pt x="1990" y="2914"/>
                  </a:lnTo>
                  <a:lnTo>
                    <a:pt x="1990" y="2914"/>
                  </a:lnTo>
                  <a:lnTo>
                    <a:pt x="1952" y="2914"/>
                  </a:lnTo>
                  <a:lnTo>
                    <a:pt x="1915" y="2912"/>
                  </a:lnTo>
                  <a:lnTo>
                    <a:pt x="1878" y="2907"/>
                  </a:lnTo>
                  <a:lnTo>
                    <a:pt x="1841" y="2901"/>
                  </a:lnTo>
                  <a:lnTo>
                    <a:pt x="1804" y="2894"/>
                  </a:lnTo>
                  <a:lnTo>
                    <a:pt x="1768" y="2885"/>
                  </a:lnTo>
                  <a:lnTo>
                    <a:pt x="1733" y="2875"/>
                  </a:lnTo>
                  <a:lnTo>
                    <a:pt x="1697" y="2863"/>
                  </a:lnTo>
                  <a:lnTo>
                    <a:pt x="1662" y="2851"/>
                  </a:lnTo>
                  <a:lnTo>
                    <a:pt x="1628" y="2836"/>
                  </a:lnTo>
                  <a:lnTo>
                    <a:pt x="1594" y="2820"/>
                  </a:lnTo>
                  <a:lnTo>
                    <a:pt x="1562" y="2801"/>
                  </a:lnTo>
                  <a:lnTo>
                    <a:pt x="1530" y="2783"/>
                  </a:lnTo>
                  <a:lnTo>
                    <a:pt x="1499" y="2762"/>
                  </a:lnTo>
                  <a:lnTo>
                    <a:pt x="1469" y="2740"/>
                  </a:lnTo>
                  <a:lnTo>
                    <a:pt x="1439" y="2717"/>
                  </a:lnTo>
                  <a:lnTo>
                    <a:pt x="139" y="1646"/>
                  </a:lnTo>
                  <a:lnTo>
                    <a:pt x="2492" y="1646"/>
                  </a:lnTo>
                  <a:lnTo>
                    <a:pt x="2492" y="1871"/>
                  </a:lnTo>
                  <a:lnTo>
                    <a:pt x="2756" y="1607"/>
                  </a:lnTo>
                  <a:close/>
                </a:path>
              </a:pathLst>
            </a:custGeom>
            <a:solidFill>
              <a:srgbClr val="FB6E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userDrawn="1"/>
          </p:nvSpPr>
          <p:spPr bwMode="auto">
            <a:xfrm>
              <a:off x="5010150" y="2571750"/>
              <a:ext cx="487363" cy="487363"/>
            </a:xfrm>
            <a:custGeom>
              <a:avLst/>
              <a:gdLst>
                <a:gd name="T0" fmla="*/ 614 w 614"/>
                <a:gd name="T1" fmla="*/ 323 h 614"/>
                <a:gd name="T2" fmla="*/ 608 w 614"/>
                <a:gd name="T3" fmla="*/ 369 h 614"/>
                <a:gd name="T4" fmla="*/ 596 w 614"/>
                <a:gd name="T5" fmla="*/ 412 h 614"/>
                <a:gd name="T6" fmla="*/ 577 w 614"/>
                <a:gd name="T7" fmla="*/ 453 h 614"/>
                <a:gd name="T8" fmla="*/ 553 w 614"/>
                <a:gd name="T9" fmla="*/ 491 h 614"/>
                <a:gd name="T10" fmla="*/ 524 w 614"/>
                <a:gd name="T11" fmla="*/ 524 h 614"/>
                <a:gd name="T12" fmla="*/ 491 w 614"/>
                <a:gd name="T13" fmla="*/ 553 h 614"/>
                <a:gd name="T14" fmla="*/ 454 w 614"/>
                <a:gd name="T15" fmla="*/ 576 h 614"/>
                <a:gd name="T16" fmla="*/ 412 w 614"/>
                <a:gd name="T17" fmla="*/ 595 h 614"/>
                <a:gd name="T18" fmla="*/ 369 w 614"/>
                <a:gd name="T19" fmla="*/ 607 h 614"/>
                <a:gd name="T20" fmla="*/ 323 w 614"/>
                <a:gd name="T21" fmla="*/ 613 h 614"/>
                <a:gd name="T22" fmla="*/ 291 w 614"/>
                <a:gd name="T23" fmla="*/ 613 h 614"/>
                <a:gd name="T24" fmla="*/ 245 w 614"/>
                <a:gd name="T25" fmla="*/ 607 h 614"/>
                <a:gd name="T26" fmla="*/ 202 w 614"/>
                <a:gd name="T27" fmla="*/ 595 h 614"/>
                <a:gd name="T28" fmla="*/ 160 w 614"/>
                <a:gd name="T29" fmla="*/ 576 h 614"/>
                <a:gd name="T30" fmla="*/ 123 w 614"/>
                <a:gd name="T31" fmla="*/ 553 h 614"/>
                <a:gd name="T32" fmla="*/ 90 w 614"/>
                <a:gd name="T33" fmla="*/ 524 h 614"/>
                <a:gd name="T34" fmla="*/ 61 w 614"/>
                <a:gd name="T35" fmla="*/ 491 h 614"/>
                <a:gd name="T36" fmla="*/ 37 w 614"/>
                <a:gd name="T37" fmla="*/ 453 h 614"/>
                <a:gd name="T38" fmla="*/ 18 w 614"/>
                <a:gd name="T39" fmla="*/ 412 h 614"/>
                <a:gd name="T40" fmla="*/ 6 w 614"/>
                <a:gd name="T41" fmla="*/ 369 h 614"/>
                <a:gd name="T42" fmla="*/ 0 w 614"/>
                <a:gd name="T43" fmla="*/ 323 h 614"/>
                <a:gd name="T44" fmla="*/ 0 w 614"/>
                <a:gd name="T45" fmla="*/ 290 h 614"/>
                <a:gd name="T46" fmla="*/ 6 w 614"/>
                <a:gd name="T47" fmla="*/ 244 h 614"/>
                <a:gd name="T48" fmla="*/ 18 w 614"/>
                <a:gd name="T49" fmla="*/ 200 h 614"/>
                <a:gd name="T50" fmla="*/ 37 w 614"/>
                <a:gd name="T51" fmla="*/ 160 h 614"/>
                <a:gd name="T52" fmla="*/ 61 w 614"/>
                <a:gd name="T53" fmla="*/ 123 h 614"/>
                <a:gd name="T54" fmla="*/ 90 w 614"/>
                <a:gd name="T55" fmla="*/ 90 h 614"/>
                <a:gd name="T56" fmla="*/ 123 w 614"/>
                <a:gd name="T57" fmla="*/ 61 h 614"/>
                <a:gd name="T58" fmla="*/ 160 w 614"/>
                <a:gd name="T59" fmla="*/ 37 h 614"/>
                <a:gd name="T60" fmla="*/ 202 w 614"/>
                <a:gd name="T61" fmla="*/ 18 h 614"/>
                <a:gd name="T62" fmla="*/ 245 w 614"/>
                <a:gd name="T63" fmla="*/ 6 h 614"/>
                <a:gd name="T64" fmla="*/ 291 w 614"/>
                <a:gd name="T65" fmla="*/ 0 h 614"/>
                <a:gd name="T66" fmla="*/ 323 w 614"/>
                <a:gd name="T67" fmla="*/ 0 h 614"/>
                <a:gd name="T68" fmla="*/ 369 w 614"/>
                <a:gd name="T69" fmla="*/ 6 h 614"/>
                <a:gd name="T70" fmla="*/ 412 w 614"/>
                <a:gd name="T71" fmla="*/ 18 h 614"/>
                <a:gd name="T72" fmla="*/ 454 w 614"/>
                <a:gd name="T73" fmla="*/ 37 h 614"/>
                <a:gd name="T74" fmla="*/ 491 w 614"/>
                <a:gd name="T75" fmla="*/ 61 h 614"/>
                <a:gd name="T76" fmla="*/ 524 w 614"/>
                <a:gd name="T77" fmla="*/ 90 h 614"/>
                <a:gd name="T78" fmla="*/ 553 w 614"/>
                <a:gd name="T79" fmla="*/ 123 h 614"/>
                <a:gd name="T80" fmla="*/ 577 w 614"/>
                <a:gd name="T81" fmla="*/ 160 h 614"/>
                <a:gd name="T82" fmla="*/ 596 w 614"/>
                <a:gd name="T83" fmla="*/ 200 h 614"/>
                <a:gd name="T84" fmla="*/ 608 w 614"/>
                <a:gd name="T85" fmla="*/ 244 h 614"/>
                <a:gd name="T86" fmla="*/ 614 w 614"/>
                <a:gd name="T87" fmla="*/ 29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4" h="614">
                  <a:moveTo>
                    <a:pt x="614" y="306"/>
                  </a:moveTo>
                  <a:lnTo>
                    <a:pt x="614" y="306"/>
                  </a:lnTo>
                  <a:lnTo>
                    <a:pt x="614" y="323"/>
                  </a:lnTo>
                  <a:lnTo>
                    <a:pt x="613" y="338"/>
                  </a:lnTo>
                  <a:lnTo>
                    <a:pt x="611" y="354"/>
                  </a:lnTo>
                  <a:lnTo>
                    <a:pt x="608" y="369"/>
                  </a:lnTo>
                  <a:lnTo>
                    <a:pt x="605" y="384"/>
                  </a:lnTo>
                  <a:lnTo>
                    <a:pt x="600" y="398"/>
                  </a:lnTo>
                  <a:lnTo>
                    <a:pt x="596" y="412"/>
                  </a:lnTo>
                  <a:lnTo>
                    <a:pt x="590" y="426"/>
                  </a:lnTo>
                  <a:lnTo>
                    <a:pt x="584" y="440"/>
                  </a:lnTo>
                  <a:lnTo>
                    <a:pt x="577" y="453"/>
                  </a:lnTo>
                  <a:lnTo>
                    <a:pt x="569" y="465"/>
                  </a:lnTo>
                  <a:lnTo>
                    <a:pt x="561" y="478"/>
                  </a:lnTo>
                  <a:lnTo>
                    <a:pt x="553" y="491"/>
                  </a:lnTo>
                  <a:lnTo>
                    <a:pt x="544" y="502"/>
                  </a:lnTo>
                  <a:lnTo>
                    <a:pt x="534" y="513"/>
                  </a:lnTo>
                  <a:lnTo>
                    <a:pt x="524" y="524"/>
                  </a:lnTo>
                  <a:lnTo>
                    <a:pt x="514" y="533"/>
                  </a:lnTo>
                  <a:lnTo>
                    <a:pt x="502" y="544"/>
                  </a:lnTo>
                  <a:lnTo>
                    <a:pt x="491" y="553"/>
                  </a:lnTo>
                  <a:lnTo>
                    <a:pt x="478" y="561"/>
                  </a:lnTo>
                  <a:lnTo>
                    <a:pt x="467" y="569"/>
                  </a:lnTo>
                  <a:lnTo>
                    <a:pt x="454" y="576"/>
                  </a:lnTo>
                  <a:lnTo>
                    <a:pt x="440" y="583"/>
                  </a:lnTo>
                  <a:lnTo>
                    <a:pt x="426" y="590"/>
                  </a:lnTo>
                  <a:lnTo>
                    <a:pt x="412" y="595"/>
                  </a:lnTo>
                  <a:lnTo>
                    <a:pt x="399" y="600"/>
                  </a:lnTo>
                  <a:lnTo>
                    <a:pt x="384" y="604"/>
                  </a:lnTo>
                  <a:lnTo>
                    <a:pt x="369" y="607"/>
                  </a:lnTo>
                  <a:lnTo>
                    <a:pt x="354" y="611"/>
                  </a:lnTo>
                  <a:lnTo>
                    <a:pt x="339" y="612"/>
                  </a:lnTo>
                  <a:lnTo>
                    <a:pt x="323" y="613"/>
                  </a:lnTo>
                  <a:lnTo>
                    <a:pt x="306" y="614"/>
                  </a:lnTo>
                  <a:lnTo>
                    <a:pt x="306" y="614"/>
                  </a:lnTo>
                  <a:lnTo>
                    <a:pt x="291" y="613"/>
                  </a:lnTo>
                  <a:lnTo>
                    <a:pt x="275" y="612"/>
                  </a:lnTo>
                  <a:lnTo>
                    <a:pt x="260" y="611"/>
                  </a:lnTo>
                  <a:lnTo>
                    <a:pt x="245" y="607"/>
                  </a:lnTo>
                  <a:lnTo>
                    <a:pt x="230" y="604"/>
                  </a:lnTo>
                  <a:lnTo>
                    <a:pt x="215" y="600"/>
                  </a:lnTo>
                  <a:lnTo>
                    <a:pt x="202" y="595"/>
                  </a:lnTo>
                  <a:lnTo>
                    <a:pt x="188" y="590"/>
                  </a:lnTo>
                  <a:lnTo>
                    <a:pt x="174" y="583"/>
                  </a:lnTo>
                  <a:lnTo>
                    <a:pt x="160" y="576"/>
                  </a:lnTo>
                  <a:lnTo>
                    <a:pt x="147" y="569"/>
                  </a:lnTo>
                  <a:lnTo>
                    <a:pt x="135" y="561"/>
                  </a:lnTo>
                  <a:lnTo>
                    <a:pt x="123" y="553"/>
                  </a:lnTo>
                  <a:lnTo>
                    <a:pt x="112" y="544"/>
                  </a:lnTo>
                  <a:lnTo>
                    <a:pt x="100" y="533"/>
                  </a:lnTo>
                  <a:lnTo>
                    <a:pt x="90" y="524"/>
                  </a:lnTo>
                  <a:lnTo>
                    <a:pt x="79" y="513"/>
                  </a:lnTo>
                  <a:lnTo>
                    <a:pt x="70" y="502"/>
                  </a:lnTo>
                  <a:lnTo>
                    <a:pt x="61" y="491"/>
                  </a:lnTo>
                  <a:lnTo>
                    <a:pt x="52" y="478"/>
                  </a:lnTo>
                  <a:lnTo>
                    <a:pt x="45" y="465"/>
                  </a:lnTo>
                  <a:lnTo>
                    <a:pt x="37" y="453"/>
                  </a:lnTo>
                  <a:lnTo>
                    <a:pt x="30" y="440"/>
                  </a:lnTo>
                  <a:lnTo>
                    <a:pt x="24" y="426"/>
                  </a:lnTo>
                  <a:lnTo>
                    <a:pt x="18" y="412"/>
                  </a:lnTo>
                  <a:lnTo>
                    <a:pt x="14" y="398"/>
                  </a:lnTo>
                  <a:lnTo>
                    <a:pt x="9" y="384"/>
                  </a:lnTo>
                  <a:lnTo>
                    <a:pt x="6" y="369"/>
                  </a:lnTo>
                  <a:lnTo>
                    <a:pt x="3" y="354"/>
                  </a:lnTo>
                  <a:lnTo>
                    <a:pt x="1" y="338"/>
                  </a:lnTo>
                  <a:lnTo>
                    <a:pt x="0" y="323"/>
                  </a:lnTo>
                  <a:lnTo>
                    <a:pt x="0" y="306"/>
                  </a:lnTo>
                  <a:lnTo>
                    <a:pt x="0" y="306"/>
                  </a:lnTo>
                  <a:lnTo>
                    <a:pt x="0" y="290"/>
                  </a:lnTo>
                  <a:lnTo>
                    <a:pt x="1" y="275"/>
                  </a:lnTo>
                  <a:lnTo>
                    <a:pt x="3" y="259"/>
                  </a:lnTo>
                  <a:lnTo>
                    <a:pt x="6" y="244"/>
                  </a:lnTo>
                  <a:lnTo>
                    <a:pt x="9" y="229"/>
                  </a:lnTo>
                  <a:lnTo>
                    <a:pt x="14" y="215"/>
                  </a:lnTo>
                  <a:lnTo>
                    <a:pt x="18" y="200"/>
                  </a:lnTo>
                  <a:lnTo>
                    <a:pt x="24" y="187"/>
                  </a:lnTo>
                  <a:lnTo>
                    <a:pt x="30" y="174"/>
                  </a:lnTo>
                  <a:lnTo>
                    <a:pt x="37" y="160"/>
                  </a:lnTo>
                  <a:lnTo>
                    <a:pt x="45" y="147"/>
                  </a:lnTo>
                  <a:lnTo>
                    <a:pt x="52" y="135"/>
                  </a:lnTo>
                  <a:lnTo>
                    <a:pt x="61" y="123"/>
                  </a:lnTo>
                  <a:lnTo>
                    <a:pt x="70" y="112"/>
                  </a:lnTo>
                  <a:lnTo>
                    <a:pt x="79" y="100"/>
                  </a:lnTo>
                  <a:lnTo>
                    <a:pt x="90" y="90"/>
                  </a:lnTo>
                  <a:lnTo>
                    <a:pt x="100" y="80"/>
                  </a:lnTo>
                  <a:lnTo>
                    <a:pt x="112" y="69"/>
                  </a:lnTo>
                  <a:lnTo>
                    <a:pt x="123" y="61"/>
                  </a:lnTo>
                  <a:lnTo>
                    <a:pt x="135" y="52"/>
                  </a:lnTo>
                  <a:lnTo>
                    <a:pt x="147" y="44"/>
                  </a:lnTo>
                  <a:lnTo>
                    <a:pt x="160" y="37"/>
                  </a:lnTo>
                  <a:lnTo>
                    <a:pt x="174" y="30"/>
                  </a:lnTo>
                  <a:lnTo>
                    <a:pt x="188" y="24"/>
                  </a:lnTo>
                  <a:lnTo>
                    <a:pt x="202" y="18"/>
                  </a:lnTo>
                  <a:lnTo>
                    <a:pt x="215" y="14"/>
                  </a:lnTo>
                  <a:lnTo>
                    <a:pt x="230" y="9"/>
                  </a:lnTo>
                  <a:lnTo>
                    <a:pt x="245" y="6"/>
                  </a:lnTo>
                  <a:lnTo>
                    <a:pt x="260" y="3"/>
                  </a:lnTo>
                  <a:lnTo>
                    <a:pt x="275" y="1"/>
                  </a:lnTo>
                  <a:lnTo>
                    <a:pt x="291" y="0"/>
                  </a:lnTo>
                  <a:lnTo>
                    <a:pt x="306" y="0"/>
                  </a:lnTo>
                  <a:lnTo>
                    <a:pt x="306" y="0"/>
                  </a:lnTo>
                  <a:lnTo>
                    <a:pt x="323" y="0"/>
                  </a:lnTo>
                  <a:lnTo>
                    <a:pt x="339" y="1"/>
                  </a:lnTo>
                  <a:lnTo>
                    <a:pt x="354" y="3"/>
                  </a:lnTo>
                  <a:lnTo>
                    <a:pt x="369" y="6"/>
                  </a:lnTo>
                  <a:lnTo>
                    <a:pt x="384" y="9"/>
                  </a:lnTo>
                  <a:lnTo>
                    <a:pt x="399" y="14"/>
                  </a:lnTo>
                  <a:lnTo>
                    <a:pt x="412" y="18"/>
                  </a:lnTo>
                  <a:lnTo>
                    <a:pt x="426" y="24"/>
                  </a:lnTo>
                  <a:lnTo>
                    <a:pt x="440" y="30"/>
                  </a:lnTo>
                  <a:lnTo>
                    <a:pt x="454" y="37"/>
                  </a:lnTo>
                  <a:lnTo>
                    <a:pt x="467" y="44"/>
                  </a:lnTo>
                  <a:lnTo>
                    <a:pt x="478" y="52"/>
                  </a:lnTo>
                  <a:lnTo>
                    <a:pt x="491" y="61"/>
                  </a:lnTo>
                  <a:lnTo>
                    <a:pt x="502" y="69"/>
                  </a:lnTo>
                  <a:lnTo>
                    <a:pt x="514" y="80"/>
                  </a:lnTo>
                  <a:lnTo>
                    <a:pt x="524" y="90"/>
                  </a:lnTo>
                  <a:lnTo>
                    <a:pt x="534" y="100"/>
                  </a:lnTo>
                  <a:lnTo>
                    <a:pt x="544" y="112"/>
                  </a:lnTo>
                  <a:lnTo>
                    <a:pt x="553" y="123"/>
                  </a:lnTo>
                  <a:lnTo>
                    <a:pt x="561" y="135"/>
                  </a:lnTo>
                  <a:lnTo>
                    <a:pt x="569" y="147"/>
                  </a:lnTo>
                  <a:lnTo>
                    <a:pt x="577" y="160"/>
                  </a:lnTo>
                  <a:lnTo>
                    <a:pt x="584" y="174"/>
                  </a:lnTo>
                  <a:lnTo>
                    <a:pt x="590" y="187"/>
                  </a:lnTo>
                  <a:lnTo>
                    <a:pt x="596" y="200"/>
                  </a:lnTo>
                  <a:lnTo>
                    <a:pt x="600" y="215"/>
                  </a:lnTo>
                  <a:lnTo>
                    <a:pt x="605" y="229"/>
                  </a:lnTo>
                  <a:lnTo>
                    <a:pt x="608" y="244"/>
                  </a:lnTo>
                  <a:lnTo>
                    <a:pt x="611" y="259"/>
                  </a:lnTo>
                  <a:lnTo>
                    <a:pt x="613" y="275"/>
                  </a:lnTo>
                  <a:lnTo>
                    <a:pt x="614" y="290"/>
                  </a:lnTo>
                  <a:lnTo>
                    <a:pt x="614" y="306"/>
                  </a:lnTo>
                  <a:lnTo>
                    <a:pt x="614" y="306"/>
                  </a:lnTo>
                  <a:close/>
                </a:path>
              </a:pathLst>
            </a:custGeom>
            <a:solidFill>
              <a:srgbClr val="FB6E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p:cNvSpPr>
            <p:nvPr userDrawn="1"/>
          </p:nvSpPr>
          <p:spPr bwMode="auto">
            <a:xfrm>
              <a:off x="4767263" y="1508125"/>
              <a:ext cx="487363" cy="487363"/>
            </a:xfrm>
            <a:custGeom>
              <a:avLst/>
              <a:gdLst>
                <a:gd name="T0" fmla="*/ 614 w 614"/>
                <a:gd name="T1" fmla="*/ 323 h 614"/>
                <a:gd name="T2" fmla="*/ 609 w 614"/>
                <a:gd name="T3" fmla="*/ 369 h 614"/>
                <a:gd name="T4" fmla="*/ 596 w 614"/>
                <a:gd name="T5" fmla="*/ 412 h 614"/>
                <a:gd name="T6" fmla="*/ 578 w 614"/>
                <a:gd name="T7" fmla="*/ 454 h 614"/>
                <a:gd name="T8" fmla="*/ 554 w 614"/>
                <a:gd name="T9" fmla="*/ 491 h 614"/>
                <a:gd name="T10" fmla="*/ 525 w 614"/>
                <a:gd name="T11" fmla="*/ 524 h 614"/>
                <a:gd name="T12" fmla="*/ 491 w 614"/>
                <a:gd name="T13" fmla="*/ 553 h 614"/>
                <a:gd name="T14" fmla="*/ 454 w 614"/>
                <a:gd name="T15" fmla="*/ 577 h 614"/>
                <a:gd name="T16" fmla="*/ 414 w 614"/>
                <a:gd name="T17" fmla="*/ 596 h 614"/>
                <a:gd name="T18" fmla="*/ 370 w 614"/>
                <a:gd name="T19" fmla="*/ 608 h 614"/>
                <a:gd name="T20" fmla="*/ 324 w 614"/>
                <a:gd name="T21" fmla="*/ 614 h 614"/>
                <a:gd name="T22" fmla="*/ 292 w 614"/>
                <a:gd name="T23" fmla="*/ 614 h 614"/>
                <a:gd name="T24" fmla="*/ 246 w 614"/>
                <a:gd name="T25" fmla="*/ 608 h 614"/>
                <a:gd name="T26" fmla="*/ 202 w 614"/>
                <a:gd name="T27" fmla="*/ 596 h 614"/>
                <a:gd name="T28" fmla="*/ 162 w 614"/>
                <a:gd name="T29" fmla="*/ 577 h 614"/>
                <a:gd name="T30" fmla="*/ 124 w 614"/>
                <a:gd name="T31" fmla="*/ 553 h 614"/>
                <a:gd name="T32" fmla="*/ 91 w 614"/>
                <a:gd name="T33" fmla="*/ 524 h 614"/>
                <a:gd name="T34" fmla="*/ 61 w 614"/>
                <a:gd name="T35" fmla="*/ 491 h 614"/>
                <a:gd name="T36" fmla="*/ 38 w 614"/>
                <a:gd name="T37" fmla="*/ 454 h 614"/>
                <a:gd name="T38" fmla="*/ 20 w 614"/>
                <a:gd name="T39" fmla="*/ 412 h 614"/>
                <a:gd name="T40" fmla="*/ 7 w 614"/>
                <a:gd name="T41" fmla="*/ 369 h 614"/>
                <a:gd name="T42" fmla="*/ 2 w 614"/>
                <a:gd name="T43" fmla="*/ 323 h 614"/>
                <a:gd name="T44" fmla="*/ 2 w 614"/>
                <a:gd name="T45" fmla="*/ 291 h 614"/>
                <a:gd name="T46" fmla="*/ 7 w 614"/>
                <a:gd name="T47" fmla="*/ 245 h 614"/>
                <a:gd name="T48" fmla="*/ 20 w 614"/>
                <a:gd name="T49" fmla="*/ 202 h 614"/>
                <a:gd name="T50" fmla="*/ 38 w 614"/>
                <a:gd name="T51" fmla="*/ 161 h 614"/>
                <a:gd name="T52" fmla="*/ 61 w 614"/>
                <a:gd name="T53" fmla="*/ 123 h 614"/>
                <a:gd name="T54" fmla="*/ 91 w 614"/>
                <a:gd name="T55" fmla="*/ 90 h 614"/>
                <a:gd name="T56" fmla="*/ 124 w 614"/>
                <a:gd name="T57" fmla="*/ 61 h 614"/>
                <a:gd name="T58" fmla="*/ 162 w 614"/>
                <a:gd name="T59" fmla="*/ 37 h 614"/>
                <a:gd name="T60" fmla="*/ 202 w 614"/>
                <a:gd name="T61" fmla="*/ 18 h 614"/>
                <a:gd name="T62" fmla="*/ 246 w 614"/>
                <a:gd name="T63" fmla="*/ 7 h 614"/>
                <a:gd name="T64" fmla="*/ 292 w 614"/>
                <a:gd name="T65" fmla="*/ 1 h 614"/>
                <a:gd name="T66" fmla="*/ 324 w 614"/>
                <a:gd name="T67" fmla="*/ 1 h 614"/>
                <a:gd name="T68" fmla="*/ 370 w 614"/>
                <a:gd name="T69" fmla="*/ 7 h 614"/>
                <a:gd name="T70" fmla="*/ 414 w 614"/>
                <a:gd name="T71" fmla="*/ 18 h 614"/>
                <a:gd name="T72" fmla="*/ 454 w 614"/>
                <a:gd name="T73" fmla="*/ 37 h 614"/>
                <a:gd name="T74" fmla="*/ 491 w 614"/>
                <a:gd name="T75" fmla="*/ 61 h 614"/>
                <a:gd name="T76" fmla="*/ 525 w 614"/>
                <a:gd name="T77" fmla="*/ 90 h 614"/>
                <a:gd name="T78" fmla="*/ 554 w 614"/>
                <a:gd name="T79" fmla="*/ 123 h 614"/>
                <a:gd name="T80" fmla="*/ 578 w 614"/>
                <a:gd name="T81" fmla="*/ 161 h 614"/>
                <a:gd name="T82" fmla="*/ 596 w 614"/>
                <a:gd name="T83" fmla="*/ 202 h 614"/>
                <a:gd name="T84" fmla="*/ 609 w 614"/>
                <a:gd name="T85" fmla="*/ 245 h 614"/>
                <a:gd name="T86" fmla="*/ 614 w 614"/>
                <a:gd name="T87" fmla="*/ 291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4" h="614">
                  <a:moveTo>
                    <a:pt x="614" y="308"/>
                  </a:moveTo>
                  <a:lnTo>
                    <a:pt x="614" y="308"/>
                  </a:lnTo>
                  <a:lnTo>
                    <a:pt x="614" y="323"/>
                  </a:lnTo>
                  <a:lnTo>
                    <a:pt x="613" y="339"/>
                  </a:lnTo>
                  <a:lnTo>
                    <a:pt x="611" y="354"/>
                  </a:lnTo>
                  <a:lnTo>
                    <a:pt x="609" y="369"/>
                  </a:lnTo>
                  <a:lnTo>
                    <a:pt x="605" y="384"/>
                  </a:lnTo>
                  <a:lnTo>
                    <a:pt x="601" y="399"/>
                  </a:lnTo>
                  <a:lnTo>
                    <a:pt x="596" y="412"/>
                  </a:lnTo>
                  <a:lnTo>
                    <a:pt x="591" y="426"/>
                  </a:lnTo>
                  <a:lnTo>
                    <a:pt x="584" y="440"/>
                  </a:lnTo>
                  <a:lnTo>
                    <a:pt x="578" y="454"/>
                  </a:lnTo>
                  <a:lnTo>
                    <a:pt x="571" y="467"/>
                  </a:lnTo>
                  <a:lnTo>
                    <a:pt x="563" y="479"/>
                  </a:lnTo>
                  <a:lnTo>
                    <a:pt x="554" y="491"/>
                  </a:lnTo>
                  <a:lnTo>
                    <a:pt x="545" y="502"/>
                  </a:lnTo>
                  <a:lnTo>
                    <a:pt x="535" y="514"/>
                  </a:lnTo>
                  <a:lnTo>
                    <a:pt x="525" y="524"/>
                  </a:lnTo>
                  <a:lnTo>
                    <a:pt x="514" y="535"/>
                  </a:lnTo>
                  <a:lnTo>
                    <a:pt x="503" y="544"/>
                  </a:lnTo>
                  <a:lnTo>
                    <a:pt x="491" y="553"/>
                  </a:lnTo>
                  <a:lnTo>
                    <a:pt x="480" y="562"/>
                  </a:lnTo>
                  <a:lnTo>
                    <a:pt x="467" y="570"/>
                  </a:lnTo>
                  <a:lnTo>
                    <a:pt x="454" y="577"/>
                  </a:lnTo>
                  <a:lnTo>
                    <a:pt x="442" y="584"/>
                  </a:lnTo>
                  <a:lnTo>
                    <a:pt x="428" y="590"/>
                  </a:lnTo>
                  <a:lnTo>
                    <a:pt x="414" y="596"/>
                  </a:lnTo>
                  <a:lnTo>
                    <a:pt x="399" y="600"/>
                  </a:lnTo>
                  <a:lnTo>
                    <a:pt x="385" y="605"/>
                  </a:lnTo>
                  <a:lnTo>
                    <a:pt x="370" y="608"/>
                  </a:lnTo>
                  <a:lnTo>
                    <a:pt x="355" y="611"/>
                  </a:lnTo>
                  <a:lnTo>
                    <a:pt x="339" y="613"/>
                  </a:lnTo>
                  <a:lnTo>
                    <a:pt x="324" y="614"/>
                  </a:lnTo>
                  <a:lnTo>
                    <a:pt x="308" y="614"/>
                  </a:lnTo>
                  <a:lnTo>
                    <a:pt x="308" y="614"/>
                  </a:lnTo>
                  <a:lnTo>
                    <a:pt x="292" y="614"/>
                  </a:lnTo>
                  <a:lnTo>
                    <a:pt x="277" y="613"/>
                  </a:lnTo>
                  <a:lnTo>
                    <a:pt x="261" y="611"/>
                  </a:lnTo>
                  <a:lnTo>
                    <a:pt x="246" y="608"/>
                  </a:lnTo>
                  <a:lnTo>
                    <a:pt x="231" y="605"/>
                  </a:lnTo>
                  <a:lnTo>
                    <a:pt x="217" y="600"/>
                  </a:lnTo>
                  <a:lnTo>
                    <a:pt x="202" y="596"/>
                  </a:lnTo>
                  <a:lnTo>
                    <a:pt x="188" y="590"/>
                  </a:lnTo>
                  <a:lnTo>
                    <a:pt x="174" y="584"/>
                  </a:lnTo>
                  <a:lnTo>
                    <a:pt x="162" y="577"/>
                  </a:lnTo>
                  <a:lnTo>
                    <a:pt x="149" y="570"/>
                  </a:lnTo>
                  <a:lnTo>
                    <a:pt x="136" y="562"/>
                  </a:lnTo>
                  <a:lnTo>
                    <a:pt x="124" y="553"/>
                  </a:lnTo>
                  <a:lnTo>
                    <a:pt x="112" y="544"/>
                  </a:lnTo>
                  <a:lnTo>
                    <a:pt x="102" y="535"/>
                  </a:lnTo>
                  <a:lnTo>
                    <a:pt x="91" y="524"/>
                  </a:lnTo>
                  <a:lnTo>
                    <a:pt x="81" y="514"/>
                  </a:lnTo>
                  <a:lnTo>
                    <a:pt x="71" y="502"/>
                  </a:lnTo>
                  <a:lnTo>
                    <a:pt x="61" y="491"/>
                  </a:lnTo>
                  <a:lnTo>
                    <a:pt x="53" y="479"/>
                  </a:lnTo>
                  <a:lnTo>
                    <a:pt x="45" y="467"/>
                  </a:lnTo>
                  <a:lnTo>
                    <a:pt x="38" y="454"/>
                  </a:lnTo>
                  <a:lnTo>
                    <a:pt x="31" y="440"/>
                  </a:lnTo>
                  <a:lnTo>
                    <a:pt x="25" y="426"/>
                  </a:lnTo>
                  <a:lnTo>
                    <a:pt x="20" y="412"/>
                  </a:lnTo>
                  <a:lnTo>
                    <a:pt x="14" y="399"/>
                  </a:lnTo>
                  <a:lnTo>
                    <a:pt x="11" y="384"/>
                  </a:lnTo>
                  <a:lnTo>
                    <a:pt x="7" y="369"/>
                  </a:lnTo>
                  <a:lnTo>
                    <a:pt x="5" y="354"/>
                  </a:lnTo>
                  <a:lnTo>
                    <a:pt x="3" y="339"/>
                  </a:lnTo>
                  <a:lnTo>
                    <a:pt x="2" y="323"/>
                  </a:lnTo>
                  <a:lnTo>
                    <a:pt x="0" y="308"/>
                  </a:lnTo>
                  <a:lnTo>
                    <a:pt x="0" y="308"/>
                  </a:lnTo>
                  <a:lnTo>
                    <a:pt x="2" y="291"/>
                  </a:lnTo>
                  <a:lnTo>
                    <a:pt x="3" y="275"/>
                  </a:lnTo>
                  <a:lnTo>
                    <a:pt x="5" y="260"/>
                  </a:lnTo>
                  <a:lnTo>
                    <a:pt x="7" y="245"/>
                  </a:lnTo>
                  <a:lnTo>
                    <a:pt x="11" y="230"/>
                  </a:lnTo>
                  <a:lnTo>
                    <a:pt x="14" y="215"/>
                  </a:lnTo>
                  <a:lnTo>
                    <a:pt x="20" y="202"/>
                  </a:lnTo>
                  <a:lnTo>
                    <a:pt x="25" y="188"/>
                  </a:lnTo>
                  <a:lnTo>
                    <a:pt x="31" y="174"/>
                  </a:lnTo>
                  <a:lnTo>
                    <a:pt x="38" y="161"/>
                  </a:lnTo>
                  <a:lnTo>
                    <a:pt x="45" y="147"/>
                  </a:lnTo>
                  <a:lnTo>
                    <a:pt x="53" y="136"/>
                  </a:lnTo>
                  <a:lnTo>
                    <a:pt x="61" y="123"/>
                  </a:lnTo>
                  <a:lnTo>
                    <a:pt x="71" y="112"/>
                  </a:lnTo>
                  <a:lnTo>
                    <a:pt x="81" y="100"/>
                  </a:lnTo>
                  <a:lnTo>
                    <a:pt x="91" y="90"/>
                  </a:lnTo>
                  <a:lnTo>
                    <a:pt x="102" y="79"/>
                  </a:lnTo>
                  <a:lnTo>
                    <a:pt x="112" y="70"/>
                  </a:lnTo>
                  <a:lnTo>
                    <a:pt x="124" y="61"/>
                  </a:lnTo>
                  <a:lnTo>
                    <a:pt x="136" y="53"/>
                  </a:lnTo>
                  <a:lnTo>
                    <a:pt x="149" y="45"/>
                  </a:lnTo>
                  <a:lnTo>
                    <a:pt x="162" y="37"/>
                  </a:lnTo>
                  <a:lnTo>
                    <a:pt x="174" y="30"/>
                  </a:lnTo>
                  <a:lnTo>
                    <a:pt x="188" y="24"/>
                  </a:lnTo>
                  <a:lnTo>
                    <a:pt x="202" y="18"/>
                  </a:lnTo>
                  <a:lnTo>
                    <a:pt x="217" y="14"/>
                  </a:lnTo>
                  <a:lnTo>
                    <a:pt x="231" y="10"/>
                  </a:lnTo>
                  <a:lnTo>
                    <a:pt x="246" y="7"/>
                  </a:lnTo>
                  <a:lnTo>
                    <a:pt x="261" y="3"/>
                  </a:lnTo>
                  <a:lnTo>
                    <a:pt x="277" y="2"/>
                  </a:lnTo>
                  <a:lnTo>
                    <a:pt x="292" y="1"/>
                  </a:lnTo>
                  <a:lnTo>
                    <a:pt x="308" y="0"/>
                  </a:lnTo>
                  <a:lnTo>
                    <a:pt x="308" y="0"/>
                  </a:lnTo>
                  <a:lnTo>
                    <a:pt x="324" y="1"/>
                  </a:lnTo>
                  <a:lnTo>
                    <a:pt x="339" y="2"/>
                  </a:lnTo>
                  <a:lnTo>
                    <a:pt x="355" y="3"/>
                  </a:lnTo>
                  <a:lnTo>
                    <a:pt x="370" y="7"/>
                  </a:lnTo>
                  <a:lnTo>
                    <a:pt x="385" y="10"/>
                  </a:lnTo>
                  <a:lnTo>
                    <a:pt x="399" y="14"/>
                  </a:lnTo>
                  <a:lnTo>
                    <a:pt x="414" y="18"/>
                  </a:lnTo>
                  <a:lnTo>
                    <a:pt x="428" y="24"/>
                  </a:lnTo>
                  <a:lnTo>
                    <a:pt x="442" y="30"/>
                  </a:lnTo>
                  <a:lnTo>
                    <a:pt x="454" y="37"/>
                  </a:lnTo>
                  <a:lnTo>
                    <a:pt x="467" y="45"/>
                  </a:lnTo>
                  <a:lnTo>
                    <a:pt x="480" y="53"/>
                  </a:lnTo>
                  <a:lnTo>
                    <a:pt x="491" y="61"/>
                  </a:lnTo>
                  <a:lnTo>
                    <a:pt x="503" y="70"/>
                  </a:lnTo>
                  <a:lnTo>
                    <a:pt x="514" y="79"/>
                  </a:lnTo>
                  <a:lnTo>
                    <a:pt x="525" y="90"/>
                  </a:lnTo>
                  <a:lnTo>
                    <a:pt x="535" y="100"/>
                  </a:lnTo>
                  <a:lnTo>
                    <a:pt x="545" y="112"/>
                  </a:lnTo>
                  <a:lnTo>
                    <a:pt x="554" y="123"/>
                  </a:lnTo>
                  <a:lnTo>
                    <a:pt x="563" y="136"/>
                  </a:lnTo>
                  <a:lnTo>
                    <a:pt x="571" y="147"/>
                  </a:lnTo>
                  <a:lnTo>
                    <a:pt x="578" y="161"/>
                  </a:lnTo>
                  <a:lnTo>
                    <a:pt x="584" y="174"/>
                  </a:lnTo>
                  <a:lnTo>
                    <a:pt x="591" y="188"/>
                  </a:lnTo>
                  <a:lnTo>
                    <a:pt x="596" y="202"/>
                  </a:lnTo>
                  <a:lnTo>
                    <a:pt x="601" y="215"/>
                  </a:lnTo>
                  <a:lnTo>
                    <a:pt x="605" y="230"/>
                  </a:lnTo>
                  <a:lnTo>
                    <a:pt x="609" y="245"/>
                  </a:lnTo>
                  <a:lnTo>
                    <a:pt x="611" y="260"/>
                  </a:lnTo>
                  <a:lnTo>
                    <a:pt x="613" y="275"/>
                  </a:lnTo>
                  <a:lnTo>
                    <a:pt x="614" y="291"/>
                  </a:lnTo>
                  <a:lnTo>
                    <a:pt x="614" y="308"/>
                  </a:lnTo>
                  <a:lnTo>
                    <a:pt x="614" y="308"/>
                  </a:lnTo>
                  <a:close/>
                </a:path>
              </a:pathLst>
            </a:custGeom>
            <a:solidFill>
              <a:srgbClr val="FB6E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userDrawn="1"/>
          </p:nvSpPr>
          <p:spPr bwMode="auto">
            <a:xfrm>
              <a:off x="4767263" y="3633788"/>
              <a:ext cx="487363" cy="487363"/>
            </a:xfrm>
            <a:custGeom>
              <a:avLst/>
              <a:gdLst>
                <a:gd name="T0" fmla="*/ 614 w 614"/>
                <a:gd name="T1" fmla="*/ 322 h 614"/>
                <a:gd name="T2" fmla="*/ 609 w 614"/>
                <a:gd name="T3" fmla="*/ 369 h 614"/>
                <a:gd name="T4" fmla="*/ 596 w 614"/>
                <a:gd name="T5" fmla="*/ 412 h 614"/>
                <a:gd name="T6" fmla="*/ 578 w 614"/>
                <a:gd name="T7" fmla="*/ 454 h 614"/>
                <a:gd name="T8" fmla="*/ 554 w 614"/>
                <a:gd name="T9" fmla="*/ 491 h 614"/>
                <a:gd name="T10" fmla="*/ 525 w 614"/>
                <a:gd name="T11" fmla="*/ 524 h 614"/>
                <a:gd name="T12" fmla="*/ 491 w 614"/>
                <a:gd name="T13" fmla="*/ 553 h 614"/>
                <a:gd name="T14" fmla="*/ 454 w 614"/>
                <a:gd name="T15" fmla="*/ 577 h 614"/>
                <a:gd name="T16" fmla="*/ 414 w 614"/>
                <a:gd name="T17" fmla="*/ 596 h 614"/>
                <a:gd name="T18" fmla="*/ 370 w 614"/>
                <a:gd name="T19" fmla="*/ 608 h 614"/>
                <a:gd name="T20" fmla="*/ 324 w 614"/>
                <a:gd name="T21" fmla="*/ 614 h 614"/>
                <a:gd name="T22" fmla="*/ 292 w 614"/>
                <a:gd name="T23" fmla="*/ 614 h 614"/>
                <a:gd name="T24" fmla="*/ 246 w 614"/>
                <a:gd name="T25" fmla="*/ 608 h 614"/>
                <a:gd name="T26" fmla="*/ 202 w 614"/>
                <a:gd name="T27" fmla="*/ 596 h 614"/>
                <a:gd name="T28" fmla="*/ 162 w 614"/>
                <a:gd name="T29" fmla="*/ 577 h 614"/>
                <a:gd name="T30" fmla="*/ 124 w 614"/>
                <a:gd name="T31" fmla="*/ 553 h 614"/>
                <a:gd name="T32" fmla="*/ 91 w 614"/>
                <a:gd name="T33" fmla="*/ 524 h 614"/>
                <a:gd name="T34" fmla="*/ 61 w 614"/>
                <a:gd name="T35" fmla="*/ 491 h 614"/>
                <a:gd name="T36" fmla="*/ 38 w 614"/>
                <a:gd name="T37" fmla="*/ 454 h 614"/>
                <a:gd name="T38" fmla="*/ 20 w 614"/>
                <a:gd name="T39" fmla="*/ 412 h 614"/>
                <a:gd name="T40" fmla="*/ 7 w 614"/>
                <a:gd name="T41" fmla="*/ 369 h 614"/>
                <a:gd name="T42" fmla="*/ 2 w 614"/>
                <a:gd name="T43" fmla="*/ 322 h 614"/>
                <a:gd name="T44" fmla="*/ 2 w 614"/>
                <a:gd name="T45" fmla="*/ 291 h 614"/>
                <a:gd name="T46" fmla="*/ 7 w 614"/>
                <a:gd name="T47" fmla="*/ 245 h 614"/>
                <a:gd name="T48" fmla="*/ 20 w 614"/>
                <a:gd name="T49" fmla="*/ 201 h 614"/>
                <a:gd name="T50" fmla="*/ 38 w 614"/>
                <a:gd name="T51" fmla="*/ 161 h 614"/>
                <a:gd name="T52" fmla="*/ 61 w 614"/>
                <a:gd name="T53" fmla="*/ 123 h 614"/>
                <a:gd name="T54" fmla="*/ 91 w 614"/>
                <a:gd name="T55" fmla="*/ 90 h 614"/>
                <a:gd name="T56" fmla="*/ 124 w 614"/>
                <a:gd name="T57" fmla="*/ 61 h 614"/>
                <a:gd name="T58" fmla="*/ 162 w 614"/>
                <a:gd name="T59" fmla="*/ 37 h 614"/>
                <a:gd name="T60" fmla="*/ 202 w 614"/>
                <a:gd name="T61" fmla="*/ 18 h 614"/>
                <a:gd name="T62" fmla="*/ 246 w 614"/>
                <a:gd name="T63" fmla="*/ 7 h 614"/>
                <a:gd name="T64" fmla="*/ 292 w 614"/>
                <a:gd name="T65" fmla="*/ 1 h 614"/>
                <a:gd name="T66" fmla="*/ 324 w 614"/>
                <a:gd name="T67" fmla="*/ 1 h 614"/>
                <a:gd name="T68" fmla="*/ 370 w 614"/>
                <a:gd name="T69" fmla="*/ 7 h 614"/>
                <a:gd name="T70" fmla="*/ 414 w 614"/>
                <a:gd name="T71" fmla="*/ 18 h 614"/>
                <a:gd name="T72" fmla="*/ 454 w 614"/>
                <a:gd name="T73" fmla="*/ 37 h 614"/>
                <a:gd name="T74" fmla="*/ 491 w 614"/>
                <a:gd name="T75" fmla="*/ 61 h 614"/>
                <a:gd name="T76" fmla="*/ 525 w 614"/>
                <a:gd name="T77" fmla="*/ 90 h 614"/>
                <a:gd name="T78" fmla="*/ 554 w 614"/>
                <a:gd name="T79" fmla="*/ 123 h 614"/>
                <a:gd name="T80" fmla="*/ 578 w 614"/>
                <a:gd name="T81" fmla="*/ 161 h 614"/>
                <a:gd name="T82" fmla="*/ 596 w 614"/>
                <a:gd name="T83" fmla="*/ 201 h 614"/>
                <a:gd name="T84" fmla="*/ 609 w 614"/>
                <a:gd name="T85" fmla="*/ 245 h 614"/>
                <a:gd name="T86" fmla="*/ 614 w 614"/>
                <a:gd name="T87" fmla="*/ 291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4" h="614">
                  <a:moveTo>
                    <a:pt x="614" y="308"/>
                  </a:moveTo>
                  <a:lnTo>
                    <a:pt x="614" y="308"/>
                  </a:lnTo>
                  <a:lnTo>
                    <a:pt x="614" y="322"/>
                  </a:lnTo>
                  <a:lnTo>
                    <a:pt x="613" y="339"/>
                  </a:lnTo>
                  <a:lnTo>
                    <a:pt x="611" y="354"/>
                  </a:lnTo>
                  <a:lnTo>
                    <a:pt x="609" y="369"/>
                  </a:lnTo>
                  <a:lnTo>
                    <a:pt x="605" y="384"/>
                  </a:lnTo>
                  <a:lnTo>
                    <a:pt x="601" y="399"/>
                  </a:lnTo>
                  <a:lnTo>
                    <a:pt x="596" y="412"/>
                  </a:lnTo>
                  <a:lnTo>
                    <a:pt x="591" y="426"/>
                  </a:lnTo>
                  <a:lnTo>
                    <a:pt x="584" y="440"/>
                  </a:lnTo>
                  <a:lnTo>
                    <a:pt x="578" y="454"/>
                  </a:lnTo>
                  <a:lnTo>
                    <a:pt x="571" y="467"/>
                  </a:lnTo>
                  <a:lnTo>
                    <a:pt x="563" y="479"/>
                  </a:lnTo>
                  <a:lnTo>
                    <a:pt x="554" y="491"/>
                  </a:lnTo>
                  <a:lnTo>
                    <a:pt x="545" y="502"/>
                  </a:lnTo>
                  <a:lnTo>
                    <a:pt x="535" y="514"/>
                  </a:lnTo>
                  <a:lnTo>
                    <a:pt x="525" y="524"/>
                  </a:lnTo>
                  <a:lnTo>
                    <a:pt x="514" y="534"/>
                  </a:lnTo>
                  <a:lnTo>
                    <a:pt x="503" y="544"/>
                  </a:lnTo>
                  <a:lnTo>
                    <a:pt x="491" y="553"/>
                  </a:lnTo>
                  <a:lnTo>
                    <a:pt x="480" y="562"/>
                  </a:lnTo>
                  <a:lnTo>
                    <a:pt x="467" y="570"/>
                  </a:lnTo>
                  <a:lnTo>
                    <a:pt x="454" y="577"/>
                  </a:lnTo>
                  <a:lnTo>
                    <a:pt x="442" y="584"/>
                  </a:lnTo>
                  <a:lnTo>
                    <a:pt x="428" y="590"/>
                  </a:lnTo>
                  <a:lnTo>
                    <a:pt x="414" y="596"/>
                  </a:lnTo>
                  <a:lnTo>
                    <a:pt x="399" y="600"/>
                  </a:lnTo>
                  <a:lnTo>
                    <a:pt x="385" y="605"/>
                  </a:lnTo>
                  <a:lnTo>
                    <a:pt x="370" y="608"/>
                  </a:lnTo>
                  <a:lnTo>
                    <a:pt x="355" y="611"/>
                  </a:lnTo>
                  <a:lnTo>
                    <a:pt x="339" y="613"/>
                  </a:lnTo>
                  <a:lnTo>
                    <a:pt x="324" y="614"/>
                  </a:lnTo>
                  <a:lnTo>
                    <a:pt x="308" y="614"/>
                  </a:lnTo>
                  <a:lnTo>
                    <a:pt x="308" y="614"/>
                  </a:lnTo>
                  <a:lnTo>
                    <a:pt x="292" y="614"/>
                  </a:lnTo>
                  <a:lnTo>
                    <a:pt x="277" y="613"/>
                  </a:lnTo>
                  <a:lnTo>
                    <a:pt x="261" y="611"/>
                  </a:lnTo>
                  <a:lnTo>
                    <a:pt x="246" y="608"/>
                  </a:lnTo>
                  <a:lnTo>
                    <a:pt x="231" y="605"/>
                  </a:lnTo>
                  <a:lnTo>
                    <a:pt x="217" y="600"/>
                  </a:lnTo>
                  <a:lnTo>
                    <a:pt x="202" y="596"/>
                  </a:lnTo>
                  <a:lnTo>
                    <a:pt x="188" y="590"/>
                  </a:lnTo>
                  <a:lnTo>
                    <a:pt x="174" y="584"/>
                  </a:lnTo>
                  <a:lnTo>
                    <a:pt x="162" y="577"/>
                  </a:lnTo>
                  <a:lnTo>
                    <a:pt x="149" y="570"/>
                  </a:lnTo>
                  <a:lnTo>
                    <a:pt x="136" y="562"/>
                  </a:lnTo>
                  <a:lnTo>
                    <a:pt x="124" y="553"/>
                  </a:lnTo>
                  <a:lnTo>
                    <a:pt x="112" y="544"/>
                  </a:lnTo>
                  <a:lnTo>
                    <a:pt x="102" y="534"/>
                  </a:lnTo>
                  <a:lnTo>
                    <a:pt x="91" y="524"/>
                  </a:lnTo>
                  <a:lnTo>
                    <a:pt x="81" y="514"/>
                  </a:lnTo>
                  <a:lnTo>
                    <a:pt x="71" y="502"/>
                  </a:lnTo>
                  <a:lnTo>
                    <a:pt x="61" y="491"/>
                  </a:lnTo>
                  <a:lnTo>
                    <a:pt x="53" y="479"/>
                  </a:lnTo>
                  <a:lnTo>
                    <a:pt x="45" y="467"/>
                  </a:lnTo>
                  <a:lnTo>
                    <a:pt x="38" y="454"/>
                  </a:lnTo>
                  <a:lnTo>
                    <a:pt x="31" y="440"/>
                  </a:lnTo>
                  <a:lnTo>
                    <a:pt x="25" y="426"/>
                  </a:lnTo>
                  <a:lnTo>
                    <a:pt x="20" y="412"/>
                  </a:lnTo>
                  <a:lnTo>
                    <a:pt x="14" y="399"/>
                  </a:lnTo>
                  <a:lnTo>
                    <a:pt x="11" y="384"/>
                  </a:lnTo>
                  <a:lnTo>
                    <a:pt x="7" y="369"/>
                  </a:lnTo>
                  <a:lnTo>
                    <a:pt x="5" y="354"/>
                  </a:lnTo>
                  <a:lnTo>
                    <a:pt x="3" y="339"/>
                  </a:lnTo>
                  <a:lnTo>
                    <a:pt x="2" y="322"/>
                  </a:lnTo>
                  <a:lnTo>
                    <a:pt x="0" y="308"/>
                  </a:lnTo>
                  <a:lnTo>
                    <a:pt x="0" y="308"/>
                  </a:lnTo>
                  <a:lnTo>
                    <a:pt x="2" y="291"/>
                  </a:lnTo>
                  <a:lnTo>
                    <a:pt x="3" y="276"/>
                  </a:lnTo>
                  <a:lnTo>
                    <a:pt x="5" y="260"/>
                  </a:lnTo>
                  <a:lnTo>
                    <a:pt x="7" y="245"/>
                  </a:lnTo>
                  <a:lnTo>
                    <a:pt x="11" y="230"/>
                  </a:lnTo>
                  <a:lnTo>
                    <a:pt x="14" y="216"/>
                  </a:lnTo>
                  <a:lnTo>
                    <a:pt x="20" y="201"/>
                  </a:lnTo>
                  <a:lnTo>
                    <a:pt x="25" y="188"/>
                  </a:lnTo>
                  <a:lnTo>
                    <a:pt x="31" y="174"/>
                  </a:lnTo>
                  <a:lnTo>
                    <a:pt x="38" y="161"/>
                  </a:lnTo>
                  <a:lnTo>
                    <a:pt x="45" y="148"/>
                  </a:lnTo>
                  <a:lnTo>
                    <a:pt x="53" y="136"/>
                  </a:lnTo>
                  <a:lnTo>
                    <a:pt x="61" y="123"/>
                  </a:lnTo>
                  <a:lnTo>
                    <a:pt x="71" y="112"/>
                  </a:lnTo>
                  <a:lnTo>
                    <a:pt x="81" y="101"/>
                  </a:lnTo>
                  <a:lnTo>
                    <a:pt x="91" y="90"/>
                  </a:lnTo>
                  <a:lnTo>
                    <a:pt x="102" y="79"/>
                  </a:lnTo>
                  <a:lnTo>
                    <a:pt x="112" y="70"/>
                  </a:lnTo>
                  <a:lnTo>
                    <a:pt x="124" y="61"/>
                  </a:lnTo>
                  <a:lnTo>
                    <a:pt x="136" y="53"/>
                  </a:lnTo>
                  <a:lnTo>
                    <a:pt x="149" y="45"/>
                  </a:lnTo>
                  <a:lnTo>
                    <a:pt x="162" y="37"/>
                  </a:lnTo>
                  <a:lnTo>
                    <a:pt x="174" y="31"/>
                  </a:lnTo>
                  <a:lnTo>
                    <a:pt x="188" y="24"/>
                  </a:lnTo>
                  <a:lnTo>
                    <a:pt x="202" y="18"/>
                  </a:lnTo>
                  <a:lnTo>
                    <a:pt x="217" y="14"/>
                  </a:lnTo>
                  <a:lnTo>
                    <a:pt x="231" y="10"/>
                  </a:lnTo>
                  <a:lnTo>
                    <a:pt x="246" y="7"/>
                  </a:lnTo>
                  <a:lnTo>
                    <a:pt x="261" y="3"/>
                  </a:lnTo>
                  <a:lnTo>
                    <a:pt x="277" y="2"/>
                  </a:lnTo>
                  <a:lnTo>
                    <a:pt x="292" y="1"/>
                  </a:lnTo>
                  <a:lnTo>
                    <a:pt x="308" y="0"/>
                  </a:lnTo>
                  <a:lnTo>
                    <a:pt x="308" y="0"/>
                  </a:lnTo>
                  <a:lnTo>
                    <a:pt x="324" y="1"/>
                  </a:lnTo>
                  <a:lnTo>
                    <a:pt x="339" y="2"/>
                  </a:lnTo>
                  <a:lnTo>
                    <a:pt x="355" y="3"/>
                  </a:lnTo>
                  <a:lnTo>
                    <a:pt x="370" y="7"/>
                  </a:lnTo>
                  <a:lnTo>
                    <a:pt x="385" y="10"/>
                  </a:lnTo>
                  <a:lnTo>
                    <a:pt x="399" y="14"/>
                  </a:lnTo>
                  <a:lnTo>
                    <a:pt x="414" y="18"/>
                  </a:lnTo>
                  <a:lnTo>
                    <a:pt x="428" y="24"/>
                  </a:lnTo>
                  <a:lnTo>
                    <a:pt x="442" y="31"/>
                  </a:lnTo>
                  <a:lnTo>
                    <a:pt x="454" y="37"/>
                  </a:lnTo>
                  <a:lnTo>
                    <a:pt x="467" y="45"/>
                  </a:lnTo>
                  <a:lnTo>
                    <a:pt x="480" y="53"/>
                  </a:lnTo>
                  <a:lnTo>
                    <a:pt x="491" y="61"/>
                  </a:lnTo>
                  <a:lnTo>
                    <a:pt x="503" y="70"/>
                  </a:lnTo>
                  <a:lnTo>
                    <a:pt x="514" y="79"/>
                  </a:lnTo>
                  <a:lnTo>
                    <a:pt x="525" y="90"/>
                  </a:lnTo>
                  <a:lnTo>
                    <a:pt x="535" y="101"/>
                  </a:lnTo>
                  <a:lnTo>
                    <a:pt x="545" y="112"/>
                  </a:lnTo>
                  <a:lnTo>
                    <a:pt x="554" y="123"/>
                  </a:lnTo>
                  <a:lnTo>
                    <a:pt x="563" y="136"/>
                  </a:lnTo>
                  <a:lnTo>
                    <a:pt x="571" y="148"/>
                  </a:lnTo>
                  <a:lnTo>
                    <a:pt x="578" y="161"/>
                  </a:lnTo>
                  <a:lnTo>
                    <a:pt x="584" y="174"/>
                  </a:lnTo>
                  <a:lnTo>
                    <a:pt x="591" y="188"/>
                  </a:lnTo>
                  <a:lnTo>
                    <a:pt x="596" y="201"/>
                  </a:lnTo>
                  <a:lnTo>
                    <a:pt x="601" y="216"/>
                  </a:lnTo>
                  <a:lnTo>
                    <a:pt x="605" y="230"/>
                  </a:lnTo>
                  <a:lnTo>
                    <a:pt x="609" y="245"/>
                  </a:lnTo>
                  <a:lnTo>
                    <a:pt x="611" y="260"/>
                  </a:lnTo>
                  <a:lnTo>
                    <a:pt x="613" y="276"/>
                  </a:lnTo>
                  <a:lnTo>
                    <a:pt x="614" y="291"/>
                  </a:lnTo>
                  <a:lnTo>
                    <a:pt x="614" y="308"/>
                  </a:lnTo>
                  <a:lnTo>
                    <a:pt x="614" y="308"/>
                  </a:lnTo>
                  <a:close/>
                </a:path>
              </a:pathLst>
            </a:custGeom>
            <a:solidFill>
              <a:srgbClr val="FB6E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5" name="Text Placeholder 4"/>
          <p:cNvSpPr>
            <a:spLocks noGrp="1"/>
          </p:cNvSpPr>
          <p:nvPr>
            <p:ph type="body" sz="quarter" idx="42" hasCustomPrompt="1"/>
          </p:nvPr>
        </p:nvSpPr>
        <p:spPr>
          <a:xfrm>
            <a:off x="6084917" y="1491631"/>
            <a:ext cx="468313" cy="520350"/>
          </a:xfrm>
        </p:spPr>
        <p:txBody>
          <a:bodyPr anchor="ctr">
            <a:noAutofit/>
          </a:bodyPr>
          <a:lstStyle>
            <a:lvl1pPr marL="0" indent="0" algn="ctr">
              <a:buNone/>
              <a:defRPr sz="2000">
                <a:solidFill>
                  <a:schemeClr val="bg1"/>
                </a:solidFill>
              </a:defRPr>
            </a:lvl1pPr>
          </a:lstStyle>
          <a:p>
            <a:r>
              <a:rPr lang="en-US" noProof="0" dirty="0" smtClean="0"/>
              <a:t>1</a:t>
            </a:r>
            <a:endParaRPr lang="en-US" noProof="0" dirty="0"/>
          </a:p>
        </p:txBody>
      </p:sp>
      <p:sp>
        <p:nvSpPr>
          <p:cNvPr id="57" name="Text Placeholder 4"/>
          <p:cNvSpPr>
            <a:spLocks noGrp="1"/>
          </p:cNvSpPr>
          <p:nvPr>
            <p:ph type="body" sz="quarter" idx="43" hasCustomPrompt="1"/>
          </p:nvPr>
        </p:nvSpPr>
        <p:spPr>
          <a:xfrm>
            <a:off x="6327804" y="2555256"/>
            <a:ext cx="468313" cy="520350"/>
          </a:xfrm>
        </p:spPr>
        <p:txBody>
          <a:bodyPr anchor="ctr">
            <a:noAutofit/>
          </a:bodyPr>
          <a:lstStyle>
            <a:lvl1pPr marL="0" indent="0" algn="ctr">
              <a:buNone/>
              <a:defRPr sz="2000">
                <a:solidFill>
                  <a:schemeClr val="bg1"/>
                </a:solidFill>
              </a:defRPr>
            </a:lvl1pPr>
          </a:lstStyle>
          <a:p>
            <a:r>
              <a:rPr lang="en-US" noProof="0" dirty="0" smtClean="0"/>
              <a:t>2</a:t>
            </a:r>
            <a:endParaRPr lang="en-US" noProof="0" dirty="0"/>
          </a:p>
        </p:txBody>
      </p:sp>
      <p:sp>
        <p:nvSpPr>
          <p:cNvPr id="58" name="Text Placeholder 4"/>
          <p:cNvSpPr>
            <a:spLocks noGrp="1"/>
          </p:cNvSpPr>
          <p:nvPr>
            <p:ph type="body" sz="quarter" idx="44" hasCustomPrompt="1"/>
          </p:nvPr>
        </p:nvSpPr>
        <p:spPr>
          <a:xfrm>
            <a:off x="6084917" y="3617294"/>
            <a:ext cx="468313" cy="520350"/>
          </a:xfrm>
        </p:spPr>
        <p:txBody>
          <a:bodyPr anchor="ctr">
            <a:noAutofit/>
          </a:bodyPr>
          <a:lstStyle>
            <a:lvl1pPr marL="0" indent="0" algn="ctr">
              <a:buNone/>
              <a:defRPr sz="2000">
                <a:solidFill>
                  <a:schemeClr val="bg1"/>
                </a:solidFill>
              </a:defRPr>
            </a:lvl1pPr>
          </a:lstStyle>
          <a:p>
            <a:r>
              <a:rPr lang="en-US" noProof="0" dirty="0" smtClean="0"/>
              <a:t>3</a:t>
            </a:r>
            <a:endParaRPr lang="en-US" noProof="0" dirty="0"/>
          </a:p>
        </p:txBody>
      </p:sp>
      <p:sp>
        <p:nvSpPr>
          <p:cNvPr id="59" name="Text Placeholder 4"/>
          <p:cNvSpPr>
            <a:spLocks noGrp="1"/>
          </p:cNvSpPr>
          <p:nvPr>
            <p:ph type="body" sz="quarter" idx="45" hasCustomPrompt="1"/>
          </p:nvPr>
        </p:nvSpPr>
        <p:spPr>
          <a:xfrm>
            <a:off x="6570494" y="1387475"/>
            <a:ext cx="2109094" cy="728662"/>
          </a:xfrm>
        </p:spPr>
        <p:txBody>
          <a:bodyPr anchor="ctr">
            <a:noAutofit/>
          </a:bodyPr>
          <a:lstStyle>
            <a:lvl1pPr marL="0" indent="0" algn="l">
              <a:buNone/>
              <a:defRPr sz="2000">
                <a:solidFill>
                  <a:schemeClr val="tx1"/>
                </a:solidFill>
              </a:defRPr>
            </a:lvl1pPr>
          </a:lstStyle>
          <a:p>
            <a:r>
              <a:rPr lang="en-US" dirty="0" smtClean="0"/>
              <a:t>Your text here</a:t>
            </a:r>
            <a:endParaRPr lang="en-US" dirty="0"/>
          </a:p>
        </p:txBody>
      </p:sp>
      <p:sp>
        <p:nvSpPr>
          <p:cNvPr id="60" name="Text Placeholder 4"/>
          <p:cNvSpPr>
            <a:spLocks noGrp="1"/>
          </p:cNvSpPr>
          <p:nvPr>
            <p:ph type="body" sz="quarter" idx="46" hasCustomPrompt="1"/>
          </p:nvPr>
        </p:nvSpPr>
        <p:spPr>
          <a:xfrm>
            <a:off x="6800881" y="2451100"/>
            <a:ext cx="1857656" cy="728662"/>
          </a:xfrm>
        </p:spPr>
        <p:txBody>
          <a:bodyPr anchor="ctr">
            <a:noAutofit/>
          </a:bodyPr>
          <a:lstStyle>
            <a:lvl1pPr marL="0" indent="0" algn="l">
              <a:buNone/>
              <a:defRPr sz="2000">
                <a:solidFill>
                  <a:schemeClr val="tx1"/>
                </a:solidFill>
              </a:defRPr>
            </a:lvl1pPr>
          </a:lstStyle>
          <a:p>
            <a:r>
              <a:rPr lang="en-US" dirty="0" smtClean="0"/>
              <a:t>Your text here</a:t>
            </a:r>
            <a:endParaRPr lang="en-US" dirty="0"/>
          </a:p>
        </p:txBody>
      </p:sp>
      <p:sp>
        <p:nvSpPr>
          <p:cNvPr id="61" name="Text Placeholder 4"/>
          <p:cNvSpPr>
            <a:spLocks noGrp="1"/>
          </p:cNvSpPr>
          <p:nvPr>
            <p:ph type="body" sz="quarter" idx="47" hasCustomPrompt="1"/>
          </p:nvPr>
        </p:nvSpPr>
        <p:spPr>
          <a:xfrm>
            <a:off x="6561960" y="3513138"/>
            <a:ext cx="2114495" cy="728662"/>
          </a:xfrm>
        </p:spPr>
        <p:txBody>
          <a:bodyPr anchor="ct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solidFill>
              </a:defRPr>
            </a:lvl1pPr>
          </a:lstStyle>
          <a:p>
            <a:r>
              <a:rPr lang="en-US" dirty="0" smtClean="0"/>
              <a:t>Your text here</a:t>
            </a:r>
            <a:endParaRPr lang="en-US" dirty="0"/>
          </a:p>
        </p:txBody>
      </p:sp>
      <p:sp>
        <p:nvSpPr>
          <p:cNvPr id="19" name="Text Placeholder 4"/>
          <p:cNvSpPr>
            <a:spLocks noGrp="1"/>
          </p:cNvSpPr>
          <p:nvPr>
            <p:ph type="body" sz="quarter" idx="48" hasCustomPrompt="1"/>
          </p:nvPr>
        </p:nvSpPr>
        <p:spPr>
          <a:xfrm>
            <a:off x="467544" y="1338064"/>
            <a:ext cx="1728192" cy="3043436"/>
          </a:xfrm>
        </p:spPr>
        <p:txBody>
          <a:bodyPr anchor="ctr">
            <a:noAutofit/>
          </a:bodyPr>
          <a:lstStyle>
            <a:lvl1pPr marL="0" indent="0" algn="ctr">
              <a:buNone/>
              <a:defRPr sz="2000" baseline="0">
                <a:solidFill>
                  <a:schemeClr val="tx1"/>
                </a:solidFill>
              </a:defRPr>
            </a:lvl1pPr>
          </a:lstStyle>
          <a:p>
            <a:r>
              <a:rPr lang="en-US" noProof="0" dirty="0" smtClean="0"/>
              <a:t>The problem</a:t>
            </a:r>
            <a:endParaRPr lang="en-US" noProof="0" dirty="0"/>
          </a:p>
        </p:txBody>
      </p:sp>
      <p:sp>
        <p:nvSpPr>
          <p:cNvPr id="20" name="Text Placeholder 4"/>
          <p:cNvSpPr>
            <a:spLocks noGrp="1"/>
          </p:cNvSpPr>
          <p:nvPr>
            <p:ph type="body" sz="quarter" idx="49" hasCustomPrompt="1"/>
          </p:nvPr>
        </p:nvSpPr>
        <p:spPr>
          <a:xfrm rot="18900000">
            <a:off x="2541922" y="2618023"/>
            <a:ext cx="2492678" cy="595156"/>
          </a:xfrm>
        </p:spPr>
        <p:txBody>
          <a:bodyPr anchor="ctr">
            <a:noAutofit/>
          </a:bodyPr>
          <a:lstStyle>
            <a:lvl1pPr marL="0" indent="0" algn="ctr">
              <a:buNone/>
              <a:defRPr sz="2000">
                <a:solidFill>
                  <a:schemeClr val="bg1"/>
                </a:solidFill>
              </a:defRPr>
            </a:lvl1pPr>
          </a:lstStyle>
          <a:p>
            <a:r>
              <a:rPr lang="en-US" noProof="0" dirty="0" smtClean="0"/>
              <a:t>Your text here</a:t>
            </a:r>
            <a:endParaRPr lang="en-US" noProof="0" dirty="0"/>
          </a:p>
        </p:txBody>
      </p:sp>
    </p:spTree>
    <p:extLst>
      <p:ext uri="{BB962C8B-B14F-4D97-AF65-F5344CB8AC3E}">
        <p14:creationId xmlns:p14="http://schemas.microsoft.com/office/powerpoint/2010/main" val="206524552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 Templateswise.com">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457200" y="1409526"/>
            <a:ext cx="8229600" cy="3394472"/>
          </a:xfrm>
        </p:spPr>
        <p:txBody>
          <a:bodyPr/>
          <a:lstStyle>
            <a:lvl1pPr>
              <a:defRPr/>
            </a:lvl1pPr>
          </a:lstStyle>
          <a:p>
            <a:pPr lvl="0"/>
            <a:r>
              <a:rPr lang="en-US" dirty="0" err="1" smtClean="0">
                <a:solidFill>
                  <a:srgbClr val="57A144"/>
                </a:solidFill>
              </a:rPr>
              <a:t>Lorem</a:t>
            </a:r>
            <a:r>
              <a:rPr lang="en-US" dirty="0" smtClean="0">
                <a:solidFill>
                  <a:srgbClr val="57A144"/>
                </a:solidFill>
              </a:rPr>
              <a:t> </a:t>
            </a:r>
            <a:r>
              <a:rPr lang="en-US" dirty="0" err="1" smtClean="0">
                <a:solidFill>
                  <a:srgbClr val="57A144"/>
                </a:solidFill>
              </a:rPr>
              <a:t>ipsum</a:t>
            </a:r>
            <a:r>
              <a:rPr lang="en-US" dirty="0" smtClean="0">
                <a:solidFill>
                  <a:srgbClr val="57A144"/>
                </a:solidFill>
              </a:rPr>
              <a:t> dolor sit </a:t>
            </a:r>
            <a:r>
              <a:rPr lang="en-US" dirty="0" err="1" smtClean="0">
                <a:solidFill>
                  <a:srgbClr val="57A144"/>
                </a:solidFill>
              </a:rPr>
              <a:t>amet</a:t>
            </a:r>
            <a:r>
              <a:rPr lang="en-US" dirty="0" smtClean="0">
                <a:solidFill>
                  <a:srgbClr val="57A144"/>
                </a:solidFill>
              </a:rPr>
              <a:t>, </a:t>
            </a:r>
            <a:r>
              <a:rPr lang="en-US" dirty="0" err="1" smtClean="0">
                <a:solidFill>
                  <a:srgbClr val="57A144"/>
                </a:solidFill>
              </a:rPr>
              <a:t>consectetur</a:t>
            </a:r>
            <a:r>
              <a:rPr lang="en-US" dirty="0" smtClean="0">
                <a:solidFill>
                  <a:srgbClr val="57A144"/>
                </a:solidFill>
              </a:rPr>
              <a:t> </a:t>
            </a:r>
            <a:r>
              <a:rPr lang="en-US" dirty="0" err="1" smtClean="0">
                <a:solidFill>
                  <a:srgbClr val="57A144"/>
                </a:solidFill>
              </a:rPr>
              <a:t>adipisicing</a:t>
            </a:r>
            <a:r>
              <a:rPr lang="en-US" dirty="0" smtClean="0">
                <a:solidFill>
                  <a:srgbClr val="57A144"/>
                </a:solidFill>
              </a:rPr>
              <a:t> </a:t>
            </a:r>
            <a:r>
              <a:rPr lang="en-US" dirty="0" err="1" smtClean="0">
                <a:solidFill>
                  <a:srgbClr val="57A144"/>
                </a:solidFill>
              </a:rPr>
              <a:t>elit</a:t>
            </a:r>
            <a:r>
              <a:rPr lang="en-US" dirty="0" smtClean="0">
                <a:solidFill>
                  <a:srgbClr val="57A144"/>
                </a:solidFill>
              </a:rPr>
              <a:t>, </a:t>
            </a:r>
            <a:r>
              <a:rPr lang="en-US" dirty="0" err="1" smtClean="0">
                <a:solidFill>
                  <a:srgbClr val="57A144"/>
                </a:solidFill>
              </a:rPr>
              <a:t>sed</a:t>
            </a:r>
            <a:r>
              <a:rPr lang="en-US" dirty="0" smtClean="0">
                <a:solidFill>
                  <a:srgbClr val="57A144"/>
                </a:solidFill>
              </a:rPr>
              <a:t> do </a:t>
            </a:r>
            <a:r>
              <a:rPr lang="en-US" dirty="0" err="1" smtClean="0">
                <a:solidFill>
                  <a:srgbClr val="57A144"/>
                </a:solidFill>
              </a:rPr>
              <a:t>eiusmod</a:t>
            </a:r>
            <a:r>
              <a:rPr lang="en-US" dirty="0" smtClean="0">
                <a:solidFill>
                  <a:srgbClr val="57A144"/>
                </a:solidFill>
              </a:rPr>
              <a:t> </a:t>
            </a:r>
            <a:r>
              <a:rPr lang="en-US" dirty="0" err="1" smtClean="0">
                <a:solidFill>
                  <a:srgbClr val="57A144"/>
                </a:solidFill>
              </a:rPr>
              <a:t>tempor</a:t>
            </a:r>
            <a:r>
              <a:rPr lang="en-US" dirty="0" smtClean="0">
                <a:solidFill>
                  <a:srgbClr val="57A144"/>
                </a:solidFill>
              </a:rPr>
              <a:t> </a:t>
            </a:r>
            <a:r>
              <a:rPr lang="en-US" dirty="0" err="1" smtClean="0">
                <a:solidFill>
                  <a:srgbClr val="57A144"/>
                </a:solidFill>
              </a:rPr>
              <a:t>incididunt</a:t>
            </a:r>
            <a:r>
              <a:rPr lang="en-US" dirty="0" smtClean="0">
                <a:solidFill>
                  <a:srgbClr val="57A144"/>
                </a:solidFill>
              </a:rPr>
              <a:t> </a:t>
            </a:r>
            <a:r>
              <a:rPr lang="en-US" dirty="0" err="1" smtClean="0">
                <a:solidFill>
                  <a:srgbClr val="57A144"/>
                </a:solidFill>
              </a:rPr>
              <a:t>ut</a:t>
            </a:r>
            <a:r>
              <a:rPr lang="en-US" dirty="0" smtClean="0">
                <a:solidFill>
                  <a:srgbClr val="57A144"/>
                </a:solidFill>
              </a:rPr>
              <a:t> </a:t>
            </a:r>
            <a:r>
              <a:rPr lang="en-US" dirty="0" err="1" smtClean="0">
                <a:solidFill>
                  <a:srgbClr val="57A144"/>
                </a:solidFill>
              </a:rPr>
              <a:t>labore</a:t>
            </a:r>
            <a:r>
              <a:rPr lang="en-US" dirty="0" smtClean="0">
                <a:solidFill>
                  <a:srgbClr val="57A144"/>
                </a:solidFill>
              </a:rPr>
              <a:t>.</a:t>
            </a:r>
          </a:p>
        </p:txBody>
      </p:sp>
      <p:sp>
        <p:nvSpPr>
          <p:cNvPr id="7" name="Title 1"/>
          <p:cNvSpPr>
            <a:spLocks noGrp="1"/>
          </p:cNvSpPr>
          <p:nvPr>
            <p:ph type="title" hasCustomPrompt="1"/>
          </p:nvPr>
        </p:nvSpPr>
        <p:spPr>
          <a:xfrm>
            <a:off x="457200" y="415354"/>
            <a:ext cx="8229600" cy="857250"/>
          </a:xfrm>
        </p:spPr>
        <p:txBody>
          <a:bodyPr/>
          <a:lstStyle>
            <a:lvl1pPr>
              <a:defRPr>
                <a:solidFill>
                  <a:schemeClr val="tx2"/>
                </a:solidFill>
              </a:defRPr>
            </a:lvl1pPr>
          </a:lstStyle>
          <a:p>
            <a:r>
              <a:rPr lang="en-US" dirty="0" smtClean="0">
                <a:solidFill>
                  <a:schemeClr val="bg1"/>
                </a:solidFill>
              </a:rPr>
              <a:t>Title</a:t>
            </a:r>
            <a:endParaRPr lang="fr-CA" dirty="0">
              <a:solidFill>
                <a:schemeClr val="bg1"/>
              </a:solidFill>
            </a:endParaRPr>
          </a:p>
        </p:txBody>
      </p:sp>
    </p:spTree>
    <p:extLst>
      <p:ext uri="{BB962C8B-B14F-4D97-AF65-F5344CB8AC3E}">
        <p14:creationId xmlns:p14="http://schemas.microsoft.com/office/powerpoint/2010/main" val="5338779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884466"/>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24386666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2 - Templateswise.com">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415354"/>
            <a:ext cx="8229600" cy="857250"/>
          </a:xfrm>
        </p:spPr>
        <p:txBody>
          <a:bodyPr/>
          <a:lstStyle>
            <a:lvl1pPr>
              <a:defRPr/>
            </a:lvl1pPr>
          </a:lstStyle>
          <a:p>
            <a:r>
              <a:rPr lang="en-US" dirty="0" smtClean="0">
                <a:solidFill>
                  <a:srgbClr val="57A144"/>
                </a:solidFill>
              </a:rPr>
              <a:t>Title</a:t>
            </a:r>
            <a:endParaRPr lang="fr-CA" dirty="0">
              <a:solidFill>
                <a:srgbClr val="57A144"/>
              </a:solidFill>
            </a:endParaRPr>
          </a:p>
        </p:txBody>
      </p:sp>
      <p:sp>
        <p:nvSpPr>
          <p:cNvPr id="8" name="Content Placeholder 2"/>
          <p:cNvSpPr>
            <a:spLocks noGrp="1"/>
          </p:cNvSpPr>
          <p:nvPr>
            <p:ph idx="1" hasCustomPrompt="1"/>
          </p:nvPr>
        </p:nvSpPr>
        <p:spPr>
          <a:xfrm>
            <a:off x="457200" y="1409526"/>
            <a:ext cx="8229600" cy="3394472"/>
          </a:xfrm>
        </p:spPr>
        <p:txBody>
          <a:bodyPr>
            <a:normAutofit/>
          </a:bodyPr>
          <a:lstStyle/>
          <a:p>
            <a:pPr lvl="0"/>
            <a:r>
              <a:rPr lang="en-US" dirty="0" err="1" smtClean="0">
                <a:solidFill>
                  <a:srgbClr val="57A144"/>
                </a:solidFill>
              </a:rPr>
              <a:t>Lorem</a:t>
            </a:r>
            <a:r>
              <a:rPr lang="en-US" dirty="0" smtClean="0">
                <a:solidFill>
                  <a:srgbClr val="57A144"/>
                </a:solidFill>
              </a:rPr>
              <a:t> </a:t>
            </a:r>
            <a:r>
              <a:rPr lang="en-US" dirty="0" err="1" smtClean="0">
                <a:solidFill>
                  <a:srgbClr val="57A144"/>
                </a:solidFill>
              </a:rPr>
              <a:t>ipsum</a:t>
            </a:r>
            <a:r>
              <a:rPr lang="en-US" dirty="0" smtClean="0">
                <a:solidFill>
                  <a:srgbClr val="57A144"/>
                </a:solidFill>
              </a:rPr>
              <a:t> dolor sit </a:t>
            </a:r>
            <a:r>
              <a:rPr lang="en-US" dirty="0" err="1" smtClean="0">
                <a:solidFill>
                  <a:srgbClr val="57A144"/>
                </a:solidFill>
              </a:rPr>
              <a:t>amet</a:t>
            </a:r>
            <a:r>
              <a:rPr lang="en-US" dirty="0" smtClean="0">
                <a:solidFill>
                  <a:srgbClr val="57A144"/>
                </a:solidFill>
              </a:rPr>
              <a:t>, </a:t>
            </a:r>
            <a:r>
              <a:rPr lang="en-US" dirty="0" err="1" smtClean="0">
                <a:solidFill>
                  <a:srgbClr val="57A144"/>
                </a:solidFill>
              </a:rPr>
              <a:t>consectetur</a:t>
            </a:r>
            <a:r>
              <a:rPr lang="en-US" dirty="0" smtClean="0">
                <a:solidFill>
                  <a:srgbClr val="57A144"/>
                </a:solidFill>
              </a:rPr>
              <a:t> </a:t>
            </a:r>
            <a:r>
              <a:rPr lang="en-US" dirty="0" err="1" smtClean="0">
                <a:solidFill>
                  <a:srgbClr val="57A144"/>
                </a:solidFill>
              </a:rPr>
              <a:t>adipisicing</a:t>
            </a:r>
            <a:r>
              <a:rPr lang="en-US" dirty="0" smtClean="0">
                <a:solidFill>
                  <a:srgbClr val="57A144"/>
                </a:solidFill>
              </a:rPr>
              <a:t> </a:t>
            </a:r>
            <a:r>
              <a:rPr lang="en-US" dirty="0" err="1" smtClean="0">
                <a:solidFill>
                  <a:srgbClr val="57A144"/>
                </a:solidFill>
              </a:rPr>
              <a:t>elit</a:t>
            </a:r>
            <a:r>
              <a:rPr lang="en-US" dirty="0" smtClean="0">
                <a:solidFill>
                  <a:srgbClr val="57A144"/>
                </a:solidFill>
              </a:rPr>
              <a:t>, </a:t>
            </a:r>
            <a:r>
              <a:rPr lang="en-US" dirty="0" err="1" smtClean="0">
                <a:solidFill>
                  <a:srgbClr val="57A144"/>
                </a:solidFill>
              </a:rPr>
              <a:t>sed</a:t>
            </a:r>
            <a:r>
              <a:rPr lang="en-US" dirty="0" smtClean="0">
                <a:solidFill>
                  <a:srgbClr val="57A144"/>
                </a:solidFill>
              </a:rPr>
              <a:t> do </a:t>
            </a:r>
            <a:r>
              <a:rPr lang="en-US" dirty="0" err="1" smtClean="0">
                <a:solidFill>
                  <a:srgbClr val="57A144"/>
                </a:solidFill>
              </a:rPr>
              <a:t>eiusmod</a:t>
            </a:r>
            <a:r>
              <a:rPr lang="en-US" dirty="0" smtClean="0">
                <a:solidFill>
                  <a:srgbClr val="57A144"/>
                </a:solidFill>
              </a:rPr>
              <a:t> </a:t>
            </a:r>
            <a:r>
              <a:rPr lang="en-US" dirty="0" err="1" smtClean="0">
                <a:solidFill>
                  <a:srgbClr val="57A144"/>
                </a:solidFill>
              </a:rPr>
              <a:t>tempor</a:t>
            </a:r>
            <a:r>
              <a:rPr lang="en-US" dirty="0" smtClean="0">
                <a:solidFill>
                  <a:srgbClr val="57A144"/>
                </a:solidFill>
              </a:rPr>
              <a:t> </a:t>
            </a:r>
            <a:r>
              <a:rPr lang="en-US" dirty="0" err="1" smtClean="0">
                <a:solidFill>
                  <a:srgbClr val="57A144"/>
                </a:solidFill>
              </a:rPr>
              <a:t>incididunt</a:t>
            </a:r>
            <a:r>
              <a:rPr lang="en-US" dirty="0" smtClean="0">
                <a:solidFill>
                  <a:srgbClr val="57A144"/>
                </a:solidFill>
              </a:rPr>
              <a:t> </a:t>
            </a:r>
            <a:r>
              <a:rPr lang="en-US" dirty="0" err="1" smtClean="0">
                <a:solidFill>
                  <a:srgbClr val="57A144"/>
                </a:solidFill>
              </a:rPr>
              <a:t>ut</a:t>
            </a:r>
            <a:r>
              <a:rPr lang="en-US" dirty="0" smtClean="0">
                <a:solidFill>
                  <a:srgbClr val="57A144"/>
                </a:solidFill>
              </a:rPr>
              <a:t> </a:t>
            </a:r>
            <a:r>
              <a:rPr lang="en-US" dirty="0" err="1" smtClean="0">
                <a:solidFill>
                  <a:srgbClr val="57A144"/>
                </a:solidFill>
              </a:rPr>
              <a:t>labore</a:t>
            </a:r>
            <a:r>
              <a:rPr lang="en-US" dirty="0" smtClean="0">
                <a:solidFill>
                  <a:srgbClr val="57A144"/>
                </a:solidFill>
              </a:rPr>
              <a:t> et </a:t>
            </a:r>
            <a:r>
              <a:rPr lang="en-US" dirty="0" err="1" smtClean="0">
                <a:solidFill>
                  <a:srgbClr val="57A144"/>
                </a:solidFill>
              </a:rPr>
              <a:t>dolore</a:t>
            </a:r>
            <a:r>
              <a:rPr lang="en-US" dirty="0" smtClean="0">
                <a:solidFill>
                  <a:srgbClr val="57A144"/>
                </a:solidFill>
              </a:rPr>
              <a:t> magna </a:t>
            </a:r>
            <a:r>
              <a:rPr lang="en-US" dirty="0" err="1" smtClean="0">
                <a:solidFill>
                  <a:srgbClr val="57A144"/>
                </a:solidFill>
              </a:rPr>
              <a:t>aliqua</a:t>
            </a:r>
            <a:r>
              <a:rPr lang="en-US" dirty="0" smtClean="0">
                <a:solidFill>
                  <a:srgbClr val="57A144"/>
                </a:solidFill>
              </a:rPr>
              <a:t>.</a:t>
            </a:r>
          </a:p>
        </p:txBody>
      </p:sp>
    </p:spTree>
    <p:extLst>
      <p:ext uri="{BB962C8B-B14F-4D97-AF65-F5344CB8AC3E}">
        <p14:creationId xmlns:p14="http://schemas.microsoft.com/office/powerpoint/2010/main" val="32956565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3 - Templateswise.com">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627784" y="415354"/>
            <a:ext cx="6059016" cy="857250"/>
          </a:xfrm>
        </p:spPr>
        <p:txBody>
          <a:bodyPr/>
          <a:lstStyle>
            <a:lvl1pPr>
              <a:defRPr/>
            </a:lvl1pPr>
          </a:lstStyle>
          <a:p>
            <a:pPr algn="l"/>
            <a:r>
              <a:rPr lang="en-US" dirty="0" smtClean="0">
                <a:solidFill>
                  <a:srgbClr val="57A144"/>
                </a:solidFill>
              </a:rPr>
              <a:t>Title</a:t>
            </a:r>
            <a:endParaRPr lang="fr-CA" dirty="0">
              <a:solidFill>
                <a:srgbClr val="57A144"/>
              </a:solidFill>
            </a:endParaRPr>
          </a:p>
        </p:txBody>
      </p:sp>
      <p:sp>
        <p:nvSpPr>
          <p:cNvPr id="9" name="Content Placeholder 2"/>
          <p:cNvSpPr>
            <a:spLocks noGrp="1"/>
          </p:cNvSpPr>
          <p:nvPr>
            <p:ph idx="1" hasCustomPrompt="1"/>
          </p:nvPr>
        </p:nvSpPr>
        <p:spPr>
          <a:xfrm>
            <a:off x="2627784" y="1409526"/>
            <a:ext cx="6059016" cy="3394472"/>
          </a:xfrm>
        </p:spPr>
        <p:txBody>
          <a:bodyPr/>
          <a:lstStyle/>
          <a:p>
            <a:pPr lvl="0"/>
            <a:r>
              <a:rPr lang="en-US" dirty="0" err="1" smtClean="0">
                <a:solidFill>
                  <a:srgbClr val="57A144"/>
                </a:solidFill>
              </a:rPr>
              <a:t>Lorem</a:t>
            </a:r>
            <a:r>
              <a:rPr lang="en-US" dirty="0" smtClean="0">
                <a:solidFill>
                  <a:srgbClr val="57A144"/>
                </a:solidFill>
              </a:rPr>
              <a:t> </a:t>
            </a:r>
            <a:r>
              <a:rPr lang="en-US" dirty="0" err="1" smtClean="0">
                <a:solidFill>
                  <a:srgbClr val="57A144"/>
                </a:solidFill>
              </a:rPr>
              <a:t>ipsum</a:t>
            </a:r>
            <a:r>
              <a:rPr lang="en-US" dirty="0" smtClean="0">
                <a:solidFill>
                  <a:srgbClr val="57A144"/>
                </a:solidFill>
              </a:rPr>
              <a:t> dolor sit </a:t>
            </a:r>
            <a:r>
              <a:rPr lang="en-US" dirty="0" err="1" smtClean="0">
                <a:solidFill>
                  <a:srgbClr val="57A144"/>
                </a:solidFill>
              </a:rPr>
              <a:t>amet</a:t>
            </a:r>
            <a:r>
              <a:rPr lang="en-US" dirty="0" smtClean="0">
                <a:solidFill>
                  <a:srgbClr val="57A144"/>
                </a:solidFill>
              </a:rPr>
              <a:t>, </a:t>
            </a:r>
            <a:r>
              <a:rPr lang="en-US" dirty="0" err="1" smtClean="0">
                <a:solidFill>
                  <a:srgbClr val="57A144"/>
                </a:solidFill>
              </a:rPr>
              <a:t>consectetur</a:t>
            </a:r>
            <a:r>
              <a:rPr lang="en-US" dirty="0" smtClean="0">
                <a:solidFill>
                  <a:srgbClr val="57A144"/>
                </a:solidFill>
              </a:rPr>
              <a:t> </a:t>
            </a:r>
            <a:r>
              <a:rPr lang="en-US" dirty="0" err="1" smtClean="0">
                <a:solidFill>
                  <a:srgbClr val="57A144"/>
                </a:solidFill>
              </a:rPr>
              <a:t>adipisicing</a:t>
            </a:r>
            <a:r>
              <a:rPr lang="en-US" dirty="0" smtClean="0">
                <a:solidFill>
                  <a:srgbClr val="57A144"/>
                </a:solidFill>
              </a:rPr>
              <a:t> </a:t>
            </a:r>
            <a:r>
              <a:rPr lang="en-US" dirty="0" err="1" smtClean="0">
                <a:solidFill>
                  <a:srgbClr val="57A144"/>
                </a:solidFill>
              </a:rPr>
              <a:t>elit</a:t>
            </a:r>
            <a:r>
              <a:rPr lang="en-US" dirty="0" smtClean="0">
                <a:solidFill>
                  <a:srgbClr val="57A144"/>
                </a:solidFill>
              </a:rPr>
              <a:t>, </a:t>
            </a:r>
            <a:r>
              <a:rPr lang="en-US" dirty="0" err="1" smtClean="0">
                <a:solidFill>
                  <a:srgbClr val="57A144"/>
                </a:solidFill>
              </a:rPr>
              <a:t>sed</a:t>
            </a:r>
            <a:r>
              <a:rPr lang="en-US" dirty="0" smtClean="0">
                <a:solidFill>
                  <a:srgbClr val="57A144"/>
                </a:solidFill>
              </a:rPr>
              <a:t> do </a:t>
            </a:r>
            <a:r>
              <a:rPr lang="en-US" dirty="0" err="1" smtClean="0">
                <a:solidFill>
                  <a:srgbClr val="57A144"/>
                </a:solidFill>
              </a:rPr>
              <a:t>eiusmod</a:t>
            </a:r>
            <a:r>
              <a:rPr lang="en-US" dirty="0" smtClean="0">
                <a:solidFill>
                  <a:srgbClr val="57A144"/>
                </a:solidFill>
              </a:rPr>
              <a:t> </a:t>
            </a:r>
            <a:r>
              <a:rPr lang="en-US" dirty="0" err="1" smtClean="0">
                <a:solidFill>
                  <a:srgbClr val="57A144"/>
                </a:solidFill>
              </a:rPr>
              <a:t>tempor</a:t>
            </a:r>
            <a:r>
              <a:rPr lang="en-US" dirty="0" smtClean="0">
                <a:solidFill>
                  <a:srgbClr val="57A144"/>
                </a:solidFill>
              </a:rPr>
              <a:t> </a:t>
            </a:r>
            <a:r>
              <a:rPr lang="en-US" dirty="0" err="1" smtClean="0">
                <a:solidFill>
                  <a:srgbClr val="57A144"/>
                </a:solidFill>
              </a:rPr>
              <a:t>incididunt</a:t>
            </a:r>
            <a:r>
              <a:rPr lang="en-US" dirty="0" smtClean="0">
                <a:solidFill>
                  <a:srgbClr val="57A144"/>
                </a:solidFill>
              </a:rPr>
              <a:t> </a:t>
            </a:r>
            <a:r>
              <a:rPr lang="en-US" dirty="0" err="1" smtClean="0">
                <a:solidFill>
                  <a:srgbClr val="57A144"/>
                </a:solidFill>
              </a:rPr>
              <a:t>ut</a:t>
            </a:r>
            <a:r>
              <a:rPr lang="en-US" dirty="0" smtClean="0">
                <a:solidFill>
                  <a:srgbClr val="57A144"/>
                </a:solidFill>
              </a:rPr>
              <a:t> </a:t>
            </a:r>
            <a:r>
              <a:rPr lang="en-US" dirty="0" err="1" smtClean="0">
                <a:solidFill>
                  <a:srgbClr val="57A144"/>
                </a:solidFill>
              </a:rPr>
              <a:t>labore</a:t>
            </a:r>
            <a:r>
              <a:rPr lang="en-US" dirty="0" smtClean="0">
                <a:solidFill>
                  <a:srgbClr val="57A144"/>
                </a:solidFill>
              </a:rPr>
              <a:t> et </a:t>
            </a:r>
            <a:r>
              <a:rPr lang="en-US" dirty="0" err="1" smtClean="0">
                <a:solidFill>
                  <a:srgbClr val="57A144"/>
                </a:solidFill>
              </a:rPr>
              <a:t>dolore</a:t>
            </a:r>
            <a:r>
              <a:rPr lang="en-US" dirty="0" smtClean="0">
                <a:solidFill>
                  <a:srgbClr val="57A144"/>
                </a:solidFill>
              </a:rPr>
              <a:t> magna </a:t>
            </a:r>
            <a:r>
              <a:rPr lang="en-US" dirty="0" err="1" smtClean="0">
                <a:solidFill>
                  <a:srgbClr val="57A144"/>
                </a:solidFill>
              </a:rPr>
              <a:t>aliqua</a:t>
            </a:r>
            <a:r>
              <a:rPr lang="en-US" dirty="0" smtClean="0">
                <a:solidFill>
                  <a:srgbClr val="57A144"/>
                </a:solidFill>
              </a:rPr>
              <a:t>.</a:t>
            </a:r>
          </a:p>
        </p:txBody>
      </p:sp>
    </p:spTree>
    <p:extLst>
      <p:ext uri="{BB962C8B-B14F-4D97-AF65-F5344CB8AC3E}">
        <p14:creationId xmlns:p14="http://schemas.microsoft.com/office/powerpoint/2010/main" val="16338387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inding Solutions">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3568" y="1452562"/>
            <a:ext cx="2795726" cy="2725738"/>
          </a:xfrm>
          <a:prstGeom prst="rect">
            <a:avLst/>
          </a:prstGeom>
        </p:spPr>
      </p:pic>
      <p:sp>
        <p:nvSpPr>
          <p:cNvPr id="2" name="Title 1"/>
          <p:cNvSpPr>
            <a:spLocks noGrp="1"/>
          </p:cNvSpPr>
          <p:nvPr>
            <p:ph type="title" hasCustomPrompt="1"/>
          </p:nvPr>
        </p:nvSpPr>
        <p:spPr/>
        <p:txBody>
          <a:bodyPr/>
          <a:lstStyle>
            <a:lvl1pPr>
              <a:defRPr baseline="0"/>
            </a:lvl1pPr>
          </a:lstStyle>
          <a:p>
            <a:r>
              <a:rPr lang="en-US" noProof="0" dirty="0" smtClean="0"/>
              <a:t>Finding Solutions</a:t>
            </a:r>
            <a:endParaRPr lang="en-US" noProof="0" dirty="0"/>
          </a:p>
        </p:txBody>
      </p:sp>
      <p:sp>
        <p:nvSpPr>
          <p:cNvPr id="3" name="Date Placeholder 2"/>
          <p:cNvSpPr>
            <a:spLocks noGrp="1"/>
          </p:cNvSpPr>
          <p:nvPr>
            <p:ph type="dt" sz="half" idx="10"/>
          </p:nvPr>
        </p:nvSpPr>
        <p:spPr/>
        <p:txBody>
          <a:bodyPr/>
          <a:lstStyle/>
          <a:p>
            <a:fld id="{FFF30096-E2FA-4C53-8FFA-C198FACBBC31}" type="datetimeFigureOut">
              <a:rPr lang="en-US" noProof="0" smtClean="0"/>
              <a:t>2/16/2022</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BE6EB2CE-F8EE-47A0-A8D1-750600A29654}" type="slidenum">
              <a:rPr lang="en-US" noProof="0" smtClean="0"/>
              <a:t>‹#›</a:t>
            </a:fld>
            <a:endParaRPr lang="en-US" noProof="0" dirty="0"/>
          </a:p>
        </p:txBody>
      </p:sp>
      <p:sp>
        <p:nvSpPr>
          <p:cNvPr id="11" name="Freeform 7"/>
          <p:cNvSpPr>
            <a:spLocks/>
          </p:cNvSpPr>
          <p:nvPr userDrawn="1"/>
        </p:nvSpPr>
        <p:spPr bwMode="auto">
          <a:xfrm>
            <a:off x="2722633" y="1624013"/>
            <a:ext cx="2043280" cy="2382838"/>
          </a:xfrm>
          <a:custGeom>
            <a:avLst/>
            <a:gdLst>
              <a:gd name="T0" fmla="*/ 139 w 2756"/>
              <a:gd name="T1" fmla="*/ 1572 h 3215"/>
              <a:gd name="T2" fmla="*/ 1499 w 2756"/>
              <a:gd name="T3" fmla="*/ 454 h 3215"/>
              <a:gd name="T4" fmla="*/ 1628 w 2756"/>
              <a:gd name="T5" fmla="*/ 382 h 3215"/>
              <a:gd name="T6" fmla="*/ 1768 w 2756"/>
              <a:gd name="T7" fmla="*/ 331 h 3215"/>
              <a:gd name="T8" fmla="*/ 1915 w 2756"/>
              <a:gd name="T9" fmla="*/ 305 h 3215"/>
              <a:gd name="T10" fmla="*/ 2126 w 2756"/>
              <a:gd name="T11" fmla="*/ 529 h 3215"/>
              <a:gd name="T12" fmla="*/ 1990 w 2756"/>
              <a:gd name="T13" fmla="*/ 228 h 3215"/>
              <a:gd name="T14" fmla="*/ 1867 w 2756"/>
              <a:gd name="T15" fmla="*/ 236 h 3215"/>
              <a:gd name="T16" fmla="*/ 1711 w 2756"/>
              <a:gd name="T17" fmla="*/ 271 h 3215"/>
              <a:gd name="T18" fmla="*/ 1561 w 2756"/>
              <a:gd name="T19" fmla="*/ 332 h 3215"/>
              <a:gd name="T20" fmla="*/ 1424 w 2756"/>
              <a:gd name="T21" fmla="*/ 417 h 3215"/>
              <a:gd name="T22" fmla="*/ 14 w 2756"/>
              <a:gd name="T23" fmla="*/ 1580 h 3215"/>
              <a:gd name="T24" fmla="*/ 13 w 2756"/>
              <a:gd name="T25" fmla="*/ 1581 h 3215"/>
              <a:gd name="T26" fmla="*/ 10 w 2756"/>
              <a:gd name="T27" fmla="*/ 1582 h 3215"/>
              <a:gd name="T28" fmla="*/ 8 w 2756"/>
              <a:gd name="T29" fmla="*/ 1584 h 3215"/>
              <a:gd name="T30" fmla="*/ 8 w 2756"/>
              <a:gd name="T31" fmla="*/ 1584 h 3215"/>
              <a:gd name="T32" fmla="*/ 7 w 2756"/>
              <a:gd name="T33" fmla="*/ 1587 h 3215"/>
              <a:gd name="T34" fmla="*/ 6 w 2756"/>
              <a:gd name="T35" fmla="*/ 1588 h 3215"/>
              <a:gd name="T36" fmla="*/ 5 w 2756"/>
              <a:gd name="T37" fmla="*/ 1591 h 3215"/>
              <a:gd name="T38" fmla="*/ 4 w 2756"/>
              <a:gd name="T39" fmla="*/ 1593 h 3215"/>
              <a:gd name="T40" fmla="*/ 2 w 2756"/>
              <a:gd name="T41" fmla="*/ 1595 h 3215"/>
              <a:gd name="T42" fmla="*/ 2 w 2756"/>
              <a:gd name="T43" fmla="*/ 1596 h 3215"/>
              <a:gd name="T44" fmla="*/ 1 w 2756"/>
              <a:gd name="T45" fmla="*/ 1599 h 3215"/>
              <a:gd name="T46" fmla="*/ 0 w 2756"/>
              <a:gd name="T47" fmla="*/ 1603 h 3215"/>
              <a:gd name="T48" fmla="*/ 0 w 2756"/>
              <a:gd name="T49" fmla="*/ 1609 h 3215"/>
              <a:gd name="T50" fmla="*/ 0 w 2756"/>
              <a:gd name="T51" fmla="*/ 1613 h 3215"/>
              <a:gd name="T52" fmla="*/ 1 w 2756"/>
              <a:gd name="T53" fmla="*/ 1617 h 3215"/>
              <a:gd name="T54" fmla="*/ 2 w 2756"/>
              <a:gd name="T55" fmla="*/ 1620 h 3215"/>
              <a:gd name="T56" fmla="*/ 2 w 2756"/>
              <a:gd name="T57" fmla="*/ 1622 h 3215"/>
              <a:gd name="T58" fmla="*/ 4 w 2756"/>
              <a:gd name="T59" fmla="*/ 1624 h 3215"/>
              <a:gd name="T60" fmla="*/ 5 w 2756"/>
              <a:gd name="T61" fmla="*/ 1626 h 3215"/>
              <a:gd name="T62" fmla="*/ 6 w 2756"/>
              <a:gd name="T63" fmla="*/ 1628 h 3215"/>
              <a:gd name="T64" fmla="*/ 7 w 2756"/>
              <a:gd name="T65" fmla="*/ 1631 h 3215"/>
              <a:gd name="T66" fmla="*/ 8 w 2756"/>
              <a:gd name="T67" fmla="*/ 1632 h 3215"/>
              <a:gd name="T68" fmla="*/ 8 w 2756"/>
              <a:gd name="T69" fmla="*/ 1632 h 3215"/>
              <a:gd name="T70" fmla="*/ 10 w 2756"/>
              <a:gd name="T71" fmla="*/ 1634 h 3215"/>
              <a:gd name="T72" fmla="*/ 13 w 2756"/>
              <a:gd name="T73" fmla="*/ 1635 h 3215"/>
              <a:gd name="T74" fmla="*/ 1424 w 2756"/>
              <a:gd name="T75" fmla="*/ 2799 h 3215"/>
              <a:gd name="T76" fmla="*/ 1561 w 2756"/>
              <a:gd name="T77" fmla="*/ 2885 h 3215"/>
              <a:gd name="T78" fmla="*/ 1711 w 2756"/>
              <a:gd name="T79" fmla="*/ 2945 h 3215"/>
              <a:gd name="T80" fmla="*/ 1867 w 2756"/>
              <a:gd name="T81" fmla="*/ 2981 h 3215"/>
              <a:gd name="T82" fmla="*/ 2126 w 2756"/>
              <a:gd name="T83" fmla="*/ 2988 h 3215"/>
              <a:gd name="T84" fmla="*/ 2126 w 2756"/>
              <a:gd name="T85" fmla="*/ 2914 h 3215"/>
              <a:gd name="T86" fmla="*/ 1915 w 2756"/>
              <a:gd name="T87" fmla="*/ 2912 h 3215"/>
              <a:gd name="T88" fmla="*/ 1768 w 2756"/>
              <a:gd name="T89" fmla="*/ 2885 h 3215"/>
              <a:gd name="T90" fmla="*/ 1628 w 2756"/>
              <a:gd name="T91" fmla="*/ 2836 h 3215"/>
              <a:gd name="T92" fmla="*/ 1499 w 2756"/>
              <a:gd name="T93" fmla="*/ 2762 h 3215"/>
              <a:gd name="T94" fmla="*/ 2492 w 2756"/>
              <a:gd name="T95" fmla="*/ 1646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56" h="3215">
                <a:moveTo>
                  <a:pt x="2756" y="1607"/>
                </a:moveTo>
                <a:lnTo>
                  <a:pt x="2492" y="1344"/>
                </a:lnTo>
                <a:lnTo>
                  <a:pt x="2492" y="1572"/>
                </a:lnTo>
                <a:lnTo>
                  <a:pt x="139" y="1572"/>
                </a:lnTo>
                <a:lnTo>
                  <a:pt x="1439" y="499"/>
                </a:lnTo>
                <a:lnTo>
                  <a:pt x="1439" y="499"/>
                </a:lnTo>
                <a:lnTo>
                  <a:pt x="1469" y="476"/>
                </a:lnTo>
                <a:lnTo>
                  <a:pt x="1499" y="454"/>
                </a:lnTo>
                <a:lnTo>
                  <a:pt x="1530" y="435"/>
                </a:lnTo>
                <a:lnTo>
                  <a:pt x="1562" y="415"/>
                </a:lnTo>
                <a:lnTo>
                  <a:pt x="1594" y="398"/>
                </a:lnTo>
                <a:lnTo>
                  <a:pt x="1628" y="382"/>
                </a:lnTo>
                <a:lnTo>
                  <a:pt x="1662" y="367"/>
                </a:lnTo>
                <a:lnTo>
                  <a:pt x="1697" y="353"/>
                </a:lnTo>
                <a:lnTo>
                  <a:pt x="1733" y="341"/>
                </a:lnTo>
                <a:lnTo>
                  <a:pt x="1768" y="331"/>
                </a:lnTo>
                <a:lnTo>
                  <a:pt x="1804" y="322"/>
                </a:lnTo>
                <a:lnTo>
                  <a:pt x="1841" y="315"/>
                </a:lnTo>
                <a:lnTo>
                  <a:pt x="1878" y="309"/>
                </a:lnTo>
                <a:lnTo>
                  <a:pt x="1915" y="305"/>
                </a:lnTo>
                <a:lnTo>
                  <a:pt x="1952" y="303"/>
                </a:lnTo>
                <a:lnTo>
                  <a:pt x="1990" y="302"/>
                </a:lnTo>
                <a:lnTo>
                  <a:pt x="2126" y="302"/>
                </a:lnTo>
                <a:lnTo>
                  <a:pt x="2126" y="529"/>
                </a:lnTo>
                <a:lnTo>
                  <a:pt x="2389" y="264"/>
                </a:lnTo>
                <a:lnTo>
                  <a:pt x="2126" y="0"/>
                </a:lnTo>
                <a:lnTo>
                  <a:pt x="2126" y="228"/>
                </a:lnTo>
                <a:lnTo>
                  <a:pt x="1990" y="228"/>
                </a:lnTo>
                <a:lnTo>
                  <a:pt x="1990" y="228"/>
                </a:lnTo>
                <a:lnTo>
                  <a:pt x="1948" y="229"/>
                </a:lnTo>
                <a:lnTo>
                  <a:pt x="1908" y="232"/>
                </a:lnTo>
                <a:lnTo>
                  <a:pt x="1867" y="236"/>
                </a:lnTo>
                <a:lnTo>
                  <a:pt x="1828" y="242"/>
                </a:lnTo>
                <a:lnTo>
                  <a:pt x="1788" y="250"/>
                </a:lnTo>
                <a:lnTo>
                  <a:pt x="1749" y="259"/>
                </a:lnTo>
                <a:lnTo>
                  <a:pt x="1711" y="271"/>
                </a:lnTo>
                <a:lnTo>
                  <a:pt x="1672" y="284"/>
                </a:lnTo>
                <a:lnTo>
                  <a:pt x="1635" y="299"/>
                </a:lnTo>
                <a:lnTo>
                  <a:pt x="1598" y="314"/>
                </a:lnTo>
                <a:lnTo>
                  <a:pt x="1561" y="332"/>
                </a:lnTo>
                <a:lnTo>
                  <a:pt x="1525" y="350"/>
                </a:lnTo>
                <a:lnTo>
                  <a:pt x="1491" y="371"/>
                </a:lnTo>
                <a:lnTo>
                  <a:pt x="1457" y="394"/>
                </a:lnTo>
                <a:lnTo>
                  <a:pt x="1424" y="417"/>
                </a:lnTo>
                <a:lnTo>
                  <a:pt x="1393" y="443"/>
                </a:lnTo>
                <a:lnTo>
                  <a:pt x="14" y="1580"/>
                </a:lnTo>
                <a:lnTo>
                  <a:pt x="14" y="1580"/>
                </a:lnTo>
                <a:lnTo>
                  <a:pt x="14" y="1580"/>
                </a:lnTo>
                <a:lnTo>
                  <a:pt x="14" y="1580"/>
                </a:lnTo>
                <a:lnTo>
                  <a:pt x="14" y="1580"/>
                </a:lnTo>
                <a:lnTo>
                  <a:pt x="13" y="1581"/>
                </a:lnTo>
                <a:lnTo>
                  <a:pt x="13" y="1581"/>
                </a:lnTo>
                <a:lnTo>
                  <a:pt x="10" y="1582"/>
                </a:lnTo>
                <a:lnTo>
                  <a:pt x="10" y="1582"/>
                </a:lnTo>
                <a:lnTo>
                  <a:pt x="10" y="1582"/>
                </a:lnTo>
                <a:lnTo>
                  <a:pt x="10" y="1582"/>
                </a:lnTo>
                <a:lnTo>
                  <a:pt x="9" y="1583"/>
                </a:lnTo>
                <a:lnTo>
                  <a:pt x="9" y="1583"/>
                </a:lnTo>
                <a:lnTo>
                  <a:pt x="8" y="1584"/>
                </a:lnTo>
                <a:lnTo>
                  <a:pt x="8" y="1584"/>
                </a:lnTo>
                <a:lnTo>
                  <a:pt x="8" y="1584"/>
                </a:lnTo>
                <a:lnTo>
                  <a:pt x="8" y="1584"/>
                </a:lnTo>
                <a:lnTo>
                  <a:pt x="8" y="1584"/>
                </a:lnTo>
                <a:lnTo>
                  <a:pt x="8" y="1584"/>
                </a:lnTo>
                <a:lnTo>
                  <a:pt x="8" y="1584"/>
                </a:lnTo>
                <a:lnTo>
                  <a:pt x="8" y="1584"/>
                </a:lnTo>
                <a:lnTo>
                  <a:pt x="7" y="1587"/>
                </a:lnTo>
                <a:lnTo>
                  <a:pt x="7" y="1587"/>
                </a:lnTo>
                <a:lnTo>
                  <a:pt x="6" y="1588"/>
                </a:lnTo>
                <a:lnTo>
                  <a:pt x="6" y="1588"/>
                </a:lnTo>
                <a:lnTo>
                  <a:pt x="6" y="1588"/>
                </a:lnTo>
                <a:lnTo>
                  <a:pt x="6" y="1588"/>
                </a:lnTo>
                <a:lnTo>
                  <a:pt x="5" y="1589"/>
                </a:lnTo>
                <a:lnTo>
                  <a:pt x="5" y="1589"/>
                </a:lnTo>
                <a:lnTo>
                  <a:pt x="5" y="1591"/>
                </a:lnTo>
                <a:lnTo>
                  <a:pt x="5" y="1591"/>
                </a:lnTo>
                <a:lnTo>
                  <a:pt x="5" y="1591"/>
                </a:lnTo>
                <a:lnTo>
                  <a:pt x="5" y="1591"/>
                </a:lnTo>
                <a:lnTo>
                  <a:pt x="4" y="1593"/>
                </a:lnTo>
                <a:lnTo>
                  <a:pt x="4" y="1593"/>
                </a:lnTo>
                <a:lnTo>
                  <a:pt x="2" y="1594"/>
                </a:lnTo>
                <a:lnTo>
                  <a:pt x="2" y="1594"/>
                </a:lnTo>
                <a:lnTo>
                  <a:pt x="2" y="1595"/>
                </a:lnTo>
                <a:lnTo>
                  <a:pt x="2" y="1595"/>
                </a:lnTo>
                <a:lnTo>
                  <a:pt x="2" y="1595"/>
                </a:lnTo>
                <a:lnTo>
                  <a:pt x="2" y="1595"/>
                </a:lnTo>
                <a:lnTo>
                  <a:pt x="2" y="1596"/>
                </a:lnTo>
                <a:lnTo>
                  <a:pt x="2" y="1596"/>
                </a:lnTo>
                <a:lnTo>
                  <a:pt x="1" y="1597"/>
                </a:lnTo>
                <a:lnTo>
                  <a:pt x="1" y="1597"/>
                </a:lnTo>
                <a:lnTo>
                  <a:pt x="1" y="1599"/>
                </a:lnTo>
                <a:lnTo>
                  <a:pt x="1" y="1599"/>
                </a:lnTo>
                <a:lnTo>
                  <a:pt x="1" y="1601"/>
                </a:lnTo>
                <a:lnTo>
                  <a:pt x="1" y="1601"/>
                </a:lnTo>
                <a:lnTo>
                  <a:pt x="0" y="1603"/>
                </a:lnTo>
                <a:lnTo>
                  <a:pt x="0" y="1603"/>
                </a:lnTo>
                <a:lnTo>
                  <a:pt x="0" y="1605"/>
                </a:lnTo>
                <a:lnTo>
                  <a:pt x="0" y="1605"/>
                </a:lnTo>
                <a:lnTo>
                  <a:pt x="0" y="1609"/>
                </a:lnTo>
                <a:lnTo>
                  <a:pt x="0" y="1609"/>
                </a:lnTo>
                <a:lnTo>
                  <a:pt x="0" y="1612"/>
                </a:lnTo>
                <a:lnTo>
                  <a:pt x="0" y="1612"/>
                </a:lnTo>
                <a:lnTo>
                  <a:pt x="0" y="1613"/>
                </a:lnTo>
                <a:lnTo>
                  <a:pt x="0" y="1613"/>
                </a:lnTo>
                <a:lnTo>
                  <a:pt x="1" y="1616"/>
                </a:lnTo>
                <a:lnTo>
                  <a:pt x="1" y="1616"/>
                </a:lnTo>
                <a:lnTo>
                  <a:pt x="1" y="1617"/>
                </a:lnTo>
                <a:lnTo>
                  <a:pt x="1" y="1617"/>
                </a:lnTo>
                <a:lnTo>
                  <a:pt x="1" y="1619"/>
                </a:lnTo>
                <a:lnTo>
                  <a:pt x="1" y="1619"/>
                </a:lnTo>
                <a:lnTo>
                  <a:pt x="2" y="1620"/>
                </a:lnTo>
                <a:lnTo>
                  <a:pt x="2" y="1620"/>
                </a:lnTo>
                <a:lnTo>
                  <a:pt x="2" y="1621"/>
                </a:lnTo>
                <a:lnTo>
                  <a:pt x="2" y="1621"/>
                </a:lnTo>
                <a:lnTo>
                  <a:pt x="2" y="1622"/>
                </a:lnTo>
                <a:lnTo>
                  <a:pt x="2" y="1622"/>
                </a:lnTo>
                <a:lnTo>
                  <a:pt x="2" y="1622"/>
                </a:lnTo>
                <a:lnTo>
                  <a:pt x="2" y="1622"/>
                </a:lnTo>
                <a:lnTo>
                  <a:pt x="4" y="1624"/>
                </a:lnTo>
                <a:lnTo>
                  <a:pt x="4" y="1624"/>
                </a:lnTo>
                <a:lnTo>
                  <a:pt x="5" y="1626"/>
                </a:lnTo>
                <a:lnTo>
                  <a:pt x="5" y="1626"/>
                </a:lnTo>
                <a:lnTo>
                  <a:pt x="5" y="1626"/>
                </a:lnTo>
                <a:lnTo>
                  <a:pt x="5" y="1626"/>
                </a:lnTo>
                <a:lnTo>
                  <a:pt x="5" y="1627"/>
                </a:lnTo>
                <a:lnTo>
                  <a:pt x="5" y="1627"/>
                </a:lnTo>
                <a:lnTo>
                  <a:pt x="6" y="1628"/>
                </a:lnTo>
                <a:lnTo>
                  <a:pt x="6" y="1628"/>
                </a:lnTo>
                <a:lnTo>
                  <a:pt x="6" y="1628"/>
                </a:lnTo>
                <a:lnTo>
                  <a:pt x="6" y="1628"/>
                </a:lnTo>
                <a:lnTo>
                  <a:pt x="7" y="1631"/>
                </a:lnTo>
                <a:lnTo>
                  <a:pt x="7" y="1631"/>
                </a:lnTo>
                <a:lnTo>
                  <a:pt x="8" y="1632"/>
                </a:lnTo>
                <a:lnTo>
                  <a:pt x="8" y="1632"/>
                </a:lnTo>
                <a:lnTo>
                  <a:pt x="8" y="1632"/>
                </a:lnTo>
                <a:lnTo>
                  <a:pt x="8" y="1632"/>
                </a:lnTo>
                <a:lnTo>
                  <a:pt x="8" y="1632"/>
                </a:lnTo>
                <a:lnTo>
                  <a:pt x="8" y="1632"/>
                </a:lnTo>
                <a:lnTo>
                  <a:pt x="8" y="1632"/>
                </a:lnTo>
                <a:lnTo>
                  <a:pt x="8" y="1632"/>
                </a:lnTo>
                <a:lnTo>
                  <a:pt x="9" y="1633"/>
                </a:lnTo>
                <a:lnTo>
                  <a:pt x="9" y="1633"/>
                </a:lnTo>
                <a:lnTo>
                  <a:pt x="10" y="1634"/>
                </a:lnTo>
                <a:lnTo>
                  <a:pt x="10" y="1634"/>
                </a:lnTo>
                <a:lnTo>
                  <a:pt x="12" y="1635"/>
                </a:lnTo>
                <a:lnTo>
                  <a:pt x="12" y="1635"/>
                </a:lnTo>
                <a:lnTo>
                  <a:pt x="13" y="1635"/>
                </a:lnTo>
                <a:lnTo>
                  <a:pt x="13" y="1635"/>
                </a:lnTo>
                <a:lnTo>
                  <a:pt x="14" y="1636"/>
                </a:lnTo>
                <a:lnTo>
                  <a:pt x="1393" y="2774"/>
                </a:lnTo>
                <a:lnTo>
                  <a:pt x="1393" y="2774"/>
                </a:lnTo>
                <a:lnTo>
                  <a:pt x="1424" y="2799"/>
                </a:lnTo>
                <a:lnTo>
                  <a:pt x="1457" y="2823"/>
                </a:lnTo>
                <a:lnTo>
                  <a:pt x="1491" y="2845"/>
                </a:lnTo>
                <a:lnTo>
                  <a:pt x="1525" y="2866"/>
                </a:lnTo>
                <a:lnTo>
                  <a:pt x="1561" y="2885"/>
                </a:lnTo>
                <a:lnTo>
                  <a:pt x="1598" y="2903"/>
                </a:lnTo>
                <a:lnTo>
                  <a:pt x="1635" y="2919"/>
                </a:lnTo>
                <a:lnTo>
                  <a:pt x="1672" y="2933"/>
                </a:lnTo>
                <a:lnTo>
                  <a:pt x="1711" y="2945"/>
                </a:lnTo>
                <a:lnTo>
                  <a:pt x="1749" y="2957"/>
                </a:lnTo>
                <a:lnTo>
                  <a:pt x="1788" y="2966"/>
                </a:lnTo>
                <a:lnTo>
                  <a:pt x="1828" y="2974"/>
                </a:lnTo>
                <a:lnTo>
                  <a:pt x="1867" y="2981"/>
                </a:lnTo>
                <a:lnTo>
                  <a:pt x="1908" y="2984"/>
                </a:lnTo>
                <a:lnTo>
                  <a:pt x="1948" y="2988"/>
                </a:lnTo>
                <a:lnTo>
                  <a:pt x="1990" y="2988"/>
                </a:lnTo>
                <a:lnTo>
                  <a:pt x="2126" y="2988"/>
                </a:lnTo>
                <a:lnTo>
                  <a:pt x="2126" y="3215"/>
                </a:lnTo>
                <a:lnTo>
                  <a:pt x="2389" y="2951"/>
                </a:lnTo>
                <a:lnTo>
                  <a:pt x="2126" y="2686"/>
                </a:lnTo>
                <a:lnTo>
                  <a:pt x="2126" y="2914"/>
                </a:lnTo>
                <a:lnTo>
                  <a:pt x="1990" y="2914"/>
                </a:lnTo>
                <a:lnTo>
                  <a:pt x="1990" y="2914"/>
                </a:lnTo>
                <a:lnTo>
                  <a:pt x="1952" y="2914"/>
                </a:lnTo>
                <a:lnTo>
                  <a:pt x="1915" y="2912"/>
                </a:lnTo>
                <a:lnTo>
                  <a:pt x="1878" y="2907"/>
                </a:lnTo>
                <a:lnTo>
                  <a:pt x="1841" y="2901"/>
                </a:lnTo>
                <a:lnTo>
                  <a:pt x="1804" y="2894"/>
                </a:lnTo>
                <a:lnTo>
                  <a:pt x="1768" y="2885"/>
                </a:lnTo>
                <a:lnTo>
                  <a:pt x="1733" y="2875"/>
                </a:lnTo>
                <a:lnTo>
                  <a:pt x="1697" y="2863"/>
                </a:lnTo>
                <a:lnTo>
                  <a:pt x="1662" y="2851"/>
                </a:lnTo>
                <a:lnTo>
                  <a:pt x="1628" y="2836"/>
                </a:lnTo>
                <a:lnTo>
                  <a:pt x="1594" y="2820"/>
                </a:lnTo>
                <a:lnTo>
                  <a:pt x="1562" y="2801"/>
                </a:lnTo>
                <a:lnTo>
                  <a:pt x="1530" y="2783"/>
                </a:lnTo>
                <a:lnTo>
                  <a:pt x="1499" y="2762"/>
                </a:lnTo>
                <a:lnTo>
                  <a:pt x="1469" y="2740"/>
                </a:lnTo>
                <a:lnTo>
                  <a:pt x="1439" y="2717"/>
                </a:lnTo>
                <a:lnTo>
                  <a:pt x="139" y="1646"/>
                </a:lnTo>
                <a:lnTo>
                  <a:pt x="2492" y="1646"/>
                </a:lnTo>
                <a:lnTo>
                  <a:pt x="2492" y="1871"/>
                </a:lnTo>
                <a:lnTo>
                  <a:pt x="2756" y="1607"/>
                </a:lnTo>
                <a:close/>
              </a:path>
            </a:pathLst>
          </a:custGeom>
          <a:solidFill>
            <a:srgbClr val="FB6E52"/>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Text Placeholder 4"/>
          <p:cNvSpPr>
            <a:spLocks noGrp="1"/>
          </p:cNvSpPr>
          <p:nvPr>
            <p:ph type="body" sz="quarter" idx="45" hasCustomPrompt="1"/>
          </p:nvPr>
        </p:nvSpPr>
        <p:spPr>
          <a:xfrm>
            <a:off x="4499992" y="1471364"/>
            <a:ext cx="4179596" cy="728662"/>
          </a:xfrm>
        </p:spPr>
        <p:txBody>
          <a:bodyPr anchor="ctr">
            <a:noAutofit/>
          </a:bodyPr>
          <a:lstStyle>
            <a:lvl1pPr marL="0" indent="0" algn="l">
              <a:buNone/>
              <a:defRPr sz="2000">
                <a:solidFill>
                  <a:schemeClr val="tx1"/>
                </a:solidFill>
              </a:defRPr>
            </a:lvl1pPr>
          </a:lstStyle>
          <a:p>
            <a:r>
              <a:rPr lang="en-US" dirty="0" smtClean="0"/>
              <a:t>Insert your desired text here.</a:t>
            </a:r>
            <a:endParaRPr lang="en-US" dirty="0"/>
          </a:p>
        </p:txBody>
      </p:sp>
      <p:sp>
        <p:nvSpPr>
          <p:cNvPr id="65" name="Text Placeholder 4"/>
          <p:cNvSpPr>
            <a:spLocks noGrp="1"/>
          </p:cNvSpPr>
          <p:nvPr>
            <p:ph type="body" sz="quarter" idx="46" hasCustomPrompt="1"/>
          </p:nvPr>
        </p:nvSpPr>
        <p:spPr>
          <a:xfrm>
            <a:off x="4765913" y="2451101"/>
            <a:ext cx="3892624" cy="728662"/>
          </a:xfrm>
        </p:spPr>
        <p:txBody>
          <a:bodyPr anchor="ctr">
            <a:noAutofit/>
          </a:bodyPr>
          <a:lstStyle>
            <a:lvl1pPr marL="0" indent="0" algn="l">
              <a:buNone/>
              <a:defRPr sz="2000">
                <a:solidFill>
                  <a:schemeClr val="accent1"/>
                </a:solidFill>
              </a:defRPr>
            </a:lvl1pPr>
          </a:lstStyle>
          <a:p>
            <a:r>
              <a:rPr lang="en-US" dirty="0" smtClean="0"/>
              <a:t>Insert your desired text here.</a:t>
            </a:r>
            <a:endParaRPr lang="en-US" dirty="0"/>
          </a:p>
        </p:txBody>
      </p:sp>
      <p:sp>
        <p:nvSpPr>
          <p:cNvPr id="66" name="Text Placeholder 4"/>
          <p:cNvSpPr>
            <a:spLocks noGrp="1"/>
          </p:cNvSpPr>
          <p:nvPr>
            <p:ph type="body" sz="quarter" idx="47" hasCustomPrompt="1"/>
          </p:nvPr>
        </p:nvSpPr>
        <p:spPr>
          <a:xfrm>
            <a:off x="4499992" y="3449638"/>
            <a:ext cx="4176464" cy="728662"/>
          </a:xfrm>
        </p:spPr>
        <p:txBody>
          <a:bodyPr anchor="ct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solidFill>
              </a:defRPr>
            </a:lvl1pPr>
          </a:lstStyle>
          <a:p>
            <a:r>
              <a:rPr lang="en-US" dirty="0" smtClean="0"/>
              <a:t>Insert your desired text here.</a:t>
            </a:r>
            <a:endParaRPr lang="en-US" dirty="0"/>
          </a:p>
        </p:txBody>
      </p:sp>
      <p:sp>
        <p:nvSpPr>
          <p:cNvPr id="67" name="Text Placeholder 4"/>
          <p:cNvSpPr>
            <a:spLocks noGrp="1"/>
          </p:cNvSpPr>
          <p:nvPr>
            <p:ph type="body" sz="quarter" idx="49" hasCustomPrompt="1"/>
          </p:nvPr>
        </p:nvSpPr>
        <p:spPr>
          <a:xfrm rot="18900000">
            <a:off x="1061920" y="2623197"/>
            <a:ext cx="2087612" cy="509174"/>
          </a:xfrm>
        </p:spPr>
        <p:txBody>
          <a:bodyPr anchor="ctr">
            <a:noAutofit/>
          </a:bodyPr>
          <a:lstStyle>
            <a:lvl1pPr marL="0" indent="0" algn="ctr">
              <a:buNone/>
              <a:defRPr sz="2000">
                <a:solidFill>
                  <a:schemeClr val="bg1"/>
                </a:solidFill>
              </a:defRPr>
            </a:lvl1pPr>
          </a:lstStyle>
          <a:p>
            <a:r>
              <a:rPr lang="en-US" noProof="0" dirty="0" smtClean="0"/>
              <a:t>Your text here</a:t>
            </a:r>
            <a:endParaRPr lang="en-US" noProof="0" dirty="0"/>
          </a:p>
        </p:txBody>
      </p:sp>
    </p:spTree>
    <p:extLst>
      <p:ext uri="{BB962C8B-B14F-4D97-AF65-F5344CB8AC3E}">
        <p14:creationId xmlns:p14="http://schemas.microsoft.com/office/powerpoint/2010/main" val="405328962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Finding Solutions 2">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19482" y="2437458"/>
            <a:ext cx="2332638" cy="2274242"/>
          </a:xfrm>
          <a:prstGeom prst="rect">
            <a:avLst/>
          </a:prstGeom>
        </p:spPr>
      </p:pic>
      <p:sp>
        <p:nvSpPr>
          <p:cNvPr id="2" name="Title 1"/>
          <p:cNvSpPr>
            <a:spLocks noGrp="1"/>
          </p:cNvSpPr>
          <p:nvPr>
            <p:ph type="title" hasCustomPrompt="1"/>
          </p:nvPr>
        </p:nvSpPr>
        <p:spPr/>
        <p:txBody>
          <a:bodyPr/>
          <a:lstStyle>
            <a:lvl1pPr>
              <a:defRPr baseline="0"/>
            </a:lvl1pPr>
          </a:lstStyle>
          <a:p>
            <a:r>
              <a:rPr lang="en-US" noProof="0" dirty="0" smtClean="0"/>
              <a:t>Finding Solutions</a:t>
            </a:r>
            <a:endParaRPr lang="en-US" noProof="0" dirty="0"/>
          </a:p>
        </p:txBody>
      </p:sp>
      <p:sp>
        <p:nvSpPr>
          <p:cNvPr id="3" name="Date Placeholder 2"/>
          <p:cNvSpPr>
            <a:spLocks noGrp="1"/>
          </p:cNvSpPr>
          <p:nvPr>
            <p:ph type="dt" sz="half" idx="10"/>
          </p:nvPr>
        </p:nvSpPr>
        <p:spPr/>
        <p:txBody>
          <a:bodyPr/>
          <a:lstStyle/>
          <a:p>
            <a:fld id="{FFF30096-E2FA-4C53-8FFA-C198FACBBC31}" type="datetimeFigureOut">
              <a:rPr lang="en-US" noProof="0" smtClean="0"/>
              <a:t>2/16/2022</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BE6EB2CE-F8EE-47A0-A8D1-750600A29654}" type="slidenum">
              <a:rPr lang="en-US" noProof="0" smtClean="0"/>
              <a:t>‹#›</a:t>
            </a:fld>
            <a:endParaRPr lang="en-US" noProof="0" dirty="0"/>
          </a:p>
        </p:txBody>
      </p:sp>
      <p:sp>
        <p:nvSpPr>
          <p:cNvPr id="52" name="Freeform 6"/>
          <p:cNvSpPr>
            <a:spLocks/>
          </p:cNvSpPr>
          <p:nvPr userDrawn="1"/>
        </p:nvSpPr>
        <p:spPr bwMode="auto">
          <a:xfrm>
            <a:off x="2355851" y="1927874"/>
            <a:ext cx="4433888" cy="1230313"/>
          </a:xfrm>
          <a:custGeom>
            <a:avLst/>
            <a:gdLst>
              <a:gd name="T0" fmla="*/ 5557 w 5585"/>
              <a:gd name="T1" fmla="*/ 1506 h 1550"/>
              <a:gd name="T2" fmla="*/ 5471 w 5585"/>
              <a:gd name="T3" fmla="*/ 1380 h 1550"/>
              <a:gd name="T4" fmla="*/ 5377 w 5585"/>
              <a:gd name="T5" fmla="*/ 1256 h 1550"/>
              <a:gd name="T6" fmla="*/ 5279 w 5585"/>
              <a:gd name="T7" fmla="*/ 1138 h 1550"/>
              <a:gd name="T8" fmla="*/ 5176 w 5585"/>
              <a:gd name="T9" fmla="*/ 1024 h 1550"/>
              <a:gd name="T10" fmla="*/ 5067 w 5585"/>
              <a:gd name="T11" fmla="*/ 915 h 1550"/>
              <a:gd name="T12" fmla="*/ 4954 w 5585"/>
              <a:gd name="T13" fmla="*/ 812 h 1550"/>
              <a:gd name="T14" fmla="*/ 4836 w 5585"/>
              <a:gd name="T15" fmla="*/ 714 h 1550"/>
              <a:gd name="T16" fmla="*/ 4714 w 5585"/>
              <a:gd name="T17" fmla="*/ 620 h 1550"/>
              <a:gd name="T18" fmla="*/ 4586 w 5585"/>
              <a:gd name="T19" fmla="*/ 534 h 1550"/>
              <a:gd name="T20" fmla="*/ 4454 w 5585"/>
              <a:gd name="T21" fmla="*/ 452 h 1550"/>
              <a:gd name="T22" fmla="*/ 4320 w 5585"/>
              <a:gd name="T23" fmla="*/ 377 h 1550"/>
              <a:gd name="T24" fmla="*/ 4180 w 5585"/>
              <a:gd name="T25" fmla="*/ 308 h 1550"/>
              <a:gd name="T26" fmla="*/ 4037 w 5585"/>
              <a:gd name="T27" fmla="*/ 246 h 1550"/>
              <a:gd name="T28" fmla="*/ 3892 w 5585"/>
              <a:gd name="T29" fmla="*/ 189 h 1550"/>
              <a:gd name="T30" fmla="*/ 3743 w 5585"/>
              <a:gd name="T31" fmla="*/ 141 h 1550"/>
              <a:gd name="T32" fmla="*/ 3590 w 5585"/>
              <a:gd name="T33" fmla="*/ 98 h 1550"/>
              <a:gd name="T34" fmla="*/ 3435 w 5585"/>
              <a:gd name="T35" fmla="*/ 64 h 1550"/>
              <a:gd name="T36" fmla="*/ 3277 w 5585"/>
              <a:gd name="T37" fmla="*/ 37 h 1550"/>
              <a:gd name="T38" fmla="*/ 3117 w 5585"/>
              <a:gd name="T39" fmla="*/ 17 h 1550"/>
              <a:gd name="T40" fmla="*/ 2953 w 5585"/>
              <a:gd name="T41" fmla="*/ 5 h 1550"/>
              <a:gd name="T42" fmla="*/ 2789 w 5585"/>
              <a:gd name="T43" fmla="*/ 0 h 1550"/>
              <a:gd name="T44" fmla="*/ 2679 w 5585"/>
              <a:gd name="T45" fmla="*/ 3 h 1550"/>
              <a:gd name="T46" fmla="*/ 2517 w 5585"/>
              <a:gd name="T47" fmla="*/ 12 h 1550"/>
              <a:gd name="T48" fmla="*/ 2356 w 5585"/>
              <a:gd name="T49" fmla="*/ 29 h 1550"/>
              <a:gd name="T50" fmla="*/ 2198 w 5585"/>
              <a:gd name="T51" fmla="*/ 53 h 1550"/>
              <a:gd name="T52" fmla="*/ 2042 w 5585"/>
              <a:gd name="T53" fmla="*/ 86 h 1550"/>
              <a:gd name="T54" fmla="*/ 1889 w 5585"/>
              <a:gd name="T55" fmla="*/ 125 h 1550"/>
              <a:gd name="T56" fmla="*/ 1739 w 5585"/>
              <a:gd name="T57" fmla="*/ 172 h 1550"/>
              <a:gd name="T58" fmla="*/ 1593 w 5585"/>
              <a:gd name="T59" fmla="*/ 225 h 1550"/>
              <a:gd name="T60" fmla="*/ 1449 w 5585"/>
              <a:gd name="T61" fmla="*/ 285 h 1550"/>
              <a:gd name="T62" fmla="*/ 1310 w 5585"/>
              <a:gd name="T63" fmla="*/ 351 h 1550"/>
              <a:gd name="T64" fmla="*/ 1172 w 5585"/>
              <a:gd name="T65" fmla="*/ 423 h 1550"/>
              <a:gd name="T66" fmla="*/ 1040 w 5585"/>
              <a:gd name="T67" fmla="*/ 503 h 1550"/>
              <a:gd name="T68" fmla="*/ 912 w 5585"/>
              <a:gd name="T69" fmla="*/ 587 h 1550"/>
              <a:gd name="T70" fmla="*/ 788 w 5585"/>
              <a:gd name="T71" fmla="*/ 678 h 1550"/>
              <a:gd name="T72" fmla="*/ 669 w 5585"/>
              <a:gd name="T73" fmla="*/ 774 h 1550"/>
              <a:gd name="T74" fmla="*/ 554 w 5585"/>
              <a:gd name="T75" fmla="*/ 875 h 1550"/>
              <a:gd name="T76" fmla="*/ 443 w 5585"/>
              <a:gd name="T77" fmla="*/ 981 h 1550"/>
              <a:gd name="T78" fmla="*/ 338 w 5585"/>
              <a:gd name="T79" fmla="*/ 1093 h 1550"/>
              <a:gd name="T80" fmla="*/ 239 w 5585"/>
              <a:gd name="T81" fmla="*/ 1209 h 1550"/>
              <a:gd name="T82" fmla="*/ 145 w 5585"/>
              <a:gd name="T83" fmla="*/ 1330 h 1550"/>
              <a:gd name="T84" fmla="*/ 56 w 5585"/>
              <a:gd name="T85" fmla="*/ 1455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585" h="1550">
                <a:moveTo>
                  <a:pt x="5585" y="1550"/>
                </a:moveTo>
                <a:lnTo>
                  <a:pt x="5585" y="1550"/>
                </a:lnTo>
                <a:lnTo>
                  <a:pt x="5557" y="1506"/>
                </a:lnTo>
                <a:lnTo>
                  <a:pt x="5528" y="1464"/>
                </a:lnTo>
                <a:lnTo>
                  <a:pt x="5499" y="1421"/>
                </a:lnTo>
                <a:lnTo>
                  <a:pt x="5471" y="1380"/>
                </a:lnTo>
                <a:lnTo>
                  <a:pt x="5439" y="1338"/>
                </a:lnTo>
                <a:lnTo>
                  <a:pt x="5409" y="1297"/>
                </a:lnTo>
                <a:lnTo>
                  <a:pt x="5377" y="1256"/>
                </a:lnTo>
                <a:lnTo>
                  <a:pt x="5345" y="1216"/>
                </a:lnTo>
                <a:lnTo>
                  <a:pt x="5313" y="1177"/>
                </a:lnTo>
                <a:lnTo>
                  <a:pt x="5279" y="1138"/>
                </a:lnTo>
                <a:lnTo>
                  <a:pt x="5246" y="1100"/>
                </a:lnTo>
                <a:lnTo>
                  <a:pt x="5211" y="1062"/>
                </a:lnTo>
                <a:lnTo>
                  <a:pt x="5176" y="1024"/>
                </a:lnTo>
                <a:lnTo>
                  <a:pt x="5141" y="987"/>
                </a:lnTo>
                <a:lnTo>
                  <a:pt x="5104" y="951"/>
                </a:lnTo>
                <a:lnTo>
                  <a:pt x="5067" y="915"/>
                </a:lnTo>
                <a:lnTo>
                  <a:pt x="5030" y="881"/>
                </a:lnTo>
                <a:lnTo>
                  <a:pt x="4992" y="846"/>
                </a:lnTo>
                <a:lnTo>
                  <a:pt x="4954" y="812"/>
                </a:lnTo>
                <a:lnTo>
                  <a:pt x="4915" y="778"/>
                </a:lnTo>
                <a:lnTo>
                  <a:pt x="4876" y="746"/>
                </a:lnTo>
                <a:lnTo>
                  <a:pt x="4836" y="714"/>
                </a:lnTo>
                <a:lnTo>
                  <a:pt x="4795" y="681"/>
                </a:lnTo>
                <a:lnTo>
                  <a:pt x="4755" y="651"/>
                </a:lnTo>
                <a:lnTo>
                  <a:pt x="4714" y="620"/>
                </a:lnTo>
                <a:lnTo>
                  <a:pt x="4671" y="590"/>
                </a:lnTo>
                <a:lnTo>
                  <a:pt x="4630" y="562"/>
                </a:lnTo>
                <a:lnTo>
                  <a:pt x="4586" y="534"/>
                </a:lnTo>
                <a:lnTo>
                  <a:pt x="4543" y="506"/>
                </a:lnTo>
                <a:lnTo>
                  <a:pt x="4499" y="479"/>
                </a:lnTo>
                <a:lnTo>
                  <a:pt x="4454" y="452"/>
                </a:lnTo>
                <a:lnTo>
                  <a:pt x="4411" y="427"/>
                </a:lnTo>
                <a:lnTo>
                  <a:pt x="4365" y="401"/>
                </a:lnTo>
                <a:lnTo>
                  <a:pt x="4320" y="377"/>
                </a:lnTo>
                <a:lnTo>
                  <a:pt x="4274" y="353"/>
                </a:lnTo>
                <a:lnTo>
                  <a:pt x="4228" y="330"/>
                </a:lnTo>
                <a:lnTo>
                  <a:pt x="4180" y="308"/>
                </a:lnTo>
                <a:lnTo>
                  <a:pt x="4133" y="286"/>
                </a:lnTo>
                <a:lnTo>
                  <a:pt x="4086" y="265"/>
                </a:lnTo>
                <a:lnTo>
                  <a:pt x="4037" y="246"/>
                </a:lnTo>
                <a:lnTo>
                  <a:pt x="3989" y="226"/>
                </a:lnTo>
                <a:lnTo>
                  <a:pt x="3941" y="208"/>
                </a:lnTo>
                <a:lnTo>
                  <a:pt x="3892" y="189"/>
                </a:lnTo>
                <a:lnTo>
                  <a:pt x="3843" y="173"/>
                </a:lnTo>
                <a:lnTo>
                  <a:pt x="3792" y="156"/>
                </a:lnTo>
                <a:lnTo>
                  <a:pt x="3743" y="141"/>
                </a:lnTo>
                <a:lnTo>
                  <a:pt x="3692" y="126"/>
                </a:lnTo>
                <a:lnTo>
                  <a:pt x="3641" y="112"/>
                </a:lnTo>
                <a:lnTo>
                  <a:pt x="3590" y="98"/>
                </a:lnTo>
                <a:lnTo>
                  <a:pt x="3539" y="87"/>
                </a:lnTo>
                <a:lnTo>
                  <a:pt x="3487" y="75"/>
                </a:lnTo>
                <a:lnTo>
                  <a:pt x="3435" y="64"/>
                </a:lnTo>
                <a:lnTo>
                  <a:pt x="3382" y="55"/>
                </a:lnTo>
                <a:lnTo>
                  <a:pt x="3330" y="45"/>
                </a:lnTo>
                <a:lnTo>
                  <a:pt x="3277" y="37"/>
                </a:lnTo>
                <a:lnTo>
                  <a:pt x="3224" y="29"/>
                </a:lnTo>
                <a:lnTo>
                  <a:pt x="3170" y="22"/>
                </a:lnTo>
                <a:lnTo>
                  <a:pt x="3117" y="17"/>
                </a:lnTo>
                <a:lnTo>
                  <a:pt x="3063" y="12"/>
                </a:lnTo>
                <a:lnTo>
                  <a:pt x="3009" y="9"/>
                </a:lnTo>
                <a:lnTo>
                  <a:pt x="2953" y="5"/>
                </a:lnTo>
                <a:lnTo>
                  <a:pt x="2899" y="3"/>
                </a:lnTo>
                <a:lnTo>
                  <a:pt x="2844" y="2"/>
                </a:lnTo>
                <a:lnTo>
                  <a:pt x="2789" y="0"/>
                </a:lnTo>
                <a:lnTo>
                  <a:pt x="2789" y="0"/>
                </a:lnTo>
                <a:lnTo>
                  <a:pt x="2735" y="2"/>
                </a:lnTo>
                <a:lnTo>
                  <a:pt x="2679" y="3"/>
                </a:lnTo>
                <a:lnTo>
                  <a:pt x="2625" y="5"/>
                </a:lnTo>
                <a:lnTo>
                  <a:pt x="2571" y="9"/>
                </a:lnTo>
                <a:lnTo>
                  <a:pt x="2517" y="12"/>
                </a:lnTo>
                <a:lnTo>
                  <a:pt x="2463" y="17"/>
                </a:lnTo>
                <a:lnTo>
                  <a:pt x="2410" y="22"/>
                </a:lnTo>
                <a:lnTo>
                  <a:pt x="2356" y="29"/>
                </a:lnTo>
                <a:lnTo>
                  <a:pt x="2303" y="36"/>
                </a:lnTo>
                <a:lnTo>
                  <a:pt x="2251" y="44"/>
                </a:lnTo>
                <a:lnTo>
                  <a:pt x="2198" y="53"/>
                </a:lnTo>
                <a:lnTo>
                  <a:pt x="2146" y="64"/>
                </a:lnTo>
                <a:lnTo>
                  <a:pt x="2094" y="74"/>
                </a:lnTo>
                <a:lnTo>
                  <a:pt x="2042" y="86"/>
                </a:lnTo>
                <a:lnTo>
                  <a:pt x="1990" y="98"/>
                </a:lnTo>
                <a:lnTo>
                  <a:pt x="1940" y="111"/>
                </a:lnTo>
                <a:lnTo>
                  <a:pt x="1889" y="125"/>
                </a:lnTo>
                <a:lnTo>
                  <a:pt x="1839" y="140"/>
                </a:lnTo>
                <a:lnTo>
                  <a:pt x="1789" y="156"/>
                </a:lnTo>
                <a:lnTo>
                  <a:pt x="1739" y="172"/>
                </a:lnTo>
                <a:lnTo>
                  <a:pt x="1690" y="188"/>
                </a:lnTo>
                <a:lnTo>
                  <a:pt x="1641" y="207"/>
                </a:lnTo>
                <a:lnTo>
                  <a:pt x="1593" y="225"/>
                </a:lnTo>
                <a:lnTo>
                  <a:pt x="1545" y="245"/>
                </a:lnTo>
                <a:lnTo>
                  <a:pt x="1496" y="264"/>
                </a:lnTo>
                <a:lnTo>
                  <a:pt x="1449" y="285"/>
                </a:lnTo>
                <a:lnTo>
                  <a:pt x="1402" y="306"/>
                </a:lnTo>
                <a:lnTo>
                  <a:pt x="1356" y="329"/>
                </a:lnTo>
                <a:lnTo>
                  <a:pt x="1310" y="351"/>
                </a:lnTo>
                <a:lnTo>
                  <a:pt x="1263" y="375"/>
                </a:lnTo>
                <a:lnTo>
                  <a:pt x="1217" y="399"/>
                </a:lnTo>
                <a:lnTo>
                  <a:pt x="1172" y="423"/>
                </a:lnTo>
                <a:lnTo>
                  <a:pt x="1129" y="450"/>
                </a:lnTo>
                <a:lnTo>
                  <a:pt x="1084" y="475"/>
                </a:lnTo>
                <a:lnTo>
                  <a:pt x="1040" y="503"/>
                </a:lnTo>
                <a:lnTo>
                  <a:pt x="997" y="530"/>
                </a:lnTo>
                <a:lnTo>
                  <a:pt x="955" y="558"/>
                </a:lnTo>
                <a:lnTo>
                  <a:pt x="912" y="587"/>
                </a:lnTo>
                <a:lnTo>
                  <a:pt x="871" y="617"/>
                </a:lnTo>
                <a:lnTo>
                  <a:pt x="829" y="647"/>
                </a:lnTo>
                <a:lnTo>
                  <a:pt x="788" y="678"/>
                </a:lnTo>
                <a:lnTo>
                  <a:pt x="747" y="709"/>
                </a:lnTo>
                <a:lnTo>
                  <a:pt x="708" y="741"/>
                </a:lnTo>
                <a:lnTo>
                  <a:pt x="669" y="774"/>
                </a:lnTo>
                <a:lnTo>
                  <a:pt x="630" y="807"/>
                </a:lnTo>
                <a:lnTo>
                  <a:pt x="592" y="840"/>
                </a:lnTo>
                <a:lnTo>
                  <a:pt x="554" y="875"/>
                </a:lnTo>
                <a:lnTo>
                  <a:pt x="517" y="910"/>
                </a:lnTo>
                <a:lnTo>
                  <a:pt x="480" y="945"/>
                </a:lnTo>
                <a:lnTo>
                  <a:pt x="443" y="981"/>
                </a:lnTo>
                <a:lnTo>
                  <a:pt x="409" y="1018"/>
                </a:lnTo>
                <a:lnTo>
                  <a:pt x="373" y="1055"/>
                </a:lnTo>
                <a:lnTo>
                  <a:pt x="338" y="1093"/>
                </a:lnTo>
                <a:lnTo>
                  <a:pt x="305" y="1131"/>
                </a:lnTo>
                <a:lnTo>
                  <a:pt x="272" y="1170"/>
                </a:lnTo>
                <a:lnTo>
                  <a:pt x="239" y="1209"/>
                </a:lnTo>
                <a:lnTo>
                  <a:pt x="207" y="1248"/>
                </a:lnTo>
                <a:lnTo>
                  <a:pt x="175" y="1289"/>
                </a:lnTo>
                <a:lnTo>
                  <a:pt x="145" y="1330"/>
                </a:lnTo>
                <a:lnTo>
                  <a:pt x="114" y="1370"/>
                </a:lnTo>
                <a:lnTo>
                  <a:pt x="85" y="1413"/>
                </a:lnTo>
                <a:lnTo>
                  <a:pt x="56" y="1455"/>
                </a:lnTo>
                <a:lnTo>
                  <a:pt x="27" y="1497"/>
                </a:lnTo>
                <a:lnTo>
                  <a:pt x="0" y="1541"/>
                </a:lnTo>
              </a:path>
            </a:pathLst>
          </a:custGeom>
          <a:noFill/>
          <a:ln w="19050">
            <a:solidFill>
              <a:srgbClr val="E7E9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1"/>
          <p:cNvSpPr>
            <a:spLocks/>
          </p:cNvSpPr>
          <p:nvPr userDrawn="1"/>
        </p:nvSpPr>
        <p:spPr bwMode="auto">
          <a:xfrm>
            <a:off x="4279638" y="1641315"/>
            <a:ext cx="586314" cy="586314"/>
          </a:xfrm>
          <a:custGeom>
            <a:avLst/>
            <a:gdLst>
              <a:gd name="T0" fmla="*/ 820 w 821"/>
              <a:gd name="T1" fmla="*/ 431 h 820"/>
              <a:gd name="T2" fmla="*/ 812 w 821"/>
              <a:gd name="T3" fmla="*/ 493 h 820"/>
              <a:gd name="T4" fmla="*/ 796 w 821"/>
              <a:gd name="T5" fmla="*/ 552 h 820"/>
              <a:gd name="T6" fmla="*/ 772 w 821"/>
              <a:gd name="T7" fmla="*/ 606 h 820"/>
              <a:gd name="T8" fmla="*/ 740 w 821"/>
              <a:gd name="T9" fmla="*/ 655 h 820"/>
              <a:gd name="T10" fmla="*/ 701 w 821"/>
              <a:gd name="T11" fmla="*/ 700 h 820"/>
              <a:gd name="T12" fmla="*/ 657 w 821"/>
              <a:gd name="T13" fmla="*/ 739 h 820"/>
              <a:gd name="T14" fmla="*/ 606 w 821"/>
              <a:gd name="T15" fmla="*/ 770 h 820"/>
              <a:gd name="T16" fmla="*/ 552 w 821"/>
              <a:gd name="T17" fmla="*/ 796 h 820"/>
              <a:gd name="T18" fmla="*/ 493 w 821"/>
              <a:gd name="T19" fmla="*/ 812 h 820"/>
              <a:gd name="T20" fmla="*/ 432 w 821"/>
              <a:gd name="T21" fmla="*/ 820 h 820"/>
              <a:gd name="T22" fmla="*/ 389 w 821"/>
              <a:gd name="T23" fmla="*/ 820 h 820"/>
              <a:gd name="T24" fmla="*/ 328 w 821"/>
              <a:gd name="T25" fmla="*/ 812 h 820"/>
              <a:gd name="T26" fmla="*/ 270 w 821"/>
              <a:gd name="T27" fmla="*/ 796 h 820"/>
              <a:gd name="T28" fmla="*/ 214 w 821"/>
              <a:gd name="T29" fmla="*/ 770 h 820"/>
              <a:gd name="T30" fmla="*/ 165 w 821"/>
              <a:gd name="T31" fmla="*/ 739 h 820"/>
              <a:gd name="T32" fmla="*/ 120 w 821"/>
              <a:gd name="T33" fmla="*/ 700 h 820"/>
              <a:gd name="T34" fmla="*/ 82 w 821"/>
              <a:gd name="T35" fmla="*/ 655 h 820"/>
              <a:gd name="T36" fmla="*/ 50 w 821"/>
              <a:gd name="T37" fmla="*/ 606 h 820"/>
              <a:gd name="T38" fmla="*/ 25 w 821"/>
              <a:gd name="T39" fmla="*/ 552 h 820"/>
              <a:gd name="T40" fmla="*/ 8 w 821"/>
              <a:gd name="T41" fmla="*/ 493 h 820"/>
              <a:gd name="T42" fmla="*/ 0 w 821"/>
              <a:gd name="T43" fmla="*/ 431 h 820"/>
              <a:gd name="T44" fmla="*/ 0 w 821"/>
              <a:gd name="T45" fmla="*/ 389 h 820"/>
              <a:gd name="T46" fmla="*/ 8 w 821"/>
              <a:gd name="T47" fmla="*/ 327 h 820"/>
              <a:gd name="T48" fmla="*/ 25 w 821"/>
              <a:gd name="T49" fmla="*/ 269 h 820"/>
              <a:gd name="T50" fmla="*/ 50 w 821"/>
              <a:gd name="T51" fmla="*/ 214 h 820"/>
              <a:gd name="T52" fmla="*/ 82 w 821"/>
              <a:gd name="T53" fmla="*/ 164 h 820"/>
              <a:gd name="T54" fmla="*/ 120 w 821"/>
              <a:gd name="T55" fmla="*/ 119 h 820"/>
              <a:gd name="T56" fmla="*/ 165 w 821"/>
              <a:gd name="T57" fmla="*/ 81 h 820"/>
              <a:gd name="T58" fmla="*/ 214 w 821"/>
              <a:gd name="T59" fmla="*/ 49 h 820"/>
              <a:gd name="T60" fmla="*/ 270 w 821"/>
              <a:gd name="T61" fmla="*/ 24 h 820"/>
              <a:gd name="T62" fmla="*/ 328 w 821"/>
              <a:gd name="T63" fmla="*/ 8 h 820"/>
              <a:gd name="T64" fmla="*/ 389 w 821"/>
              <a:gd name="T65" fmla="*/ 0 h 820"/>
              <a:gd name="T66" fmla="*/ 432 w 821"/>
              <a:gd name="T67" fmla="*/ 0 h 820"/>
              <a:gd name="T68" fmla="*/ 493 w 821"/>
              <a:gd name="T69" fmla="*/ 8 h 820"/>
              <a:gd name="T70" fmla="*/ 552 w 821"/>
              <a:gd name="T71" fmla="*/ 24 h 820"/>
              <a:gd name="T72" fmla="*/ 606 w 821"/>
              <a:gd name="T73" fmla="*/ 49 h 820"/>
              <a:gd name="T74" fmla="*/ 657 w 821"/>
              <a:gd name="T75" fmla="*/ 81 h 820"/>
              <a:gd name="T76" fmla="*/ 701 w 821"/>
              <a:gd name="T77" fmla="*/ 119 h 820"/>
              <a:gd name="T78" fmla="*/ 740 w 821"/>
              <a:gd name="T79" fmla="*/ 164 h 820"/>
              <a:gd name="T80" fmla="*/ 772 w 821"/>
              <a:gd name="T81" fmla="*/ 214 h 820"/>
              <a:gd name="T82" fmla="*/ 796 w 821"/>
              <a:gd name="T83" fmla="*/ 269 h 820"/>
              <a:gd name="T84" fmla="*/ 812 w 821"/>
              <a:gd name="T85" fmla="*/ 327 h 820"/>
              <a:gd name="T86" fmla="*/ 820 w 821"/>
              <a:gd name="T87" fmla="*/ 389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1" h="820">
                <a:moveTo>
                  <a:pt x="821" y="410"/>
                </a:moveTo>
                <a:lnTo>
                  <a:pt x="821" y="410"/>
                </a:lnTo>
                <a:lnTo>
                  <a:pt x="820" y="431"/>
                </a:lnTo>
                <a:lnTo>
                  <a:pt x="819" y="452"/>
                </a:lnTo>
                <a:lnTo>
                  <a:pt x="817" y="472"/>
                </a:lnTo>
                <a:lnTo>
                  <a:pt x="812" y="493"/>
                </a:lnTo>
                <a:lnTo>
                  <a:pt x="808" y="512"/>
                </a:lnTo>
                <a:lnTo>
                  <a:pt x="803" y="532"/>
                </a:lnTo>
                <a:lnTo>
                  <a:pt x="796" y="552"/>
                </a:lnTo>
                <a:lnTo>
                  <a:pt x="789" y="570"/>
                </a:lnTo>
                <a:lnTo>
                  <a:pt x="781" y="588"/>
                </a:lnTo>
                <a:lnTo>
                  <a:pt x="772" y="606"/>
                </a:lnTo>
                <a:lnTo>
                  <a:pt x="762" y="623"/>
                </a:lnTo>
                <a:lnTo>
                  <a:pt x="751" y="639"/>
                </a:lnTo>
                <a:lnTo>
                  <a:pt x="740" y="655"/>
                </a:lnTo>
                <a:lnTo>
                  <a:pt x="727" y="671"/>
                </a:lnTo>
                <a:lnTo>
                  <a:pt x="714" y="686"/>
                </a:lnTo>
                <a:lnTo>
                  <a:pt x="701" y="700"/>
                </a:lnTo>
                <a:lnTo>
                  <a:pt x="687" y="714"/>
                </a:lnTo>
                <a:lnTo>
                  <a:pt x="672" y="727"/>
                </a:lnTo>
                <a:lnTo>
                  <a:pt x="657" y="739"/>
                </a:lnTo>
                <a:lnTo>
                  <a:pt x="641" y="751"/>
                </a:lnTo>
                <a:lnTo>
                  <a:pt x="623" y="761"/>
                </a:lnTo>
                <a:lnTo>
                  <a:pt x="606" y="770"/>
                </a:lnTo>
                <a:lnTo>
                  <a:pt x="589" y="780"/>
                </a:lnTo>
                <a:lnTo>
                  <a:pt x="570" y="788"/>
                </a:lnTo>
                <a:lnTo>
                  <a:pt x="552" y="796"/>
                </a:lnTo>
                <a:lnTo>
                  <a:pt x="532" y="802"/>
                </a:lnTo>
                <a:lnTo>
                  <a:pt x="513" y="807"/>
                </a:lnTo>
                <a:lnTo>
                  <a:pt x="493" y="812"/>
                </a:lnTo>
                <a:lnTo>
                  <a:pt x="474" y="815"/>
                </a:lnTo>
                <a:lnTo>
                  <a:pt x="453" y="819"/>
                </a:lnTo>
                <a:lnTo>
                  <a:pt x="432" y="820"/>
                </a:lnTo>
                <a:lnTo>
                  <a:pt x="410" y="820"/>
                </a:lnTo>
                <a:lnTo>
                  <a:pt x="410" y="820"/>
                </a:lnTo>
                <a:lnTo>
                  <a:pt x="389" y="820"/>
                </a:lnTo>
                <a:lnTo>
                  <a:pt x="369" y="819"/>
                </a:lnTo>
                <a:lnTo>
                  <a:pt x="348" y="815"/>
                </a:lnTo>
                <a:lnTo>
                  <a:pt x="328" y="812"/>
                </a:lnTo>
                <a:lnTo>
                  <a:pt x="308" y="807"/>
                </a:lnTo>
                <a:lnTo>
                  <a:pt x="288" y="802"/>
                </a:lnTo>
                <a:lnTo>
                  <a:pt x="270" y="796"/>
                </a:lnTo>
                <a:lnTo>
                  <a:pt x="251" y="788"/>
                </a:lnTo>
                <a:lnTo>
                  <a:pt x="233" y="780"/>
                </a:lnTo>
                <a:lnTo>
                  <a:pt x="214" y="770"/>
                </a:lnTo>
                <a:lnTo>
                  <a:pt x="198" y="761"/>
                </a:lnTo>
                <a:lnTo>
                  <a:pt x="181" y="751"/>
                </a:lnTo>
                <a:lnTo>
                  <a:pt x="165" y="739"/>
                </a:lnTo>
                <a:lnTo>
                  <a:pt x="150" y="727"/>
                </a:lnTo>
                <a:lnTo>
                  <a:pt x="135" y="714"/>
                </a:lnTo>
                <a:lnTo>
                  <a:pt x="120" y="700"/>
                </a:lnTo>
                <a:lnTo>
                  <a:pt x="107" y="686"/>
                </a:lnTo>
                <a:lnTo>
                  <a:pt x="93" y="671"/>
                </a:lnTo>
                <a:lnTo>
                  <a:pt x="82" y="655"/>
                </a:lnTo>
                <a:lnTo>
                  <a:pt x="70" y="639"/>
                </a:lnTo>
                <a:lnTo>
                  <a:pt x="60" y="623"/>
                </a:lnTo>
                <a:lnTo>
                  <a:pt x="50" y="606"/>
                </a:lnTo>
                <a:lnTo>
                  <a:pt x="40" y="588"/>
                </a:lnTo>
                <a:lnTo>
                  <a:pt x="32" y="570"/>
                </a:lnTo>
                <a:lnTo>
                  <a:pt x="25" y="552"/>
                </a:lnTo>
                <a:lnTo>
                  <a:pt x="19" y="532"/>
                </a:lnTo>
                <a:lnTo>
                  <a:pt x="13" y="512"/>
                </a:lnTo>
                <a:lnTo>
                  <a:pt x="8" y="493"/>
                </a:lnTo>
                <a:lnTo>
                  <a:pt x="5" y="472"/>
                </a:lnTo>
                <a:lnTo>
                  <a:pt x="2" y="452"/>
                </a:lnTo>
                <a:lnTo>
                  <a:pt x="0" y="431"/>
                </a:lnTo>
                <a:lnTo>
                  <a:pt x="0" y="410"/>
                </a:lnTo>
                <a:lnTo>
                  <a:pt x="0" y="410"/>
                </a:lnTo>
                <a:lnTo>
                  <a:pt x="0" y="389"/>
                </a:lnTo>
                <a:lnTo>
                  <a:pt x="2" y="368"/>
                </a:lnTo>
                <a:lnTo>
                  <a:pt x="5" y="348"/>
                </a:lnTo>
                <a:lnTo>
                  <a:pt x="8" y="327"/>
                </a:lnTo>
                <a:lnTo>
                  <a:pt x="13" y="307"/>
                </a:lnTo>
                <a:lnTo>
                  <a:pt x="19" y="288"/>
                </a:lnTo>
                <a:lnTo>
                  <a:pt x="25" y="269"/>
                </a:lnTo>
                <a:lnTo>
                  <a:pt x="32" y="250"/>
                </a:lnTo>
                <a:lnTo>
                  <a:pt x="40" y="232"/>
                </a:lnTo>
                <a:lnTo>
                  <a:pt x="50" y="214"/>
                </a:lnTo>
                <a:lnTo>
                  <a:pt x="60" y="197"/>
                </a:lnTo>
                <a:lnTo>
                  <a:pt x="70" y="181"/>
                </a:lnTo>
                <a:lnTo>
                  <a:pt x="82" y="164"/>
                </a:lnTo>
                <a:lnTo>
                  <a:pt x="93" y="148"/>
                </a:lnTo>
                <a:lnTo>
                  <a:pt x="107" y="134"/>
                </a:lnTo>
                <a:lnTo>
                  <a:pt x="120" y="119"/>
                </a:lnTo>
                <a:lnTo>
                  <a:pt x="135" y="106"/>
                </a:lnTo>
                <a:lnTo>
                  <a:pt x="150" y="93"/>
                </a:lnTo>
                <a:lnTo>
                  <a:pt x="165" y="81"/>
                </a:lnTo>
                <a:lnTo>
                  <a:pt x="181" y="70"/>
                </a:lnTo>
                <a:lnTo>
                  <a:pt x="198" y="58"/>
                </a:lnTo>
                <a:lnTo>
                  <a:pt x="214" y="49"/>
                </a:lnTo>
                <a:lnTo>
                  <a:pt x="233" y="40"/>
                </a:lnTo>
                <a:lnTo>
                  <a:pt x="251" y="32"/>
                </a:lnTo>
                <a:lnTo>
                  <a:pt x="270" y="24"/>
                </a:lnTo>
                <a:lnTo>
                  <a:pt x="288" y="18"/>
                </a:lnTo>
                <a:lnTo>
                  <a:pt x="308" y="12"/>
                </a:lnTo>
                <a:lnTo>
                  <a:pt x="328" y="8"/>
                </a:lnTo>
                <a:lnTo>
                  <a:pt x="348" y="4"/>
                </a:lnTo>
                <a:lnTo>
                  <a:pt x="369" y="2"/>
                </a:lnTo>
                <a:lnTo>
                  <a:pt x="389" y="0"/>
                </a:lnTo>
                <a:lnTo>
                  <a:pt x="410" y="0"/>
                </a:lnTo>
                <a:lnTo>
                  <a:pt x="410" y="0"/>
                </a:lnTo>
                <a:lnTo>
                  <a:pt x="432" y="0"/>
                </a:lnTo>
                <a:lnTo>
                  <a:pt x="453" y="2"/>
                </a:lnTo>
                <a:lnTo>
                  <a:pt x="474" y="4"/>
                </a:lnTo>
                <a:lnTo>
                  <a:pt x="493" y="8"/>
                </a:lnTo>
                <a:lnTo>
                  <a:pt x="513" y="12"/>
                </a:lnTo>
                <a:lnTo>
                  <a:pt x="532" y="18"/>
                </a:lnTo>
                <a:lnTo>
                  <a:pt x="552" y="24"/>
                </a:lnTo>
                <a:lnTo>
                  <a:pt x="570" y="32"/>
                </a:lnTo>
                <a:lnTo>
                  <a:pt x="589" y="40"/>
                </a:lnTo>
                <a:lnTo>
                  <a:pt x="606" y="49"/>
                </a:lnTo>
                <a:lnTo>
                  <a:pt x="623" y="58"/>
                </a:lnTo>
                <a:lnTo>
                  <a:pt x="641" y="70"/>
                </a:lnTo>
                <a:lnTo>
                  <a:pt x="657" y="81"/>
                </a:lnTo>
                <a:lnTo>
                  <a:pt x="672" y="93"/>
                </a:lnTo>
                <a:lnTo>
                  <a:pt x="687" y="106"/>
                </a:lnTo>
                <a:lnTo>
                  <a:pt x="701" y="119"/>
                </a:lnTo>
                <a:lnTo>
                  <a:pt x="714" y="134"/>
                </a:lnTo>
                <a:lnTo>
                  <a:pt x="727" y="148"/>
                </a:lnTo>
                <a:lnTo>
                  <a:pt x="740" y="164"/>
                </a:lnTo>
                <a:lnTo>
                  <a:pt x="751" y="181"/>
                </a:lnTo>
                <a:lnTo>
                  <a:pt x="762" y="197"/>
                </a:lnTo>
                <a:lnTo>
                  <a:pt x="772" y="214"/>
                </a:lnTo>
                <a:lnTo>
                  <a:pt x="781" y="232"/>
                </a:lnTo>
                <a:lnTo>
                  <a:pt x="789" y="250"/>
                </a:lnTo>
                <a:lnTo>
                  <a:pt x="796" y="269"/>
                </a:lnTo>
                <a:lnTo>
                  <a:pt x="803" y="288"/>
                </a:lnTo>
                <a:lnTo>
                  <a:pt x="808" y="307"/>
                </a:lnTo>
                <a:lnTo>
                  <a:pt x="812" y="327"/>
                </a:lnTo>
                <a:lnTo>
                  <a:pt x="817" y="348"/>
                </a:lnTo>
                <a:lnTo>
                  <a:pt x="819" y="368"/>
                </a:lnTo>
                <a:lnTo>
                  <a:pt x="820" y="389"/>
                </a:lnTo>
                <a:lnTo>
                  <a:pt x="821" y="410"/>
                </a:lnTo>
                <a:lnTo>
                  <a:pt x="821" y="410"/>
                </a:lnTo>
                <a:close/>
              </a:path>
            </a:pathLst>
          </a:custGeom>
          <a:solidFill>
            <a:srgbClr val="FB6E5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3" name="Freeform 13"/>
          <p:cNvSpPr>
            <a:spLocks/>
          </p:cNvSpPr>
          <p:nvPr userDrawn="1"/>
        </p:nvSpPr>
        <p:spPr bwMode="auto">
          <a:xfrm>
            <a:off x="2065453" y="2875252"/>
            <a:ext cx="591908" cy="593352"/>
          </a:xfrm>
          <a:custGeom>
            <a:avLst/>
            <a:gdLst>
              <a:gd name="T0" fmla="*/ 820 w 821"/>
              <a:gd name="T1" fmla="*/ 432 h 821"/>
              <a:gd name="T2" fmla="*/ 812 w 821"/>
              <a:gd name="T3" fmla="*/ 493 h 821"/>
              <a:gd name="T4" fmla="*/ 796 w 821"/>
              <a:gd name="T5" fmla="*/ 551 h 821"/>
              <a:gd name="T6" fmla="*/ 772 w 821"/>
              <a:gd name="T7" fmla="*/ 606 h 821"/>
              <a:gd name="T8" fmla="*/ 740 w 821"/>
              <a:gd name="T9" fmla="*/ 655 h 821"/>
              <a:gd name="T10" fmla="*/ 701 w 821"/>
              <a:gd name="T11" fmla="*/ 700 h 821"/>
              <a:gd name="T12" fmla="*/ 657 w 821"/>
              <a:gd name="T13" fmla="*/ 739 h 821"/>
              <a:gd name="T14" fmla="*/ 606 w 821"/>
              <a:gd name="T15" fmla="*/ 772 h 821"/>
              <a:gd name="T16" fmla="*/ 552 w 821"/>
              <a:gd name="T17" fmla="*/ 796 h 821"/>
              <a:gd name="T18" fmla="*/ 493 w 821"/>
              <a:gd name="T19" fmla="*/ 812 h 821"/>
              <a:gd name="T20" fmla="*/ 432 w 821"/>
              <a:gd name="T21" fmla="*/ 820 h 821"/>
              <a:gd name="T22" fmla="*/ 389 w 821"/>
              <a:gd name="T23" fmla="*/ 820 h 821"/>
              <a:gd name="T24" fmla="*/ 328 w 821"/>
              <a:gd name="T25" fmla="*/ 812 h 821"/>
              <a:gd name="T26" fmla="*/ 270 w 821"/>
              <a:gd name="T27" fmla="*/ 796 h 821"/>
              <a:gd name="T28" fmla="*/ 214 w 821"/>
              <a:gd name="T29" fmla="*/ 772 h 821"/>
              <a:gd name="T30" fmla="*/ 165 w 821"/>
              <a:gd name="T31" fmla="*/ 739 h 821"/>
              <a:gd name="T32" fmla="*/ 120 w 821"/>
              <a:gd name="T33" fmla="*/ 700 h 821"/>
              <a:gd name="T34" fmla="*/ 82 w 821"/>
              <a:gd name="T35" fmla="*/ 655 h 821"/>
              <a:gd name="T36" fmla="*/ 50 w 821"/>
              <a:gd name="T37" fmla="*/ 606 h 821"/>
              <a:gd name="T38" fmla="*/ 25 w 821"/>
              <a:gd name="T39" fmla="*/ 551 h 821"/>
              <a:gd name="T40" fmla="*/ 8 w 821"/>
              <a:gd name="T41" fmla="*/ 493 h 821"/>
              <a:gd name="T42" fmla="*/ 0 w 821"/>
              <a:gd name="T43" fmla="*/ 432 h 821"/>
              <a:gd name="T44" fmla="*/ 0 w 821"/>
              <a:gd name="T45" fmla="*/ 389 h 821"/>
              <a:gd name="T46" fmla="*/ 8 w 821"/>
              <a:gd name="T47" fmla="*/ 327 h 821"/>
              <a:gd name="T48" fmla="*/ 25 w 821"/>
              <a:gd name="T49" fmla="*/ 269 h 821"/>
              <a:gd name="T50" fmla="*/ 50 w 821"/>
              <a:gd name="T51" fmla="*/ 214 h 821"/>
              <a:gd name="T52" fmla="*/ 82 w 821"/>
              <a:gd name="T53" fmla="*/ 164 h 821"/>
              <a:gd name="T54" fmla="*/ 120 w 821"/>
              <a:gd name="T55" fmla="*/ 119 h 821"/>
              <a:gd name="T56" fmla="*/ 165 w 821"/>
              <a:gd name="T57" fmla="*/ 81 h 821"/>
              <a:gd name="T58" fmla="*/ 214 w 821"/>
              <a:gd name="T59" fmla="*/ 49 h 821"/>
              <a:gd name="T60" fmla="*/ 270 w 821"/>
              <a:gd name="T61" fmla="*/ 25 h 821"/>
              <a:gd name="T62" fmla="*/ 328 w 821"/>
              <a:gd name="T63" fmla="*/ 8 h 821"/>
              <a:gd name="T64" fmla="*/ 389 w 821"/>
              <a:gd name="T65" fmla="*/ 0 h 821"/>
              <a:gd name="T66" fmla="*/ 432 w 821"/>
              <a:gd name="T67" fmla="*/ 0 h 821"/>
              <a:gd name="T68" fmla="*/ 493 w 821"/>
              <a:gd name="T69" fmla="*/ 8 h 821"/>
              <a:gd name="T70" fmla="*/ 552 w 821"/>
              <a:gd name="T71" fmla="*/ 25 h 821"/>
              <a:gd name="T72" fmla="*/ 606 w 821"/>
              <a:gd name="T73" fmla="*/ 49 h 821"/>
              <a:gd name="T74" fmla="*/ 657 w 821"/>
              <a:gd name="T75" fmla="*/ 81 h 821"/>
              <a:gd name="T76" fmla="*/ 701 w 821"/>
              <a:gd name="T77" fmla="*/ 119 h 821"/>
              <a:gd name="T78" fmla="*/ 740 w 821"/>
              <a:gd name="T79" fmla="*/ 164 h 821"/>
              <a:gd name="T80" fmla="*/ 772 w 821"/>
              <a:gd name="T81" fmla="*/ 214 h 821"/>
              <a:gd name="T82" fmla="*/ 796 w 821"/>
              <a:gd name="T83" fmla="*/ 269 h 821"/>
              <a:gd name="T84" fmla="*/ 812 w 821"/>
              <a:gd name="T85" fmla="*/ 327 h 821"/>
              <a:gd name="T86" fmla="*/ 820 w 821"/>
              <a:gd name="T87" fmla="*/ 389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1" h="821">
                <a:moveTo>
                  <a:pt x="821" y="410"/>
                </a:moveTo>
                <a:lnTo>
                  <a:pt x="821" y="410"/>
                </a:lnTo>
                <a:lnTo>
                  <a:pt x="820" y="432"/>
                </a:lnTo>
                <a:lnTo>
                  <a:pt x="819" y="452"/>
                </a:lnTo>
                <a:lnTo>
                  <a:pt x="817" y="473"/>
                </a:lnTo>
                <a:lnTo>
                  <a:pt x="812" y="493"/>
                </a:lnTo>
                <a:lnTo>
                  <a:pt x="808" y="512"/>
                </a:lnTo>
                <a:lnTo>
                  <a:pt x="803" y="532"/>
                </a:lnTo>
                <a:lnTo>
                  <a:pt x="796" y="551"/>
                </a:lnTo>
                <a:lnTo>
                  <a:pt x="789" y="570"/>
                </a:lnTo>
                <a:lnTo>
                  <a:pt x="781" y="588"/>
                </a:lnTo>
                <a:lnTo>
                  <a:pt x="772" y="606"/>
                </a:lnTo>
                <a:lnTo>
                  <a:pt x="762" y="623"/>
                </a:lnTo>
                <a:lnTo>
                  <a:pt x="751" y="639"/>
                </a:lnTo>
                <a:lnTo>
                  <a:pt x="740" y="655"/>
                </a:lnTo>
                <a:lnTo>
                  <a:pt x="727" y="671"/>
                </a:lnTo>
                <a:lnTo>
                  <a:pt x="714" y="686"/>
                </a:lnTo>
                <a:lnTo>
                  <a:pt x="701" y="700"/>
                </a:lnTo>
                <a:lnTo>
                  <a:pt x="687" y="714"/>
                </a:lnTo>
                <a:lnTo>
                  <a:pt x="672" y="727"/>
                </a:lnTo>
                <a:lnTo>
                  <a:pt x="657" y="739"/>
                </a:lnTo>
                <a:lnTo>
                  <a:pt x="641" y="751"/>
                </a:lnTo>
                <a:lnTo>
                  <a:pt x="623" y="761"/>
                </a:lnTo>
                <a:lnTo>
                  <a:pt x="606" y="772"/>
                </a:lnTo>
                <a:lnTo>
                  <a:pt x="589" y="780"/>
                </a:lnTo>
                <a:lnTo>
                  <a:pt x="570" y="789"/>
                </a:lnTo>
                <a:lnTo>
                  <a:pt x="552" y="796"/>
                </a:lnTo>
                <a:lnTo>
                  <a:pt x="532" y="803"/>
                </a:lnTo>
                <a:lnTo>
                  <a:pt x="513" y="807"/>
                </a:lnTo>
                <a:lnTo>
                  <a:pt x="493" y="812"/>
                </a:lnTo>
                <a:lnTo>
                  <a:pt x="474" y="815"/>
                </a:lnTo>
                <a:lnTo>
                  <a:pt x="453" y="819"/>
                </a:lnTo>
                <a:lnTo>
                  <a:pt x="432" y="820"/>
                </a:lnTo>
                <a:lnTo>
                  <a:pt x="410" y="821"/>
                </a:lnTo>
                <a:lnTo>
                  <a:pt x="410" y="821"/>
                </a:lnTo>
                <a:lnTo>
                  <a:pt x="389" y="820"/>
                </a:lnTo>
                <a:lnTo>
                  <a:pt x="369" y="819"/>
                </a:lnTo>
                <a:lnTo>
                  <a:pt x="348" y="815"/>
                </a:lnTo>
                <a:lnTo>
                  <a:pt x="328" y="812"/>
                </a:lnTo>
                <a:lnTo>
                  <a:pt x="308" y="807"/>
                </a:lnTo>
                <a:lnTo>
                  <a:pt x="288" y="803"/>
                </a:lnTo>
                <a:lnTo>
                  <a:pt x="270" y="796"/>
                </a:lnTo>
                <a:lnTo>
                  <a:pt x="251" y="789"/>
                </a:lnTo>
                <a:lnTo>
                  <a:pt x="233" y="780"/>
                </a:lnTo>
                <a:lnTo>
                  <a:pt x="214" y="772"/>
                </a:lnTo>
                <a:lnTo>
                  <a:pt x="198" y="761"/>
                </a:lnTo>
                <a:lnTo>
                  <a:pt x="181" y="751"/>
                </a:lnTo>
                <a:lnTo>
                  <a:pt x="165" y="739"/>
                </a:lnTo>
                <a:lnTo>
                  <a:pt x="150" y="727"/>
                </a:lnTo>
                <a:lnTo>
                  <a:pt x="135" y="714"/>
                </a:lnTo>
                <a:lnTo>
                  <a:pt x="120" y="700"/>
                </a:lnTo>
                <a:lnTo>
                  <a:pt x="107" y="686"/>
                </a:lnTo>
                <a:lnTo>
                  <a:pt x="93" y="671"/>
                </a:lnTo>
                <a:lnTo>
                  <a:pt x="82" y="655"/>
                </a:lnTo>
                <a:lnTo>
                  <a:pt x="70" y="639"/>
                </a:lnTo>
                <a:lnTo>
                  <a:pt x="60" y="623"/>
                </a:lnTo>
                <a:lnTo>
                  <a:pt x="50" y="606"/>
                </a:lnTo>
                <a:lnTo>
                  <a:pt x="40" y="588"/>
                </a:lnTo>
                <a:lnTo>
                  <a:pt x="32" y="570"/>
                </a:lnTo>
                <a:lnTo>
                  <a:pt x="25" y="551"/>
                </a:lnTo>
                <a:lnTo>
                  <a:pt x="19" y="532"/>
                </a:lnTo>
                <a:lnTo>
                  <a:pt x="13" y="512"/>
                </a:lnTo>
                <a:lnTo>
                  <a:pt x="8" y="493"/>
                </a:lnTo>
                <a:lnTo>
                  <a:pt x="5" y="473"/>
                </a:lnTo>
                <a:lnTo>
                  <a:pt x="2" y="452"/>
                </a:lnTo>
                <a:lnTo>
                  <a:pt x="0" y="432"/>
                </a:lnTo>
                <a:lnTo>
                  <a:pt x="0" y="410"/>
                </a:lnTo>
                <a:lnTo>
                  <a:pt x="0" y="410"/>
                </a:lnTo>
                <a:lnTo>
                  <a:pt x="0" y="389"/>
                </a:lnTo>
                <a:lnTo>
                  <a:pt x="2" y="368"/>
                </a:lnTo>
                <a:lnTo>
                  <a:pt x="5" y="348"/>
                </a:lnTo>
                <a:lnTo>
                  <a:pt x="8" y="327"/>
                </a:lnTo>
                <a:lnTo>
                  <a:pt x="13" y="307"/>
                </a:lnTo>
                <a:lnTo>
                  <a:pt x="19" y="288"/>
                </a:lnTo>
                <a:lnTo>
                  <a:pt x="25" y="269"/>
                </a:lnTo>
                <a:lnTo>
                  <a:pt x="32" y="251"/>
                </a:lnTo>
                <a:lnTo>
                  <a:pt x="40" y="232"/>
                </a:lnTo>
                <a:lnTo>
                  <a:pt x="50" y="214"/>
                </a:lnTo>
                <a:lnTo>
                  <a:pt x="60" y="198"/>
                </a:lnTo>
                <a:lnTo>
                  <a:pt x="70" y="180"/>
                </a:lnTo>
                <a:lnTo>
                  <a:pt x="82" y="164"/>
                </a:lnTo>
                <a:lnTo>
                  <a:pt x="93" y="149"/>
                </a:lnTo>
                <a:lnTo>
                  <a:pt x="107" y="134"/>
                </a:lnTo>
                <a:lnTo>
                  <a:pt x="120" y="119"/>
                </a:lnTo>
                <a:lnTo>
                  <a:pt x="135" y="107"/>
                </a:lnTo>
                <a:lnTo>
                  <a:pt x="150" y="93"/>
                </a:lnTo>
                <a:lnTo>
                  <a:pt x="165" y="81"/>
                </a:lnTo>
                <a:lnTo>
                  <a:pt x="181" y="70"/>
                </a:lnTo>
                <a:lnTo>
                  <a:pt x="198" y="59"/>
                </a:lnTo>
                <a:lnTo>
                  <a:pt x="214" y="49"/>
                </a:lnTo>
                <a:lnTo>
                  <a:pt x="233" y="40"/>
                </a:lnTo>
                <a:lnTo>
                  <a:pt x="251" y="32"/>
                </a:lnTo>
                <a:lnTo>
                  <a:pt x="270" y="25"/>
                </a:lnTo>
                <a:lnTo>
                  <a:pt x="288" y="18"/>
                </a:lnTo>
                <a:lnTo>
                  <a:pt x="308" y="12"/>
                </a:lnTo>
                <a:lnTo>
                  <a:pt x="328" y="8"/>
                </a:lnTo>
                <a:lnTo>
                  <a:pt x="348" y="4"/>
                </a:lnTo>
                <a:lnTo>
                  <a:pt x="369" y="2"/>
                </a:lnTo>
                <a:lnTo>
                  <a:pt x="389" y="0"/>
                </a:lnTo>
                <a:lnTo>
                  <a:pt x="410" y="0"/>
                </a:lnTo>
                <a:lnTo>
                  <a:pt x="410" y="0"/>
                </a:lnTo>
                <a:lnTo>
                  <a:pt x="432" y="0"/>
                </a:lnTo>
                <a:lnTo>
                  <a:pt x="453" y="2"/>
                </a:lnTo>
                <a:lnTo>
                  <a:pt x="474" y="4"/>
                </a:lnTo>
                <a:lnTo>
                  <a:pt x="493" y="8"/>
                </a:lnTo>
                <a:lnTo>
                  <a:pt x="513" y="12"/>
                </a:lnTo>
                <a:lnTo>
                  <a:pt x="532" y="18"/>
                </a:lnTo>
                <a:lnTo>
                  <a:pt x="552" y="25"/>
                </a:lnTo>
                <a:lnTo>
                  <a:pt x="570" y="32"/>
                </a:lnTo>
                <a:lnTo>
                  <a:pt x="589" y="40"/>
                </a:lnTo>
                <a:lnTo>
                  <a:pt x="606" y="49"/>
                </a:lnTo>
                <a:lnTo>
                  <a:pt x="623" y="59"/>
                </a:lnTo>
                <a:lnTo>
                  <a:pt x="641" y="70"/>
                </a:lnTo>
                <a:lnTo>
                  <a:pt x="657" y="81"/>
                </a:lnTo>
                <a:lnTo>
                  <a:pt x="672" y="93"/>
                </a:lnTo>
                <a:lnTo>
                  <a:pt x="687" y="107"/>
                </a:lnTo>
                <a:lnTo>
                  <a:pt x="701" y="119"/>
                </a:lnTo>
                <a:lnTo>
                  <a:pt x="714" y="134"/>
                </a:lnTo>
                <a:lnTo>
                  <a:pt x="727" y="149"/>
                </a:lnTo>
                <a:lnTo>
                  <a:pt x="740" y="164"/>
                </a:lnTo>
                <a:lnTo>
                  <a:pt x="751" y="180"/>
                </a:lnTo>
                <a:lnTo>
                  <a:pt x="762" y="198"/>
                </a:lnTo>
                <a:lnTo>
                  <a:pt x="772" y="214"/>
                </a:lnTo>
                <a:lnTo>
                  <a:pt x="781" y="232"/>
                </a:lnTo>
                <a:lnTo>
                  <a:pt x="789" y="251"/>
                </a:lnTo>
                <a:lnTo>
                  <a:pt x="796" y="269"/>
                </a:lnTo>
                <a:lnTo>
                  <a:pt x="803" y="288"/>
                </a:lnTo>
                <a:lnTo>
                  <a:pt x="808" y="307"/>
                </a:lnTo>
                <a:lnTo>
                  <a:pt x="812" y="327"/>
                </a:lnTo>
                <a:lnTo>
                  <a:pt x="817" y="348"/>
                </a:lnTo>
                <a:lnTo>
                  <a:pt x="819" y="368"/>
                </a:lnTo>
                <a:lnTo>
                  <a:pt x="820" y="389"/>
                </a:lnTo>
                <a:lnTo>
                  <a:pt x="821" y="410"/>
                </a:lnTo>
                <a:lnTo>
                  <a:pt x="821" y="410"/>
                </a:lnTo>
                <a:close/>
              </a:path>
            </a:pathLst>
          </a:custGeom>
          <a:solidFill>
            <a:srgbClr val="FB6E5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5" name="Freeform 13"/>
          <p:cNvSpPr>
            <a:spLocks/>
          </p:cNvSpPr>
          <p:nvPr userDrawn="1"/>
        </p:nvSpPr>
        <p:spPr bwMode="auto">
          <a:xfrm>
            <a:off x="6486641" y="2875252"/>
            <a:ext cx="591908" cy="593352"/>
          </a:xfrm>
          <a:custGeom>
            <a:avLst/>
            <a:gdLst>
              <a:gd name="T0" fmla="*/ 820 w 821"/>
              <a:gd name="T1" fmla="*/ 432 h 821"/>
              <a:gd name="T2" fmla="*/ 812 w 821"/>
              <a:gd name="T3" fmla="*/ 493 h 821"/>
              <a:gd name="T4" fmla="*/ 796 w 821"/>
              <a:gd name="T5" fmla="*/ 551 h 821"/>
              <a:gd name="T6" fmla="*/ 772 w 821"/>
              <a:gd name="T7" fmla="*/ 606 h 821"/>
              <a:gd name="T8" fmla="*/ 740 w 821"/>
              <a:gd name="T9" fmla="*/ 655 h 821"/>
              <a:gd name="T10" fmla="*/ 701 w 821"/>
              <a:gd name="T11" fmla="*/ 700 h 821"/>
              <a:gd name="T12" fmla="*/ 657 w 821"/>
              <a:gd name="T13" fmla="*/ 739 h 821"/>
              <a:gd name="T14" fmla="*/ 606 w 821"/>
              <a:gd name="T15" fmla="*/ 772 h 821"/>
              <a:gd name="T16" fmla="*/ 552 w 821"/>
              <a:gd name="T17" fmla="*/ 796 h 821"/>
              <a:gd name="T18" fmla="*/ 493 w 821"/>
              <a:gd name="T19" fmla="*/ 812 h 821"/>
              <a:gd name="T20" fmla="*/ 432 w 821"/>
              <a:gd name="T21" fmla="*/ 820 h 821"/>
              <a:gd name="T22" fmla="*/ 389 w 821"/>
              <a:gd name="T23" fmla="*/ 820 h 821"/>
              <a:gd name="T24" fmla="*/ 328 w 821"/>
              <a:gd name="T25" fmla="*/ 812 h 821"/>
              <a:gd name="T26" fmla="*/ 270 w 821"/>
              <a:gd name="T27" fmla="*/ 796 h 821"/>
              <a:gd name="T28" fmla="*/ 214 w 821"/>
              <a:gd name="T29" fmla="*/ 772 h 821"/>
              <a:gd name="T30" fmla="*/ 165 w 821"/>
              <a:gd name="T31" fmla="*/ 739 h 821"/>
              <a:gd name="T32" fmla="*/ 120 w 821"/>
              <a:gd name="T33" fmla="*/ 700 h 821"/>
              <a:gd name="T34" fmla="*/ 82 w 821"/>
              <a:gd name="T35" fmla="*/ 655 h 821"/>
              <a:gd name="T36" fmla="*/ 50 w 821"/>
              <a:gd name="T37" fmla="*/ 606 h 821"/>
              <a:gd name="T38" fmla="*/ 25 w 821"/>
              <a:gd name="T39" fmla="*/ 551 h 821"/>
              <a:gd name="T40" fmla="*/ 8 w 821"/>
              <a:gd name="T41" fmla="*/ 493 h 821"/>
              <a:gd name="T42" fmla="*/ 0 w 821"/>
              <a:gd name="T43" fmla="*/ 432 h 821"/>
              <a:gd name="T44" fmla="*/ 0 w 821"/>
              <a:gd name="T45" fmla="*/ 389 h 821"/>
              <a:gd name="T46" fmla="*/ 8 w 821"/>
              <a:gd name="T47" fmla="*/ 327 h 821"/>
              <a:gd name="T48" fmla="*/ 25 w 821"/>
              <a:gd name="T49" fmla="*/ 269 h 821"/>
              <a:gd name="T50" fmla="*/ 50 w 821"/>
              <a:gd name="T51" fmla="*/ 214 h 821"/>
              <a:gd name="T52" fmla="*/ 82 w 821"/>
              <a:gd name="T53" fmla="*/ 164 h 821"/>
              <a:gd name="T54" fmla="*/ 120 w 821"/>
              <a:gd name="T55" fmla="*/ 119 h 821"/>
              <a:gd name="T56" fmla="*/ 165 w 821"/>
              <a:gd name="T57" fmla="*/ 81 h 821"/>
              <a:gd name="T58" fmla="*/ 214 w 821"/>
              <a:gd name="T59" fmla="*/ 49 h 821"/>
              <a:gd name="T60" fmla="*/ 270 w 821"/>
              <a:gd name="T61" fmla="*/ 25 h 821"/>
              <a:gd name="T62" fmla="*/ 328 w 821"/>
              <a:gd name="T63" fmla="*/ 8 h 821"/>
              <a:gd name="T64" fmla="*/ 389 w 821"/>
              <a:gd name="T65" fmla="*/ 0 h 821"/>
              <a:gd name="T66" fmla="*/ 432 w 821"/>
              <a:gd name="T67" fmla="*/ 0 h 821"/>
              <a:gd name="T68" fmla="*/ 493 w 821"/>
              <a:gd name="T69" fmla="*/ 8 h 821"/>
              <a:gd name="T70" fmla="*/ 552 w 821"/>
              <a:gd name="T71" fmla="*/ 25 h 821"/>
              <a:gd name="T72" fmla="*/ 606 w 821"/>
              <a:gd name="T73" fmla="*/ 49 h 821"/>
              <a:gd name="T74" fmla="*/ 657 w 821"/>
              <a:gd name="T75" fmla="*/ 81 h 821"/>
              <a:gd name="T76" fmla="*/ 701 w 821"/>
              <a:gd name="T77" fmla="*/ 119 h 821"/>
              <a:gd name="T78" fmla="*/ 740 w 821"/>
              <a:gd name="T79" fmla="*/ 164 h 821"/>
              <a:gd name="T80" fmla="*/ 772 w 821"/>
              <a:gd name="T81" fmla="*/ 214 h 821"/>
              <a:gd name="T82" fmla="*/ 796 w 821"/>
              <a:gd name="T83" fmla="*/ 269 h 821"/>
              <a:gd name="T84" fmla="*/ 812 w 821"/>
              <a:gd name="T85" fmla="*/ 327 h 821"/>
              <a:gd name="T86" fmla="*/ 820 w 821"/>
              <a:gd name="T87" fmla="*/ 389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1" h="821">
                <a:moveTo>
                  <a:pt x="821" y="410"/>
                </a:moveTo>
                <a:lnTo>
                  <a:pt x="821" y="410"/>
                </a:lnTo>
                <a:lnTo>
                  <a:pt x="820" y="432"/>
                </a:lnTo>
                <a:lnTo>
                  <a:pt x="819" y="452"/>
                </a:lnTo>
                <a:lnTo>
                  <a:pt x="817" y="473"/>
                </a:lnTo>
                <a:lnTo>
                  <a:pt x="812" y="493"/>
                </a:lnTo>
                <a:lnTo>
                  <a:pt x="808" y="512"/>
                </a:lnTo>
                <a:lnTo>
                  <a:pt x="803" y="532"/>
                </a:lnTo>
                <a:lnTo>
                  <a:pt x="796" y="551"/>
                </a:lnTo>
                <a:lnTo>
                  <a:pt x="789" y="570"/>
                </a:lnTo>
                <a:lnTo>
                  <a:pt x="781" y="588"/>
                </a:lnTo>
                <a:lnTo>
                  <a:pt x="772" y="606"/>
                </a:lnTo>
                <a:lnTo>
                  <a:pt x="762" y="623"/>
                </a:lnTo>
                <a:lnTo>
                  <a:pt x="751" y="639"/>
                </a:lnTo>
                <a:lnTo>
                  <a:pt x="740" y="655"/>
                </a:lnTo>
                <a:lnTo>
                  <a:pt x="727" y="671"/>
                </a:lnTo>
                <a:lnTo>
                  <a:pt x="714" y="686"/>
                </a:lnTo>
                <a:lnTo>
                  <a:pt x="701" y="700"/>
                </a:lnTo>
                <a:lnTo>
                  <a:pt x="687" y="714"/>
                </a:lnTo>
                <a:lnTo>
                  <a:pt x="672" y="727"/>
                </a:lnTo>
                <a:lnTo>
                  <a:pt x="657" y="739"/>
                </a:lnTo>
                <a:lnTo>
                  <a:pt x="641" y="751"/>
                </a:lnTo>
                <a:lnTo>
                  <a:pt x="623" y="761"/>
                </a:lnTo>
                <a:lnTo>
                  <a:pt x="606" y="772"/>
                </a:lnTo>
                <a:lnTo>
                  <a:pt x="589" y="780"/>
                </a:lnTo>
                <a:lnTo>
                  <a:pt x="570" y="789"/>
                </a:lnTo>
                <a:lnTo>
                  <a:pt x="552" y="796"/>
                </a:lnTo>
                <a:lnTo>
                  <a:pt x="532" y="803"/>
                </a:lnTo>
                <a:lnTo>
                  <a:pt x="513" y="807"/>
                </a:lnTo>
                <a:lnTo>
                  <a:pt x="493" y="812"/>
                </a:lnTo>
                <a:lnTo>
                  <a:pt x="474" y="815"/>
                </a:lnTo>
                <a:lnTo>
                  <a:pt x="453" y="819"/>
                </a:lnTo>
                <a:lnTo>
                  <a:pt x="432" y="820"/>
                </a:lnTo>
                <a:lnTo>
                  <a:pt x="410" y="821"/>
                </a:lnTo>
                <a:lnTo>
                  <a:pt x="410" y="821"/>
                </a:lnTo>
                <a:lnTo>
                  <a:pt x="389" y="820"/>
                </a:lnTo>
                <a:lnTo>
                  <a:pt x="369" y="819"/>
                </a:lnTo>
                <a:lnTo>
                  <a:pt x="348" y="815"/>
                </a:lnTo>
                <a:lnTo>
                  <a:pt x="328" y="812"/>
                </a:lnTo>
                <a:lnTo>
                  <a:pt x="308" y="807"/>
                </a:lnTo>
                <a:lnTo>
                  <a:pt x="288" y="803"/>
                </a:lnTo>
                <a:lnTo>
                  <a:pt x="270" y="796"/>
                </a:lnTo>
                <a:lnTo>
                  <a:pt x="251" y="789"/>
                </a:lnTo>
                <a:lnTo>
                  <a:pt x="233" y="780"/>
                </a:lnTo>
                <a:lnTo>
                  <a:pt x="214" y="772"/>
                </a:lnTo>
                <a:lnTo>
                  <a:pt x="198" y="761"/>
                </a:lnTo>
                <a:lnTo>
                  <a:pt x="181" y="751"/>
                </a:lnTo>
                <a:lnTo>
                  <a:pt x="165" y="739"/>
                </a:lnTo>
                <a:lnTo>
                  <a:pt x="150" y="727"/>
                </a:lnTo>
                <a:lnTo>
                  <a:pt x="135" y="714"/>
                </a:lnTo>
                <a:lnTo>
                  <a:pt x="120" y="700"/>
                </a:lnTo>
                <a:lnTo>
                  <a:pt x="107" y="686"/>
                </a:lnTo>
                <a:lnTo>
                  <a:pt x="93" y="671"/>
                </a:lnTo>
                <a:lnTo>
                  <a:pt x="82" y="655"/>
                </a:lnTo>
                <a:lnTo>
                  <a:pt x="70" y="639"/>
                </a:lnTo>
                <a:lnTo>
                  <a:pt x="60" y="623"/>
                </a:lnTo>
                <a:lnTo>
                  <a:pt x="50" y="606"/>
                </a:lnTo>
                <a:lnTo>
                  <a:pt x="40" y="588"/>
                </a:lnTo>
                <a:lnTo>
                  <a:pt x="32" y="570"/>
                </a:lnTo>
                <a:lnTo>
                  <a:pt x="25" y="551"/>
                </a:lnTo>
                <a:lnTo>
                  <a:pt x="19" y="532"/>
                </a:lnTo>
                <a:lnTo>
                  <a:pt x="13" y="512"/>
                </a:lnTo>
                <a:lnTo>
                  <a:pt x="8" y="493"/>
                </a:lnTo>
                <a:lnTo>
                  <a:pt x="5" y="473"/>
                </a:lnTo>
                <a:lnTo>
                  <a:pt x="2" y="452"/>
                </a:lnTo>
                <a:lnTo>
                  <a:pt x="0" y="432"/>
                </a:lnTo>
                <a:lnTo>
                  <a:pt x="0" y="410"/>
                </a:lnTo>
                <a:lnTo>
                  <a:pt x="0" y="410"/>
                </a:lnTo>
                <a:lnTo>
                  <a:pt x="0" y="389"/>
                </a:lnTo>
                <a:lnTo>
                  <a:pt x="2" y="368"/>
                </a:lnTo>
                <a:lnTo>
                  <a:pt x="5" y="348"/>
                </a:lnTo>
                <a:lnTo>
                  <a:pt x="8" y="327"/>
                </a:lnTo>
                <a:lnTo>
                  <a:pt x="13" y="307"/>
                </a:lnTo>
                <a:lnTo>
                  <a:pt x="19" y="288"/>
                </a:lnTo>
                <a:lnTo>
                  <a:pt x="25" y="269"/>
                </a:lnTo>
                <a:lnTo>
                  <a:pt x="32" y="251"/>
                </a:lnTo>
                <a:lnTo>
                  <a:pt x="40" y="232"/>
                </a:lnTo>
                <a:lnTo>
                  <a:pt x="50" y="214"/>
                </a:lnTo>
                <a:lnTo>
                  <a:pt x="60" y="198"/>
                </a:lnTo>
                <a:lnTo>
                  <a:pt x="70" y="180"/>
                </a:lnTo>
                <a:lnTo>
                  <a:pt x="82" y="164"/>
                </a:lnTo>
                <a:lnTo>
                  <a:pt x="93" y="149"/>
                </a:lnTo>
                <a:lnTo>
                  <a:pt x="107" y="134"/>
                </a:lnTo>
                <a:lnTo>
                  <a:pt x="120" y="119"/>
                </a:lnTo>
                <a:lnTo>
                  <a:pt x="135" y="107"/>
                </a:lnTo>
                <a:lnTo>
                  <a:pt x="150" y="93"/>
                </a:lnTo>
                <a:lnTo>
                  <a:pt x="165" y="81"/>
                </a:lnTo>
                <a:lnTo>
                  <a:pt x="181" y="70"/>
                </a:lnTo>
                <a:lnTo>
                  <a:pt x="198" y="59"/>
                </a:lnTo>
                <a:lnTo>
                  <a:pt x="214" y="49"/>
                </a:lnTo>
                <a:lnTo>
                  <a:pt x="233" y="40"/>
                </a:lnTo>
                <a:lnTo>
                  <a:pt x="251" y="32"/>
                </a:lnTo>
                <a:lnTo>
                  <a:pt x="270" y="25"/>
                </a:lnTo>
                <a:lnTo>
                  <a:pt x="288" y="18"/>
                </a:lnTo>
                <a:lnTo>
                  <a:pt x="308" y="12"/>
                </a:lnTo>
                <a:lnTo>
                  <a:pt x="328" y="8"/>
                </a:lnTo>
                <a:lnTo>
                  <a:pt x="348" y="4"/>
                </a:lnTo>
                <a:lnTo>
                  <a:pt x="369" y="2"/>
                </a:lnTo>
                <a:lnTo>
                  <a:pt x="389" y="0"/>
                </a:lnTo>
                <a:lnTo>
                  <a:pt x="410" y="0"/>
                </a:lnTo>
                <a:lnTo>
                  <a:pt x="410" y="0"/>
                </a:lnTo>
                <a:lnTo>
                  <a:pt x="432" y="0"/>
                </a:lnTo>
                <a:lnTo>
                  <a:pt x="453" y="2"/>
                </a:lnTo>
                <a:lnTo>
                  <a:pt x="474" y="4"/>
                </a:lnTo>
                <a:lnTo>
                  <a:pt x="493" y="8"/>
                </a:lnTo>
                <a:lnTo>
                  <a:pt x="513" y="12"/>
                </a:lnTo>
                <a:lnTo>
                  <a:pt x="532" y="18"/>
                </a:lnTo>
                <a:lnTo>
                  <a:pt x="552" y="25"/>
                </a:lnTo>
                <a:lnTo>
                  <a:pt x="570" y="32"/>
                </a:lnTo>
                <a:lnTo>
                  <a:pt x="589" y="40"/>
                </a:lnTo>
                <a:lnTo>
                  <a:pt x="606" y="49"/>
                </a:lnTo>
                <a:lnTo>
                  <a:pt x="623" y="59"/>
                </a:lnTo>
                <a:lnTo>
                  <a:pt x="641" y="70"/>
                </a:lnTo>
                <a:lnTo>
                  <a:pt x="657" y="81"/>
                </a:lnTo>
                <a:lnTo>
                  <a:pt x="672" y="93"/>
                </a:lnTo>
                <a:lnTo>
                  <a:pt x="687" y="107"/>
                </a:lnTo>
                <a:lnTo>
                  <a:pt x="701" y="119"/>
                </a:lnTo>
                <a:lnTo>
                  <a:pt x="714" y="134"/>
                </a:lnTo>
                <a:lnTo>
                  <a:pt x="727" y="149"/>
                </a:lnTo>
                <a:lnTo>
                  <a:pt x="740" y="164"/>
                </a:lnTo>
                <a:lnTo>
                  <a:pt x="751" y="180"/>
                </a:lnTo>
                <a:lnTo>
                  <a:pt x="762" y="198"/>
                </a:lnTo>
                <a:lnTo>
                  <a:pt x="772" y="214"/>
                </a:lnTo>
                <a:lnTo>
                  <a:pt x="781" y="232"/>
                </a:lnTo>
                <a:lnTo>
                  <a:pt x="789" y="251"/>
                </a:lnTo>
                <a:lnTo>
                  <a:pt x="796" y="269"/>
                </a:lnTo>
                <a:lnTo>
                  <a:pt x="803" y="288"/>
                </a:lnTo>
                <a:lnTo>
                  <a:pt x="808" y="307"/>
                </a:lnTo>
                <a:lnTo>
                  <a:pt x="812" y="327"/>
                </a:lnTo>
                <a:lnTo>
                  <a:pt x="817" y="348"/>
                </a:lnTo>
                <a:lnTo>
                  <a:pt x="819" y="368"/>
                </a:lnTo>
                <a:lnTo>
                  <a:pt x="820" y="389"/>
                </a:lnTo>
                <a:lnTo>
                  <a:pt x="821" y="410"/>
                </a:lnTo>
                <a:lnTo>
                  <a:pt x="821" y="410"/>
                </a:lnTo>
                <a:close/>
              </a:path>
            </a:pathLst>
          </a:custGeom>
          <a:solidFill>
            <a:srgbClr val="FB6E5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8" name="Freeform 15"/>
          <p:cNvSpPr>
            <a:spLocks/>
          </p:cNvSpPr>
          <p:nvPr userDrawn="1"/>
        </p:nvSpPr>
        <p:spPr bwMode="auto">
          <a:xfrm>
            <a:off x="2932480" y="2013354"/>
            <a:ext cx="586314" cy="586314"/>
          </a:xfrm>
          <a:custGeom>
            <a:avLst/>
            <a:gdLst>
              <a:gd name="T0" fmla="*/ 820 w 821"/>
              <a:gd name="T1" fmla="*/ 431 h 820"/>
              <a:gd name="T2" fmla="*/ 812 w 821"/>
              <a:gd name="T3" fmla="*/ 493 h 820"/>
              <a:gd name="T4" fmla="*/ 796 w 821"/>
              <a:gd name="T5" fmla="*/ 550 h 820"/>
              <a:gd name="T6" fmla="*/ 772 w 821"/>
              <a:gd name="T7" fmla="*/ 606 h 820"/>
              <a:gd name="T8" fmla="*/ 740 w 821"/>
              <a:gd name="T9" fmla="*/ 655 h 820"/>
              <a:gd name="T10" fmla="*/ 701 w 821"/>
              <a:gd name="T11" fmla="*/ 700 h 820"/>
              <a:gd name="T12" fmla="*/ 657 w 821"/>
              <a:gd name="T13" fmla="*/ 738 h 820"/>
              <a:gd name="T14" fmla="*/ 606 w 821"/>
              <a:gd name="T15" fmla="*/ 770 h 820"/>
              <a:gd name="T16" fmla="*/ 552 w 821"/>
              <a:gd name="T17" fmla="*/ 796 h 820"/>
              <a:gd name="T18" fmla="*/ 493 w 821"/>
              <a:gd name="T19" fmla="*/ 812 h 820"/>
              <a:gd name="T20" fmla="*/ 432 w 821"/>
              <a:gd name="T21" fmla="*/ 820 h 820"/>
              <a:gd name="T22" fmla="*/ 389 w 821"/>
              <a:gd name="T23" fmla="*/ 820 h 820"/>
              <a:gd name="T24" fmla="*/ 328 w 821"/>
              <a:gd name="T25" fmla="*/ 812 h 820"/>
              <a:gd name="T26" fmla="*/ 270 w 821"/>
              <a:gd name="T27" fmla="*/ 796 h 820"/>
              <a:gd name="T28" fmla="*/ 214 w 821"/>
              <a:gd name="T29" fmla="*/ 770 h 820"/>
              <a:gd name="T30" fmla="*/ 165 w 821"/>
              <a:gd name="T31" fmla="*/ 738 h 820"/>
              <a:gd name="T32" fmla="*/ 120 w 821"/>
              <a:gd name="T33" fmla="*/ 700 h 820"/>
              <a:gd name="T34" fmla="*/ 82 w 821"/>
              <a:gd name="T35" fmla="*/ 655 h 820"/>
              <a:gd name="T36" fmla="*/ 50 w 821"/>
              <a:gd name="T37" fmla="*/ 606 h 820"/>
              <a:gd name="T38" fmla="*/ 25 w 821"/>
              <a:gd name="T39" fmla="*/ 550 h 820"/>
              <a:gd name="T40" fmla="*/ 8 w 821"/>
              <a:gd name="T41" fmla="*/ 493 h 820"/>
              <a:gd name="T42" fmla="*/ 0 w 821"/>
              <a:gd name="T43" fmla="*/ 431 h 820"/>
              <a:gd name="T44" fmla="*/ 0 w 821"/>
              <a:gd name="T45" fmla="*/ 389 h 820"/>
              <a:gd name="T46" fmla="*/ 8 w 821"/>
              <a:gd name="T47" fmla="*/ 327 h 820"/>
              <a:gd name="T48" fmla="*/ 25 w 821"/>
              <a:gd name="T49" fmla="*/ 268 h 820"/>
              <a:gd name="T50" fmla="*/ 50 w 821"/>
              <a:gd name="T51" fmla="*/ 214 h 820"/>
              <a:gd name="T52" fmla="*/ 82 w 821"/>
              <a:gd name="T53" fmla="*/ 164 h 820"/>
              <a:gd name="T54" fmla="*/ 120 w 821"/>
              <a:gd name="T55" fmla="*/ 119 h 820"/>
              <a:gd name="T56" fmla="*/ 165 w 821"/>
              <a:gd name="T57" fmla="*/ 80 h 820"/>
              <a:gd name="T58" fmla="*/ 214 w 821"/>
              <a:gd name="T59" fmla="*/ 49 h 820"/>
              <a:gd name="T60" fmla="*/ 270 w 821"/>
              <a:gd name="T61" fmla="*/ 24 h 820"/>
              <a:gd name="T62" fmla="*/ 328 w 821"/>
              <a:gd name="T63" fmla="*/ 8 h 820"/>
              <a:gd name="T64" fmla="*/ 389 w 821"/>
              <a:gd name="T65" fmla="*/ 0 h 820"/>
              <a:gd name="T66" fmla="*/ 432 w 821"/>
              <a:gd name="T67" fmla="*/ 0 h 820"/>
              <a:gd name="T68" fmla="*/ 493 w 821"/>
              <a:gd name="T69" fmla="*/ 8 h 820"/>
              <a:gd name="T70" fmla="*/ 552 w 821"/>
              <a:gd name="T71" fmla="*/ 24 h 820"/>
              <a:gd name="T72" fmla="*/ 606 w 821"/>
              <a:gd name="T73" fmla="*/ 49 h 820"/>
              <a:gd name="T74" fmla="*/ 657 w 821"/>
              <a:gd name="T75" fmla="*/ 80 h 820"/>
              <a:gd name="T76" fmla="*/ 701 w 821"/>
              <a:gd name="T77" fmla="*/ 119 h 820"/>
              <a:gd name="T78" fmla="*/ 740 w 821"/>
              <a:gd name="T79" fmla="*/ 164 h 820"/>
              <a:gd name="T80" fmla="*/ 772 w 821"/>
              <a:gd name="T81" fmla="*/ 214 h 820"/>
              <a:gd name="T82" fmla="*/ 796 w 821"/>
              <a:gd name="T83" fmla="*/ 268 h 820"/>
              <a:gd name="T84" fmla="*/ 812 w 821"/>
              <a:gd name="T85" fmla="*/ 327 h 820"/>
              <a:gd name="T86" fmla="*/ 820 w 821"/>
              <a:gd name="T87" fmla="*/ 389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1" h="820">
                <a:moveTo>
                  <a:pt x="821" y="410"/>
                </a:moveTo>
                <a:lnTo>
                  <a:pt x="821" y="410"/>
                </a:lnTo>
                <a:lnTo>
                  <a:pt x="820" y="431"/>
                </a:lnTo>
                <a:lnTo>
                  <a:pt x="819" y="451"/>
                </a:lnTo>
                <a:lnTo>
                  <a:pt x="817" y="472"/>
                </a:lnTo>
                <a:lnTo>
                  <a:pt x="812" y="493"/>
                </a:lnTo>
                <a:lnTo>
                  <a:pt x="808" y="512"/>
                </a:lnTo>
                <a:lnTo>
                  <a:pt x="803" y="532"/>
                </a:lnTo>
                <a:lnTo>
                  <a:pt x="796" y="550"/>
                </a:lnTo>
                <a:lnTo>
                  <a:pt x="789" y="570"/>
                </a:lnTo>
                <a:lnTo>
                  <a:pt x="781" y="587"/>
                </a:lnTo>
                <a:lnTo>
                  <a:pt x="772" y="606"/>
                </a:lnTo>
                <a:lnTo>
                  <a:pt x="762" y="623"/>
                </a:lnTo>
                <a:lnTo>
                  <a:pt x="751" y="639"/>
                </a:lnTo>
                <a:lnTo>
                  <a:pt x="740" y="655"/>
                </a:lnTo>
                <a:lnTo>
                  <a:pt x="727" y="671"/>
                </a:lnTo>
                <a:lnTo>
                  <a:pt x="714" y="685"/>
                </a:lnTo>
                <a:lnTo>
                  <a:pt x="701" y="700"/>
                </a:lnTo>
                <a:lnTo>
                  <a:pt x="687" y="714"/>
                </a:lnTo>
                <a:lnTo>
                  <a:pt x="672" y="727"/>
                </a:lnTo>
                <a:lnTo>
                  <a:pt x="657" y="738"/>
                </a:lnTo>
                <a:lnTo>
                  <a:pt x="641" y="750"/>
                </a:lnTo>
                <a:lnTo>
                  <a:pt x="623" y="761"/>
                </a:lnTo>
                <a:lnTo>
                  <a:pt x="606" y="770"/>
                </a:lnTo>
                <a:lnTo>
                  <a:pt x="589" y="780"/>
                </a:lnTo>
                <a:lnTo>
                  <a:pt x="570" y="788"/>
                </a:lnTo>
                <a:lnTo>
                  <a:pt x="552" y="796"/>
                </a:lnTo>
                <a:lnTo>
                  <a:pt x="532" y="802"/>
                </a:lnTo>
                <a:lnTo>
                  <a:pt x="513" y="807"/>
                </a:lnTo>
                <a:lnTo>
                  <a:pt x="493" y="812"/>
                </a:lnTo>
                <a:lnTo>
                  <a:pt x="474" y="815"/>
                </a:lnTo>
                <a:lnTo>
                  <a:pt x="453" y="818"/>
                </a:lnTo>
                <a:lnTo>
                  <a:pt x="432" y="820"/>
                </a:lnTo>
                <a:lnTo>
                  <a:pt x="410" y="820"/>
                </a:lnTo>
                <a:lnTo>
                  <a:pt x="410" y="820"/>
                </a:lnTo>
                <a:lnTo>
                  <a:pt x="389" y="820"/>
                </a:lnTo>
                <a:lnTo>
                  <a:pt x="369" y="818"/>
                </a:lnTo>
                <a:lnTo>
                  <a:pt x="348" y="815"/>
                </a:lnTo>
                <a:lnTo>
                  <a:pt x="328" y="812"/>
                </a:lnTo>
                <a:lnTo>
                  <a:pt x="308" y="807"/>
                </a:lnTo>
                <a:lnTo>
                  <a:pt x="288" y="802"/>
                </a:lnTo>
                <a:lnTo>
                  <a:pt x="270" y="796"/>
                </a:lnTo>
                <a:lnTo>
                  <a:pt x="251" y="788"/>
                </a:lnTo>
                <a:lnTo>
                  <a:pt x="233" y="780"/>
                </a:lnTo>
                <a:lnTo>
                  <a:pt x="214" y="770"/>
                </a:lnTo>
                <a:lnTo>
                  <a:pt x="198" y="761"/>
                </a:lnTo>
                <a:lnTo>
                  <a:pt x="181" y="750"/>
                </a:lnTo>
                <a:lnTo>
                  <a:pt x="165" y="738"/>
                </a:lnTo>
                <a:lnTo>
                  <a:pt x="150" y="727"/>
                </a:lnTo>
                <a:lnTo>
                  <a:pt x="135" y="714"/>
                </a:lnTo>
                <a:lnTo>
                  <a:pt x="120" y="700"/>
                </a:lnTo>
                <a:lnTo>
                  <a:pt x="107" y="685"/>
                </a:lnTo>
                <a:lnTo>
                  <a:pt x="93" y="671"/>
                </a:lnTo>
                <a:lnTo>
                  <a:pt x="82" y="655"/>
                </a:lnTo>
                <a:lnTo>
                  <a:pt x="70" y="639"/>
                </a:lnTo>
                <a:lnTo>
                  <a:pt x="60" y="623"/>
                </a:lnTo>
                <a:lnTo>
                  <a:pt x="50" y="606"/>
                </a:lnTo>
                <a:lnTo>
                  <a:pt x="40" y="587"/>
                </a:lnTo>
                <a:lnTo>
                  <a:pt x="32" y="570"/>
                </a:lnTo>
                <a:lnTo>
                  <a:pt x="25" y="550"/>
                </a:lnTo>
                <a:lnTo>
                  <a:pt x="19" y="532"/>
                </a:lnTo>
                <a:lnTo>
                  <a:pt x="13" y="512"/>
                </a:lnTo>
                <a:lnTo>
                  <a:pt x="8" y="493"/>
                </a:lnTo>
                <a:lnTo>
                  <a:pt x="5" y="472"/>
                </a:lnTo>
                <a:lnTo>
                  <a:pt x="2" y="451"/>
                </a:lnTo>
                <a:lnTo>
                  <a:pt x="0" y="431"/>
                </a:lnTo>
                <a:lnTo>
                  <a:pt x="0" y="410"/>
                </a:lnTo>
                <a:lnTo>
                  <a:pt x="0" y="410"/>
                </a:lnTo>
                <a:lnTo>
                  <a:pt x="0" y="389"/>
                </a:lnTo>
                <a:lnTo>
                  <a:pt x="2" y="367"/>
                </a:lnTo>
                <a:lnTo>
                  <a:pt x="5" y="348"/>
                </a:lnTo>
                <a:lnTo>
                  <a:pt x="8" y="327"/>
                </a:lnTo>
                <a:lnTo>
                  <a:pt x="13" y="307"/>
                </a:lnTo>
                <a:lnTo>
                  <a:pt x="19" y="288"/>
                </a:lnTo>
                <a:lnTo>
                  <a:pt x="25" y="268"/>
                </a:lnTo>
                <a:lnTo>
                  <a:pt x="32" y="250"/>
                </a:lnTo>
                <a:lnTo>
                  <a:pt x="40" y="231"/>
                </a:lnTo>
                <a:lnTo>
                  <a:pt x="50" y="214"/>
                </a:lnTo>
                <a:lnTo>
                  <a:pt x="60" y="197"/>
                </a:lnTo>
                <a:lnTo>
                  <a:pt x="70" y="181"/>
                </a:lnTo>
                <a:lnTo>
                  <a:pt x="82" y="164"/>
                </a:lnTo>
                <a:lnTo>
                  <a:pt x="93" y="148"/>
                </a:lnTo>
                <a:lnTo>
                  <a:pt x="107" y="133"/>
                </a:lnTo>
                <a:lnTo>
                  <a:pt x="120" y="119"/>
                </a:lnTo>
                <a:lnTo>
                  <a:pt x="135" y="106"/>
                </a:lnTo>
                <a:lnTo>
                  <a:pt x="150" y="93"/>
                </a:lnTo>
                <a:lnTo>
                  <a:pt x="165" y="80"/>
                </a:lnTo>
                <a:lnTo>
                  <a:pt x="181" y="69"/>
                </a:lnTo>
                <a:lnTo>
                  <a:pt x="198" y="58"/>
                </a:lnTo>
                <a:lnTo>
                  <a:pt x="214" y="49"/>
                </a:lnTo>
                <a:lnTo>
                  <a:pt x="233" y="40"/>
                </a:lnTo>
                <a:lnTo>
                  <a:pt x="251" y="32"/>
                </a:lnTo>
                <a:lnTo>
                  <a:pt x="270" y="24"/>
                </a:lnTo>
                <a:lnTo>
                  <a:pt x="288" y="18"/>
                </a:lnTo>
                <a:lnTo>
                  <a:pt x="308" y="12"/>
                </a:lnTo>
                <a:lnTo>
                  <a:pt x="328" y="8"/>
                </a:lnTo>
                <a:lnTo>
                  <a:pt x="348" y="4"/>
                </a:lnTo>
                <a:lnTo>
                  <a:pt x="369" y="1"/>
                </a:lnTo>
                <a:lnTo>
                  <a:pt x="389" y="0"/>
                </a:lnTo>
                <a:lnTo>
                  <a:pt x="410" y="0"/>
                </a:lnTo>
                <a:lnTo>
                  <a:pt x="410" y="0"/>
                </a:lnTo>
                <a:lnTo>
                  <a:pt x="432" y="0"/>
                </a:lnTo>
                <a:lnTo>
                  <a:pt x="453" y="1"/>
                </a:lnTo>
                <a:lnTo>
                  <a:pt x="474" y="4"/>
                </a:lnTo>
                <a:lnTo>
                  <a:pt x="493" y="8"/>
                </a:lnTo>
                <a:lnTo>
                  <a:pt x="513" y="12"/>
                </a:lnTo>
                <a:lnTo>
                  <a:pt x="532" y="18"/>
                </a:lnTo>
                <a:lnTo>
                  <a:pt x="552" y="24"/>
                </a:lnTo>
                <a:lnTo>
                  <a:pt x="570" y="32"/>
                </a:lnTo>
                <a:lnTo>
                  <a:pt x="589" y="40"/>
                </a:lnTo>
                <a:lnTo>
                  <a:pt x="606" y="49"/>
                </a:lnTo>
                <a:lnTo>
                  <a:pt x="623" y="58"/>
                </a:lnTo>
                <a:lnTo>
                  <a:pt x="641" y="69"/>
                </a:lnTo>
                <a:lnTo>
                  <a:pt x="657" y="80"/>
                </a:lnTo>
                <a:lnTo>
                  <a:pt x="672" y="93"/>
                </a:lnTo>
                <a:lnTo>
                  <a:pt x="687" y="106"/>
                </a:lnTo>
                <a:lnTo>
                  <a:pt x="701" y="119"/>
                </a:lnTo>
                <a:lnTo>
                  <a:pt x="714" y="133"/>
                </a:lnTo>
                <a:lnTo>
                  <a:pt x="727" y="148"/>
                </a:lnTo>
                <a:lnTo>
                  <a:pt x="740" y="164"/>
                </a:lnTo>
                <a:lnTo>
                  <a:pt x="751" y="181"/>
                </a:lnTo>
                <a:lnTo>
                  <a:pt x="762" y="197"/>
                </a:lnTo>
                <a:lnTo>
                  <a:pt x="772" y="214"/>
                </a:lnTo>
                <a:lnTo>
                  <a:pt x="781" y="231"/>
                </a:lnTo>
                <a:lnTo>
                  <a:pt x="789" y="250"/>
                </a:lnTo>
                <a:lnTo>
                  <a:pt x="796" y="268"/>
                </a:lnTo>
                <a:lnTo>
                  <a:pt x="803" y="288"/>
                </a:lnTo>
                <a:lnTo>
                  <a:pt x="808" y="307"/>
                </a:lnTo>
                <a:lnTo>
                  <a:pt x="812" y="327"/>
                </a:lnTo>
                <a:lnTo>
                  <a:pt x="817" y="348"/>
                </a:lnTo>
                <a:lnTo>
                  <a:pt x="819" y="367"/>
                </a:lnTo>
                <a:lnTo>
                  <a:pt x="820" y="389"/>
                </a:lnTo>
                <a:lnTo>
                  <a:pt x="821" y="410"/>
                </a:lnTo>
                <a:lnTo>
                  <a:pt x="821" y="410"/>
                </a:lnTo>
                <a:close/>
              </a:path>
            </a:pathLst>
          </a:custGeom>
          <a:solidFill>
            <a:srgbClr val="FB6E5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3" name="Freeform 15"/>
          <p:cNvSpPr>
            <a:spLocks/>
          </p:cNvSpPr>
          <p:nvPr userDrawn="1"/>
        </p:nvSpPr>
        <p:spPr bwMode="auto">
          <a:xfrm>
            <a:off x="5652120" y="2013354"/>
            <a:ext cx="586314" cy="586314"/>
          </a:xfrm>
          <a:custGeom>
            <a:avLst/>
            <a:gdLst>
              <a:gd name="T0" fmla="*/ 820 w 821"/>
              <a:gd name="T1" fmla="*/ 431 h 820"/>
              <a:gd name="T2" fmla="*/ 812 w 821"/>
              <a:gd name="T3" fmla="*/ 493 h 820"/>
              <a:gd name="T4" fmla="*/ 796 w 821"/>
              <a:gd name="T5" fmla="*/ 550 h 820"/>
              <a:gd name="T6" fmla="*/ 772 w 821"/>
              <a:gd name="T7" fmla="*/ 606 h 820"/>
              <a:gd name="T8" fmla="*/ 740 w 821"/>
              <a:gd name="T9" fmla="*/ 655 h 820"/>
              <a:gd name="T10" fmla="*/ 701 w 821"/>
              <a:gd name="T11" fmla="*/ 700 h 820"/>
              <a:gd name="T12" fmla="*/ 657 w 821"/>
              <a:gd name="T13" fmla="*/ 738 h 820"/>
              <a:gd name="T14" fmla="*/ 606 w 821"/>
              <a:gd name="T15" fmla="*/ 770 h 820"/>
              <a:gd name="T16" fmla="*/ 552 w 821"/>
              <a:gd name="T17" fmla="*/ 796 h 820"/>
              <a:gd name="T18" fmla="*/ 493 w 821"/>
              <a:gd name="T19" fmla="*/ 812 h 820"/>
              <a:gd name="T20" fmla="*/ 432 w 821"/>
              <a:gd name="T21" fmla="*/ 820 h 820"/>
              <a:gd name="T22" fmla="*/ 389 w 821"/>
              <a:gd name="T23" fmla="*/ 820 h 820"/>
              <a:gd name="T24" fmla="*/ 328 w 821"/>
              <a:gd name="T25" fmla="*/ 812 h 820"/>
              <a:gd name="T26" fmla="*/ 270 w 821"/>
              <a:gd name="T27" fmla="*/ 796 h 820"/>
              <a:gd name="T28" fmla="*/ 214 w 821"/>
              <a:gd name="T29" fmla="*/ 770 h 820"/>
              <a:gd name="T30" fmla="*/ 165 w 821"/>
              <a:gd name="T31" fmla="*/ 738 h 820"/>
              <a:gd name="T32" fmla="*/ 120 w 821"/>
              <a:gd name="T33" fmla="*/ 700 h 820"/>
              <a:gd name="T34" fmla="*/ 82 w 821"/>
              <a:gd name="T35" fmla="*/ 655 h 820"/>
              <a:gd name="T36" fmla="*/ 50 w 821"/>
              <a:gd name="T37" fmla="*/ 606 h 820"/>
              <a:gd name="T38" fmla="*/ 25 w 821"/>
              <a:gd name="T39" fmla="*/ 550 h 820"/>
              <a:gd name="T40" fmla="*/ 8 w 821"/>
              <a:gd name="T41" fmla="*/ 493 h 820"/>
              <a:gd name="T42" fmla="*/ 0 w 821"/>
              <a:gd name="T43" fmla="*/ 431 h 820"/>
              <a:gd name="T44" fmla="*/ 0 w 821"/>
              <a:gd name="T45" fmla="*/ 389 h 820"/>
              <a:gd name="T46" fmla="*/ 8 w 821"/>
              <a:gd name="T47" fmla="*/ 327 h 820"/>
              <a:gd name="T48" fmla="*/ 25 w 821"/>
              <a:gd name="T49" fmla="*/ 268 h 820"/>
              <a:gd name="T50" fmla="*/ 50 w 821"/>
              <a:gd name="T51" fmla="*/ 214 h 820"/>
              <a:gd name="T52" fmla="*/ 82 w 821"/>
              <a:gd name="T53" fmla="*/ 164 h 820"/>
              <a:gd name="T54" fmla="*/ 120 w 821"/>
              <a:gd name="T55" fmla="*/ 119 h 820"/>
              <a:gd name="T56" fmla="*/ 165 w 821"/>
              <a:gd name="T57" fmla="*/ 80 h 820"/>
              <a:gd name="T58" fmla="*/ 214 w 821"/>
              <a:gd name="T59" fmla="*/ 49 h 820"/>
              <a:gd name="T60" fmla="*/ 270 w 821"/>
              <a:gd name="T61" fmla="*/ 24 h 820"/>
              <a:gd name="T62" fmla="*/ 328 w 821"/>
              <a:gd name="T63" fmla="*/ 8 h 820"/>
              <a:gd name="T64" fmla="*/ 389 w 821"/>
              <a:gd name="T65" fmla="*/ 0 h 820"/>
              <a:gd name="T66" fmla="*/ 432 w 821"/>
              <a:gd name="T67" fmla="*/ 0 h 820"/>
              <a:gd name="T68" fmla="*/ 493 w 821"/>
              <a:gd name="T69" fmla="*/ 8 h 820"/>
              <a:gd name="T70" fmla="*/ 552 w 821"/>
              <a:gd name="T71" fmla="*/ 24 h 820"/>
              <a:gd name="T72" fmla="*/ 606 w 821"/>
              <a:gd name="T73" fmla="*/ 49 h 820"/>
              <a:gd name="T74" fmla="*/ 657 w 821"/>
              <a:gd name="T75" fmla="*/ 80 h 820"/>
              <a:gd name="T76" fmla="*/ 701 w 821"/>
              <a:gd name="T77" fmla="*/ 119 h 820"/>
              <a:gd name="T78" fmla="*/ 740 w 821"/>
              <a:gd name="T79" fmla="*/ 164 h 820"/>
              <a:gd name="T80" fmla="*/ 772 w 821"/>
              <a:gd name="T81" fmla="*/ 214 h 820"/>
              <a:gd name="T82" fmla="*/ 796 w 821"/>
              <a:gd name="T83" fmla="*/ 268 h 820"/>
              <a:gd name="T84" fmla="*/ 812 w 821"/>
              <a:gd name="T85" fmla="*/ 327 h 820"/>
              <a:gd name="T86" fmla="*/ 820 w 821"/>
              <a:gd name="T87" fmla="*/ 389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1" h="820">
                <a:moveTo>
                  <a:pt x="821" y="410"/>
                </a:moveTo>
                <a:lnTo>
                  <a:pt x="821" y="410"/>
                </a:lnTo>
                <a:lnTo>
                  <a:pt x="820" y="431"/>
                </a:lnTo>
                <a:lnTo>
                  <a:pt x="819" y="451"/>
                </a:lnTo>
                <a:lnTo>
                  <a:pt x="817" y="472"/>
                </a:lnTo>
                <a:lnTo>
                  <a:pt x="812" y="493"/>
                </a:lnTo>
                <a:lnTo>
                  <a:pt x="808" y="512"/>
                </a:lnTo>
                <a:lnTo>
                  <a:pt x="803" y="532"/>
                </a:lnTo>
                <a:lnTo>
                  <a:pt x="796" y="550"/>
                </a:lnTo>
                <a:lnTo>
                  <a:pt x="789" y="570"/>
                </a:lnTo>
                <a:lnTo>
                  <a:pt x="781" y="587"/>
                </a:lnTo>
                <a:lnTo>
                  <a:pt x="772" y="606"/>
                </a:lnTo>
                <a:lnTo>
                  <a:pt x="762" y="623"/>
                </a:lnTo>
                <a:lnTo>
                  <a:pt x="751" y="639"/>
                </a:lnTo>
                <a:lnTo>
                  <a:pt x="740" y="655"/>
                </a:lnTo>
                <a:lnTo>
                  <a:pt x="727" y="671"/>
                </a:lnTo>
                <a:lnTo>
                  <a:pt x="714" y="685"/>
                </a:lnTo>
                <a:lnTo>
                  <a:pt x="701" y="700"/>
                </a:lnTo>
                <a:lnTo>
                  <a:pt x="687" y="714"/>
                </a:lnTo>
                <a:lnTo>
                  <a:pt x="672" y="727"/>
                </a:lnTo>
                <a:lnTo>
                  <a:pt x="657" y="738"/>
                </a:lnTo>
                <a:lnTo>
                  <a:pt x="641" y="750"/>
                </a:lnTo>
                <a:lnTo>
                  <a:pt x="623" y="761"/>
                </a:lnTo>
                <a:lnTo>
                  <a:pt x="606" y="770"/>
                </a:lnTo>
                <a:lnTo>
                  <a:pt x="589" y="780"/>
                </a:lnTo>
                <a:lnTo>
                  <a:pt x="570" y="788"/>
                </a:lnTo>
                <a:lnTo>
                  <a:pt x="552" y="796"/>
                </a:lnTo>
                <a:lnTo>
                  <a:pt x="532" y="802"/>
                </a:lnTo>
                <a:lnTo>
                  <a:pt x="513" y="807"/>
                </a:lnTo>
                <a:lnTo>
                  <a:pt x="493" y="812"/>
                </a:lnTo>
                <a:lnTo>
                  <a:pt x="474" y="815"/>
                </a:lnTo>
                <a:lnTo>
                  <a:pt x="453" y="818"/>
                </a:lnTo>
                <a:lnTo>
                  <a:pt x="432" y="820"/>
                </a:lnTo>
                <a:lnTo>
                  <a:pt x="410" y="820"/>
                </a:lnTo>
                <a:lnTo>
                  <a:pt x="410" y="820"/>
                </a:lnTo>
                <a:lnTo>
                  <a:pt x="389" y="820"/>
                </a:lnTo>
                <a:lnTo>
                  <a:pt x="369" y="818"/>
                </a:lnTo>
                <a:lnTo>
                  <a:pt x="348" y="815"/>
                </a:lnTo>
                <a:lnTo>
                  <a:pt x="328" y="812"/>
                </a:lnTo>
                <a:lnTo>
                  <a:pt x="308" y="807"/>
                </a:lnTo>
                <a:lnTo>
                  <a:pt x="288" y="802"/>
                </a:lnTo>
                <a:lnTo>
                  <a:pt x="270" y="796"/>
                </a:lnTo>
                <a:lnTo>
                  <a:pt x="251" y="788"/>
                </a:lnTo>
                <a:lnTo>
                  <a:pt x="233" y="780"/>
                </a:lnTo>
                <a:lnTo>
                  <a:pt x="214" y="770"/>
                </a:lnTo>
                <a:lnTo>
                  <a:pt x="198" y="761"/>
                </a:lnTo>
                <a:lnTo>
                  <a:pt x="181" y="750"/>
                </a:lnTo>
                <a:lnTo>
                  <a:pt x="165" y="738"/>
                </a:lnTo>
                <a:lnTo>
                  <a:pt x="150" y="727"/>
                </a:lnTo>
                <a:lnTo>
                  <a:pt x="135" y="714"/>
                </a:lnTo>
                <a:lnTo>
                  <a:pt x="120" y="700"/>
                </a:lnTo>
                <a:lnTo>
                  <a:pt x="107" y="685"/>
                </a:lnTo>
                <a:lnTo>
                  <a:pt x="93" y="671"/>
                </a:lnTo>
                <a:lnTo>
                  <a:pt x="82" y="655"/>
                </a:lnTo>
                <a:lnTo>
                  <a:pt x="70" y="639"/>
                </a:lnTo>
                <a:lnTo>
                  <a:pt x="60" y="623"/>
                </a:lnTo>
                <a:lnTo>
                  <a:pt x="50" y="606"/>
                </a:lnTo>
                <a:lnTo>
                  <a:pt x="40" y="587"/>
                </a:lnTo>
                <a:lnTo>
                  <a:pt x="32" y="570"/>
                </a:lnTo>
                <a:lnTo>
                  <a:pt x="25" y="550"/>
                </a:lnTo>
                <a:lnTo>
                  <a:pt x="19" y="532"/>
                </a:lnTo>
                <a:lnTo>
                  <a:pt x="13" y="512"/>
                </a:lnTo>
                <a:lnTo>
                  <a:pt x="8" y="493"/>
                </a:lnTo>
                <a:lnTo>
                  <a:pt x="5" y="472"/>
                </a:lnTo>
                <a:lnTo>
                  <a:pt x="2" y="451"/>
                </a:lnTo>
                <a:lnTo>
                  <a:pt x="0" y="431"/>
                </a:lnTo>
                <a:lnTo>
                  <a:pt x="0" y="410"/>
                </a:lnTo>
                <a:lnTo>
                  <a:pt x="0" y="410"/>
                </a:lnTo>
                <a:lnTo>
                  <a:pt x="0" y="389"/>
                </a:lnTo>
                <a:lnTo>
                  <a:pt x="2" y="367"/>
                </a:lnTo>
                <a:lnTo>
                  <a:pt x="5" y="348"/>
                </a:lnTo>
                <a:lnTo>
                  <a:pt x="8" y="327"/>
                </a:lnTo>
                <a:lnTo>
                  <a:pt x="13" y="307"/>
                </a:lnTo>
                <a:lnTo>
                  <a:pt x="19" y="288"/>
                </a:lnTo>
                <a:lnTo>
                  <a:pt x="25" y="268"/>
                </a:lnTo>
                <a:lnTo>
                  <a:pt x="32" y="250"/>
                </a:lnTo>
                <a:lnTo>
                  <a:pt x="40" y="231"/>
                </a:lnTo>
                <a:lnTo>
                  <a:pt x="50" y="214"/>
                </a:lnTo>
                <a:lnTo>
                  <a:pt x="60" y="197"/>
                </a:lnTo>
                <a:lnTo>
                  <a:pt x="70" y="181"/>
                </a:lnTo>
                <a:lnTo>
                  <a:pt x="82" y="164"/>
                </a:lnTo>
                <a:lnTo>
                  <a:pt x="93" y="148"/>
                </a:lnTo>
                <a:lnTo>
                  <a:pt x="107" y="133"/>
                </a:lnTo>
                <a:lnTo>
                  <a:pt x="120" y="119"/>
                </a:lnTo>
                <a:lnTo>
                  <a:pt x="135" y="106"/>
                </a:lnTo>
                <a:lnTo>
                  <a:pt x="150" y="93"/>
                </a:lnTo>
                <a:lnTo>
                  <a:pt x="165" y="80"/>
                </a:lnTo>
                <a:lnTo>
                  <a:pt x="181" y="69"/>
                </a:lnTo>
                <a:lnTo>
                  <a:pt x="198" y="58"/>
                </a:lnTo>
                <a:lnTo>
                  <a:pt x="214" y="49"/>
                </a:lnTo>
                <a:lnTo>
                  <a:pt x="233" y="40"/>
                </a:lnTo>
                <a:lnTo>
                  <a:pt x="251" y="32"/>
                </a:lnTo>
                <a:lnTo>
                  <a:pt x="270" y="24"/>
                </a:lnTo>
                <a:lnTo>
                  <a:pt x="288" y="18"/>
                </a:lnTo>
                <a:lnTo>
                  <a:pt x="308" y="12"/>
                </a:lnTo>
                <a:lnTo>
                  <a:pt x="328" y="8"/>
                </a:lnTo>
                <a:lnTo>
                  <a:pt x="348" y="4"/>
                </a:lnTo>
                <a:lnTo>
                  <a:pt x="369" y="1"/>
                </a:lnTo>
                <a:lnTo>
                  <a:pt x="389" y="0"/>
                </a:lnTo>
                <a:lnTo>
                  <a:pt x="410" y="0"/>
                </a:lnTo>
                <a:lnTo>
                  <a:pt x="410" y="0"/>
                </a:lnTo>
                <a:lnTo>
                  <a:pt x="432" y="0"/>
                </a:lnTo>
                <a:lnTo>
                  <a:pt x="453" y="1"/>
                </a:lnTo>
                <a:lnTo>
                  <a:pt x="474" y="4"/>
                </a:lnTo>
                <a:lnTo>
                  <a:pt x="493" y="8"/>
                </a:lnTo>
                <a:lnTo>
                  <a:pt x="513" y="12"/>
                </a:lnTo>
                <a:lnTo>
                  <a:pt x="532" y="18"/>
                </a:lnTo>
                <a:lnTo>
                  <a:pt x="552" y="24"/>
                </a:lnTo>
                <a:lnTo>
                  <a:pt x="570" y="32"/>
                </a:lnTo>
                <a:lnTo>
                  <a:pt x="589" y="40"/>
                </a:lnTo>
                <a:lnTo>
                  <a:pt x="606" y="49"/>
                </a:lnTo>
                <a:lnTo>
                  <a:pt x="623" y="58"/>
                </a:lnTo>
                <a:lnTo>
                  <a:pt x="641" y="69"/>
                </a:lnTo>
                <a:lnTo>
                  <a:pt x="657" y="80"/>
                </a:lnTo>
                <a:lnTo>
                  <a:pt x="672" y="93"/>
                </a:lnTo>
                <a:lnTo>
                  <a:pt x="687" y="106"/>
                </a:lnTo>
                <a:lnTo>
                  <a:pt x="701" y="119"/>
                </a:lnTo>
                <a:lnTo>
                  <a:pt x="714" y="133"/>
                </a:lnTo>
                <a:lnTo>
                  <a:pt x="727" y="148"/>
                </a:lnTo>
                <a:lnTo>
                  <a:pt x="740" y="164"/>
                </a:lnTo>
                <a:lnTo>
                  <a:pt x="751" y="181"/>
                </a:lnTo>
                <a:lnTo>
                  <a:pt x="762" y="197"/>
                </a:lnTo>
                <a:lnTo>
                  <a:pt x="772" y="214"/>
                </a:lnTo>
                <a:lnTo>
                  <a:pt x="781" y="231"/>
                </a:lnTo>
                <a:lnTo>
                  <a:pt x="789" y="250"/>
                </a:lnTo>
                <a:lnTo>
                  <a:pt x="796" y="268"/>
                </a:lnTo>
                <a:lnTo>
                  <a:pt x="803" y="288"/>
                </a:lnTo>
                <a:lnTo>
                  <a:pt x="808" y="307"/>
                </a:lnTo>
                <a:lnTo>
                  <a:pt x="812" y="327"/>
                </a:lnTo>
                <a:lnTo>
                  <a:pt x="817" y="348"/>
                </a:lnTo>
                <a:lnTo>
                  <a:pt x="819" y="367"/>
                </a:lnTo>
                <a:lnTo>
                  <a:pt x="820" y="389"/>
                </a:lnTo>
                <a:lnTo>
                  <a:pt x="821" y="410"/>
                </a:lnTo>
                <a:lnTo>
                  <a:pt x="821" y="410"/>
                </a:lnTo>
                <a:close/>
              </a:path>
            </a:pathLst>
          </a:custGeom>
          <a:solidFill>
            <a:srgbClr val="FB6E5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4" name="Text Placeholder 4"/>
          <p:cNvSpPr>
            <a:spLocks noGrp="1"/>
          </p:cNvSpPr>
          <p:nvPr>
            <p:ph type="body" sz="quarter" idx="42" hasCustomPrompt="1"/>
          </p:nvPr>
        </p:nvSpPr>
        <p:spPr>
          <a:xfrm>
            <a:off x="2121694" y="2911753"/>
            <a:ext cx="468313" cy="520350"/>
          </a:xfrm>
        </p:spPr>
        <p:txBody>
          <a:bodyPr anchor="ctr">
            <a:noAutofit/>
          </a:bodyPr>
          <a:lstStyle>
            <a:lvl1pPr marL="0" indent="0" algn="ctr">
              <a:buNone/>
              <a:defRPr sz="2000">
                <a:solidFill>
                  <a:schemeClr val="bg1"/>
                </a:solidFill>
              </a:defRPr>
            </a:lvl1pPr>
          </a:lstStyle>
          <a:p>
            <a:r>
              <a:rPr lang="en-US" noProof="0" dirty="0" smtClean="0"/>
              <a:t>1</a:t>
            </a:r>
            <a:endParaRPr lang="en-US" noProof="0" dirty="0"/>
          </a:p>
        </p:txBody>
      </p:sp>
      <p:sp>
        <p:nvSpPr>
          <p:cNvPr id="75" name="Text Placeholder 4"/>
          <p:cNvSpPr>
            <a:spLocks noGrp="1"/>
          </p:cNvSpPr>
          <p:nvPr>
            <p:ph type="body" sz="quarter" idx="43" hasCustomPrompt="1"/>
          </p:nvPr>
        </p:nvSpPr>
        <p:spPr>
          <a:xfrm>
            <a:off x="6555582" y="2911753"/>
            <a:ext cx="468313" cy="520350"/>
          </a:xfrm>
        </p:spPr>
        <p:txBody>
          <a:bodyPr anchor="ctr">
            <a:noAutofit/>
          </a:bodyPr>
          <a:lstStyle>
            <a:lvl1pPr marL="0" indent="0" algn="ctr">
              <a:buNone/>
              <a:defRPr sz="2000">
                <a:solidFill>
                  <a:schemeClr val="bg1"/>
                </a:solidFill>
              </a:defRPr>
            </a:lvl1pPr>
          </a:lstStyle>
          <a:p>
            <a:r>
              <a:rPr lang="en-US" noProof="0" dirty="0" smtClean="0"/>
              <a:t>5</a:t>
            </a:r>
            <a:endParaRPr lang="en-US" noProof="0" dirty="0"/>
          </a:p>
        </p:txBody>
      </p:sp>
      <p:sp>
        <p:nvSpPr>
          <p:cNvPr id="76" name="Text Placeholder 4"/>
          <p:cNvSpPr>
            <a:spLocks noGrp="1"/>
          </p:cNvSpPr>
          <p:nvPr>
            <p:ph type="body" sz="quarter" idx="44" hasCustomPrompt="1"/>
          </p:nvPr>
        </p:nvSpPr>
        <p:spPr>
          <a:xfrm>
            <a:off x="5711120" y="2046336"/>
            <a:ext cx="468313" cy="520350"/>
          </a:xfrm>
        </p:spPr>
        <p:txBody>
          <a:bodyPr anchor="ctr">
            <a:noAutofit/>
          </a:bodyPr>
          <a:lstStyle>
            <a:lvl1pPr marL="0" indent="0" algn="ctr">
              <a:buNone/>
              <a:defRPr sz="2000">
                <a:solidFill>
                  <a:schemeClr val="bg1"/>
                </a:solidFill>
              </a:defRPr>
            </a:lvl1pPr>
          </a:lstStyle>
          <a:p>
            <a:r>
              <a:rPr lang="en-US" noProof="0" dirty="0" smtClean="0"/>
              <a:t>4</a:t>
            </a:r>
            <a:endParaRPr lang="en-US" noProof="0" dirty="0"/>
          </a:p>
        </p:txBody>
      </p:sp>
      <p:sp>
        <p:nvSpPr>
          <p:cNvPr id="77" name="Text Placeholder 4"/>
          <p:cNvSpPr>
            <a:spLocks noGrp="1"/>
          </p:cNvSpPr>
          <p:nvPr>
            <p:ph type="body" sz="quarter" idx="45" hasCustomPrompt="1"/>
          </p:nvPr>
        </p:nvSpPr>
        <p:spPr>
          <a:xfrm>
            <a:off x="2991480" y="2046336"/>
            <a:ext cx="468313" cy="520350"/>
          </a:xfrm>
        </p:spPr>
        <p:txBody>
          <a:bodyPr anchor="ctr">
            <a:noAutofit/>
          </a:bodyPr>
          <a:lstStyle>
            <a:lvl1pPr marL="0" indent="0" algn="ctr">
              <a:buNone/>
              <a:defRPr sz="2000">
                <a:solidFill>
                  <a:schemeClr val="bg1"/>
                </a:solidFill>
              </a:defRPr>
            </a:lvl1pPr>
          </a:lstStyle>
          <a:p>
            <a:r>
              <a:rPr lang="en-US" noProof="0" dirty="0" smtClean="0"/>
              <a:t>2</a:t>
            </a:r>
            <a:endParaRPr lang="en-US" noProof="0" dirty="0"/>
          </a:p>
        </p:txBody>
      </p:sp>
      <p:sp>
        <p:nvSpPr>
          <p:cNvPr id="78" name="Text Placeholder 4"/>
          <p:cNvSpPr>
            <a:spLocks noGrp="1"/>
          </p:cNvSpPr>
          <p:nvPr>
            <p:ph type="body" sz="quarter" idx="46" hasCustomPrompt="1"/>
          </p:nvPr>
        </p:nvSpPr>
        <p:spPr>
          <a:xfrm>
            <a:off x="4338638" y="1682283"/>
            <a:ext cx="468313" cy="520350"/>
          </a:xfrm>
        </p:spPr>
        <p:txBody>
          <a:bodyPr anchor="ctr">
            <a:noAutofit/>
          </a:bodyPr>
          <a:lstStyle>
            <a:lvl1pPr marL="0" indent="0" algn="ctr">
              <a:buNone/>
              <a:defRPr sz="2000">
                <a:solidFill>
                  <a:schemeClr val="bg1"/>
                </a:solidFill>
              </a:defRPr>
            </a:lvl1pPr>
          </a:lstStyle>
          <a:p>
            <a:r>
              <a:rPr lang="en-US" noProof="0" dirty="0" smtClean="0"/>
              <a:t>3</a:t>
            </a:r>
            <a:endParaRPr lang="en-US" noProof="0" dirty="0"/>
          </a:p>
        </p:txBody>
      </p:sp>
      <p:sp>
        <p:nvSpPr>
          <p:cNvPr id="79" name="Text Placeholder 4"/>
          <p:cNvSpPr>
            <a:spLocks noGrp="1"/>
          </p:cNvSpPr>
          <p:nvPr>
            <p:ph type="body" sz="quarter" idx="47" hasCustomPrompt="1"/>
          </p:nvPr>
        </p:nvSpPr>
        <p:spPr>
          <a:xfrm>
            <a:off x="399425" y="2776032"/>
            <a:ext cx="1666028" cy="778596"/>
          </a:xfrm>
        </p:spPr>
        <p:txBody>
          <a:bodyPr anchor="ctr">
            <a:noAutofit/>
          </a:bodyPr>
          <a:lstStyle>
            <a:lvl1pPr marL="0" indent="0" algn="r">
              <a:buNone/>
              <a:defRPr sz="2000">
                <a:solidFill>
                  <a:schemeClr val="tx1"/>
                </a:solidFill>
              </a:defRPr>
            </a:lvl1pPr>
          </a:lstStyle>
          <a:p>
            <a:r>
              <a:rPr lang="en-US" noProof="0" dirty="0" smtClean="0"/>
              <a:t>Your text here</a:t>
            </a:r>
            <a:endParaRPr lang="en-US" noProof="0" dirty="0"/>
          </a:p>
        </p:txBody>
      </p:sp>
      <p:sp>
        <p:nvSpPr>
          <p:cNvPr id="80" name="Text Placeholder 4"/>
          <p:cNvSpPr>
            <a:spLocks noGrp="1"/>
          </p:cNvSpPr>
          <p:nvPr>
            <p:ph type="body" sz="quarter" idx="48" hasCustomPrompt="1"/>
          </p:nvPr>
        </p:nvSpPr>
        <p:spPr>
          <a:xfrm>
            <a:off x="1272172" y="1906082"/>
            <a:ext cx="1666028" cy="778596"/>
          </a:xfrm>
        </p:spPr>
        <p:txBody>
          <a:bodyPr anchor="ctr">
            <a:noAutofit/>
          </a:bodyPr>
          <a:lstStyle>
            <a:lvl1pPr marL="0" indent="0" algn="r">
              <a:buNone/>
              <a:defRPr sz="2000">
                <a:solidFill>
                  <a:schemeClr val="tx1"/>
                </a:solidFill>
              </a:defRPr>
            </a:lvl1pPr>
          </a:lstStyle>
          <a:p>
            <a:r>
              <a:rPr lang="en-US" noProof="0" dirty="0" smtClean="0"/>
              <a:t>Your text here</a:t>
            </a:r>
            <a:endParaRPr lang="en-US" noProof="0" dirty="0"/>
          </a:p>
        </p:txBody>
      </p:sp>
      <p:sp>
        <p:nvSpPr>
          <p:cNvPr id="81" name="Text Placeholder 4"/>
          <p:cNvSpPr>
            <a:spLocks noGrp="1"/>
          </p:cNvSpPr>
          <p:nvPr>
            <p:ph type="body" sz="quarter" idx="49" hasCustomPrompt="1"/>
          </p:nvPr>
        </p:nvSpPr>
        <p:spPr>
          <a:xfrm>
            <a:off x="7078549" y="2776032"/>
            <a:ext cx="1666028" cy="778596"/>
          </a:xfrm>
        </p:spPr>
        <p:txBody>
          <a:bodyPr anchor="ctr">
            <a:noAutofit/>
          </a:bodyPr>
          <a:lstStyle>
            <a:lvl1pPr marL="0" indent="0" algn="l">
              <a:buNone/>
              <a:defRPr sz="2000">
                <a:solidFill>
                  <a:schemeClr val="tx1"/>
                </a:solidFill>
              </a:defRPr>
            </a:lvl1pPr>
          </a:lstStyle>
          <a:p>
            <a:r>
              <a:rPr lang="en-US" noProof="0" dirty="0" smtClean="0"/>
              <a:t>Your text here</a:t>
            </a:r>
            <a:endParaRPr lang="en-US" noProof="0" dirty="0"/>
          </a:p>
        </p:txBody>
      </p:sp>
      <p:sp>
        <p:nvSpPr>
          <p:cNvPr id="82" name="Text Placeholder 4"/>
          <p:cNvSpPr>
            <a:spLocks noGrp="1"/>
          </p:cNvSpPr>
          <p:nvPr>
            <p:ph type="body" sz="quarter" idx="50" hasCustomPrompt="1"/>
          </p:nvPr>
        </p:nvSpPr>
        <p:spPr>
          <a:xfrm>
            <a:off x="6201039" y="1906082"/>
            <a:ext cx="1666028" cy="778596"/>
          </a:xfrm>
        </p:spPr>
        <p:txBody>
          <a:bodyPr anchor="ctr">
            <a:noAutofit/>
          </a:bodyPr>
          <a:lstStyle>
            <a:lvl1pPr marL="0" indent="0" algn="l">
              <a:buNone/>
              <a:defRPr sz="2000">
                <a:solidFill>
                  <a:schemeClr val="tx1"/>
                </a:solidFill>
              </a:defRPr>
            </a:lvl1pPr>
          </a:lstStyle>
          <a:p>
            <a:r>
              <a:rPr lang="en-US" noProof="0" dirty="0" smtClean="0"/>
              <a:t>Your text here</a:t>
            </a:r>
            <a:endParaRPr lang="en-US" noProof="0" dirty="0"/>
          </a:p>
        </p:txBody>
      </p:sp>
      <p:sp>
        <p:nvSpPr>
          <p:cNvPr id="83" name="Text Placeholder 4"/>
          <p:cNvSpPr>
            <a:spLocks noGrp="1"/>
          </p:cNvSpPr>
          <p:nvPr>
            <p:ph type="body" sz="quarter" idx="51" hasCustomPrompt="1"/>
          </p:nvPr>
        </p:nvSpPr>
        <p:spPr>
          <a:xfrm>
            <a:off x="3725493" y="1059582"/>
            <a:ext cx="1666028" cy="575134"/>
          </a:xfrm>
        </p:spPr>
        <p:txBody>
          <a:bodyPr anchor="b">
            <a:noAutofit/>
          </a:bodyPr>
          <a:lstStyle>
            <a:lvl1pPr marL="0" indent="0" algn="ctr">
              <a:buNone/>
              <a:defRPr sz="2000">
                <a:solidFill>
                  <a:schemeClr val="tx1"/>
                </a:solidFill>
              </a:defRPr>
            </a:lvl1pPr>
          </a:lstStyle>
          <a:p>
            <a:r>
              <a:rPr lang="en-US" noProof="0" dirty="0" smtClean="0"/>
              <a:t>Your text here</a:t>
            </a:r>
            <a:endParaRPr lang="en-US" noProof="0" dirty="0"/>
          </a:p>
        </p:txBody>
      </p:sp>
    </p:spTree>
    <p:extLst>
      <p:ext uri="{BB962C8B-B14F-4D97-AF65-F5344CB8AC3E}">
        <p14:creationId xmlns:p14="http://schemas.microsoft.com/office/powerpoint/2010/main" val="238679846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 Problem and Solutions 2">
    <p:spTree>
      <p:nvGrpSpPr>
        <p:cNvPr id="1" name=""/>
        <p:cNvGrpSpPr/>
        <p:nvPr/>
      </p:nvGrpSpPr>
      <p:grpSpPr>
        <a:xfrm>
          <a:off x="0" y="0"/>
          <a:ext cx="0" cy="0"/>
          <a:chOff x="0" y="0"/>
          <a:chExt cx="0" cy="0"/>
        </a:xfrm>
      </p:grpSpPr>
      <p:sp>
        <p:nvSpPr>
          <p:cNvPr id="64" name="Freeform 12"/>
          <p:cNvSpPr>
            <a:spLocks/>
          </p:cNvSpPr>
          <p:nvPr userDrawn="1"/>
        </p:nvSpPr>
        <p:spPr bwMode="auto">
          <a:xfrm rot="5400000">
            <a:off x="-1642851" y="1642852"/>
            <a:ext cx="5143500" cy="1857796"/>
          </a:xfrm>
          <a:custGeom>
            <a:avLst/>
            <a:gdLst>
              <a:gd name="T0" fmla="*/ 11520 w 11520"/>
              <a:gd name="T1" fmla="*/ 0 h 933"/>
              <a:gd name="T2" fmla="*/ 0 w 11520"/>
              <a:gd name="T3" fmla="*/ 507 h 933"/>
              <a:gd name="T4" fmla="*/ 0 w 11520"/>
              <a:gd name="T5" fmla="*/ 933 h 933"/>
              <a:gd name="T6" fmla="*/ 11520 w 11520"/>
              <a:gd name="T7" fmla="*/ 933 h 933"/>
              <a:gd name="T8" fmla="*/ 11520 w 11520"/>
              <a:gd name="T9" fmla="*/ 0 h 933"/>
            </a:gdLst>
            <a:ahLst/>
            <a:cxnLst>
              <a:cxn ang="0">
                <a:pos x="T0" y="T1"/>
              </a:cxn>
              <a:cxn ang="0">
                <a:pos x="T2" y="T3"/>
              </a:cxn>
              <a:cxn ang="0">
                <a:pos x="T4" y="T5"/>
              </a:cxn>
              <a:cxn ang="0">
                <a:pos x="T6" y="T7"/>
              </a:cxn>
              <a:cxn ang="0">
                <a:pos x="T8" y="T9"/>
              </a:cxn>
            </a:cxnLst>
            <a:rect l="0" t="0" r="r" b="b"/>
            <a:pathLst>
              <a:path w="11520" h="933">
                <a:moveTo>
                  <a:pt x="11520" y="0"/>
                </a:moveTo>
                <a:lnTo>
                  <a:pt x="0" y="507"/>
                </a:lnTo>
                <a:lnTo>
                  <a:pt x="0" y="933"/>
                </a:lnTo>
                <a:lnTo>
                  <a:pt x="11520" y="933"/>
                </a:lnTo>
                <a:lnTo>
                  <a:pt x="11520" y="0"/>
                </a:lnTo>
                <a:close/>
              </a:path>
            </a:pathLst>
          </a:custGeom>
          <a:solidFill>
            <a:srgbClr val="FB6E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hasCustomPrompt="1"/>
          </p:nvPr>
        </p:nvSpPr>
        <p:spPr>
          <a:xfrm>
            <a:off x="1857798" y="915566"/>
            <a:ext cx="6829002" cy="857250"/>
          </a:xfrm>
        </p:spPr>
        <p:txBody>
          <a:bodyPr/>
          <a:lstStyle>
            <a:lvl1pPr algn="l">
              <a:defRPr baseline="0"/>
            </a:lvl1pPr>
          </a:lstStyle>
          <a:p>
            <a:r>
              <a:rPr lang="en-US" dirty="0" smtClean="0"/>
              <a:t>Insert your title here</a:t>
            </a:r>
            <a:endParaRPr lang="en-US" noProof="0" dirty="0"/>
          </a:p>
        </p:txBody>
      </p:sp>
      <p:sp>
        <p:nvSpPr>
          <p:cNvPr id="3" name="Date Placeholder 2"/>
          <p:cNvSpPr>
            <a:spLocks noGrp="1"/>
          </p:cNvSpPr>
          <p:nvPr>
            <p:ph type="dt" sz="half" idx="10"/>
          </p:nvPr>
        </p:nvSpPr>
        <p:spPr/>
        <p:txBody>
          <a:bodyPr/>
          <a:lstStyle/>
          <a:p>
            <a:fld id="{FFF30096-E2FA-4C53-8FFA-C198FACBBC31}" type="datetimeFigureOut">
              <a:rPr lang="en-US" noProof="0" smtClean="0"/>
              <a:t>2/16/2022</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BE6EB2CE-F8EE-47A0-A8D1-750600A29654}" type="slidenum">
              <a:rPr lang="en-US" noProof="0" smtClean="0"/>
              <a:t>‹#›</a:t>
            </a:fld>
            <a:endParaRPr lang="en-US" noProof="0" dirty="0"/>
          </a:p>
        </p:txBody>
      </p:sp>
      <p:sp>
        <p:nvSpPr>
          <p:cNvPr id="63" name="Rectangle 11"/>
          <p:cNvSpPr>
            <a:spLocks noChangeArrowheads="1"/>
          </p:cNvSpPr>
          <p:nvPr userDrawn="1"/>
        </p:nvSpPr>
        <p:spPr bwMode="auto">
          <a:xfrm>
            <a:off x="3175" y="4805363"/>
            <a:ext cx="4763" cy="338138"/>
          </a:xfrm>
          <a:prstGeom prst="rect">
            <a:avLst/>
          </a:prstGeom>
          <a:solidFill>
            <a:srgbClr val="E7E9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Text Placeholder 4"/>
          <p:cNvSpPr>
            <a:spLocks noGrp="1"/>
          </p:cNvSpPr>
          <p:nvPr>
            <p:ph type="body" sz="quarter" idx="35" hasCustomPrompt="1"/>
          </p:nvPr>
        </p:nvSpPr>
        <p:spPr>
          <a:xfrm>
            <a:off x="1857798" y="2057202"/>
            <a:ext cx="6818658" cy="2448272"/>
          </a:xfrm>
        </p:spPr>
        <p:txBody>
          <a:bodyPr anchor="t">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200">
                <a:solidFill>
                  <a:schemeClr val="tx1"/>
                </a:solidFill>
              </a:defRPr>
            </a:lvl1pPr>
          </a:lstStyle>
          <a:p>
            <a:r>
              <a:rPr lang="en-US" dirty="0" smtClean="0"/>
              <a:t>Ut enim ad minim veniam, quis nostrud exercitation ullamco laboris nisi ut aliquip ex ea commodo consequat.</a:t>
            </a:r>
          </a:p>
          <a:p>
            <a:endParaRPr lang="en-US" dirty="0" smtClean="0"/>
          </a:p>
          <a:p>
            <a:r>
              <a:rPr lang="en-US" dirty="0" smtClean="0"/>
              <a:t>Lorem ipsum dolor sit amet, consectetur adipisicing elit, sed do eiusmod tempor incididunt ut labore et dolore magna aliqua. </a:t>
            </a:r>
          </a:p>
          <a:p>
            <a:endParaRPr lang="en-US" dirty="0" smtClean="0"/>
          </a:p>
        </p:txBody>
      </p:sp>
    </p:spTree>
    <p:extLst>
      <p:ext uri="{BB962C8B-B14F-4D97-AF65-F5344CB8AC3E}">
        <p14:creationId xmlns:p14="http://schemas.microsoft.com/office/powerpoint/2010/main" val="26898055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2 - Templateswise.com">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415354"/>
            <a:ext cx="8229600" cy="857250"/>
          </a:xfrm>
        </p:spPr>
        <p:txBody>
          <a:bodyPr/>
          <a:lstStyle>
            <a:lvl1pPr>
              <a:defRPr/>
            </a:lvl1pPr>
          </a:lstStyle>
          <a:p>
            <a:r>
              <a:rPr lang="en-US" dirty="0" smtClean="0">
                <a:solidFill>
                  <a:srgbClr val="57A144"/>
                </a:solidFill>
              </a:rPr>
              <a:t>Title</a:t>
            </a:r>
            <a:endParaRPr lang="fr-CA" dirty="0">
              <a:solidFill>
                <a:srgbClr val="57A144"/>
              </a:solidFill>
            </a:endParaRPr>
          </a:p>
        </p:txBody>
      </p:sp>
      <p:sp>
        <p:nvSpPr>
          <p:cNvPr id="8" name="Content Placeholder 2"/>
          <p:cNvSpPr>
            <a:spLocks noGrp="1"/>
          </p:cNvSpPr>
          <p:nvPr>
            <p:ph idx="1" hasCustomPrompt="1"/>
          </p:nvPr>
        </p:nvSpPr>
        <p:spPr>
          <a:xfrm>
            <a:off x="457200" y="1409526"/>
            <a:ext cx="8229600" cy="3394472"/>
          </a:xfrm>
        </p:spPr>
        <p:txBody>
          <a:bodyPr>
            <a:normAutofit/>
          </a:bodyPr>
          <a:lstStyle/>
          <a:p>
            <a:pPr lvl="0"/>
            <a:r>
              <a:rPr lang="en-US" dirty="0" err="1" smtClean="0">
                <a:solidFill>
                  <a:srgbClr val="57A144"/>
                </a:solidFill>
              </a:rPr>
              <a:t>Lorem</a:t>
            </a:r>
            <a:r>
              <a:rPr lang="en-US" dirty="0" smtClean="0">
                <a:solidFill>
                  <a:srgbClr val="57A144"/>
                </a:solidFill>
              </a:rPr>
              <a:t> </a:t>
            </a:r>
            <a:r>
              <a:rPr lang="en-US" dirty="0" err="1" smtClean="0">
                <a:solidFill>
                  <a:srgbClr val="57A144"/>
                </a:solidFill>
              </a:rPr>
              <a:t>ipsum</a:t>
            </a:r>
            <a:r>
              <a:rPr lang="en-US" dirty="0" smtClean="0">
                <a:solidFill>
                  <a:srgbClr val="57A144"/>
                </a:solidFill>
              </a:rPr>
              <a:t> dolor sit </a:t>
            </a:r>
            <a:r>
              <a:rPr lang="en-US" dirty="0" err="1" smtClean="0">
                <a:solidFill>
                  <a:srgbClr val="57A144"/>
                </a:solidFill>
              </a:rPr>
              <a:t>amet</a:t>
            </a:r>
            <a:r>
              <a:rPr lang="en-US" dirty="0" smtClean="0">
                <a:solidFill>
                  <a:srgbClr val="57A144"/>
                </a:solidFill>
              </a:rPr>
              <a:t>, </a:t>
            </a:r>
            <a:r>
              <a:rPr lang="en-US" dirty="0" err="1" smtClean="0">
                <a:solidFill>
                  <a:srgbClr val="57A144"/>
                </a:solidFill>
              </a:rPr>
              <a:t>consectetur</a:t>
            </a:r>
            <a:r>
              <a:rPr lang="en-US" dirty="0" smtClean="0">
                <a:solidFill>
                  <a:srgbClr val="57A144"/>
                </a:solidFill>
              </a:rPr>
              <a:t> </a:t>
            </a:r>
            <a:r>
              <a:rPr lang="en-US" dirty="0" err="1" smtClean="0">
                <a:solidFill>
                  <a:srgbClr val="57A144"/>
                </a:solidFill>
              </a:rPr>
              <a:t>adipisicing</a:t>
            </a:r>
            <a:r>
              <a:rPr lang="en-US" dirty="0" smtClean="0">
                <a:solidFill>
                  <a:srgbClr val="57A144"/>
                </a:solidFill>
              </a:rPr>
              <a:t> </a:t>
            </a:r>
            <a:r>
              <a:rPr lang="en-US" dirty="0" err="1" smtClean="0">
                <a:solidFill>
                  <a:srgbClr val="57A144"/>
                </a:solidFill>
              </a:rPr>
              <a:t>elit</a:t>
            </a:r>
            <a:r>
              <a:rPr lang="en-US" dirty="0" smtClean="0">
                <a:solidFill>
                  <a:srgbClr val="57A144"/>
                </a:solidFill>
              </a:rPr>
              <a:t>, </a:t>
            </a:r>
            <a:r>
              <a:rPr lang="en-US" dirty="0" err="1" smtClean="0">
                <a:solidFill>
                  <a:srgbClr val="57A144"/>
                </a:solidFill>
              </a:rPr>
              <a:t>sed</a:t>
            </a:r>
            <a:r>
              <a:rPr lang="en-US" dirty="0" smtClean="0">
                <a:solidFill>
                  <a:srgbClr val="57A144"/>
                </a:solidFill>
              </a:rPr>
              <a:t> do </a:t>
            </a:r>
            <a:r>
              <a:rPr lang="en-US" dirty="0" err="1" smtClean="0">
                <a:solidFill>
                  <a:srgbClr val="57A144"/>
                </a:solidFill>
              </a:rPr>
              <a:t>eiusmod</a:t>
            </a:r>
            <a:r>
              <a:rPr lang="en-US" dirty="0" smtClean="0">
                <a:solidFill>
                  <a:srgbClr val="57A144"/>
                </a:solidFill>
              </a:rPr>
              <a:t> </a:t>
            </a:r>
            <a:r>
              <a:rPr lang="en-US" dirty="0" err="1" smtClean="0">
                <a:solidFill>
                  <a:srgbClr val="57A144"/>
                </a:solidFill>
              </a:rPr>
              <a:t>tempor</a:t>
            </a:r>
            <a:r>
              <a:rPr lang="en-US" dirty="0" smtClean="0">
                <a:solidFill>
                  <a:srgbClr val="57A144"/>
                </a:solidFill>
              </a:rPr>
              <a:t> </a:t>
            </a:r>
            <a:r>
              <a:rPr lang="en-US" dirty="0" err="1" smtClean="0">
                <a:solidFill>
                  <a:srgbClr val="57A144"/>
                </a:solidFill>
              </a:rPr>
              <a:t>incididunt</a:t>
            </a:r>
            <a:r>
              <a:rPr lang="en-US" dirty="0" smtClean="0">
                <a:solidFill>
                  <a:srgbClr val="57A144"/>
                </a:solidFill>
              </a:rPr>
              <a:t> </a:t>
            </a:r>
            <a:r>
              <a:rPr lang="en-US" dirty="0" err="1" smtClean="0">
                <a:solidFill>
                  <a:srgbClr val="57A144"/>
                </a:solidFill>
              </a:rPr>
              <a:t>ut</a:t>
            </a:r>
            <a:r>
              <a:rPr lang="en-US" dirty="0" smtClean="0">
                <a:solidFill>
                  <a:srgbClr val="57A144"/>
                </a:solidFill>
              </a:rPr>
              <a:t> </a:t>
            </a:r>
            <a:r>
              <a:rPr lang="en-US" dirty="0" err="1" smtClean="0">
                <a:solidFill>
                  <a:srgbClr val="57A144"/>
                </a:solidFill>
              </a:rPr>
              <a:t>labore</a:t>
            </a:r>
            <a:r>
              <a:rPr lang="en-US" dirty="0" smtClean="0">
                <a:solidFill>
                  <a:srgbClr val="57A144"/>
                </a:solidFill>
              </a:rPr>
              <a:t> et </a:t>
            </a:r>
            <a:r>
              <a:rPr lang="en-US" dirty="0" err="1" smtClean="0">
                <a:solidFill>
                  <a:srgbClr val="57A144"/>
                </a:solidFill>
              </a:rPr>
              <a:t>dolore</a:t>
            </a:r>
            <a:r>
              <a:rPr lang="en-US" dirty="0" smtClean="0">
                <a:solidFill>
                  <a:srgbClr val="57A144"/>
                </a:solidFill>
              </a:rPr>
              <a:t> magna </a:t>
            </a:r>
            <a:r>
              <a:rPr lang="en-US" dirty="0" err="1" smtClean="0">
                <a:solidFill>
                  <a:srgbClr val="57A144"/>
                </a:solidFill>
              </a:rPr>
              <a:t>aliqua</a:t>
            </a:r>
            <a:r>
              <a:rPr lang="en-US" dirty="0" smtClean="0">
                <a:solidFill>
                  <a:srgbClr val="57A144"/>
                </a:solidFill>
              </a:rPr>
              <a:t>.</a:t>
            </a:r>
          </a:p>
        </p:txBody>
      </p:sp>
    </p:spTree>
    <p:extLst>
      <p:ext uri="{BB962C8B-B14F-4D97-AF65-F5344CB8AC3E}">
        <p14:creationId xmlns:p14="http://schemas.microsoft.com/office/powerpoint/2010/main" val="39868052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and Content 5 - Templateswise.com">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627784" y="415354"/>
            <a:ext cx="6059016" cy="857250"/>
          </a:xfrm>
        </p:spPr>
        <p:txBody>
          <a:bodyPr/>
          <a:lstStyle>
            <a:lvl1pPr>
              <a:defRPr/>
            </a:lvl1pPr>
          </a:lstStyle>
          <a:p>
            <a:pPr algn="l"/>
            <a:r>
              <a:rPr lang="en-US" dirty="0" smtClean="0">
                <a:solidFill>
                  <a:srgbClr val="57A144"/>
                </a:solidFill>
              </a:rPr>
              <a:t>Title</a:t>
            </a:r>
            <a:endParaRPr lang="fr-CA" dirty="0">
              <a:solidFill>
                <a:srgbClr val="57A144"/>
              </a:solidFill>
            </a:endParaRPr>
          </a:p>
        </p:txBody>
      </p:sp>
      <p:sp>
        <p:nvSpPr>
          <p:cNvPr id="7" name="Content Placeholder 2"/>
          <p:cNvSpPr>
            <a:spLocks noGrp="1"/>
          </p:cNvSpPr>
          <p:nvPr>
            <p:ph idx="1" hasCustomPrompt="1"/>
          </p:nvPr>
        </p:nvSpPr>
        <p:spPr>
          <a:xfrm>
            <a:off x="2627784" y="1409526"/>
            <a:ext cx="6059016" cy="3394472"/>
          </a:xfrm>
        </p:spPr>
        <p:txBody>
          <a:bodyPr/>
          <a:lstStyle/>
          <a:p>
            <a:pPr lvl="0"/>
            <a:r>
              <a:rPr lang="en-US" dirty="0" err="1" smtClean="0">
                <a:solidFill>
                  <a:srgbClr val="57A144"/>
                </a:solidFill>
              </a:rPr>
              <a:t>Lorem</a:t>
            </a:r>
            <a:r>
              <a:rPr lang="en-US" dirty="0" smtClean="0">
                <a:solidFill>
                  <a:srgbClr val="57A144"/>
                </a:solidFill>
              </a:rPr>
              <a:t> </a:t>
            </a:r>
            <a:r>
              <a:rPr lang="en-US" dirty="0" err="1" smtClean="0">
                <a:solidFill>
                  <a:srgbClr val="57A144"/>
                </a:solidFill>
              </a:rPr>
              <a:t>ipsum</a:t>
            </a:r>
            <a:r>
              <a:rPr lang="en-US" dirty="0" smtClean="0">
                <a:solidFill>
                  <a:srgbClr val="57A144"/>
                </a:solidFill>
              </a:rPr>
              <a:t> dolor sit </a:t>
            </a:r>
            <a:r>
              <a:rPr lang="en-US" dirty="0" err="1" smtClean="0">
                <a:solidFill>
                  <a:srgbClr val="57A144"/>
                </a:solidFill>
              </a:rPr>
              <a:t>amet</a:t>
            </a:r>
            <a:r>
              <a:rPr lang="en-US" dirty="0" smtClean="0">
                <a:solidFill>
                  <a:srgbClr val="57A144"/>
                </a:solidFill>
              </a:rPr>
              <a:t>, </a:t>
            </a:r>
            <a:r>
              <a:rPr lang="en-US" dirty="0" err="1" smtClean="0">
                <a:solidFill>
                  <a:srgbClr val="57A144"/>
                </a:solidFill>
              </a:rPr>
              <a:t>consectetur</a:t>
            </a:r>
            <a:r>
              <a:rPr lang="en-US" dirty="0" smtClean="0">
                <a:solidFill>
                  <a:srgbClr val="57A144"/>
                </a:solidFill>
              </a:rPr>
              <a:t> </a:t>
            </a:r>
            <a:r>
              <a:rPr lang="en-US" dirty="0" err="1" smtClean="0">
                <a:solidFill>
                  <a:srgbClr val="57A144"/>
                </a:solidFill>
              </a:rPr>
              <a:t>adipisicing</a:t>
            </a:r>
            <a:r>
              <a:rPr lang="en-US" dirty="0" smtClean="0">
                <a:solidFill>
                  <a:srgbClr val="57A144"/>
                </a:solidFill>
              </a:rPr>
              <a:t> </a:t>
            </a:r>
            <a:r>
              <a:rPr lang="en-US" dirty="0" err="1" smtClean="0">
                <a:solidFill>
                  <a:srgbClr val="57A144"/>
                </a:solidFill>
              </a:rPr>
              <a:t>elit</a:t>
            </a:r>
            <a:r>
              <a:rPr lang="en-US" dirty="0" smtClean="0">
                <a:solidFill>
                  <a:srgbClr val="57A144"/>
                </a:solidFill>
              </a:rPr>
              <a:t>, </a:t>
            </a:r>
            <a:r>
              <a:rPr lang="en-US" dirty="0" err="1" smtClean="0">
                <a:solidFill>
                  <a:srgbClr val="57A144"/>
                </a:solidFill>
              </a:rPr>
              <a:t>sed</a:t>
            </a:r>
            <a:r>
              <a:rPr lang="en-US" dirty="0" smtClean="0">
                <a:solidFill>
                  <a:srgbClr val="57A144"/>
                </a:solidFill>
              </a:rPr>
              <a:t> do </a:t>
            </a:r>
            <a:r>
              <a:rPr lang="en-US" dirty="0" err="1" smtClean="0">
                <a:solidFill>
                  <a:srgbClr val="57A144"/>
                </a:solidFill>
              </a:rPr>
              <a:t>eiusmod</a:t>
            </a:r>
            <a:r>
              <a:rPr lang="en-US" dirty="0" smtClean="0">
                <a:solidFill>
                  <a:srgbClr val="57A144"/>
                </a:solidFill>
              </a:rPr>
              <a:t> </a:t>
            </a:r>
            <a:r>
              <a:rPr lang="en-US" dirty="0" err="1" smtClean="0">
                <a:solidFill>
                  <a:srgbClr val="57A144"/>
                </a:solidFill>
              </a:rPr>
              <a:t>tempor</a:t>
            </a:r>
            <a:r>
              <a:rPr lang="en-US" dirty="0" smtClean="0">
                <a:solidFill>
                  <a:srgbClr val="57A144"/>
                </a:solidFill>
              </a:rPr>
              <a:t> </a:t>
            </a:r>
            <a:r>
              <a:rPr lang="en-US" dirty="0" err="1" smtClean="0">
                <a:solidFill>
                  <a:srgbClr val="57A144"/>
                </a:solidFill>
              </a:rPr>
              <a:t>incididunt</a:t>
            </a:r>
            <a:r>
              <a:rPr lang="en-US" dirty="0" smtClean="0">
                <a:solidFill>
                  <a:srgbClr val="57A144"/>
                </a:solidFill>
              </a:rPr>
              <a:t> </a:t>
            </a:r>
            <a:r>
              <a:rPr lang="en-US" dirty="0" err="1" smtClean="0">
                <a:solidFill>
                  <a:srgbClr val="57A144"/>
                </a:solidFill>
              </a:rPr>
              <a:t>ut</a:t>
            </a:r>
            <a:r>
              <a:rPr lang="en-US" dirty="0" smtClean="0">
                <a:solidFill>
                  <a:srgbClr val="57A144"/>
                </a:solidFill>
              </a:rPr>
              <a:t> </a:t>
            </a:r>
            <a:r>
              <a:rPr lang="en-US" dirty="0" err="1" smtClean="0">
                <a:solidFill>
                  <a:srgbClr val="57A144"/>
                </a:solidFill>
              </a:rPr>
              <a:t>labore</a:t>
            </a:r>
            <a:r>
              <a:rPr lang="en-US" dirty="0" smtClean="0">
                <a:solidFill>
                  <a:srgbClr val="57A144"/>
                </a:solidFill>
              </a:rPr>
              <a:t> et </a:t>
            </a:r>
            <a:r>
              <a:rPr lang="en-US" dirty="0" err="1" smtClean="0">
                <a:solidFill>
                  <a:srgbClr val="57A144"/>
                </a:solidFill>
              </a:rPr>
              <a:t>dolore</a:t>
            </a:r>
            <a:r>
              <a:rPr lang="en-US" dirty="0" smtClean="0">
                <a:solidFill>
                  <a:srgbClr val="57A144"/>
                </a:solidFill>
              </a:rPr>
              <a:t> magna </a:t>
            </a:r>
            <a:r>
              <a:rPr lang="en-US" dirty="0" err="1" smtClean="0">
                <a:solidFill>
                  <a:srgbClr val="57A144"/>
                </a:solidFill>
              </a:rPr>
              <a:t>aliqua</a:t>
            </a:r>
            <a:r>
              <a:rPr lang="en-US" dirty="0" smtClean="0">
                <a:solidFill>
                  <a:srgbClr val="57A144"/>
                </a:solidFill>
              </a:rPr>
              <a:t>.</a:t>
            </a:r>
          </a:p>
        </p:txBody>
      </p:sp>
    </p:spTree>
    <p:extLst>
      <p:ext uri="{BB962C8B-B14F-4D97-AF65-F5344CB8AC3E}">
        <p14:creationId xmlns:p14="http://schemas.microsoft.com/office/powerpoint/2010/main" val="21616191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and Content 6 - Templateswise.com">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415354"/>
            <a:ext cx="8229600" cy="857250"/>
          </a:xfrm>
        </p:spPr>
        <p:txBody>
          <a:bodyPr/>
          <a:lstStyle>
            <a:lvl1pPr>
              <a:defRPr>
                <a:solidFill>
                  <a:schemeClr val="tx2"/>
                </a:solidFill>
              </a:defRPr>
            </a:lvl1pPr>
          </a:lstStyle>
          <a:p>
            <a:r>
              <a:rPr lang="en-US" dirty="0" smtClean="0">
                <a:solidFill>
                  <a:schemeClr val="bg1"/>
                </a:solidFill>
              </a:rPr>
              <a:t>Title</a:t>
            </a:r>
            <a:endParaRPr lang="fr-CA" dirty="0">
              <a:solidFill>
                <a:schemeClr val="bg1"/>
              </a:solidFill>
            </a:endParaRPr>
          </a:p>
        </p:txBody>
      </p:sp>
      <p:sp>
        <p:nvSpPr>
          <p:cNvPr id="6" name="Content Placeholder 2"/>
          <p:cNvSpPr>
            <a:spLocks noGrp="1"/>
          </p:cNvSpPr>
          <p:nvPr>
            <p:ph idx="1" hasCustomPrompt="1"/>
          </p:nvPr>
        </p:nvSpPr>
        <p:spPr>
          <a:xfrm>
            <a:off x="457200" y="1409526"/>
            <a:ext cx="8229600" cy="3394472"/>
          </a:xfrm>
        </p:spPr>
        <p:txBody>
          <a:bodyPr/>
          <a:lstStyle/>
          <a:p>
            <a:pPr lvl="0"/>
            <a:r>
              <a:rPr lang="en-US" dirty="0" err="1" smtClean="0">
                <a:solidFill>
                  <a:srgbClr val="57A144"/>
                </a:solidFill>
              </a:rPr>
              <a:t>Lorem</a:t>
            </a:r>
            <a:r>
              <a:rPr lang="en-US" dirty="0" smtClean="0">
                <a:solidFill>
                  <a:srgbClr val="57A144"/>
                </a:solidFill>
              </a:rPr>
              <a:t> </a:t>
            </a:r>
            <a:r>
              <a:rPr lang="en-US" dirty="0" err="1" smtClean="0">
                <a:solidFill>
                  <a:srgbClr val="57A144"/>
                </a:solidFill>
              </a:rPr>
              <a:t>ipsum</a:t>
            </a:r>
            <a:r>
              <a:rPr lang="en-US" dirty="0" smtClean="0">
                <a:solidFill>
                  <a:srgbClr val="57A144"/>
                </a:solidFill>
              </a:rPr>
              <a:t> dolor sit </a:t>
            </a:r>
            <a:r>
              <a:rPr lang="en-US" dirty="0" err="1" smtClean="0">
                <a:solidFill>
                  <a:srgbClr val="57A144"/>
                </a:solidFill>
              </a:rPr>
              <a:t>amet</a:t>
            </a:r>
            <a:r>
              <a:rPr lang="en-US" dirty="0" smtClean="0">
                <a:solidFill>
                  <a:srgbClr val="57A144"/>
                </a:solidFill>
              </a:rPr>
              <a:t>, </a:t>
            </a:r>
            <a:r>
              <a:rPr lang="en-US" dirty="0" err="1" smtClean="0">
                <a:solidFill>
                  <a:srgbClr val="57A144"/>
                </a:solidFill>
              </a:rPr>
              <a:t>consectetur</a:t>
            </a:r>
            <a:r>
              <a:rPr lang="en-US" dirty="0" smtClean="0">
                <a:solidFill>
                  <a:srgbClr val="57A144"/>
                </a:solidFill>
              </a:rPr>
              <a:t> </a:t>
            </a:r>
            <a:r>
              <a:rPr lang="en-US" dirty="0" err="1" smtClean="0">
                <a:solidFill>
                  <a:srgbClr val="57A144"/>
                </a:solidFill>
              </a:rPr>
              <a:t>adipisicing</a:t>
            </a:r>
            <a:r>
              <a:rPr lang="en-US" dirty="0" smtClean="0">
                <a:solidFill>
                  <a:srgbClr val="57A144"/>
                </a:solidFill>
              </a:rPr>
              <a:t> </a:t>
            </a:r>
            <a:r>
              <a:rPr lang="en-US" dirty="0" err="1" smtClean="0">
                <a:solidFill>
                  <a:srgbClr val="57A144"/>
                </a:solidFill>
              </a:rPr>
              <a:t>elit</a:t>
            </a:r>
            <a:r>
              <a:rPr lang="en-US" dirty="0" smtClean="0">
                <a:solidFill>
                  <a:srgbClr val="57A144"/>
                </a:solidFill>
              </a:rPr>
              <a:t>, </a:t>
            </a:r>
            <a:r>
              <a:rPr lang="en-US" dirty="0" err="1" smtClean="0">
                <a:solidFill>
                  <a:srgbClr val="57A144"/>
                </a:solidFill>
              </a:rPr>
              <a:t>sed</a:t>
            </a:r>
            <a:r>
              <a:rPr lang="en-US" dirty="0" smtClean="0">
                <a:solidFill>
                  <a:srgbClr val="57A144"/>
                </a:solidFill>
              </a:rPr>
              <a:t> do </a:t>
            </a:r>
            <a:r>
              <a:rPr lang="en-US" dirty="0" err="1" smtClean="0">
                <a:solidFill>
                  <a:srgbClr val="57A144"/>
                </a:solidFill>
              </a:rPr>
              <a:t>eiusmod</a:t>
            </a:r>
            <a:r>
              <a:rPr lang="en-US" dirty="0" smtClean="0">
                <a:solidFill>
                  <a:srgbClr val="57A144"/>
                </a:solidFill>
              </a:rPr>
              <a:t> </a:t>
            </a:r>
            <a:r>
              <a:rPr lang="en-US" dirty="0" err="1" smtClean="0">
                <a:solidFill>
                  <a:srgbClr val="57A144"/>
                </a:solidFill>
              </a:rPr>
              <a:t>tempor</a:t>
            </a:r>
            <a:r>
              <a:rPr lang="en-US" dirty="0" smtClean="0">
                <a:solidFill>
                  <a:srgbClr val="57A144"/>
                </a:solidFill>
              </a:rPr>
              <a:t> </a:t>
            </a:r>
            <a:r>
              <a:rPr lang="en-US" dirty="0" err="1" smtClean="0">
                <a:solidFill>
                  <a:srgbClr val="57A144"/>
                </a:solidFill>
              </a:rPr>
              <a:t>incididunt</a:t>
            </a:r>
            <a:r>
              <a:rPr lang="en-US" dirty="0" smtClean="0">
                <a:solidFill>
                  <a:srgbClr val="57A144"/>
                </a:solidFill>
              </a:rPr>
              <a:t> </a:t>
            </a:r>
            <a:r>
              <a:rPr lang="en-US" dirty="0" err="1" smtClean="0">
                <a:solidFill>
                  <a:srgbClr val="57A144"/>
                </a:solidFill>
              </a:rPr>
              <a:t>ut</a:t>
            </a:r>
            <a:r>
              <a:rPr lang="en-US" dirty="0" smtClean="0">
                <a:solidFill>
                  <a:srgbClr val="57A144"/>
                </a:solidFill>
              </a:rPr>
              <a:t> </a:t>
            </a:r>
            <a:r>
              <a:rPr lang="en-US" dirty="0" err="1" smtClean="0">
                <a:solidFill>
                  <a:srgbClr val="57A144"/>
                </a:solidFill>
              </a:rPr>
              <a:t>labore</a:t>
            </a:r>
            <a:r>
              <a:rPr lang="en-US" dirty="0" smtClean="0">
                <a:solidFill>
                  <a:srgbClr val="57A144"/>
                </a:solidFill>
              </a:rPr>
              <a:t> et </a:t>
            </a:r>
            <a:r>
              <a:rPr lang="en-US" dirty="0" err="1" smtClean="0">
                <a:solidFill>
                  <a:srgbClr val="57A144"/>
                </a:solidFill>
              </a:rPr>
              <a:t>dolore</a:t>
            </a:r>
            <a:r>
              <a:rPr lang="en-US" dirty="0" smtClean="0">
                <a:solidFill>
                  <a:srgbClr val="57A144"/>
                </a:solidFill>
              </a:rPr>
              <a:t> magna </a:t>
            </a:r>
            <a:r>
              <a:rPr lang="en-US" dirty="0" err="1" smtClean="0">
                <a:solidFill>
                  <a:srgbClr val="57A144"/>
                </a:solidFill>
              </a:rPr>
              <a:t>aliqua</a:t>
            </a:r>
            <a:r>
              <a:rPr lang="en-US" dirty="0" smtClean="0">
                <a:solidFill>
                  <a:srgbClr val="57A144"/>
                </a:solidFill>
              </a:rPr>
              <a:t>.</a:t>
            </a:r>
          </a:p>
        </p:txBody>
      </p:sp>
    </p:spTree>
    <p:extLst>
      <p:ext uri="{BB962C8B-B14F-4D97-AF65-F5344CB8AC3E}">
        <p14:creationId xmlns:p14="http://schemas.microsoft.com/office/powerpoint/2010/main" val="29548302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50" b="0" i="0">
                <a:solidFill>
                  <a:srgbClr val="004067"/>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2/16/2022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99965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3 - Templateswise.com">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627784" y="415354"/>
            <a:ext cx="6059016" cy="857250"/>
          </a:xfrm>
        </p:spPr>
        <p:txBody>
          <a:bodyPr/>
          <a:lstStyle>
            <a:lvl1pPr>
              <a:defRPr/>
            </a:lvl1pPr>
          </a:lstStyle>
          <a:p>
            <a:pPr algn="l"/>
            <a:r>
              <a:rPr lang="en-US" dirty="0" smtClean="0">
                <a:solidFill>
                  <a:srgbClr val="57A144"/>
                </a:solidFill>
              </a:rPr>
              <a:t>Title</a:t>
            </a:r>
            <a:endParaRPr lang="fr-CA" dirty="0">
              <a:solidFill>
                <a:srgbClr val="57A144"/>
              </a:solidFill>
            </a:endParaRPr>
          </a:p>
        </p:txBody>
      </p:sp>
      <p:sp>
        <p:nvSpPr>
          <p:cNvPr id="9" name="Content Placeholder 2"/>
          <p:cNvSpPr>
            <a:spLocks noGrp="1"/>
          </p:cNvSpPr>
          <p:nvPr>
            <p:ph idx="1" hasCustomPrompt="1"/>
          </p:nvPr>
        </p:nvSpPr>
        <p:spPr>
          <a:xfrm>
            <a:off x="2627784" y="1409526"/>
            <a:ext cx="6059016" cy="3394472"/>
          </a:xfrm>
        </p:spPr>
        <p:txBody>
          <a:bodyPr/>
          <a:lstStyle/>
          <a:p>
            <a:pPr lvl="0"/>
            <a:r>
              <a:rPr lang="en-US" dirty="0" err="1" smtClean="0">
                <a:solidFill>
                  <a:srgbClr val="57A144"/>
                </a:solidFill>
              </a:rPr>
              <a:t>Lorem</a:t>
            </a:r>
            <a:r>
              <a:rPr lang="en-US" dirty="0" smtClean="0">
                <a:solidFill>
                  <a:srgbClr val="57A144"/>
                </a:solidFill>
              </a:rPr>
              <a:t> </a:t>
            </a:r>
            <a:r>
              <a:rPr lang="en-US" dirty="0" err="1" smtClean="0">
                <a:solidFill>
                  <a:srgbClr val="57A144"/>
                </a:solidFill>
              </a:rPr>
              <a:t>ipsum</a:t>
            </a:r>
            <a:r>
              <a:rPr lang="en-US" dirty="0" smtClean="0">
                <a:solidFill>
                  <a:srgbClr val="57A144"/>
                </a:solidFill>
              </a:rPr>
              <a:t> dolor sit </a:t>
            </a:r>
            <a:r>
              <a:rPr lang="en-US" dirty="0" err="1" smtClean="0">
                <a:solidFill>
                  <a:srgbClr val="57A144"/>
                </a:solidFill>
              </a:rPr>
              <a:t>amet</a:t>
            </a:r>
            <a:r>
              <a:rPr lang="en-US" dirty="0" smtClean="0">
                <a:solidFill>
                  <a:srgbClr val="57A144"/>
                </a:solidFill>
              </a:rPr>
              <a:t>, </a:t>
            </a:r>
            <a:r>
              <a:rPr lang="en-US" dirty="0" err="1" smtClean="0">
                <a:solidFill>
                  <a:srgbClr val="57A144"/>
                </a:solidFill>
              </a:rPr>
              <a:t>consectetur</a:t>
            </a:r>
            <a:r>
              <a:rPr lang="en-US" dirty="0" smtClean="0">
                <a:solidFill>
                  <a:srgbClr val="57A144"/>
                </a:solidFill>
              </a:rPr>
              <a:t> </a:t>
            </a:r>
            <a:r>
              <a:rPr lang="en-US" dirty="0" err="1" smtClean="0">
                <a:solidFill>
                  <a:srgbClr val="57A144"/>
                </a:solidFill>
              </a:rPr>
              <a:t>adipisicing</a:t>
            </a:r>
            <a:r>
              <a:rPr lang="en-US" dirty="0" smtClean="0">
                <a:solidFill>
                  <a:srgbClr val="57A144"/>
                </a:solidFill>
              </a:rPr>
              <a:t> </a:t>
            </a:r>
            <a:r>
              <a:rPr lang="en-US" dirty="0" err="1" smtClean="0">
                <a:solidFill>
                  <a:srgbClr val="57A144"/>
                </a:solidFill>
              </a:rPr>
              <a:t>elit</a:t>
            </a:r>
            <a:r>
              <a:rPr lang="en-US" dirty="0" smtClean="0">
                <a:solidFill>
                  <a:srgbClr val="57A144"/>
                </a:solidFill>
              </a:rPr>
              <a:t>, </a:t>
            </a:r>
            <a:r>
              <a:rPr lang="en-US" dirty="0" err="1" smtClean="0">
                <a:solidFill>
                  <a:srgbClr val="57A144"/>
                </a:solidFill>
              </a:rPr>
              <a:t>sed</a:t>
            </a:r>
            <a:r>
              <a:rPr lang="en-US" dirty="0" smtClean="0">
                <a:solidFill>
                  <a:srgbClr val="57A144"/>
                </a:solidFill>
              </a:rPr>
              <a:t> do </a:t>
            </a:r>
            <a:r>
              <a:rPr lang="en-US" dirty="0" err="1" smtClean="0">
                <a:solidFill>
                  <a:srgbClr val="57A144"/>
                </a:solidFill>
              </a:rPr>
              <a:t>eiusmod</a:t>
            </a:r>
            <a:r>
              <a:rPr lang="en-US" dirty="0" smtClean="0">
                <a:solidFill>
                  <a:srgbClr val="57A144"/>
                </a:solidFill>
              </a:rPr>
              <a:t> </a:t>
            </a:r>
            <a:r>
              <a:rPr lang="en-US" dirty="0" err="1" smtClean="0">
                <a:solidFill>
                  <a:srgbClr val="57A144"/>
                </a:solidFill>
              </a:rPr>
              <a:t>tempor</a:t>
            </a:r>
            <a:r>
              <a:rPr lang="en-US" dirty="0" smtClean="0">
                <a:solidFill>
                  <a:srgbClr val="57A144"/>
                </a:solidFill>
              </a:rPr>
              <a:t> </a:t>
            </a:r>
            <a:r>
              <a:rPr lang="en-US" dirty="0" err="1" smtClean="0">
                <a:solidFill>
                  <a:srgbClr val="57A144"/>
                </a:solidFill>
              </a:rPr>
              <a:t>incididunt</a:t>
            </a:r>
            <a:r>
              <a:rPr lang="en-US" dirty="0" smtClean="0">
                <a:solidFill>
                  <a:srgbClr val="57A144"/>
                </a:solidFill>
              </a:rPr>
              <a:t> </a:t>
            </a:r>
            <a:r>
              <a:rPr lang="en-US" dirty="0" err="1" smtClean="0">
                <a:solidFill>
                  <a:srgbClr val="57A144"/>
                </a:solidFill>
              </a:rPr>
              <a:t>ut</a:t>
            </a:r>
            <a:r>
              <a:rPr lang="en-US" dirty="0" smtClean="0">
                <a:solidFill>
                  <a:srgbClr val="57A144"/>
                </a:solidFill>
              </a:rPr>
              <a:t> </a:t>
            </a:r>
            <a:r>
              <a:rPr lang="en-US" dirty="0" err="1" smtClean="0">
                <a:solidFill>
                  <a:srgbClr val="57A144"/>
                </a:solidFill>
              </a:rPr>
              <a:t>labore</a:t>
            </a:r>
            <a:r>
              <a:rPr lang="en-US" dirty="0" smtClean="0">
                <a:solidFill>
                  <a:srgbClr val="57A144"/>
                </a:solidFill>
              </a:rPr>
              <a:t> et </a:t>
            </a:r>
            <a:r>
              <a:rPr lang="en-US" dirty="0" err="1" smtClean="0">
                <a:solidFill>
                  <a:srgbClr val="57A144"/>
                </a:solidFill>
              </a:rPr>
              <a:t>dolore</a:t>
            </a:r>
            <a:r>
              <a:rPr lang="en-US" dirty="0" smtClean="0">
                <a:solidFill>
                  <a:srgbClr val="57A144"/>
                </a:solidFill>
              </a:rPr>
              <a:t> magna </a:t>
            </a:r>
            <a:r>
              <a:rPr lang="en-US" dirty="0" err="1" smtClean="0">
                <a:solidFill>
                  <a:srgbClr val="57A144"/>
                </a:solidFill>
              </a:rPr>
              <a:t>aliqua</a:t>
            </a:r>
            <a:r>
              <a:rPr lang="en-US" dirty="0" smtClean="0">
                <a:solidFill>
                  <a:srgbClr val="57A144"/>
                </a:solidFill>
              </a:rPr>
              <a:t>.</a:t>
            </a:r>
          </a:p>
        </p:txBody>
      </p:sp>
    </p:spTree>
    <p:extLst>
      <p:ext uri="{BB962C8B-B14F-4D97-AF65-F5344CB8AC3E}">
        <p14:creationId xmlns:p14="http://schemas.microsoft.com/office/powerpoint/2010/main" val="2199507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4 - Templateswise.com">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57200" y="415354"/>
            <a:ext cx="8229600" cy="857250"/>
          </a:xfrm>
        </p:spPr>
        <p:txBody>
          <a:bodyPr/>
          <a:lstStyle>
            <a:lvl1pPr>
              <a:defRPr/>
            </a:lvl1pPr>
          </a:lstStyle>
          <a:p>
            <a:r>
              <a:rPr lang="en-US" dirty="0" smtClean="0">
                <a:solidFill>
                  <a:srgbClr val="57A144"/>
                </a:solidFill>
              </a:rPr>
              <a:t>Title</a:t>
            </a:r>
            <a:endParaRPr lang="fr-CA" dirty="0">
              <a:solidFill>
                <a:srgbClr val="57A144"/>
              </a:solidFill>
            </a:endParaRPr>
          </a:p>
        </p:txBody>
      </p:sp>
      <p:sp>
        <p:nvSpPr>
          <p:cNvPr id="11" name="Content Placeholder 2"/>
          <p:cNvSpPr>
            <a:spLocks noGrp="1"/>
          </p:cNvSpPr>
          <p:nvPr>
            <p:ph idx="1" hasCustomPrompt="1"/>
          </p:nvPr>
        </p:nvSpPr>
        <p:spPr>
          <a:xfrm>
            <a:off x="457200" y="1409526"/>
            <a:ext cx="8229600" cy="3394472"/>
          </a:xfrm>
        </p:spPr>
        <p:txBody>
          <a:bodyPr>
            <a:normAutofit/>
          </a:bodyPr>
          <a:lstStyle/>
          <a:p>
            <a:pPr lvl="0"/>
            <a:r>
              <a:rPr lang="en-US" dirty="0" err="1" smtClean="0">
                <a:solidFill>
                  <a:srgbClr val="57A144"/>
                </a:solidFill>
              </a:rPr>
              <a:t>Lorem</a:t>
            </a:r>
            <a:r>
              <a:rPr lang="en-US" dirty="0" smtClean="0">
                <a:solidFill>
                  <a:srgbClr val="57A144"/>
                </a:solidFill>
              </a:rPr>
              <a:t> </a:t>
            </a:r>
            <a:r>
              <a:rPr lang="en-US" dirty="0" err="1" smtClean="0">
                <a:solidFill>
                  <a:srgbClr val="57A144"/>
                </a:solidFill>
              </a:rPr>
              <a:t>ipsum</a:t>
            </a:r>
            <a:r>
              <a:rPr lang="en-US" dirty="0" smtClean="0">
                <a:solidFill>
                  <a:srgbClr val="57A144"/>
                </a:solidFill>
              </a:rPr>
              <a:t> dolor sit </a:t>
            </a:r>
            <a:r>
              <a:rPr lang="en-US" dirty="0" err="1" smtClean="0">
                <a:solidFill>
                  <a:srgbClr val="57A144"/>
                </a:solidFill>
              </a:rPr>
              <a:t>amet</a:t>
            </a:r>
            <a:r>
              <a:rPr lang="en-US" dirty="0" smtClean="0">
                <a:solidFill>
                  <a:srgbClr val="57A144"/>
                </a:solidFill>
              </a:rPr>
              <a:t>, </a:t>
            </a:r>
            <a:r>
              <a:rPr lang="en-US" dirty="0" err="1" smtClean="0">
                <a:solidFill>
                  <a:srgbClr val="57A144"/>
                </a:solidFill>
              </a:rPr>
              <a:t>consectetur</a:t>
            </a:r>
            <a:r>
              <a:rPr lang="en-US" dirty="0" smtClean="0">
                <a:solidFill>
                  <a:srgbClr val="57A144"/>
                </a:solidFill>
              </a:rPr>
              <a:t> </a:t>
            </a:r>
            <a:r>
              <a:rPr lang="en-US" dirty="0" err="1" smtClean="0">
                <a:solidFill>
                  <a:srgbClr val="57A144"/>
                </a:solidFill>
              </a:rPr>
              <a:t>adipisicing</a:t>
            </a:r>
            <a:r>
              <a:rPr lang="en-US" dirty="0" smtClean="0">
                <a:solidFill>
                  <a:srgbClr val="57A144"/>
                </a:solidFill>
              </a:rPr>
              <a:t> </a:t>
            </a:r>
            <a:r>
              <a:rPr lang="en-US" dirty="0" err="1" smtClean="0">
                <a:solidFill>
                  <a:srgbClr val="57A144"/>
                </a:solidFill>
              </a:rPr>
              <a:t>elit</a:t>
            </a:r>
            <a:r>
              <a:rPr lang="en-US" dirty="0" smtClean="0">
                <a:solidFill>
                  <a:srgbClr val="57A144"/>
                </a:solidFill>
              </a:rPr>
              <a:t>, </a:t>
            </a:r>
            <a:r>
              <a:rPr lang="en-US" dirty="0" err="1" smtClean="0">
                <a:solidFill>
                  <a:srgbClr val="57A144"/>
                </a:solidFill>
              </a:rPr>
              <a:t>sed</a:t>
            </a:r>
            <a:r>
              <a:rPr lang="en-US" dirty="0" smtClean="0">
                <a:solidFill>
                  <a:srgbClr val="57A144"/>
                </a:solidFill>
              </a:rPr>
              <a:t> do </a:t>
            </a:r>
            <a:r>
              <a:rPr lang="en-US" dirty="0" err="1" smtClean="0">
                <a:solidFill>
                  <a:srgbClr val="57A144"/>
                </a:solidFill>
              </a:rPr>
              <a:t>eiusmod</a:t>
            </a:r>
            <a:r>
              <a:rPr lang="en-US" dirty="0" smtClean="0">
                <a:solidFill>
                  <a:srgbClr val="57A144"/>
                </a:solidFill>
              </a:rPr>
              <a:t> </a:t>
            </a:r>
            <a:r>
              <a:rPr lang="en-US" dirty="0" err="1" smtClean="0">
                <a:solidFill>
                  <a:srgbClr val="57A144"/>
                </a:solidFill>
              </a:rPr>
              <a:t>tempor</a:t>
            </a:r>
            <a:r>
              <a:rPr lang="en-US" dirty="0" smtClean="0">
                <a:solidFill>
                  <a:srgbClr val="57A144"/>
                </a:solidFill>
              </a:rPr>
              <a:t> </a:t>
            </a:r>
            <a:r>
              <a:rPr lang="en-US" dirty="0" err="1" smtClean="0">
                <a:solidFill>
                  <a:srgbClr val="57A144"/>
                </a:solidFill>
              </a:rPr>
              <a:t>incididunt</a:t>
            </a:r>
            <a:r>
              <a:rPr lang="en-US" dirty="0" smtClean="0">
                <a:solidFill>
                  <a:srgbClr val="57A144"/>
                </a:solidFill>
              </a:rPr>
              <a:t> </a:t>
            </a:r>
            <a:r>
              <a:rPr lang="en-US" dirty="0" err="1" smtClean="0">
                <a:solidFill>
                  <a:srgbClr val="57A144"/>
                </a:solidFill>
              </a:rPr>
              <a:t>ut</a:t>
            </a:r>
            <a:r>
              <a:rPr lang="en-US" dirty="0" smtClean="0">
                <a:solidFill>
                  <a:srgbClr val="57A144"/>
                </a:solidFill>
              </a:rPr>
              <a:t> </a:t>
            </a:r>
            <a:r>
              <a:rPr lang="en-US" dirty="0" err="1" smtClean="0">
                <a:solidFill>
                  <a:srgbClr val="57A144"/>
                </a:solidFill>
              </a:rPr>
              <a:t>labore</a:t>
            </a:r>
            <a:r>
              <a:rPr lang="en-US" dirty="0" smtClean="0">
                <a:solidFill>
                  <a:srgbClr val="57A144"/>
                </a:solidFill>
              </a:rPr>
              <a:t> et </a:t>
            </a:r>
            <a:r>
              <a:rPr lang="en-US" dirty="0" err="1" smtClean="0">
                <a:solidFill>
                  <a:srgbClr val="57A144"/>
                </a:solidFill>
              </a:rPr>
              <a:t>dolore</a:t>
            </a:r>
            <a:r>
              <a:rPr lang="en-US" dirty="0" smtClean="0">
                <a:solidFill>
                  <a:srgbClr val="57A144"/>
                </a:solidFill>
              </a:rPr>
              <a:t> magna </a:t>
            </a:r>
            <a:r>
              <a:rPr lang="en-US" dirty="0" err="1" smtClean="0">
                <a:solidFill>
                  <a:srgbClr val="57A144"/>
                </a:solidFill>
              </a:rPr>
              <a:t>aliqua</a:t>
            </a:r>
            <a:r>
              <a:rPr lang="en-US" dirty="0" smtClean="0">
                <a:solidFill>
                  <a:srgbClr val="57A144"/>
                </a:solidFill>
              </a:rPr>
              <a:t>.</a:t>
            </a:r>
          </a:p>
        </p:txBody>
      </p:sp>
    </p:spTree>
    <p:extLst>
      <p:ext uri="{BB962C8B-B14F-4D97-AF65-F5344CB8AC3E}">
        <p14:creationId xmlns:p14="http://schemas.microsoft.com/office/powerpoint/2010/main" val="4163177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5 - Templateswise.com">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627784" y="415354"/>
            <a:ext cx="6059016" cy="857250"/>
          </a:xfrm>
        </p:spPr>
        <p:txBody>
          <a:bodyPr/>
          <a:lstStyle>
            <a:lvl1pPr>
              <a:defRPr/>
            </a:lvl1pPr>
          </a:lstStyle>
          <a:p>
            <a:pPr algn="l"/>
            <a:r>
              <a:rPr lang="en-US" dirty="0" smtClean="0">
                <a:solidFill>
                  <a:srgbClr val="57A144"/>
                </a:solidFill>
              </a:rPr>
              <a:t>Title</a:t>
            </a:r>
            <a:endParaRPr lang="fr-CA" dirty="0">
              <a:solidFill>
                <a:srgbClr val="57A144"/>
              </a:solidFill>
            </a:endParaRPr>
          </a:p>
        </p:txBody>
      </p:sp>
      <p:sp>
        <p:nvSpPr>
          <p:cNvPr id="7" name="Content Placeholder 2"/>
          <p:cNvSpPr>
            <a:spLocks noGrp="1"/>
          </p:cNvSpPr>
          <p:nvPr>
            <p:ph idx="1" hasCustomPrompt="1"/>
          </p:nvPr>
        </p:nvSpPr>
        <p:spPr>
          <a:xfrm>
            <a:off x="2627784" y="1409526"/>
            <a:ext cx="6059016" cy="3394472"/>
          </a:xfrm>
        </p:spPr>
        <p:txBody>
          <a:bodyPr/>
          <a:lstStyle/>
          <a:p>
            <a:pPr lvl="0"/>
            <a:r>
              <a:rPr lang="en-US" dirty="0" err="1" smtClean="0">
                <a:solidFill>
                  <a:srgbClr val="57A144"/>
                </a:solidFill>
              </a:rPr>
              <a:t>Lorem</a:t>
            </a:r>
            <a:r>
              <a:rPr lang="en-US" dirty="0" smtClean="0">
                <a:solidFill>
                  <a:srgbClr val="57A144"/>
                </a:solidFill>
              </a:rPr>
              <a:t> </a:t>
            </a:r>
            <a:r>
              <a:rPr lang="en-US" dirty="0" err="1" smtClean="0">
                <a:solidFill>
                  <a:srgbClr val="57A144"/>
                </a:solidFill>
              </a:rPr>
              <a:t>ipsum</a:t>
            </a:r>
            <a:r>
              <a:rPr lang="en-US" dirty="0" smtClean="0">
                <a:solidFill>
                  <a:srgbClr val="57A144"/>
                </a:solidFill>
              </a:rPr>
              <a:t> dolor sit </a:t>
            </a:r>
            <a:r>
              <a:rPr lang="en-US" dirty="0" err="1" smtClean="0">
                <a:solidFill>
                  <a:srgbClr val="57A144"/>
                </a:solidFill>
              </a:rPr>
              <a:t>amet</a:t>
            </a:r>
            <a:r>
              <a:rPr lang="en-US" dirty="0" smtClean="0">
                <a:solidFill>
                  <a:srgbClr val="57A144"/>
                </a:solidFill>
              </a:rPr>
              <a:t>, </a:t>
            </a:r>
            <a:r>
              <a:rPr lang="en-US" dirty="0" err="1" smtClean="0">
                <a:solidFill>
                  <a:srgbClr val="57A144"/>
                </a:solidFill>
              </a:rPr>
              <a:t>consectetur</a:t>
            </a:r>
            <a:r>
              <a:rPr lang="en-US" dirty="0" smtClean="0">
                <a:solidFill>
                  <a:srgbClr val="57A144"/>
                </a:solidFill>
              </a:rPr>
              <a:t> </a:t>
            </a:r>
            <a:r>
              <a:rPr lang="en-US" dirty="0" err="1" smtClean="0">
                <a:solidFill>
                  <a:srgbClr val="57A144"/>
                </a:solidFill>
              </a:rPr>
              <a:t>adipisicing</a:t>
            </a:r>
            <a:r>
              <a:rPr lang="en-US" dirty="0" smtClean="0">
                <a:solidFill>
                  <a:srgbClr val="57A144"/>
                </a:solidFill>
              </a:rPr>
              <a:t> </a:t>
            </a:r>
            <a:r>
              <a:rPr lang="en-US" dirty="0" err="1" smtClean="0">
                <a:solidFill>
                  <a:srgbClr val="57A144"/>
                </a:solidFill>
              </a:rPr>
              <a:t>elit</a:t>
            </a:r>
            <a:r>
              <a:rPr lang="en-US" dirty="0" smtClean="0">
                <a:solidFill>
                  <a:srgbClr val="57A144"/>
                </a:solidFill>
              </a:rPr>
              <a:t>, </a:t>
            </a:r>
            <a:r>
              <a:rPr lang="en-US" dirty="0" err="1" smtClean="0">
                <a:solidFill>
                  <a:srgbClr val="57A144"/>
                </a:solidFill>
              </a:rPr>
              <a:t>sed</a:t>
            </a:r>
            <a:r>
              <a:rPr lang="en-US" dirty="0" smtClean="0">
                <a:solidFill>
                  <a:srgbClr val="57A144"/>
                </a:solidFill>
              </a:rPr>
              <a:t> do </a:t>
            </a:r>
            <a:r>
              <a:rPr lang="en-US" dirty="0" err="1" smtClean="0">
                <a:solidFill>
                  <a:srgbClr val="57A144"/>
                </a:solidFill>
              </a:rPr>
              <a:t>eiusmod</a:t>
            </a:r>
            <a:r>
              <a:rPr lang="en-US" dirty="0" smtClean="0">
                <a:solidFill>
                  <a:srgbClr val="57A144"/>
                </a:solidFill>
              </a:rPr>
              <a:t> </a:t>
            </a:r>
            <a:r>
              <a:rPr lang="en-US" dirty="0" err="1" smtClean="0">
                <a:solidFill>
                  <a:srgbClr val="57A144"/>
                </a:solidFill>
              </a:rPr>
              <a:t>tempor</a:t>
            </a:r>
            <a:r>
              <a:rPr lang="en-US" dirty="0" smtClean="0">
                <a:solidFill>
                  <a:srgbClr val="57A144"/>
                </a:solidFill>
              </a:rPr>
              <a:t> </a:t>
            </a:r>
            <a:r>
              <a:rPr lang="en-US" dirty="0" err="1" smtClean="0">
                <a:solidFill>
                  <a:srgbClr val="57A144"/>
                </a:solidFill>
              </a:rPr>
              <a:t>incididunt</a:t>
            </a:r>
            <a:r>
              <a:rPr lang="en-US" dirty="0" smtClean="0">
                <a:solidFill>
                  <a:srgbClr val="57A144"/>
                </a:solidFill>
              </a:rPr>
              <a:t> </a:t>
            </a:r>
            <a:r>
              <a:rPr lang="en-US" dirty="0" err="1" smtClean="0">
                <a:solidFill>
                  <a:srgbClr val="57A144"/>
                </a:solidFill>
              </a:rPr>
              <a:t>ut</a:t>
            </a:r>
            <a:r>
              <a:rPr lang="en-US" dirty="0" smtClean="0">
                <a:solidFill>
                  <a:srgbClr val="57A144"/>
                </a:solidFill>
              </a:rPr>
              <a:t> </a:t>
            </a:r>
            <a:r>
              <a:rPr lang="en-US" dirty="0" err="1" smtClean="0">
                <a:solidFill>
                  <a:srgbClr val="57A144"/>
                </a:solidFill>
              </a:rPr>
              <a:t>labore</a:t>
            </a:r>
            <a:r>
              <a:rPr lang="en-US" dirty="0" smtClean="0">
                <a:solidFill>
                  <a:srgbClr val="57A144"/>
                </a:solidFill>
              </a:rPr>
              <a:t> et </a:t>
            </a:r>
            <a:r>
              <a:rPr lang="en-US" dirty="0" err="1" smtClean="0">
                <a:solidFill>
                  <a:srgbClr val="57A144"/>
                </a:solidFill>
              </a:rPr>
              <a:t>dolore</a:t>
            </a:r>
            <a:r>
              <a:rPr lang="en-US" dirty="0" smtClean="0">
                <a:solidFill>
                  <a:srgbClr val="57A144"/>
                </a:solidFill>
              </a:rPr>
              <a:t> magna </a:t>
            </a:r>
            <a:r>
              <a:rPr lang="en-US" dirty="0" err="1" smtClean="0">
                <a:solidFill>
                  <a:srgbClr val="57A144"/>
                </a:solidFill>
              </a:rPr>
              <a:t>aliqua</a:t>
            </a:r>
            <a:r>
              <a:rPr lang="en-US" dirty="0" smtClean="0">
                <a:solidFill>
                  <a:srgbClr val="57A144"/>
                </a:solidFill>
              </a:rPr>
              <a:t>.</a:t>
            </a:r>
          </a:p>
        </p:txBody>
      </p:sp>
    </p:spTree>
    <p:extLst>
      <p:ext uri="{BB962C8B-B14F-4D97-AF65-F5344CB8AC3E}">
        <p14:creationId xmlns:p14="http://schemas.microsoft.com/office/powerpoint/2010/main" val="3971697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6 - Templateswise.com">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415354"/>
            <a:ext cx="8229600" cy="857250"/>
          </a:xfrm>
        </p:spPr>
        <p:txBody>
          <a:bodyPr/>
          <a:lstStyle>
            <a:lvl1pPr>
              <a:defRPr>
                <a:solidFill>
                  <a:schemeClr val="tx2"/>
                </a:solidFill>
              </a:defRPr>
            </a:lvl1pPr>
          </a:lstStyle>
          <a:p>
            <a:r>
              <a:rPr lang="en-US" dirty="0" smtClean="0">
                <a:solidFill>
                  <a:schemeClr val="bg1"/>
                </a:solidFill>
              </a:rPr>
              <a:t>Title</a:t>
            </a:r>
            <a:endParaRPr lang="fr-CA" dirty="0">
              <a:solidFill>
                <a:schemeClr val="bg1"/>
              </a:solidFill>
            </a:endParaRPr>
          </a:p>
        </p:txBody>
      </p:sp>
      <p:sp>
        <p:nvSpPr>
          <p:cNvPr id="6" name="Content Placeholder 2"/>
          <p:cNvSpPr>
            <a:spLocks noGrp="1"/>
          </p:cNvSpPr>
          <p:nvPr>
            <p:ph idx="1" hasCustomPrompt="1"/>
          </p:nvPr>
        </p:nvSpPr>
        <p:spPr>
          <a:xfrm>
            <a:off x="457200" y="1409526"/>
            <a:ext cx="8229600" cy="3394472"/>
          </a:xfrm>
        </p:spPr>
        <p:txBody>
          <a:bodyPr/>
          <a:lstStyle/>
          <a:p>
            <a:pPr lvl="0"/>
            <a:r>
              <a:rPr lang="en-US" dirty="0" err="1" smtClean="0">
                <a:solidFill>
                  <a:srgbClr val="57A144"/>
                </a:solidFill>
              </a:rPr>
              <a:t>Lorem</a:t>
            </a:r>
            <a:r>
              <a:rPr lang="en-US" dirty="0" smtClean="0">
                <a:solidFill>
                  <a:srgbClr val="57A144"/>
                </a:solidFill>
              </a:rPr>
              <a:t> </a:t>
            </a:r>
            <a:r>
              <a:rPr lang="en-US" dirty="0" err="1" smtClean="0">
                <a:solidFill>
                  <a:srgbClr val="57A144"/>
                </a:solidFill>
              </a:rPr>
              <a:t>ipsum</a:t>
            </a:r>
            <a:r>
              <a:rPr lang="en-US" dirty="0" smtClean="0">
                <a:solidFill>
                  <a:srgbClr val="57A144"/>
                </a:solidFill>
              </a:rPr>
              <a:t> dolor sit </a:t>
            </a:r>
            <a:r>
              <a:rPr lang="en-US" dirty="0" err="1" smtClean="0">
                <a:solidFill>
                  <a:srgbClr val="57A144"/>
                </a:solidFill>
              </a:rPr>
              <a:t>amet</a:t>
            </a:r>
            <a:r>
              <a:rPr lang="en-US" dirty="0" smtClean="0">
                <a:solidFill>
                  <a:srgbClr val="57A144"/>
                </a:solidFill>
              </a:rPr>
              <a:t>, </a:t>
            </a:r>
            <a:r>
              <a:rPr lang="en-US" dirty="0" err="1" smtClean="0">
                <a:solidFill>
                  <a:srgbClr val="57A144"/>
                </a:solidFill>
              </a:rPr>
              <a:t>consectetur</a:t>
            </a:r>
            <a:r>
              <a:rPr lang="en-US" dirty="0" smtClean="0">
                <a:solidFill>
                  <a:srgbClr val="57A144"/>
                </a:solidFill>
              </a:rPr>
              <a:t> </a:t>
            </a:r>
            <a:r>
              <a:rPr lang="en-US" dirty="0" err="1" smtClean="0">
                <a:solidFill>
                  <a:srgbClr val="57A144"/>
                </a:solidFill>
              </a:rPr>
              <a:t>adipisicing</a:t>
            </a:r>
            <a:r>
              <a:rPr lang="en-US" dirty="0" smtClean="0">
                <a:solidFill>
                  <a:srgbClr val="57A144"/>
                </a:solidFill>
              </a:rPr>
              <a:t> </a:t>
            </a:r>
            <a:r>
              <a:rPr lang="en-US" dirty="0" err="1" smtClean="0">
                <a:solidFill>
                  <a:srgbClr val="57A144"/>
                </a:solidFill>
              </a:rPr>
              <a:t>elit</a:t>
            </a:r>
            <a:r>
              <a:rPr lang="en-US" dirty="0" smtClean="0">
                <a:solidFill>
                  <a:srgbClr val="57A144"/>
                </a:solidFill>
              </a:rPr>
              <a:t>, </a:t>
            </a:r>
            <a:r>
              <a:rPr lang="en-US" dirty="0" err="1" smtClean="0">
                <a:solidFill>
                  <a:srgbClr val="57A144"/>
                </a:solidFill>
              </a:rPr>
              <a:t>sed</a:t>
            </a:r>
            <a:r>
              <a:rPr lang="en-US" dirty="0" smtClean="0">
                <a:solidFill>
                  <a:srgbClr val="57A144"/>
                </a:solidFill>
              </a:rPr>
              <a:t> do </a:t>
            </a:r>
            <a:r>
              <a:rPr lang="en-US" dirty="0" err="1" smtClean="0">
                <a:solidFill>
                  <a:srgbClr val="57A144"/>
                </a:solidFill>
              </a:rPr>
              <a:t>eiusmod</a:t>
            </a:r>
            <a:r>
              <a:rPr lang="en-US" dirty="0" smtClean="0">
                <a:solidFill>
                  <a:srgbClr val="57A144"/>
                </a:solidFill>
              </a:rPr>
              <a:t> </a:t>
            </a:r>
            <a:r>
              <a:rPr lang="en-US" dirty="0" err="1" smtClean="0">
                <a:solidFill>
                  <a:srgbClr val="57A144"/>
                </a:solidFill>
              </a:rPr>
              <a:t>tempor</a:t>
            </a:r>
            <a:r>
              <a:rPr lang="en-US" dirty="0" smtClean="0">
                <a:solidFill>
                  <a:srgbClr val="57A144"/>
                </a:solidFill>
              </a:rPr>
              <a:t> </a:t>
            </a:r>
            <a:r>
              <a:rPr lang="en-US" dirty="0" err="1" smtClean="0">
                <a:solidFill>
                  <a:srgbClr val="57A144"/>
                </a:solidFill>
              </a:rPr>
              <a:t>incididunt</a:t>
            </a:r>
            <a:r>
              <a:rPr lang="en-US" dirty="0" smtClean="0">
                <a:solidFill>
                  <a:srgbClr val="57A144"/>
                </a:solidFill>
              </a:rPr>
              <a:t> </a:t>
            </a:r>
            <a:r>
              <a:rPr lang="en-US" dirty="0" err="1" smtClean="0">
                <a:solidFill>
                  <a:srgbClr val="57A144"/>
                </a:solidFill>
              </a:rPr>
              <a:t>ut</a:t>
            </a:r>
            <a:r>
              <a:rPr lang="en-US" dirty="0" smtClean="0">
                <a:solidFill>
                  <a:srgbClr val="57A144"/>
                </a:solidFill>
              </a:rPr>
              <a:t> </a:t>
            </a:r>
            <a:r>
              <a:rPr lang="en-US" dirty="0" err="1" smtClean="0">
                <a:solidFill>
                  <a:srgbClr val="57A144"/>
                </a:solidFill>
              </a:rPr>
              <a:t>labore</a:t>
            </a:r>
            <a:r>
              <a:rPr lang="en-US" dirty="0" smtClean="0">
                <a:solidFill>
                  <a:srgbClr val="57A144"/>
                </a:solidFill>
              </a:rPr>
              <a:t> et </a:t>
            </a:r>
            <a:r>
              <a:rPr lang="en-US" dirty="0" err="1" smtClean="0">
                <a:solidFill>
                  <a:srgbClr val="57A144"/>
                </a:solidFill>
              </a:rPr>
              <a:t>dolore</a:t>
            </a:r>
            <a:r>
              <a:rPr lang="en-US" dirty="0" smtClean="0">
                <a:solidFill>
                  <a:srgbClr val="57A144"/>
                </a:solidFill>
              </a:rPr>
              <a:t> magna </a:t>
            </a:r>
            <a:r>
              <a:rPr lang="en-US" dirty="0" err="1" smtClean="0">
                <a:solidFill>
                  <a:srgbClr val="57A144"/>
                </a:solidFill>
              </a:rPr>
              <a:t>aliqua</a:t>
            </a:r>
            <a:r>
              <a:rPr lang="en-US" dirty="0" smtClean="0">
                <a:solidFill>
                  <a:srgbClr val="57A144"/>
                </a:solidFill>
              </a:rPr>
              <a:t>.</a:t>
            </a:r>
          </a:p>
        </p:txBody>
      </p:sp>
    </p:spTree>
    <p:extLst>
      <p:ext uri="{BB962C8B-B14F-4D97-AF65-F5344CB8AC3E}">
        <p14:creationId xmlns:p14="http://schemas.microsoft.com/office/powerpoint/2010/main" val="2883131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 Templateswise.com - Hanging Light Bulbs">
    <p:spTree>
      <p:nvGrpSpPr>
        <p:cNvPr id="1" name=""/>
        <p:cNvGrpSpPr/>
        <p:nvPr/>
      </p:nvGrpSpPr>
      <p:grpSpPr>
        <a:xfrm>
          <a:off x="0" y="0"/>
          <a:ext cx="0" cy="0"/>
          <a:chOff x="0" y="0"/>
          <a:chExt cx="0" cy="0"/>
        </a:xfrm>
      </p:grpSpPr>
      <p:sp>
        <p:nvSpPr>
          <p:cNvPr id="133" name="Freeform 6"/>
          <p:cNvSpPr>
            <a:spLocks/>
          </p:cNvSpPr>
          <p:nvPr/>
        </p:nvSpPr>
        <p:spPr bwMode="auto">
          <a:xfrm>
            <a:off x="0" y="4402138"/>
            <a:ext cx="9144000" cy="741363"/>
          </a:xfrm>
          <a:custGeom>
            <a:avLst/>
            <a:gdLst>
              <a:gd name="T0" fmla="*/ 11520 w 11520"/>
              <a:gd name="T1" fmla="*/ 0 h 933"/>
              <a:gd name="T2" fmla="*/ 0 w 11520"/>
              <a:gd name="T3" fmla="*/ 507 h 933"/>
              <a:gd name="T4" fmla="*/ 0 w 11520"/>
              <a:gd name="T5" fmla="*/ 933 h 933"/>
              <a:gd name="T6" fmla="*/ 11520 w 11520"/>
              <a:gd name="T7" fmla="*/ 933 h 933"/>
              <a:gd name="T8" fmla="*/ 11520 w 11520"/>
              <a:gd name="T9" fmla="*/ 0 h 933"/>
            </a:gdLst>
            <a:ahLst/>
            <a:cxnLst>
              <a:cxn ang="0">
                <a:pos x="T0" y="T1"/>
              </a:cxn>
              <a:cxn ang="0">
                <a:pos x="T2" y="T3"/>
              </a:cxn>
              <a:cxn ang="0">
                <a:pos x="T4" y="T5"/>
              </a:cxn>
              <a:cxn ang="0">
                <a:pos x="T6" y="T7"/>
              </a:cxn>
              <a:cxn ang="0">
                <a:pos x="T8" y="T9"/>
              </a:cxn>
            </a:cxnLst>
            <a:rect l="0" t="0" r="r" b="b"/>
            <a:pathLst>
              <a:path w="11520" h="933">
                <a:moveTo>
                  <a:pt x="11520" y="0"/>
                </a:moveTo>
                <a:lnTo>
                  <a:pt x="0" y="507"/>
                </a:lnTo>
                <a:lnTo>
                  <a:pt x="0" y="933"/>
                </a:lnTo>
                <a:lnTo>
                  <a:pt x="11520" y="933"/>
                </a:lnTo>
                <a:lnTo>
                  <a:pt x="1152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6"/>
          <p:cNvSpPr>
            <a:spLocks/>
          </p:cNvSpPr>
          <p:nvPr/>
        </p:nvSpPr>
        <p:spPr bwMode="auto">
          <a:xfrm>
            <a:off x="0" y="1644895"/>
            <a:ext cx="9144000" cy="2092325"/>
          </a:xfrm>
          <a:custGeom>
            <a:avLst/>
            <a:gdLst>
              <a:gd name="T0" fmla="*/ 79 w 11520"/>
              <a:gd name="T1" fmla="*/ 2576 h 2636"/>
              <a:gd name="T2" fmla="*/ 226 w 11520"/>
              <a:gd name="T3" fmla="*/ 1424 h 2636"/>
              <a:gd name="T4" fmla="*/ 650 w 11520"/>
              <a:gd name="T5" fmla="*/ 781 h 2636"/>
              <a:gd name="T6" fmla="*/ 1401 w 11520"/>
              <a:gd name="T7" fmla="*/ 1591 h 2636"/>
              <a:gd name="T8" fmla="*/ 1858 w 11520"/>
              <a:gd name="T9" fmla="*/ 2250 h 2636"/>
              <a:gd name="T10" fmla="*/ 1965 w 11520"/>
              <a:gd name="T11" fmla="*/ 735 h 2636"/>
              <a:gd name="T12" fmla="*/ 2212 w 11520"/>
              <a:gd name="T13" fmla="*/ 219 h 2636"/>
              <a:gd name="T14" fmla="*/ 2741 w 11520"/>
              <a:gd name="T15" fmla="*/ 7 h 2636"/>
              <a:gd name="T16" fmla="*/ 2882 w 11520"/>
              <a:gd name="T17" fmla="*/ 264 h 2636"/>
              <a:gd name="T18" fmla="*/ 2921 w 11520"/>
              <a:gd name="T19" fmla="*/ 336 h 2636"/>
              <a:gd name="T20" fmla="*/ 3620 w 11520"/>
              <a:gd name="T21" fmla="*/ 1221 h 2636"/>
              <a:gd name="T22" fmla="*/ 3939 w 11520"/>
              <a:gd name="T23" fmla="*/ 848 h 2636"/>
              <a:gd name="T24" fmla="*/ 4285 w 11520"/>
              <a:gd name="T25" fmla="*/ 289 h 2636"/>
              <a:gd name="T26" fmla="*/ 4863 w 11520"/>
              <a:gd name="T27" fmla="*/ 1318 h 2636"/>
              <a:gd name="T28" fmla="*/ 5145 w 11520"/>
              <a:gd name="T29" fmla="*/ 1246 h 2636"/>
              <a:gd name="T30" fmla="*/ 5530 w 11520"/>
              <a:gd name="T31" fmla="*/ 2207 h 2636"/>
              <a:gd name="T32" fmla="*/ 5752 w 11520"/>
              <a:gd name="T33" fmla="*/ 919 h 2636"/>
              <a:gd name="T34" fmla="*/ 6221 w 11520"/>
              <a:gd name="T35" fmla="*/ 590 h 2636"/>
              <a:gd name="T36" fmla="*/ 6906 w 11520"/>
              <a:gd name="T37" fmla="*/ 1221 h 2636"/>
              <a:gd name="T38" fmla="*/ 7243 w 11520"/>
              <a:gd name="T39" fmla="*/ 333 h 2636"/>
              <a:gd name="T40" fmla="*/ 7246 w 11520"/>
              <a:gd name="T41" fmla="*/ 328 h 2636"/>
              <a:gd name="T42" fmla="*/ 7278 w 11520"/>
              <a:gd name="T43" fmla="*/ 326 h 2636"/>
              <a:gd name="T44" fmla="*/ 7351 w 11520"/>
              <a:gd name="T45" fmla="*/ 323 h 2636"/>
              <a:gd name="T46" fmla="*/ 7882 w 11520"/>
              <a:gd name="T47" fmla="*/ 312 h 2636"/>
              <a:gd name="T48" fmla="*/ 8199 w 11520"/>
              <a:gd name="T49" fmla="*/ 735 h 2636"/>
              <a:gd name="T50" fmla="*/ 8550 w 11520"/>
              <a:gd name="T51" fmla="*/ 1221 h 2636"/>
              <a:gd name="T52" fmla="*/ 9236 w 11520"/>
              <a:gd name="T53" fmla="*/ 590 h 2636"/>
              <a:gd name="T54" fmla="*/ 9704 w 11520"/>
              <a:gd name="T55" fmla="*/ 919 h 2636"/>
              <a:gd name="T56" fmla="*/ 9927 w 11520"/>
              <a:gd name="T57" fmla="*/ 2207 h 2636"/>
              <a:gd name="T58" fmla="*/ 10312 w 11520"/>
              <a:gd name="T59" fmla="*/ 1246 h 2636"/>
              <a:gd name="T60" fmla="*/ 10594 w 11520"/>
              <a:gd name="T61" fmla="*/ 1318 h 2636"/>
              <a:gd name="T62" fmla="*/ 11178 w 11520"/>
              <a:gd name="T63" fmla="*/ 291 h 2636"/>
              <a:gd name="T64" fmla="*/ 11520 w 11520"/>
              <a:gd name="T65" fmla="*/ 866 h 2636"/>
              <a:gd name="T66" fmla="*/ 10680 w 11520"/>
              <a:gd name="T67" fmla="*/ 181 h 2636"/>
              <a:gd name="T68" fmla="*/ 10436 w 11520"/>
              <a:gd name="T69" fmla="*/ 1266 h 2636"/>
              <a:gd name="T70" fmla="*/ 10371 w 11520"/>
              <a:gd name="T71" fmla="*/ 1288 h 2636"/>
              <a:gd name="T72" fmla="*/ 10015 w 11520"/>
              <a:gd name="T73" fmla="*/ 2226 h 2636"/>
              <a:gd name="T74" fmla="*/ 9686 w 11520"/>
              <a:gd name="T75" fmla="*/ 1850 h 2636"/>
              <a:gd name="T76" fmla="*/ 9449 w 11520"/>
              <a:gd name="T77" fmla="*/ 759 h 2636"/>
              <a:gd name="T78" fmla="*/ 8781 w 11520"/>
              <a:gd name="T79" fmla="*/ 1239 h 2636"/>
              <a:gd name="T80" fmla="*/ 8180 w 11520"/>
              <a:gd name="T81" fmla="*/ 1380 h 2636"/>
              <a:gd name="T82" fmla="*/ 7879 w 11520"/>
              <a:gd name="T83" fmla="*/ 330 h 2636"/>
              <a:gd name="T84" fmla="*/ 7360 w 11520"/>
              <a:gd name="T85" fmla="*/ 342 h 2636"/>
              <a:gd name="T86" fmla="*/ 6903 w 11520"/>
              <a:gd name="T87" fmla="*/ 1239 h 2636"/>
              <a:gd name="T88" fmla="*/ 6225 w 11520"/>
              <a:gd name="T89" fmla="*/ 609 h 2636"/>
              <a:gd name="T90" fmla="*/ 5770 w 11520"/>
              <a:gd name="T91" fmla="*/ 934 h 2636"/>
              <a:gd name="T92" fmla="*/ 5548 w 11520"/>
              <a:gd name="T93" fmla="*/ 2226 h 2636"/>
              <a:gd name="T94" fmla="*/ 5144 w 11520"/>
              <a:gd name="T95" fmla="*/ 1266 h 2636"/>
              <a:gd name="T96" fmla="*/ 5020 w 11520"/>
              <a:gd name="T97" fmla="*/ 1266 h 2636"/>
              <a:gd name="T98" fmla="*/ 4776 w 11520"/>
              <a:gd name="T99" fmla="*/ 181 h 2636"/>
              <a:gd name="T100" fmla="*/ 3939 w 11520"/>
              <a:gd name="T101" fmla="*/ 866 h 2636"/>
              <a:gd name="T102" fmla="*/ 3261 w 11520"/>
              <a:gd name="T103" fmla="*/ 1239 h 2636"/>
              <a:gd name="T104" fmla="*/ 2903 w 11520"/>
              <a:gd name="T105" fmla="*/ 338 h 2636"/>
              <a:gd name="T106" fmla="*/ 2729 w 11520"/>
              <a:gd name="T107" fmla="*/ 24 h 2636"/>
              <a:gd name="T108" fmla="*/ 2036 w 11520"/>
              <a:gd name="T109" fmla="*/ 690 h 2636"/>
              <a:gd name="T110" fmla="*/ 1877 w 11520"/>
              <a:gd name="T111" fmla="*/ 2175 h 2636"/>
              <a:gd name="T112" fmla="*/ 1737 w 11520"/>
              <a:gd name="T113" fmla="*/ 1609 h 2636"/>
              <a:gd name="T114" fmla="*/ 933 w 11520"/>
              <a:gd name="T115" fmla="*/ 609 h 2636"/>
              <a:gd name="T116" fmla="*/ 410 w 11520"/>
              <a:gd name="T117" fmla="*/ 1266 h 2636"/>
              <a:gd name="T118" fmla="*/ 182 w 11520"/>
              <a:gd name="T119" fmla="*/ 2594 h 2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2636">
                <a:moveTo>
                  <a:pt x="0" y="2636"/>
                </a:moveTo>
                <a:lnTo>
                  <a:pt x="0" y="2615"/>
                </a:lnTo>
                <a:lnTo>
                  <a:pt x="79" y="2576"/>
                </a:lnTo>
                <a:lnTo>
                  <a:pt x="185" y="2576"/>
                </a:lnTo>
                <a:lnTo>
                  <a:pt x="226" y="2589"/>
                </a:lnTo>
                <a:lnTo>
                  <a:pt x="226" y="1424"/>
                </a:lnTo>
                <a:lnTo>
                  <a:pt x="403" y="1246"/>
                </a:lnTo>
                <a:lnTo>
                  <a:pt x="650" y="1289"/>
                </a:lnTo>
                <a:lnTo>
                  <a:pt x="650" y="781"/>
                </a:lnTo>
                <a:lnTo>
                  <a:pt x="929" y="590"/>
                </a:lnTo>
                <a:lnTo>
                  <a:pt x="1401" y="645"/>
                </a:lnTo>
                <a:lnTo>
                  <a:pt x="1401" y="1591"/>
                </a:lnTo>
                <a:lnTo>
                  <a:pt x="1756" y="1591"/>
                </a:lnTo>
                <a:lnTo>
                  <a:pt x="1756" y="2250"/>
                </a:lnTo>
                <a:lnTo>
                  <a:pt x="1858" y="2250"/>
                </a:lnTo>
                <a:lnTo>
                  <a:pt x="1858" y="2166"/>
                </a:lnTo>
                <a:lnTo>
                  <a:pt x="1965" y="2083"/>
                </a:lnTo>
                <a:lnTo>
                  <a:pt x="1965" y="735"/>
                </a:lnTo>
                <a:lnTo>
                  <a:pt x="2017" y="683"/>
                </a:lnTo>
                <a:lnTo>
                  <a:pt x="2017" y="447"/>
                </a:lnTo>
                <a:lnTo>
                  <a:pt x="2212" y="219"/>
                </a:lnTo>
                <a:lnTo>
                  <a:pt x="2214" y="217"/>
                </a:lnTo>
                <a:lnTo>
                  <a:pt x="2737" y="0"/>
                </a:lnTo>
                <a:lnTo>
                  <a:pt x="2741" y="7"/>
                </a:lnTo>
                <a:lnTo>
                  <a:pt x="2741" y="7"/>
                </a:lnTo>
                <a:lnTo>
                  <a:pt x="2882" y="264"/>
                </a:lnTo>
                <a:lnTo>
                  <a:pt x="2882" y="264"/>
                </a:lnTo>
                <a:lnTo>
                  <a:pt x="2920" y="332"/>
                </a:lnTo>
                <a:lnTo>
                  <a:pt x="2921" y="333"/>
                </a:lnTo>
                <a:lnTo>
                  <a:pt x="2921" y="336"/>
                </a:lnTo>
                <a:lnTo>
                  <a:pt x="2921" y="1373"/>
                </a:lnTo>
                <a:lnTo>
                  <a:pt x="3257" y="1221"/>
                </a:lnTo>
                <a:lnTo>
                  <a:pt x="3620" y="1221"/>
                </a:lnTo>
                <a:lnTo>
                  <a:pt x="3620" y="960"/>
                </a:lnTo>
                <a:lnTo>
                  <a:pt x="3936" y="848"/>
                </a:lnTo>
                <a:lnTo>
                  <a:pt x="3939" y="848"/>
                </a:lnTo>
                <a:lnTo>
                  <a:pt x="4279" y="898"/>
                </a:lnTo>
                <a:lnTo>
                  <a:pt x="4279" y="291"/>
                </a:lnTo>
                <a:lnTo>
                  <a:pt x="4285" y="289"/>
                </a:lnTo>
                <a:lnTo>
                  <a:pt x="4782" y="160"/>
                </a:lnTo>
                <a:lnTo>
                  <a:pt x="4863" y="242"/>
                </a:lnTo>
                <a:lnTo>
                  <a:pt x="4863" y="1318"/>
                </a:lnTo>
                <a:lnTo>
                  <a:pt x="5019" y="1246"/>
                </a:lnTo>
                <a:lnTo>
                  <a:pt x="5081" y="1269"/>
                </a:lnTo>
                <a:lnTo>
                  <a:pt x="5145" y="1246"/>
                </a:lnTo>
                <a:lnTo>
                  <a:pt x="5459" y="1389"/>
                </a:lnTo>
                <a:lnTo>
                  <a:pt x="5459" y="2207"/>
                </a:lnTo>
                <a:lnTo>
                  <a:pt x="5530" y="2207"/>
                </a:lnTo>
                <a:lnTo>
                  <a:pt x="5530" y="1885"/>
                </a:lnTo>
                <a:lnTo>
                  <a:pt x="5752" y="1835"/>
                </a:lnTo>
                <a:lnTo>
                  <a:pt x="5752" y="919"/>
                </a:lnTo>
                <a:lnTo>
                  <a:pt x="5989" y="883"/>
                </a:lnTo>
                <a:lnTo>
                  <a:pt x="5989" y="749"/>
                </a:lnTo>
                <a:lnTo>
                  <a:pt x="6221" y="590"/>
                </a:lnTo>
                <a:lnTo>
                  <a:pt x="6694" y="645"/>
                </a:lnTo>
                <a:lnTo>
                  <a:pt x="6694" y="1221"/>
                </a:lnTo>
                <a:lnTo>
                  <a:pt x="6906" y="1221"/>
                </a:lnTo>
                <a:lnTo>
                  <a:pt x="6909" y="1222"/>
                </a:lnTo>
                <a:lnTo>
                  <a:pt x="7243" y="1373"/>
                </a:lnTo>
                <a:lnTo>
                  <a:pt x="7243" y="333"/>
                </a:lnTo>
                <a:lnTo>
                  <a:pt x="7244" y="332"/>
                </a:lnTo>
                <a:lnTo>
                  <a:pt x="7244" y="332"/>
                </a:lnTo>
                <a:lnTo>
                  <a:pt x="7246" y="328"/>
                </a:lnTo>
                <a:lnTo>
                  <a:pt x="7251" y="327"/>
                </a:lnTo>
                <a:lnTo>
                  <a:pt x="7260" y="326"/>
                </a:lnTo>
                <a:lnTo>
                  <a:pt x="7278" y="326"/>
                </a:lnTo>
                <a:lnTo>
                  <a:pt x="7278" y="326"/>
                </a:lnTo>
                <a:lnTo>
                  <a:pt x="7351" y="323"/>
                </a:lnTo>
                <a:lnTo>
                  <a:pt x="7351" y="323"/>
                </a:lnTo>
                <a:lnTo>
                  <a:pt x="7567" y="318"/>
                </a:lnTo>
                <a:lnTo>
                  <a:pt x="7567" y="318"/>
                </a:lnTo>
                <a:lnTo>
                  <a:pt x="7882" y="312"/>
                </a:lnTo>
                <a:lnTo>
                  <a:pt x="7888" y="311"/>
                </a:lnTo>
                <a:lnTo>
                  <a:pt x="8145" y="681"/>
                </a:lnTo>
                <a:lnTo>
                  <a:pt x="8199" y="735"/>
                </a:lnTo>
                <a:lnTo>
                  <a:pt x="8199" y="1371"/>
                </a:lnTo>
                <a:lnTo>
                  <a:pt x="8206" y="1377"/>
                </a:lnTo>
                <a:lnTo>
                  <a:pt x="8550" y="1221"/>
                </a:lnTo>
                <a:lnTo>
                  <a:pt x="8762" y="1221"/>
                </a:lnTo>
                <a:lnTo>
                  <a:pt x="8762" y="645"/>
                </a:lnTo>
                <a:lnTo>
                  <a:pt x="9236" y="590"/>
                </a:lnTo>
                <a:lnTo>
                  <a:pt x="9467" y="749"/>
                </a:lnTo>
                <a:lnTo>
                  <a:pt x="9467" y="883"/>
                </a:lnTo>
                <a:lnTo>
                  <a:pt x="9704" y="919"/>
                </a:lnTo>
                <a:lnTo>
                  <a:pt x="9704" y="1835"/>
                </a:lnTo>
                <a:lnTo>
                  <a:pt x="9927" y="1885"/>
                </a:lnTo>
                <a:lnTo>
                  <a:pt x="9927" y="2207"/>
                </a:lnTo>
                <a:lnTo>
                  <a:pt x="9997" y="2207"/>
                </a:lnTo>
                <a:lnTo>
                  <a:pt x="9997" y="1389"/>
                </a:lnTo>
                <a:lnTo>
                  <a:pt x="10312" y="1246"/>
                </a:lnTo>
                <a:lnTo>
                  <a:pt x="10375" y="1269"/>
                </a:lnTo>
                <a:lnTo>
                  <a:pt x="10437" y="1246"/>
                </a:lnTo>
                <a:lnTo>
                  <a:pt x="10594" y="1318"/>
                </a:lnTo>
                <a:lnTo>
                  <a:pt x="10594" y="242"/>
                </a:lnTo>
                <a:lnTo>
                  <a:pt x="10674" y="160"/>
                </a:lnTo>
                <a:lnTo>
                  <a:pt x="11178" y="291"/>
                </a:lnTo>
                <a:lnTo>
                  <a:pt x="11178" y="898"/>
                </a:lnTo>
                <a:lnTo>
                  <a:pt x="11520" y="848"/>
                </a:lnTo>
                <a:lnTo>
                  <a:pt x="11520" y="866"/>
                </a:lnTo>
                <a:lnTo>
                  <a:pt x="11159" y="920"/>
                </a:lnTo>
                <a:lnTo>
                  <a:pt x="11159" y="305"/>
                </a:lnTo>
                <a:lnTo>
                  <a:pt x="10680" y="181"/>
                </a:lnTo>
                <a:lnTo>
                  <a:pt x="10612" y="249"/>
                </a:lnTo>
                <a:lnTo>
                  <a:pt x="10612" y="1347"/>
                </a:lnTo>
                <a:lnTo>
                  <a:pt x="10436" y="1266"/>
                </a:lnTo>
                <a:lnTo>
                  <a:pt x="10376" y="1289"/>
                </a:lnTo>
                <a:lnTo>
                  <a:pt x="10373" y="1289"/>
                </a:lnTo>
                <a:lnTo>
                  <a:pt x="10371" y="1288"/>
                </a:lnTo>
                <a:lnTo>
                  <a:pt x="10313" y="1266"/>
                </a:lnTo>
                <a:lnTo>
                  <a:pt x="10015" y="1402"/>
                </a:lnTo>
                <a:lnTo>
                  <a:pt x="10015" y="2226"/>
                </a:lnTo>
                <a:lnTo>
                  <a:pt x="9908" y="2226"/>
                </a:lnTo>
                <a:lnTo>
                  <a:pt x="9908" y="1900"/>
                </a:lnTo>
                <a:lnTo>
                  <a:pt x="9686" y="1850"/>
                </a:lnTo>
                <a:lnTo>
                  <a:pt x="9686" y="934"/>
                </a:lnTo>
                <a:lnTo>
                  <a:pt x="9449" y="900"/>
                </a:lnTo>
                <a:lnTo>
                  <a:pt x="9449" y="759"/>
                </a:lnTo>
                <a:lnTo>
                  <a:pt x="9231" y="609"/>
                </a:lnTo>
                <a:lnTo>
                  <a:pt x="8781" y="662"/>
                </a:lnTo>
                <a:lnTo>
                  <a:pt x="8781" y="1239"/>
                </a:lnTo>
                <a:lnTo>
                  <a:pt x="8554" y="1239"/>
                </a:lnTo>
                <a:lnTo>
                  <a:pt x="8203" y="1397"/>
                </a:lnTo>
                <a:lnTo>
                  <a:pt x="8180" y="1380"/>
                </a:lnTo>
                <a:lnTo>
                  <a:pt x="8180" y="742"/>
                </a:lnTo>
                <a:lnTo>
                  <a:pt x="8130" y="692"/>
                </a:lnTo>
                <a:lnTo>
                  <a:pt x="7879" y="330"/>
                </a:lnTo>
                <a:lnTo>
                  <a:pt x="7879" y="330"/>
                </a:lnTo>
                <a:lnTo>
                  <a:pt x="7532" y="337"/>
                </a:lnTo>
                <a:lnTo>
                  <a:pt x="7360" y="342"/>
                </a:lnTo>
                <a:lnTo>
                  <a:pt x="7261" y="344"/>
                </a:lnTo>
                <a:lnTo>
                  <a:pt x="7261" y="1402"/>
                </a:lnTo>
                <a:lnTo>
                  <a:pt x="6903" y="1239"/>
                </a:lnTo>
                <a:lnTo>
                  <a:pt x="6676" y="1239"/>
                </a:lnTo>
                <a:lnTo>
                  <a:pt x="6676" y="662"/>
                </a:lnTo>
                <a:lnTo>
                  <a:pt x="6225" y="609"/>
                </a:lnTo>
                <a:lnTo>
                  <a:pt x="6008" y="759"/>
                </a:lnTo>
                <a:lnTo>
                  <a:pt x="6008" y="900"/>
                </a:lnTo>
                <a:lnTo>
                  <a:pt x="5770" y="934"/>
                </a:lnTo>
                <a:lnTo>
                  <a:pt x="5770" y="1850"/>
                </a:lnTo>
                <a:lnTo>
                  <a:pt x="5548" y="1900"/>
                </a:lnTo>
                <a:lnTo>
                  <a:pt x="5548" y="2226"/>
                </a:lnTo>
                <a:lnTo>
                  <a:pt x="5441" y="2226"/>
                </a:lnTo>
                <a:lnTo>
                  <a:pt x="5441" y="1402"/>
                </a:lnTo>
                <a:lnTo>
                  <a:pt x="5144" y="1266"/>
                </a:lnTo>
                <a:lnTo>
                  <a:pt x="5083" y="1289"/>
                </a:lnTo>
                <a:lnTo>
                  <a:pt x="5079" y="1288"/>
                </a:lnTo>
                <a:lnTo>
                  <a:pt x="5020" y="1266"/>
                </a:lnTo>
                <a:lnTo>
                  <a:pt x="4844" y="1347"/>
                </a:lnTo>
                <a:lnTo>
                  <a:pt x="4844" y="249"/>
                </a:lnTo>
                <a:lnTo>
                  <a:pt x="4776" y="181"/>
                </a:lnTo>
                <a:lnTo>
                  <a:pt x="4297" y="305"/>
                </a:lnTo>
                <a:lnTo>
                  <a:pt x="4297" y="920"/>
                </a:lnTo>
                <a:lnTo>
                  <a:pt x="3939" y="866"/>
                </a:lnTo>
                <a:lnTo>
                  <a:pt x="3638" y="972"/>
                </a:lnTo>
                <a:lnTo>
                  <a:pt x="3638" y="1239"/>
                </a:lnTo>
                <a:lnTo>
                  <a:pt x="3261" y="1239"/>
                </a:lnTo>
                <a:lnTo>
                  <a:pt x="2903" y="1402"/>
                </a:lnTo>
                <a:lnTo>
                  <a:pt x="2903" y="338"/>
                </a:lnTo>
                <a:lnTo>
                  <a:pt x="2903" y="338"/>
                </a:lnTo>
                <a:lnTo>
                  <a:pt x="2866" y="273"/>
                </a:lnTo>
                <a:lnTo>
                  <a:pt x="2866" y="273"/>
                </a:lnTo>
                <a:lnTo>
                  <a:pt x="2729" y="24"/>
                </a:lnTo>
                <a:lnTo>
                  <a:pt x="2222" y="234"/>
                </a:lnTo>
                <a:lnTo>
                  <a:pt x="2036" y="454"/>
                </a:lnTo>
                <a:lnTo>
                  <a:pt x="2036" y="690"/>
                </a:lnTo>
                <a:lnTo>
                  <a:pt x="1984" y="742"/>
                </a:lnTo>
                <a:lnTo>
                  <a:pt x="1984" y="2092"/>
                </a:lnTo>
                <a:lnTo>
                  <a:pt x="1877" y="2175"/>
                </a:lnTo>
                <a:lnTo>
                  <a:pt x="1877" y="2268"/>
                </a:lnTo>
                <a:lnTo>
                  <a:pt x="1737" y="2268"/>
                </a:lnTo>
                <a:lnTo>
                  <a:pt x="1737" y="1609"/>
                </a:lnTo>
                <a:lnTo>
                  <a:pt x="1382" y="1609"/>
                </a:lnTo>
                <a:lnTo>
                  <a:pt x="1382" y="662"/>
                </a:lnTo>
                <a:lnTo>
                  <a:pt x="933" y="609"/>
                </a:lnTo>
                <a:lnTo>
                  <a:pt x="668" y="791"/>
                </a:lnTo>
                <a:lnTo>
                  <a:pt x="668" y="1312"/>
                </a:lnTo>
                <a:lnTo>
                  <a:pt x="410" y="1266"/>
                </a:lnTo>
                <a:lnTo>
                  <a:pt x="244" y="1431"/>
                </a:lnTo>
                <a:lnTo>
                  <a:pt x="244" y="2615"/>
                </a:lnTo>
                <a:lnTo>
                  <a:pt x="182" y="2594"/>
                </a:lnTo>
                <a:lnTo>
                  <a:pt x="84" y="2594"/>
                </a:lnTo>
                <a:lnTo>
                  <a:pt x="0" y="2636"/>
                </a:lnTo>
                <a:close/>
              </a:path>
            </a:pathLst>
          </a:custGeom>
          <a:solidFill>
            <a:srgbClr val="E7E9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p:txBody>
          <a:bodyPr/>
          <a:lstStyle>
            <a:lvl1pPr>
              <a:defRPr baseline="0"/>
            </a:lvl1pPr>
          </a:lstStyle>
          <a:p>
            <a:r>
              <a:rPr lang="en-US" noProof="0" dirty="0" smtClean="0"/>
              <a:t>Hanging Light Bulbs</a:t>
            </a:r>
            <a:endParaRPr lang="en-US" noProof="0" dirty="0"/>
          </a:p>
        </p:txBody>
      </p:sp>
      <p:sp>
        <p:nvSpPr>
          <p:cNvPr id="3" name="Date Placeholder 2"/>
          <p:cNvSpPr>
            <a:spLocks noGrp="1"/>
          </p:cNvSpPr>
          <p:nvPr>
            <p:ph type="dt" sz="half" idx="10"/>
          </p:nvPr>
        </p:nvSpPr>
        <p:spPr/>
        <p:txBody>
          <a:bodyPr/>
          <a:lstStyle>
            <a:lvl1pPr>
              <a:defRPr>
                <a:solidFill>
                  <a:schemeClr val="bg1"/>
                </a:solidFill>
              </a:defRPr>
            </a:lvl1pPr>
          </a:lstStyle>
          <a:p>
            <a:fld id="{FFF30096-E2FA-4C53-8FFA-C198FACBBC31}" type="datetimeFigureOut">
              <a:rPr lang="en-US" smtClean="0"/>
              <a:pPr/>
              <a:t>2/16/2022</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E6EB2CE-F8EE-47A0-A8D1-750600A29654}" type="slidenum">
              <a:rPr lang="en-US" smtClean="0"/>
              <a:pPr/>
              <a:t>‹#›</a:t>
            </a:fld>
            <a:endParaRPr lang="en-US" dirty="0"/>
          </a:p>
        </p:txBody>
      </p:sp>
      <p:grpSp>
        <p:nvGrpSpPr>
          <p:cNvPr id="112" name="Group 111"/>
          <p:cNvGrpSpPr/>
          <p:nvPr/>
        </p:nvGrpSpPr>
        <p:grpSpPr>
          <a:xfrm>
            <a:off x="6002302" y="915565"/>
            <a:ext cx="698510" cy="1558069"/>
            <a:chOff x="4318843" y="2863989"/>
            <a:chExt cx="638175" cy="1423486"/>
          </a:xfrm>
        </p:grpSpPr>
        <p:grpSp>
          <p:nvGrpSpPr>
            <p:cNvPr id="113" name="Group 112"/>
            <p:cNvGrpSpPr/>
            <p:nvPr/>
          </p:nvGrpSpPr>
          <p:grpSpPr>
            <a:xfrm>
              <a:off x="4318843" y="3212737"/>
              <a:ext cx="638175" cy="1074738"/>
              <a:chOff x="4363293" y="2157263"/>
              <a:chExt cx="638175" cy="1074738"/>
            </a:xfrm>
          </p:grpSpPr>
          <p:sp>
            <p:nvSpPr>
              <p:cNvPr id="115" name="Freeform 63"/>
              <p:cNvSpPr>
                <a:spLocks/>
              </p:cNvSpPr>
              <p:nvPr/>
            </p:nvSpPr>
            <p:spPr bwMode="auto">
              <a:xfrm>
                <a:off x="4561731" y="2157263"/>
                <a:ext cx="241300" cy="130175"/>
              </a:xfrm>
              <a:custGeom>
                <a:avLst/>
                <a:gdLst>
                  <a:gd name="T0" fmla="*/ 185 w 263"/>
                  <a:gd name="T1" fmla="*/ 33 h 142"/>
                  <a:gd name="T2" fmla="*/ 165 w 263"/>
                  <a:gd name="T3" fmla="*/ 33 h 142"/>
                  <a:gd name="T4" fmla="*/ 132 w 263"/>
                  <a:gd name="T5" fmla="*/ 0 h 142"/>
                  <a:gd name="T6" fmla="*/ 99 w 263"/>
                  <a:gd name="T7" fmla="*/ 33 h 142"/>
                  <a:gd name="T8" fmla="*/ 78 w 263"/>
                  <a:gd name="T9" fmla="*/ 33 h 142"/>
                  <a:gd name="T10" fmla="*/ 0 w 263"/>
                  <a:gd name="T11" fmla="*/ 111 h 142"/>
                  <a:gd name="T12" fmla="*/ 0 w 263"/>
                  <a:gd name="T13" fmla="*/ 142 h 142"/>
                  <a:gd name="T14" fmla="*/ 263 w 263"/>
                  <a:gd name="T15" fmla="*/ 142 h 142"/>
                  <a:gd name="T16" fmla="*/ 263 w 263"/>
                  <a:gd name="T17" fmla="*/ 111 h 142"/>
                  <a:gd name="T18" fmla="*/ 185 w 263"/>
                  <a:gd name="T1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142">
                    <a:moveTo>
                      <a:pt x="185" y="33"/>
                    </a:moveTo>
                    <a:cubicBezTo>
                      <a:pt x="165" y="33"/>
                      <a:pt x="165" y="33"/>
                      <a:pt x="165" y="33"/>
                    </a:cubicBezTo>
                    <a:cubicBezTo>
                      <a:pt x="165" y="15"/>
                      <a:pt x="150" y="0"/>
                      <a:pt x="132" y="0"/>
                    </a:cubicBezTo>
                    <a:cubicBezTo>
                      <a:pt x="114" y="0"/>
                      <a:pt x="99" y="15"/>
                      <a:pt x="99" y="33"/>
                    </a:cubicBezTo>
                    <a:cubicBezTo>
                      <a:pt x="78" y="33"/>
                      <a:pt x="78" y="33"/>
                      <a:pt x="78" y="33"/>
                    </a:cubicBezTo>
                    <a:cubicBezTo>
                      <a:pt x="35" y="33"/>
                      <a:pt x="0" y="68"/>
                      <a:pt x="0" y="111"/>
                    </a:cubicBezTo>
                    <a:cubicBezTo>
                      <a:pt x="0" y="142"/>
                      <a:pt x="0" y="142"/>
                      <a:pt x="0" y="142"/>
                    </a:cubicBezTo>
                    <a:cubicBezTo>
                      <a:pt x="263" y="142"/>
                      <a:pt x="263" y="142"/>
                      <a:pt x="263" y="142"/>
                    </a:cubicBezTo>
                    <a:cubicBezTo>
                      <a:pt x="263" y="111"/>
                      <a:pt x="263" y="111"/>
                      <a:pt x="263" y="111"/>
                    </a:cubicBezTo>
                    <a:cubicBezTo>
                      <a:pt x="263" y="68"/>
                      <a:pt x="228" y="33"/>
                      <a:pt x="185" y="33"/>
                    </a:cubicBezTo>
                    <a:close/>
                  </a:path>
                </a:pathLst>
              </a:cu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6" name="Rectangle 64"/>
              <p:cNvSpPr>
                <a:spLocks noChangeArrowheads="1"/>
              </p:cNvSpPr>
              <p:nvPr/>
            </p:nvSpPr>
            <p:spPr bwMode="auto">
              <a:xfrm>
                <a:off x="4561731" y="230331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7" name="Rectangle 65"/>
              <p:cNvSpPr>
                <a:spLocks noChangeArrowheads="1"/>
              </p:cNvSpPr>
              <p:nvPr/>
            </p:nvSpPr>
            <p:spPr bwMode="auto">
              <a:xfrm>
                <a:off x="4561731" y="233506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8" name="Rectangle 66"/>
              <p:cNvSpPr>
                <a:spLocks noChangeArrowheads="1"/>
              </p:cNvSpPr>
              <p:nvPr/>
            </p:nvSpPr>
            <p:spPr bwMode="auto">
              <a:xfrm>
                <a:off x="4561731" y="2368400"/>
                <a:ext cx="241300" cy="14288"/>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9" name="Freeform 67"/>
              <p:cNvSpPr>
                <a:spLocks/>
              </p:cNvSpPr>
              <p:nvPr/>
            </p:nvSpPr>
            <p:spPr bwMode="auto">
              <a:xfrm>
                <a:off x="4363293" y="2401738"/>
                <a:ext cx="638175" cy="830263"/>
              </a:xfrm>
              <a:custGeom>
                <a:avLst/>
                <a:gdLst>
                  <a:gd name="T0" fmla="*/ 350 w 699"/>
                  <a:gd name="T1" fmla="*/ 909 h 909"/>
                  <a:gd name="T2" fmla="*/ 0 w 699"/>
                  <a:gd name="T3" fmla="*/ 559 h 909"/>
                  <a:gd name="T4" fmla="*/ 189 w 699"/>
                  <a:gd name="T5" fmla="*/ 50 h 909"/>
                  <a:gd name="T6" fmla="*/ 239 w 699"/>
                  <a:gd name="T7" fmla="*/ 0 h 909"/>
                  <a:gd name="T8" fmla="*/ 460 w 699"/>
                  <a:gd name="T9" fmla="*/ 0 h 909"/>
                  <a:gd name="T10" fmla="*/ 510 w 699"/>
                  <a:gd name="T11" fmla="*/ 50 h 909"/>
                  <a:gd name="T12" fmla="*/ 510 w 699"/>
                  <a:gd name="T13" fmla="*/ 50 h 909"/>
                  <a:gd name="T14" fmla="*/ 699 w 699"/>
                  <a:gd name="T15" fmla="*/ 559 h 909"/>
                  <a:gd name="T16" fmla="*/ 350 w 699"/>
                  <a:gd name="T17" fmla="*/ 909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9" h="909">
                    <a:moveTo>
                      <a:pt x="350" y="909"/>
                    </a:moveTo>
                    <a:cubicBezTo>
                      <a:pt x="157" y="909"/>
                      <a:pt x="0" y="752"/>
                      <a:pt x="0" y="559"/>
                    </a:cubicBezTo>
                    <a:cubicBezTo>
                      <a:pt x="0" y="380"/>
                      <a:pt x="189" y="180"/>
                      <a:pt x="189" y="50"/>
                    </a:cubicBezTo>
                    <a:cubicBezTo>
                      <a:pt x="189" y="22"/>
                      <a:pt x="212" y="0"/>
                      <a:pt x="239" y="0"/>
                    </a:cubicBezTo>
                    <a:cubicBezTo>
                      <a:pt x="460" y="0"/>
                      <a:pt x="460" y="0"/>
                      <a:pt x="460" y="0"/>
                    </a:cubicBezTo>
                    <a:cubicBezTo>
                      <a:pt x="488" y="0"/>
                      <a:pt x="510" y="22"/>
                      <a:pt x="510" y="50"/>
                    </a:cubicBezTo>
                    <a:cubicBezTo>
                      <a:pt x="510" y="50"/>
                      <a:pt x="510" y="50"/>
                      <a:pt x="510" y="50"/>
                    </a:cubicBezTo>
                    <a:cubicBezTo>
                      <a:pt x="510" y="180"/>
                      <a:pt x="699" y="380"/>
                      <a:pt x="699" y="559"/>
                    </a:cubicBezTo>
                    <a:cubicBezTo>
                      <a:pt x="699" y="752"/>
                      <a:pt x="543" y="909"/>
                      <a:pt x="350" y="909"/>
                    </a:cubicBez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20" name="Freeform 69"/>
              <p:cNvSpPr>
                <a:spLocks/>
              </p:cNvSpPr>
              <p:nvPr/>
            </p:nvSpPr>
            <p:spPr bwMode="auto">
              <a:xfrm>
                <a:off x="4709368" y="2609700"/>
                <a:ext cx="92075" cy="293688"/>
              </a:xfrm>
              <a:custGeom>
                <a:avLst/>
                <a:gdLst>
                  <a:gd name="T0" fmla="*/ 6 w 100"/>
                  <a:gd name="T1" fmla="*/ 115 h 322"/>
                  <a:gd name="T2" fmla="*/ 9 w 100"/>
                  <a:gd name="T3" fmla="*/ 4 h 322"/>
                  <a:gd name="T4" fmla="*/ 12 w 100"/>
                  <a:gd name="T5" fmla="*/ 0 h 322"/>
                  <a:gd name="T6" fmla="*/ 13 w 100"/>
                  <a:gd name="T7" fmla="*/ 0 h 322"/>
                  <a:gd name="T8" fmla="*/ 17 w 100"/>
                  <a:gd name="T9" fmla="*/ 3 h 322"/>
                  <a:gd name="T10" fmla="*/ 14 w 100"/>
                  <a:gd name="T11" fmla="*/ 116 h 322"/>
                  <a:gd name="T12" fmla="*/ 8 w 100"/>
                  <a:gd name="T13" fmla="*/ 194 h 322"/>
                  <a:gd name="T14" fmla="*/ 89 w 100"/>
                  <a:gd name="T15" fmla="*/ 313 h 322"/>
                  <a:gd name="T16" fmla="*/ 100 w 100"/>
                  <a:gd name="T17" fmla="*/ 321 h 322"/>
                  <a:gd name="T18" fmla="*/ 95 w 100"/>
                  <a:gd name="T19" fmla="*/ 321 h 322"/>
                  <a:gd name="T20" fmla="*/ 86 w 100"/>
                  <a:gd name="T21" fmla="*/ 322 h 322"/>
                  <a:gd name="T22" fmla="*/ 78 w 100"/>
                  <a:gd name="T23" fmla="*/ 315 h 322"/>
                  <a:gd name="T24" fmla="*/ 0 w 100"/>
                  <a:gd name="T25" fmla="*/ 194 h 322"/>
                  <a:gd name="T26" fmla="*/ 6 w 100"/>
                  <a:gd name="T27" fmla="*/ 11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6" y="115"/>
                    </a:moveTo>
                    <a:cubicBezTo>
                      <a:pt x="11" y="78"/>
                      <a:pt x="15" y="44"/>
                      <a:pt x="9" y="4"/>
                    </a:cubicBezTo>
                    <a:cubicBezTo>
                      <a:pt x="8" y="2"/>
                      <a:pt x="10" y="0"/>
                      <a:pt x="12" y="0"/>
                    </a:cubicBezTo>
                    <a:cubicBezTo>
                      <a:pt x="12" y="0"/>
                      <a:pt x="13" y="0"/>
                      <a:pt x="13" y="0"/>
                    </a:cubicBezTo>
                    <a:cubicBezTo>
                      <a:pt x="15" y="0"/>
                      <a:pt x="17" y="1"/>
                      <a:pt x="17" y="3"/>
                    </a:cubicBezTo>
                    <a:cubicBezTo>
                      <a:pt x="23" y="43"/>
                      <a:pt x="19" y="78"/>
                      <a:pt x="14" y="116"/>
                    </a:cubicBezTo>
                    <a:cubicBezTo>
                      <a:pt x="11" y="140"/>
                      <a:pt x="8" y="166"/>
                      <a:pt x="8" y="194"/>
                    </a:cubicBezTo>
                    <a:cubicBezTo>
                      <a:pt x="8" y="245"/>
                      <a:pt x="63" y="293"/>
                      <a:pt x="89" y="313"/>
                    </a:cubicBezTo>
                    <a:cubicBezTo>
                      <a:pt x="94" y="317"/>
                      <a:pt x="98" y="319"/>
                      <a:pt x="100" y="321"/>
                    </a:cubicBezTo>
                    <a:cubicBezTo>
                      <a:pt x="98" y="321"/>
                      <a:pt x="97" y="321"/>
                      <a:pt x="95" y="321"/>
                    </a:cubicBezTo>
                    <a:cubicBezTo>
                      <a:pt x="92" y="321"/>
                      <a:pt x="89" y="321"/>
                      <a:pt x="86" y="322"/>
                    </a:cubicBezTo>
                    <a:cubicBezTo>
                      <a:pt x="84" y="320"/>
                      <a:pt x="81" y="318"/>
                      <a:pt x="78" y="315"/>
                    </a:cubicBezTo>
                    <a:cubicBezTo>
                      <a:pt x="49" y="293"/>
                      <a:pt x="0" y="246"/>
                      <a:pt x="0" y="194"/>
                    </a:cubicBezTo>
                    <a:cubicBezTo>
                      <a:pt x="0" y="165"/>
                      <a:pt x="3" y="140"/>
                      <a:pt x="6" y="1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70"/>
              <p:cNvSpPr>
                <a:spLocks/>
              </p:cNvSpPr>
              <p:nvPr/>
            </p:nvSpPr>
            <p:spPr bwMode="auto">
              <a:xfrm>
                <a:off x="4563318" y="2609700"/>
                <a:ext cx="90488" cy="293688"/>
              </a:xfrm>
              <a:custGeom>
                <a:avLst/>
                <a:gdLst>
                  <a:gd name="T0" fmla="*/ 0 w 100"/>
                  <a:gd name="T1" fmla="*/ 321 h 322"/>
                  <a:gd name="T2" fmla="*/ 12 w 100"/>
                  <a:gd name="T3" fmla="*/ 313 h 322"/>
                  <a:gd name="T4" fmla="*/ 92 w 100"/>
                  <a:gd name="T5" fmla="*/ 194 h 322"/>
                  <a:gd name="T6" fmla="*/ 86 w 100"/>
                  <a:gd name="T7" fmla="*/ 116 h 322"/>
                  <a:gd name="T8" fmla="*/ 84 w 100"/>
                  <a:gd name="T9" fmla="*/ 3 h 322"/>
                  <a:gd name="T10" fmla="*/ 88 w 100"/>
                  <a:gd name="T11" fmla="*/ 0 h 322"/>
                  <a:gd name="T12" fmla="*/ 88 w 100"/>
                  <a:gd name="T13" fmla="*/ 0 h 322"/>
                  <a:gd name="T14" fmla="*/ 92 w 100"/>
                  <a:gd name="T15" fmla="*/ 4 h 322"/>
                  <a:gd name="T16" fmla="*/ 94 w 100"/>
                  <a:gd name="T17" fmla="*/ 115 h 322"/>
                  <a:gd name="T18" fmla="*/ 100 w 100"/>
                  <a:gd name="T19" fmla="*/ 194 h 322"/>
                  <a:gd name="T20" fmla="*/ 22 w 100"/>
                  <a:gd name="T21" fmla="*/ 315 h 322"/>
                  <a:gd name="T22" fmla="*/ 14 w 100"/>
                  <a:gd name="T23" fmla="*/ 322 h 322"/>
                  <a:gd name="T24" fmla="*/ 5 w 100"/>
                  <a:gd name="T25" fmla="*/ 321 h 322"/>
                  <a:gd name="T26" fmla="*/ 0 w 100"/>
                  <a:gd name="T27"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0" y="321"/>
                    </a:moveTo>
                    <a:cubicBezTo>
                      <a:pt x="3" y="319"/>
                      <a:pt x="7" y="317"/>
                      <a:pt x="12" y="313"/>
                    </a:cubicBezTo>
                    <a:cubicBezTo>
                      <a:pt x="38" y="293"/>
                      <a:pt x="92" y="245"/>
                      <a:pt x="92" y="194"/>
                    </a:cubicBezTo>
                    <a:cubicBezTo>
                      <a:pt x="92" y="166"/>
                      <a:pt x="89" y="140"/>
                      <a:pt x="86" y="116"/>
                    </a:cubicBezTo>
                    <a:cubicBezTo>
                      <a:pt x="82" y="78"/>
                      <a:pt x="77" y="43"/>
                      <a:pt x="84" y="3"/>
                    </a:cubicBezTo>
                    <a:cubicBezTo>
                      <a:pt x="84" y="1"/>
                      <a:pt x="86" y="0"/>
                      <a:pt x="88" y="0"/>
                    </a:cubicBezTo>
                    <a:cubicBezTo>
                      <a:pt x="88" y="0"/>
                      <a:pt x="88" y="0"/>
                      <a:pt x="88" y="0"/>
                    </a:cubicBezTo>
                    <a:cubicBezTo>
                      <a:pt x="91" y="0"/>
                      <a:pt x="92" y="2"/>
                      <a:pt x="92" y="4"/>
                    </a:cubicBezTo>
                    <a:cubicBezTo>
                      <a:pt x="86" y="44"/>
                      <a:pt x="90" y="78"/>
                      <a:pt x="94" y="115"/>
                    </a:cubicBezTo>
                    <a:cubicBezTo>
                      <a:pt x="97" y="140"/>
                      <a:pt x="100" y="165"/>
                      <a:pt x="100" y="194"/>
                    </a:cubicBezTo>
                    <a:cubicBezTo>
                      <a:pt x="100" y="246"/>
                      <a:pt x="51" y="293"/>
                      <a:pt x="22" y="315"/>
                    </a:cubicBezTo>
                    <a:cubicBezTo>
                      <a:pt x="19" y="318"/>
                      <a:pt x="16" y="320"/>
                      <a:pt x="14" y="322"/>
                    </a:cubicBezTo>
                    <a:cubicBezTo>
                      <a:pt x="11" y="321"/>
                      <a:pt x="8" y="321"/>
                      <a:pt x="5" y="321"/>
                    </a:cubicBezTo>
                    <a:cubicBezTo>
                      <a:pt x="4" y="321"/>
                      <a:pt x="2" y="321"/>
                      <a:pt x="0" y="3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71"/>
              <p:cNvSpPr>
                <a:spLocks noEditPoints="1"/>
              </p:cNvSpPr>
              <p:nvPr/>
            </p:nvSpPr>
            <p:spPr bwMode="auto">
              <a:xfrm>
                <a:off x="4782393" y="2884338"/>
                <a:ext cx="65088" cy="39688"/>
              </a:xfrm>
              <a:custGeom>
                <a:avLst/>
                <a:gdLst>
                  <a:gd name="T0" fmla="*/ 35 w 70"/>
                  <a:gd name="T1" fmla="*/ 0 h 43"/>
                  <a:gd name="T2" fmla="*/ 70 w 70"/>
                  <a:gd name="T3" fmla="*/ 22 h 43"/>
                  <a:gd name="T4" fmla="*/ 35 w 70"/>
                  <a:gd name="T5" fmla="*/ 43 h 43"/>
                  <a:gd name="T6" fmla="*/ 0 w 70"/>
                  <a:gd name="T7" fmla="*/ 22 h 43"/>
                  <a:gd name="T8" fmla="*/ 35 w 70"/>
                  <a:gd name="T9" fmla="*/ 0 h 43"/>
                  <a:gd name="T10" fmla="*/ 35 w 70"/>
                  <a:gd name="T11" fmla="*/ 35 h 43"/>
                  <a:gd name="T12" fmla="*/ 62 w 70"/>
                  <a:gd name="T13" fmla="*/ 22 h 43"/>
                  <a:gd name="T14" fmla="*/ 35 w 70"/>
                  <a:gd name="T15" fmla="*/ 8 h 43"/>
                  <a:gd name="T16" fmla="*/ 8 w 70"/>
                  <a:gd name="T17" fmla="*/ 22 h 43"/>
                  <a:gd name="T18" fmla="*/ 35 w 70"/>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3">
                    <a:moveTo>
                      <a:pt x="35" y="0"/>
                    </a:moveTo>
                    <a:cubicBezTo>
                      <a:pt x="55" y="0"/>
                      <a:pt x="70" y="9"/>
                      <a:pt x="70" y="22"/>
                    </a:cubicBezTo>
                    <a:cubicBezTo>
                      <a:pt x="70" y="34"/>
                      <a:pt x="55" y="43"/>
                      <a:pt x="35" y="43"/>
                    </a:cubicBezTo>
                    <a:cubicBezTo>
                      <a:pt x="15" y="43"/>
                      <a:pt x="0" y="34"/>
                      <a:pt x="0" y="22"/>
                    </a:cubicBezTo>
                    <a:cubicBezTo>
                      <a:pt x="0" y="9"/>
                      <a:pt x="15" y="0"/>
                      <a:pt x="35" y="0"/>
                    </a:cubicBezTo>
                    <a:close/>
                    <a:moveTo>
                      <a:pt x="35" y="35"/>
                    </a:moveTo>
                    <a:cubicBezTo>
                      <a:pt x="51" y="35"/>
                      <a:pt x="62" y="28"/>
                      <a:pt x="62" y="22"/>
                    </a:cubicBezTo>
                    <a:cubicBezTo>
                      <a:pt x="62" y="15"/>
                      <a:pt x="51" y="8"/>
                      <a:pt x="35" y="8"/>
                    </a:cubicBezTo>
                    <a:cubicBezTo>
                      <a:pt x="19" y="8"/>
                      <a:pt x="8" y="15"/>
                      <a:pt x="8" y="22"/>
                    </a:cubicBezTo>
                    <a:cubicBezTo>
                      <a:pt x="8" y="28"/>
                      <a:pt x="19" y="35"/>
                      <a:pt x="35"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72"/>
              <p:cNvSpPr>
                <a:spLocks noEditPoints="1"/>
              </p:cNvSpPr>
              <p:nvPr/>
            </p:nvSpPr>
            <p:spPr bwMode="auto">
              <a:xfrm>
                <a:off x="4764931" y="2895450"/>
                <a:ext cx="63500" cy="39688"/>
              </a:xfrm>
              <a:custGeom>
                <a:avLst/>
                <a:gdLst>
                  <a:gd name="T0" fmla="*/ 35 w 70"/>
                  <a:gd name="T1" fmla="*/ 43 h 43"/>
                  <a:gd name="T2" fmla="*/ 70 w 70"/>
                  <a:gd name="T3" fmla="*/ 21 h 43"/>
                  <a:gd name="T4" fmla="*/ 35 w 70"/>
                  <a:gd name="T5" fmla="*/ 0 h 43"/>
                  <a:gd name="T6" fmla="*/ 29 w 70"/>
                  <a:gd name="T7" fmla="*/ 0 h 43"/>
                  <a:gd name="T8" fmla="*/ 18 w 70"/>
                  <a:gd name="T9" fmla="*/ 2 h 43"/>
                  <a:gd name="T10" fmla="*/ 0 w 70"/>
                  <a:gd name="T11" fmla="*/ 21 h 43"/>
                  <a:gd name="T12" fmla="*/ 35 w 70"/>
                  <a:gd name="T13" fmla="*/ 43 h 43"/>
                  <a:gd name="T14" fmla="*/ 26 w 70"/>
                  <a:gd name="T15" fmla="*/ 9 h 43"/>
                  <a:gd name="T16" fmla="*/ 35 w 70"/>
                  <a:gd name="T17" fmla="*/ 8 h 43"/>
                  <a:gd name="T18" fmla="*/ 40 w 70"/>
                  <a:gd name="T19" fmla="*/ 8 h 43"/>
                  <a:gd name="T20" fmla="*/ 62 w 70"/>
                  <a:gd name="T21" fmla="*/ 21 h 43"/>
                  <a:gd name="T22" fmla="*/ 35 w 70"/>
                  <a:gd name="T23" fmla="*/ 35 h 43"/>
                  <a:gd name="T24" fmla="*/ 8 w 70"/>
                  <a:gd name="T25" fmla="*/ 21 h 43"/>
                  <a:gd name="T26" fmla="*/ 26 w 70"/>
                  <a:gd name="T27"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3">
                    <a:moveTo>
                      <a:pt x="35" y="43"/>
                    </a:moveTo>
                    <a:cubicBezTo>
                      <a:pt x="55" y="43"/>
                      <a:pt x="70" y="34"/>
                      <a:pt x="70" y="21"/>
                    </a:cubicBezTo>
                    <a:cubicBezTo>
                      <a:pt x="70" y="9"/>
                      <a:pt x="55" y="0"/>
                      <a:pt x="35" y="0"/>
                    </a:cubicBezTo>
                    <a:cubicBezTo>
                      <a:pt x="33" y="0"/>
                      <a:pt x="31" y="0"/>
                      <a:pt x="29" y="0"/>
                    </a:cubicBezTo>
                    <a:cubicBezTo>
                      <a:pt x="25" y="0"/>
                      <a:pt x="21" y="1"/>
                      <a:pt x="18" y="2"/>
                    </a:cubicBezTo>
                    <a:cubicBezTo>
                      <a:pt x="7" y="6"/>
                      <a:pt x="0" y="13"/>
                      <a:pt x="0" y="21"/>
                    </a:cubicBezTo>
                    <a:cubicBezTo>
                      <a:pt x="0" y="34"/>
                      <a:pt x="15" y="43"/>
                      <a:pt x="35" y="43"/>
                    </a:cubicBezTo>
                    <a:close/>
                    <a:moveTo>
                      <a:pt x="26" y="9"/>
                    </a:moveTo>
                    <a:cubicBezTo>
                      <a:pt x="29" y="8"/>
                      <a:pt x="32" y="8"/>
                      <a:pt x="35" y="8"/>
                    </a:cubicBezTo>
                    <a:cubicBezTo>
                      <a:pt x="37" y="8"/>
                      <a:pt x="38" y="8"/>
                      <a:pt x="40" y="8"/>
                    </a:cubicBezTo>
                    <a:cubicBezTo>
                      <a:pt x="53" y="9"/>
                      <a:pt x="62" y="16"/>
                      <a:pt x="62" y="21"/>
                    </a:cubicBezTo>
                    <a:cubicBezTo>
                      <a:pt x="62" y="28"/>
                      <a:pt x="51" y="35"/>
                      <a:pt x="35" y="35"/>
                    </a:cubicBezTo>
                    <a:cubicBezTo>
                      <a:pt x="19" y="35"/>
                      <a:pt x="8" y="28"/>
                      <a:pt x="8" y="21"/>
                    </a:cubicBezTo>
                    <a:cubicBezTo>
                      <a:pt x="8" y="16"/>
                      <a:pt x="15" y="10"/>
                      <a:pt x="26"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73"/>
              <p:cNvSpPr>
                <a:spLocks noEditPoints="1"/>
              </p:cNvSpPr>
              <p:nvPr/>
            </p:nvSpPr>
            <p:spPr bwMode="auto">
              <a:xfrm>
                <a:off x="4737943"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5"/>
                      <a:pt x="55"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74"/>
              <p:cNvSpPr>
                <a:spLocks noEditPoints="1"/>
              </p:cNvSpPr>
              <p:nvPr/>
            </p:nvSpPr>
            <p:spPr bwMode="auto">
              <a:xfrm>
                <a:off x="4704606" y="29208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75"/>
              <p:cNvSpPr>
                <a:spLocks noEditPoints="1"/>
              </p:cNvSpPr>
              <p:nvPr/>
            </p:nvSpPr>
            <p:spPr bwMode="auto">
              <a:xfrm>
                <a:off x="4669681" y="2928788"/>
                <a:ext cx="63500" cy="41275"/>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8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8"/>
                      <a:pt x="35" y="8"/>
                    </a:cubicBezTo>
                    <a:cubicBezTo>
                      <a:pt x="19" y="8"/>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76"/>
              <p:cNvSpPr>
                <a:spLocks noEditPoints="1"/>
              </p:cNvSpPr>
              <p:nvPr/>
            </p:nvSpPr>
            <p:spPr bwMode="auto">
              <a:xfrm>
                <a:off x="4631581" y="2928788"/>
                <a:ext cx="65088" cy="41275"/>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8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1" y="36"/>
                      <a:pt x="63" y="29"/>
                      <a:pt x="63" y="22"/>
                    </a:cubicBezTo>
                    <a:cubicBezTo>
                      <a:pt x="63" y="16"/>
                      <a:pt x="51" y="8"/>
                      <a:pt x="36" y="8"/>
                    </a:cubicBezTo>
                    <a:cubicBezTo>
                      <a:pt x="20" y="8"/>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77"/>
              <p:cNvSpPr>
                <a:spLocks noEditPoints="1"/>
              </p:cNvSpPr>
              <p:nvPr/>
            </p:nvSpPr>
            <p:spPr bwMode="auto">
              <a:xfrm>
                <a:off x="4595068" y="2920850"/>
                <a:ext cx="65088" cy="39688"/>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9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9"/>
                      <a:pt x="35" y="9"/>
                    </a:cubicBezTo>
                    <a:cubicBezTo>
                      <a:pt x="19" y="9"/>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78"/>
              <p:cNvSpPr>
                <a:spLocks noEditPoints="1"/>
              </p:cNvSpPr>
              <p:nvPr/>
            </p:nvSpPr>
            <p:spPr bwMode="auto">
              <a:xfrm>
                <a:off x="4561731"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9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6" y="0"/>
                      <a:pt x="71" y="10"/>
                      <a:pt x="71" y="22"/>
                    </a:cubicBezTo>
                    <a:cubicBezTo>
                      <a:pt x="71" y="35"/>
                      <a:pt x="56"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9" y="16"/>
                      <a:pt x="9" y="22"/>
                    </a:cubicBezTo>
                    <a:cubicBezTo>
                      <a:pt x="9"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79"/>
              <p:cNvSpPr>
                <a:spLocks noEditPoints="1"/>
              </p:cNvSpPr>
              <p:nvPr/>
            </p:nvSpPr>
            <p:spPr bwMode="auto">
              <a:xfrm>
                <a:off x="4536331" y="2895450"/>
                <a:ext cx="63500" cy="39688"/>
              </a:xfrm>
              <a:custGeom>
                <a:avLst/>
                <a:gdLst>
                  <a:gd name="T0" fmla="*/ 35 w 71"/>
                  <a:gd name="T1" fmla="*/ 43 h 43"/>
                  <a:gd name="T2" fmla="*/ 71 w 71"/>
                  <a:gd name="T3" fmla="*/ 21 h 43"/>
                  <a:gd name="T4" fmla="*/ 52 w 71"/>
                  <a:gd name="T5" fmla="*/ 2 h 43"/>
                  <a:gd name="T6" fmla="*/ 42 w 71"/>
                  <a:gd name="T7" fmla="*/ 0 h 43"/>
                  <a:gd name="T8" fmla="*/ 35 w 71"/>
                  <a:gd name="T9" fmla="*/ 0 h 43"/>
                  <a:gd name="T10" fmla="*/ 0 w 71"/>
                  <a:gd name="T11" fmla="*/ 21 h 43"/>
                  <a:gd name="T12" fmla="*/ 35 w 71"/>
                  <a:gd name="T13" fmla="*/ 43 h 43"/>
                  <a:gd name="T14" fmla="*/ 30 w 71"/>
                  <a:gd name="T15" fmla="*/ 8 h 43"/>
                  <a:gd name="T16" fmla="*/ 35 w 71"/>
                  <a:gd name="T17" fmla="*/ 8 h 43"/>
                  <a:gd name="T18" fmla="*/ 44 w 71"/>
                  <a:gd name="T19" fmla="*/ 9 h 43"/>
                  <a:gd name="T20" fmla="*/ 63 w 71"/>
                  <a:gd name="T21" fmla="*/ 21 h 43"/>
                  <a:gd name="T22" fmla="*/ 35 w 71"/>
                  <a:gd name="T23" fmla="*/ 35 h 43"/>
                  <a:gd name="T24" fmla="*/ 8 w 71"/>
                  <a:gd name="T25" fmla="*/ 21 h 43"/>
                  <a:gd name="T26" fmla="*/ 30 w 71"/>
                  <a:gd name="T27"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3">
                    <a:moveTo>
                      <a:pt x="35" y="43"/>
                    </a:moveTo>
                    <a:cubicBezTo>
                      <a:pt x="55" y="43"/>
                      <a:pt x="71" y="34"/>
                      <a:pt x="71" y="21"/>
                    </a:cubicBezTo>
                    <a:cubicBezTo>
                      <a:pt x="71" y="13"/>
                      <a:pt x="63" y="6"/>
                      <a:pt x="52" y="2"/>
                    </a:cubicBezTo>
                    <a:cubicBezTo>
                      <a:pt x="49" y="1"/>
                      <a:pt x="45" y="0"/>
                      <a:pt x="42" y="0"/>
                    </a:cubicBezTo>
                    <a:cubicBezTo>
                      <a:pt x="40" y="0"/>
                      <a:pt x="38" y="0"/>
                      <a:pt x="35" y="0"/>
                    </a:cubicBezTo>
                    <a:cubicBezTo>
                      <a:pt x="16" y="0"/>
                      <a:pt x="0" y="9"/>
                      <a:pt x="0" y="21"/>
                    </a:cubicBezTo>
                    <a:cubicBezTo>
                      <a:pt x="0" y="34"/>
                      <a:pt x="16" y="43"/>
                      <a:pt x="35" y="43"/>
                    </a:cubicBezTo>
                    <a:close/>
                    <a:moveTo>
                      <a:pt x="30" y="8"/>
                    </a:moveTo>
                    <a:cubicBezTo>
                      <a:pt x="32" y="8"/>
                      <a:pt x="34" y="8"/>
                      <a:pt x="35" y="8"/>
                    </a:cubicBezTo>
                    <a:cubicBezTo>
                      <a:pt x="38" y="8"/>
                      <a:pt x="41" y="8"/>
                      <a:pt x="44" y="9"/>
                    </a:cubicBezTo>
                    <a:cubicBezTo>
                      <a:pt x="55" y="10"/>
                      <a:pt x="63" y="16"/>
                      <a:pt x="63" y="21"/>
                    </a:cubicBezTo>
                    <a:cubicBezTo>
                      <a:pt x="63" y="28"/>
                      <a:pt x="51" y="35"/>
                      <a:pt x="35" y="35"/>
                    </a:cubicBezTo>
                    <a:cubicBezTo>
                      <a:pt x="19" y="35"/>
                      <a:pt x="8" y="28"/>
                      <a:pt x="8" y="21"/>
                    </a:cubicBezTo>
                    <a:cubicBezTo>
                      <a:pt x="8" y="16"/>
                      <a:pt x="17" y="9"/>
                      <a:pt x="3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80"/>
              <p:cNvSpPr>
                <a:spLocks noEditPoints="1"/>
              </p:cNvSpPr>
              <p:nvPr/>
            </p:nvSpPr>
            <p:spPr bwMode="auto">
              <a:xfrm>
                <a:off x="4517281" y="2884338"/>
                <a:ext cx="65088" cy="39688"/>
              </a:xfrm>
              <a:custGeom>
                <a:avLst/>
                <a:gdLst>
                  <a:gd name="T0" fmla="*/ 36 w 71"/>
                  <a:gd name="T1" fmla="*/ 0 h 43"/>
                  <a:gd name="T2" fmla="*/ 71 w 71"/>
                  <a:gd name="T3" fmla="*/ 22 h 43"/>
                  <a:gd name="T4" fmla="*/ 36 w 71"/>
                  <a:gd name="T5" fmla="*/ 43 h 43"/>
                  <a:gd name="T6" fmla="*/ 0 w 71"/>
                  <a:gd name="T7" fmla="*/ 22 h 43"/>
                  <a:gd name="T8" fmla="*/ 36 w 71"/>
                  <a:gd name="T9" fmla="*/ 0 h 43"/>
                  <a:gd name="T10" fmla="*/ 36 w 71"/>
                  <a:gd name="T11" fmla="*/ 35 h 43"/>
                  <a:gd name="T12" fmla="*/ 63 w 71"/>
                  <a:gd name="T13" fmla="*/ 22 h 43"/>
                  <a:gd name="T14" fmla="*/ 36 w 71"/>
                  <a:gd name="T15" fmla="*/ 8 h 43"/>
                  <a:gd name="T16" fmla="*/ 8 w 71"/>
                  <a:gd name="T17" fmla="*/ 22 h 43"/>
                  <a:gd name="T18" fmla="*/ 36 w 71"/>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3">
                    <a:moveTo>
                      <a:pt x="36" y="0"/>
                    </a:moveTo>
                    <a:cubicBezTo>
                      <a:pt x="55" y="0"/>
                      <a:pt x="71" y="9"/>
                      <a:pt x="71" y="22"/>
                    </a:cubicBezTo>
                    <a:cubicBezTo>
                      <a:pt x="71" y="34"/>
                      <a:pt x="55" y="43"/>
                      <a:pt x="36" y="43"/>
                    </a:cubicBezTo>
                    <a:cubicBezTo>
                      <a:pt x="16" y="43"/>
                      <a:pt x="0" y="34"/>
                      <a:pt x="0" y="22"/>
                    </a:cubicBezTo>
                    <a:cubicBezTo>
                      <a:pt x="0" y="9"/>
                      <a:pt x="16" y="0"/>
                      <a:pt x="36" y="0"/>
                    </a:cubicBezTo>
                    <a:close/>
                    <a:moveTo>
                      <a:pt x="36" y="35"/>
                    </a:moveTo>
                    <a:cubicBezTo>
                      <a:pt x="51" y="35"/>
                      <a:pt x="63" y="28"/>
                      <a:pt x="63" y="22"/>
                    </a:cubicBezTo>
                    <a:cubicBezTo>
                      <a:pt x="63" y="15"/>
                      <a:pt x="51" y="8"/>
                      <a:pt x="36" y="8"/>
                    </a:cubicBezTo>
                    <a:cubicBezTo>
                      <a:pt x="20" y="8"/>
                      <a:pt x="8" y="15"/>
                      <a:pt x="8" y="22"/>
                    </a:cubicBezTo>
                    <a:cubicBezTo>
                      <a:pt x="8" y="28"/>
                      <a:pt x="20" y="35"/>
                      <a:pt x="36"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14" name="Straight Connector 113"/>
            <p:cNvCxnSpPr>
              <a:stCxn id="115" idx="2"/>
            </p:cNvCxnSpPr>
            <p:nvPr/>
          </p:nvCxnSpPr>
          <p:spPr>
            <a:xfrm flipV="1">
              <a:off x="4638390" y="2863989"/>
              <a:ext cx="0" cy="348748"/>
            </a:xfrm>
            <a:prstGeom prst="line">
              <a:avLst/>
            </a:prstGeom>
            <a:ln w="28575">
              <a:solidFill>
                <a:srgbClr val="EFF0F7"/>
              </a:solidFill>
            </a:ln>
          </p:spPr>
          <p:style>
            <a:lnRef idx="1">
              <a:schemeClr val="accent1"/>
            </a:lnRef>
            <a:fillRef idx="0">
              <a:schemeClr val="accent1"/>
            </a:fillRef>
            <a:effectRef idx="0">
              <a:schemeClr val="accent1"/>
            </a:effectRef>
            <a:fontRef idx="minor">
              <a:schemeClr val="tx1"/>
            </a:fontRef>
          </p:style>
        </p:cxnSp>
      </p:grpSp>
      <p:grpSp>
        <p:nvGrpSpPr>
          <p:cNvPr id="294" name="Group 293"/>
          <p:cNvGrpSpPr/>
          <p:nvPr/>
        </p:nvGrpSpPr>
        <p:grpSpPr>
          <a:xfrm>
            <a:off x="3363928" y="1368526"/>
            <a:ext cx="490459" cy="1491158"/>
            <a:chOff x="4873639" y="1375454"/>
            <a:chExt cx="422716" cy="1285197"/>
          </a:xfrm>
        </p:grpSpPr>
        <p:grpSp>
          <p:nvGrpSpPr>
            <p:cNvPr id="93" name="Group 92"/>
            <p:cNvGrpSpPr/>
            <p:nvPr/>
          </p:nvGrpSpPr>
          <p:grpSpPr>
            <a:xfrm>
              <a:off x="4873639" y="1948765"/>
              <a:ext cx="422716" cy="711886"/>
              <a:chOff x="4363293" y="2157263"/>
              <a:chExt cx="638175" cy="1074738"/>
            </a:xfrm>
          </p:grpSpPr>
          <p:sp>
            <p:nvSpPr>
              <p:cNvPr id="95" name="Freeform 63"/>
              <p:cNvSpPr>
                <a:spLocks/>
              </p:cNvSpPr>
              <p:nvPr/>
            </p:nvSpPr>
            <p:spPr bwMode="auto">
              <a:xfrm>
                <a:off x="4561731" y="2157263"/>
                <a:ext cx="241300" cy="130175"/>
              </a:xfrm>
              <a:custGeom>
                <a:avLst/>
                <a:gdLst>
                  <a:gd name="T0" fmla="*/ 185 w 263"/>
                  <a:gd name="T1" fmla="*/ 33 h 142"/>
                  <a:gd name="T2" fmla="*/ 165 w 263"/>
                  <a:gd name="T3" fmla="*/ 33 h 142"/>
                  <a:gd name="T4" fmla="*/ 132 w 263"/>
                  <a:gd name="T5" fmla="*/ 0 h 142"/>
                  <a:gd name="T6" fmla="*/ 99 w 263"/>
                  <a:gd name="T7" fmla="*/ 33 h 142"/>
                  <a:gd name="T8" fmla="*/ 78 w 263"/>
                  <a:gd name="T9" fmla="*/ 33 h 142"/>
                  <a:gd name="T10" fmla="*/ 0 w 263"/>
                  <a:gd name="T11" fmla="*/ 111 h 142"/>
                  <a:gd name="T12" fmla="*/ 0 w 263"/>
                  <a:gd name="T13" fmla="*/ 142 h 142"/>
                  <a:gd name="T14" fmla="*/ 263 w 263"/>
                  <a:gd name="T15" fmla="*/ 142 h 142"/>
                  <a:gd name="T16" fmla="*/ 263 w 263"/>
                  <a:gd name="T17" fmla="*/ 111 h 142"/>
                  <a:gd name="T18" fmla="*/ 185 w 263"/>
                  <a:gd name="T1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142">
                    <a:moveTo>
                      <a:pt x="185" y="33"/>
                    </a:moveTo>
                    <a:cubicBezTo>
                      <a:pt x="165" y="33"/>
                      <a:pt x="165" y="33"/>
                      <a:pt x="165" y="33"/>
                    </a:cubicBezTo>
                    <a:cubicBezTo>
                      <a:pt x="165" y="15"/>
                      <a:pt x="150" y="0"/>
                      <a:pt x="132" y="0"/>
                    </a:cubicBezTo>
                    <a:cubicBezTo>
                      <a:pt x="114" y="0"/>
                      <a:pt x="99" y="15"/>
                      <a:pt x="99" y="33"/>
                    </a:cubicBezTo>
                    <a:cubicBezTo>
                      <a:pt x="78" y="33"/>
                      <a:pt x="78" y="33"/>
                      <a:pt x="78" y="33"/>
                    </a:cubicBezTo>
                    <a:cubicBezTo>
                      <a:pt x="35" y="33"/>
                      <a:pt x="0" y="68"/>
                      <a:pt x="0" y="111"/>
                    </a:cubicBezTo>
                    <a:cubicBezTo>
                      <a:pt x="0" y="142"/>
                      <a:pt x="0" y="142"/>
                      <a:pt x="0" y="142"/>
                    </a:cubicBezTo>
                    <a:cubicBezTo>
                      <a:pt x="263" y="142"/>
                      <a:pt x="263" y="142"/>
                      <a:pt x="263" y="142"/>
                    </a:cubicBezTo>
                    <a:cubicBezTo>
                      <a:pt x="263" y="111"/>
                      <a:pt x="263" y="111"/>
                      <a:pt x="263" y="111"/>
                    </a:cubicBezTo>
                    <a:cubicBezTo>
                      <a:pt x="263" y="68"/>
                      <a:pt x="228" y="33"/>
                      <a:pt x="185" y="33"/>
                    </a:cubicBezTo>
                    <a:close/>
                  </a:path>
                </a:pathLst>
              </a:cu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6" name="Rectangle 64"/>
              <p:cNvSpPr>
                <a:spLocks noChangeArrowheads="1"/>
              </p:cNvSpPr>
              <p:nvPr/>
            </p:nvSpPr>
            <p:spPr bwMode="auto">
              <a:xfrm>
                <a:off x="4561731" y="230331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7" name="Rectangle 65"/>
              <p:cNvSpPr>
                <a:spLocks noChangeArrowheads="1"/>
              </p:cNvSpPr>
              <p:nvPr/>
            </p:nvSpPr>
            <p:spPr bwMode="auto">
              <a:xfrm>
                <a:off x="4561731" y="233506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8" name="Rectangle 66"/>
              <p:cNvSpPr>
                <a:spLocks noChangeArrowheads="1"/>
              </p:cNvSpPr>
              <p:nvPr/>
            </p:nvSpPr>
            <p:spPr bwMode="auto">
              <a:xfrm>
                <a:off x="4561731" y="2368400"/>
                <a:ext cx="241300" cy="14288"/>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9" name="Freeform 67"/>
              <p:cNvSpPr>
                <a:spLocks/>
              </p:cNvSpPr>
              <p:nvPr/>
            </p:nvSpPr>
            <p:spPr bwMode="auto">
              <a:xfrm>
                <a:off x="4363293" y="2401738"/>
                <a:ext cx="638175" cy="830263"/>
              </a:xfrm>
              <a:custGeom>
                <a:avLst/>
                <a:gdLst>
                  <a:gd name="T0" fmla="*/ 350 w 699"/>
                  <a:gd name="T1" fmla="*/ 909 h 909"/>
                  <a:gd name="T2" fmla="*/ 0 w 699"/>
                  <a:gd name="T3" fmla="*/ 559 h 909"/>
                  <a:gd name="T4" fmla="*/ 189 w 699"/>
                  <a:gd name="T5" fmla="*/ 50 h 909"/>
                  <a:gd name="T6" fmla="*/ 239 w 699"/>
                  <a:gd name="T7" fmla="*/ 0 h 909"/>
                  <a:gd name="T8" fmla="*/ 460 w 699"/>
                  <a:gd name="T9" fmla="*/ 0 h 909"/>
                  <a:gd name="T10" fmla="*/ 510 w 699"/>
                  <a:gd name="T11" fmla="*/ 50 h 909"/>
                  <a:gd name="T12" fmla="*/ 510 w 699"/>
                  <a:gd name="T13" fmla="*/ 50 h 909"/>
                  <a:gd name="T14" fmla="*/ 699 w 699"/>
                  <a:gd name="T15" fmla="*/ 559 h 909"/>
                  <a:gd name="T16" fmla="*/ 350 w 699"/>
                  <a:gd name="T17" fmla="*/ 909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9" h="909">
                    <a:moveTo>
                      <a:pt x="350" y="909"/>
                    </a:moveTo>
                    <a:cubicBezTo>
                      <a:pt x="157" y="909"/>
                      <a:pt x="0" y="752"/>
                      <a:pt x="0" y="559"/>
                    </a:cubicBezTo>
                    <a:cubicBezTo>
                      <a:pt x="0" y="380"/>
                      <a:pt x="189" y="180"/>
                      <a:pt x="189" y="50"/>
                    </a:cubicBezTo>
                    <a:cubicBezTo>
                      <a:pt x="189" y="22"/>
                      <a:pt x="212" y="0"/>
                      <a:pt x="239" y="0"/>
                    </a:cubicBezTo>
                    <a:cubicBezTo>
                      <a:pt x="460" y="0"/>
                      <a:pt x="460" y="0"/>
                      <a:pt x="460" y="0"/>
                    </a:cubicBezTo>
                    <a:cubicBezTo>
                      <a:pt x="488" y="0"/>
                      <a:pt x="510" y="22"/>
                      <a:pt x="510" y="50"/>
                    </a:cubicBezTo>
                    <a:cubicBezTo>
                      <a:pt x="510" y="50"/>
                      <a:pt x="510" y="50"/>
                      <a:pt x="510" y="50"/>
                    </a:cubicBezTo>
                    <a:cubicBezTo>
                      <a:pt x="510" y="180"/>
                      <a:pt x="699" y="380"/>
                      <a:pt x="699" y="559"/>
                    </a:cubicBezTo>
                    <a:cubicBezTo>
                      <a:pt x="699" y="752"/>
                      <a:pt x="543" y="909"/>
                      <a:pt x="350" y="909"/>
                    </a:cubicBez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0" name="Freeform 69"/>
              <p:cNvSpPr>
                <a:spLocks/>
              </p:cNvSpPr>
              <p:nvPr/>
            </p:nvSpPr>
            <p:spPr bwMode="auto">
              <a:xfrm>
                <a:off x="4709368" y="2609700"/>
                <a:ext cx="92075" cy="293688"/>
              </a:xfrm>
              <a:custGeom>
                <a:avLst/>
                <a:gdLst>
                  <a:gd name="T0" fmla="*/ 6 w 100"/>
                  <a:gd name="T1" fmla="*/ 115 h 322"/>
                  <a:gd name="T2" fmla="*/ 9 w 100"/>
                  <a:gd name="T3" fmla="*/ 4 h 322"/>
                  <a:gd name="T4" fmla="*/ 12 w 100"/>
                  <a:gd name="T5" fmla="*/ 0 h 322"/>
                  <a:gd name="T6" fmla="*/ 13 w 100"/>
                  <a:gd name="T7" fmla="*/ 0 h 322"/>
                  <a:gd name="T8" fmla="*/ 17 w 100"/>
                  <a:gd name="T9" fmla="*/ 3 h 322"/>
                  <a:gd name="T10" fmla="*/ 14 w 100"/>
                  <a:gd name="T11" fmla="*/ 116 h 322"/>
                  <a:gd name="T12" fmla="*/ 8 w 100"/>
                  <a:gd name="T13" fmla="*/ 194 h 322"/>
                  <a:gd name="T14" fmla="*/ 89 w 100"/>
                  <a:gd name="T15" fmla="*/ 313 h 322"/>
                  <a:gd name="T16" fmla="*/ 100 w 100"/>
                  <a:gd name="T17" fmla="*/ 321 h 322"/>
                  <a:gd name="T18" fmla="*/ 95 w 100"/>
                  <a:gd name="T19" fmla="*/ 321 h 322"/>
                  <a:gd name="T20" fmla="*/ 86 w 100"/>
                  <a:gd name="T21" fmla="*/ 322 h 322"/>
                  <a:gd name="T22" fmla="*/ 78 w 100"/>
                  <a:gd name="T23" fmla="*/ 315 h 322"/>
                  <a:gd name="T24" fmla="*/ 0 w 100"/>
                  <a:gd name="T25" fmla="*/ 194 h 322"/>
                  <a:gd name="T26" fmla="*/ 6 w 100"/>
                  <a:gd name="T27" fmla="*/ 11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6" y="115"/>
                    </a:moveTo>
                    <a:cubicBezTo>
                      <a:pt x="11" y="78"/>
                      <a:pt x="15" y="44"/>
                      <a:pt x="9" y="4"/>
                    </a:cubicBezTo>
                    <a:cubicBezTo>
                      <a:pt x="8" y="2"/>
                      <a:pt x="10" y="0"/>
                      <a:pt x="12" y="0"/>
                    </a:cubicBezTo>
                    <a:cubicBezTo>
                      <a:pt x="12" y="0"/>
                      <a:pt x="13" y="0"/>
                      <a:pt x="13" y="0"/>
                    </a:cubicBezTo>
                    <a:cubicBezTo>
                      <a:pt x="15" y="0"/>
                      <a:pt x="17" y="1"/>
                      <a:pt x="17" y="3"/>
                    </a:cubicBezTo>
                    <a:cubicBezTo>
                      <a:pt x="23" y="43"/>
                      <a:pt x="19" y="78"/>
                      <a:pt x="14" y="116"/>
                    </a:cubicBezTo>
                    <a:cubicBezTo>
                      <a:pt x="11" y="140"/>
                      <a:pt x="8" y="166"/>
                      <a:pt x="8" y="194"/>
                    </a:cubicBezTo>
                    <a:cubicBezTo>
                      <a:pt x="8" y="245"/>
                      <a:pt x="63" y="293"/>
                      <a:pt x="89" y="313"/>
                    </a:cubicBezTo>
                    <a:cubicBezTo>
                      <a:pt x="94" y="317"/>
                      <a:pt x="98" y="319"/>
                      <a:pt x="100" y="321"/>
                    </a:cubicBezTo>
                    <a:cubicBezTo>
                      <a:pt x="98" y="321"/>
                      <a:pt x="97" y="321"/>
                      <a:pt x="95" y="321"/>
                    </a:cubicBezTo>
                    <a:cubicBezTo>
                      <a:pt x="92" y="321"/>
                      <a:pt x="89" y="321"/>
                      <a:pt x="86" y="322"/>
                    </a:cubicBezTo>
                    <a:cubicBezTo>
                      <a:pt x="84" y="320"/>
                      <a:pt x="81" y="318"/>
                      <a:pt x="78" y="315"/>
                    </a:cubicBezTo>
                    <a:cubicBezTo>
                      <a:pt x="49" y="293"/>
                      <a:pt x="0" y="246"/>
                      <a:pt x="0" y="194"/>
                    </a:cubicBezTo>
                    <a:cubicBezTo>
                      <a:pt x="0" y="165"/>
                      <a:pt x="3" y="140"/>
                      <a:pt x="6" y="1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70"/>
              <p:cNvSpPr>
                <a:spLocks/>
              </p:cNvSpPr>
              <p:nvPr/>
            </p:nvSpPr>
            <p:spPr bwMode="auto">
              <a:xfrm>
                <a:off x="4563318" y="2609700"/>
                <a:ext cx="90488" cy="293688"/>
              </a:xfrm>
              <a:custGeom>
                <a:avLst/>
                <a:gdLst>
                  <a:gd name="T0" fmla="*/ 0 w 100"/>
                  <a:gd name="T1" fmla="*/ 321 h 322"/>
                  <a:gd name="T2" fmla="*/ 12 w 100"/>
                  <a:gd name="T3" fmla="*/ 313 h 322"/>
                  <a:gd name="T4" fmla="*/ 92 w 100"/>
                  <a:gd name="T5" fmla="*/ 194 h 322"/>
                  <a:gd name="T6" fmla="*/ 86 w 100"/>
                  <a:gd name="T7" fmla="*/ 116 h 322"/>
                  <a:gd name="T8" fmla="*/ 84 w 100"/>
                  <a:gd name="T9" fmla="*/ 3 h 322"/>
                  <a:gd name="T10" fmla="*/ 88 w 100"/>
                  <a:gd name="T11" fmla="*/ 0 h 322"/>
                  <a:gd name="T12" fmla="*/ 88 w 100"/>
                  <a:gd name="T13" fmla="*/ 0 h 322"/>
                  <a:gd name="T14" fmla="*/ 92 w 100"/>
                  <a:gd name="T15" fmla="*/ 4 h 322"/>
                  <a:gd name="T16" fmla="*/ 94 w 100"/>
                  <a:gd name="T17" fmla="*/ 115 h 322"/>
                  <a:gd name="T18" fmla="*/ 100 w 100"/>
                  <a:gd name="T19" fmla="*/ 194 h 322"/>
                  <a:gd name="T20" fmla="*/ 22 w 100"/>
                  <a:gd name="T21" fmla="*/ 315 h 322"/>
                  <a:gd name="T22" fmla="*/ 14 w 100"/>
                  <a:gd name="T23" fmla="*/ 322 h 322"/>
                  <a:gd name="T24" fmla="*/ 5 w 100"/>
                  <a:gd name="T25" fmla="*/ 321 h 322"/>
                  <a:gd name="T26" fmla="*/ 0 w 100"/>
                  <a:gd name="T27"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0" y="321"/>
                    </a:moveTo>
                    <a:cubicBezTo>
                      <a:pt x="3" y="319"/>
                      <a:pt x="7" y="317"/>
                      <a:pt x="12" y="313"/>
                    </a:cubicBezTo>
                    <a:cubicBezTo>
                      <a:pt x="38" y="293"/>
                      <a:pt x="92" y="245"/>
                      <a:pt x="92" y="194"/>
                    </a:cubicBezTo>
                    <a:cubicBezTo>
                      <a:pt x="92" y="166"/>
                      <a:pt x="89" y="140"/>
                      <a:pt x="86" y="116"/>
                    </a:cubicBezTo>
                    <a:cubicBezTo>
                      <a:pt x="82" y="78"/>
                      <a:pt x="77" y="43"/>
                      <a:pt x="84" y="3"/>
                    </a:cubicBezTo>
                    <a:cubicBezTo>
                      <a:pt x="84" y="1"/>
                      <a:pt x="86" y="0"/>
                      <a:pt x="88" y="0"/>
                    </a:cubicBezTo>
                    <a:cubicBezTo>
                      <a:pt x="88" y="0"/>
                      <a:pt x="88" y="0"/>
                      <a:pt x="88" y="0"/>
                    </a:cubicBezTo>
                    <a:cubicBezTo>
                      <a:pt x="91" y="0"/>
                      <a:pt x="92" y="2"/>
                      <a:pt x="92" y="4"/>
                    </a:cubicBezTo>
                    <a:cubicBezTo>
                      <a:pt x="86" y="44"/>
                      <a:pt x="90" y="78"/>
                      <a:pt x="94" y="115"/>
                    </a:cubicBezTo>
                    <a:cubicBezTo>
                      <a:pt x="97" y="140"/>
                      <a:pt x="100" y="165"/>
                      <a:pt x="100" y="194"/>
                    </a:cubicBezTo>
                    <a:cubicBezTo>
                      <a:pt x="100" y="246"/>
                      <a:pt x="51" y="293"/>
                      <a:pt x="22" y="315"/>
                    </a:cubicBezTo>
                    <a:cubicBezTo>
                      <a:pt x="19" y="318"/>
                      <a:pt x="16" y="320"/>
                      <a:pt x="14" y="322"/>
                    </a:cubicBezTo>
                    <a:cubicBezTo>
                      <a:pt x="11" y="321"/>
                      <a:pt x="8" y="321"/>
                      <a:pt x="5" y="321"/>
                    </a:cubicBezTo>
                    <a:cubicBezTo>
                      <a:pt x="4" y="321"/>
                      <a:pt x="2" y="321"/>
                      <a:pt x="0" y="3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71"/>
              <p:cNvSpPr>
                <a:spLocks noEditPoints="1"/>
              </p:cNvSpPr>
              <p:nvPr/>
            </p:nvSpPr>
            <p:spPr bwMode="auto">
              <a:xfrm>
                <a:off x="4782393" y="2884338"/>
                <a:ext cx="65088" cy="39688"/>
              </a:xfrm>
              <a:custGeom>
                <a:avLst/>
                <a:gdLst>
                  <a:gd name="T0" fmla="*/ 35 w 70"/>
                  <a:gd name="T1" fmla="*/ 0 h 43"/>
                  <a:gd name="T2" fmla="*/ 70 w 70"/>
                  <a:gd name="T3" fmla="*/ 22 h 43"/>
                  <a:gd name="T4" fmla="*/ 35 w 70"/>
                  <a:gd name="T5" fmla="*/ 43 h 43"/>
                  <a:gd name="T6" fmla="*/ 0 w 70"/>
                  <a:gd name="T7" fmla="*/ 22 h 43"/>
                  <a:gd name="T8" fmla="*/ 35 w 70"/>
                  <a:gd name="T9" fmla="*/ 0 h 43"/>
                  <a:gd name="T10" fmla="*/ 35 w 70"/>
                  <a:gd name="T11" fmla="*/ 35 h 43"/>
                  <a:gd name="T12" fmla="*/ 62 w 70"/>
                  <a:gd name="T13" fmla="*/ 22 h 43"/>
                  <a:gd name="T14" fmla="*/ 35 w 70"/>
                  <a:gd name="T15" fmla="*/ 8 h 43"/>
                  <a:gd name="T16" fmla="*/ 8 w 70"/>
                  <a:gd name="T17" fmla="*/ 22 h 43"/>
                  <a:gd name="T18" fmla="*/ 35 w 70"/>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3">
                    <a:moveTo>
                      <a:pt x="35" y="0"/>
                    </a:moveTo>
                    <a:cubicBezTo>
                      <a:pt x="55" y="0"/>
                      <a:pt x="70" y="9"/>
                      <a:pt x="70" y="22"/>
                    </a:cubicBezTo>
                    <a:cubicBezTo>
                      <a:pt x="70" y="34"/>
                      <a:pt x="55" y="43"/>
                      <a:pt x="35" y="43"/>
                    </a:cubicBezTo>
                    <a:cubicBezTo>
                      <a:pt x="15" y="43"/>
                      <a:pt x="0" y="34"/>
                      <a:pt x="0" y="22"/>
                    </a:cubicBezTo>
                    <a:cubicBezTo>
                      <a:pt x="0" y="9"/>
                      <a:pt x="15" y="0"/>
                      <a:pt x="35" y="0"/>
                    </a:cubicBezTo>
                    <a:close/>
                    <a:moveTo>
                      <a:pt x="35" y="35"/>
                    </a:moveTo>
                    <a:cubicBezTo>
                      <a:pt x="51" y="35"/>
                      <a:pt x="62" y="28"/>
                      <a:pt x="62" y="22"/>
                    </a:cubicBezTo>
                    <a:cubicBezTo>
                      <a:pt x="62" y="15"/>
                      <a:pt x="51" y="8"/>
                      <a:pt x="35" y="8"/>
                    </a:cubicBezTo>
                    <a:cubicBezTo>
                      <a:pt x="19" y="8"/>
                      <a:pt x="8" y="15"/>
                      <a:pt x="8" y="22"/>
                    </a:cubicBezTo>
                    <a:cubicBezTo>
                      <a:pt x="8" y="28"/>
                      <a:pt x="19" y="35"/>
                      <a:pt x="35"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72"/>
              <p:cNvSpPr>
                <a:spLocks noEditPoints="1"/>
              </p:cNvSpPr>
              <p:nvPr/>
            </p:nvSpPr>
            <p:spPr bwMode="auto">
              <a:xfrm>
                <a:off x="4764931" y="2895450"/>
                <a:ext cx="63500" cy="39688"/>
              </a:xfrm>
              <a:custGeom>
                <a:avLst/>
                <a:gdLst>
                  <a:gd name="T0" fmla="*/ 35 w 70"/>
                  <a:gd name="T1" fmla="*/ 43 h 43"/>
                  <a:gd name="T2" fmla="*/ 70 w 70"/>
                  <a:gd name="T3" fmla="*/ 21 h 43"/>
                  <a:gd name="T4" fmla="*/ 35 w 70"/>
                  <a:gd name="T5" fmla="*/ 0 h 43"/>
                  <a:gd name="T6" fmla="*/ 29 w 70"/>
                  <a:gd name="T7" fmla="*/ 0 h 43"/>
                  <a:gd name="T8" fmla="*/ 18 w 70"/>
                  <a:gd name="T9" fmla="*/ 2 h 43"/>
                  <a:gd name="T10" fmla="*/ 0 w 70"/>
                  <a:gd name="T11" fmla="*/ 21 h 43"/>
                  <a:gd name="T12" fmla="*/ 35 w 70"/>
                  <a:gd name="T13" fmla="*/ 43 h 43"/>
                  <a:gd name="T14" fmla="*/ 26 w 70"/>
                  <a:gd name="T15" fmla="*/ 9 h 43"/>
                  <a:gd name="T16" fmla="*/ 35 w 70"/>
                  <a:gd name="T17" fmla="*/ 8 h 43"/>
                  <a:gd name="T18" fmla="*/ 40 w 70"/>
                  <a:gd name="T19" fmla="*/ 8 h 43"/>
                  <a:gd name="T20" fmla="*/ 62 w 70"/>
                  <a:gd name="T21" fmla="*/ 21 h 43"/>
                  <a:gd name="T22" fmla="*/ 35 w 70"/>
                  <a:gd name="T23" fmla="*/ 35 h 43"/>
                  <a:gd name="T24" fmla="*/ 8 w 70"/>
                  <a:gd name="T25" fmla="*/ 21 h 43"/>
                  <a:gd name="T26" fmla="*/ 26 w 70"/>
                  <a:gd name="T27"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3">
                    <a:moveTo>
                      <a:pt x="35" y="43"/>
                    </a:moveTo>
                    <a:cubicBezTo>
                      <a:pt x="55" y="43"/>
                      <a:pt x="70" y="34"/>
                      <a:pt x="70" y="21"/>
                    </a:cubicBezTo>
                    <a:cubicBezTo>
                      <a:pt x="70" y="9"/>
                      <a:pt x="55" y="0"/>
                      <a:pt x="35" y="0"/>
                    </a:cubicBezTo>
                    <a:cubicBezTo>
                      <a:pt x="33" y="0"/>
                      <a:pt x="31" y="0"/>
                      <a:pt x="29" y="0"/>
                    </a:cubicBezTo>
                    <a:cubicBezTo>
                      <a:pt x="25" y="0"/>
                      <a:pt x="21" y="1"/>
                      <a:pt x="18" y="2"/>
                    </a:cubicBezTo>
                    <a:cubicBezTo>
                      <a:pt x="7" y="6"/>
                      <a:pt x="0" y="13"/>
                      <a:pt x="0" y="21"/>
                    </a:cubicBezTo>
                    <a:cubicBezTo>
                      <a:pt x="0" y="34"/>
                      <a:pt x="15" y="43"/>
                      <a:pt x="35" y="43"/>
                    </a:cubicBezTo>
                    <a:close/>
                    <a:moveTo>
                      <a:pt x="26" y="9"/>
                    </a:moveTo>
                    <a:cubicBezTo>
                      <a:pt x="29" y="8"/>
                      <a:pt x="32" y="8"/>
                      <a:pt x="35" y="8"/>
                    </a:cubicBezTo>
                    <a:cubicBezTo>
                      <a:pt x="37" y="8"/>
                      <a:pt x="38" y="8"/>
                      <a:pt x="40" y="8"/>
                    </a:cubicBezTo>
                    <a:cubicBezTo>
                      <a:pt x="53" y="9"/>
                      <a:pt x="62" y="16"/>
                      <a:pt x="62" y="21"/>
                    </a:cubicBezTo>
                    <a:cubicBezTo>
                      <a:pt x="62" y="28"/>
                      <a:pt x="51" y="35"/>
                      <a:pt x="35" y="35"/>
                    </a:cubicBezTo>
                    <a:cubicBezTo>
                      <a:pt x="19" y="35"/>
                      <a:pt x="8" y="28"/>
                      <a:pt x="8" y="21"/>
                    </a:cubicBezTo>
                    <a:cubicBezTo>
                      <a:pt x="8" y="16"/>
                      <a:pt x="15" y="10"/>
                      <a:pt x="26"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73"/>
              <p:cNvSpPr>
                <a:spLocks noEditPoints="1"/>
              </p:cNvSpPr>
              <p:nvPr/>
            </p:nvSpPr>
            <p:spPr bwMode="auto">
              <a:xfrm>
                <a:off x="4737943"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5"/>
                      <a:pt x="55"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74"/>
              <p:cNvSpPr>
                <a:spLocks noEditPoints="1"/>
              </p:cNvSpPr>
              <p:nvPr/>
            </p:nvSpPr>
            <p:spPr bwMode="auto">
              <a:xfrm>
                <a:off x="4704606" y="29208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75"/>
              <p:cNvSpPr>
                <a:spLocks noEditPoints="1"/>
              </p:cNvSpPr>
              <p:nvPr/>
            </p:nvSpPr>
            <p:spPr bwMode="auto">
              <a:xfrm>
                <a:off x="4669681" y="2928788"/>
                <a:ext cx="63500" cy="41275"/>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8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8"/>
                      <a:pt x="35" y="8"/>
                    </a:cubicBezTo>
                    <a:cubicBezTo>
                      <a:pt x="19" y="8"/>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76"/>
              <p:cNvSpPr>
                <a:spLocks noEditPoints="1"/>
              </p:cNvSpPr>
              <p:nvPr/>
            </p:nvSpPr>
            <p:spPr bwMode="auto">
              <a:xfrm>
                <a:off x="4631581" y="2928788"/>
                <a:ext cx="65088" cy="41275"/>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8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1" y="36"/>
                      <a:pt x="63" y="29"/>
                      <a:pt x="63" y="22"/>
                    </a:cubicBezTo>
                    <a:cubicBezTo>
                      <a:pt x="63" y="16"/>
                      <a:pt x="51" y="8"/>
                      <a:pt x="36" y="8"/>
                    </a:cubicBezTo>
                    <a:cubicBezTo>
                      <a:pt x="20" y="8"/>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77"/>
              <p:cNvSpPr>
                <a:spLocks noEditPoints="1"/>
              </p:cNvSpPr>
              <p:nvPr/>
            </p:nvSpPr>
            <p:spPr bwMode="auto">
              <a:xfrm>
                <a:off x="4595068" y="2920850"/>
                <a:ext cx="65088" cy="39688"/>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9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9"/>
                      <a:pt x="35" y="9"/>
                    </a:cubicBezTo>
                    <a:cubicBezTo>
                      <a:pt x="19" y="9"/>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78"/>
              <p:cNvSpPr>
                <a:spLocks noEditPoints="1"/>
              </p:cNvSpPr>
              <p:nvPr/>
            </p:nvSpPr>
            <p:spPr bwMode="auto">
              <a:xfrm>
                <a:off x="4561731"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9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6" y="0"/>
                      <a:pt x="71" y="10"/>
                      <a:pt x="71" y="22"/>
                    </a:cubicBezTo>
                    <a:cubicBezTo>
                      <a:pt x="71" y="35"/>
                      <a:pt x="56"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9" y="16"/>
                      <a:pt x="9" y="22"/>
                    </a:cubicBezTo>
                    <a:cubicBezTo>
                      <a:pt x="9"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79"/>
              <p:cNvSpPr>
                <a:spLocks noEditPoints="1"/>
              </p:cNvSpPr>
              <p:nvPr/>
            </p:nvSpPr>
            <p:spPr bwMode="auto">
              <a:xfrm>
                <a:off x="4536331" y="2895450"/>
                <a:ext cx="63500" cy="39688"/>
              </a:xfrm>
              <a:custGeom>
                <a:avLst/>
                <a:gdLst>
                  <a:gd name="T0" fmla="*/ 35 w 71"/>
                  <a:gd name="T1" fmla="*/ 43 h 43"/>
                  <a:gd name="T2" fmla="*/ 71 w 71"/>
                  <a:gd name="T3" fmla="*/ 21 h 43"/>
                  <a:gd name="T4" fmla="*/ 52 w 71"/>
                  <a:gd name="T5" fmla="*/ 2 h 43"/>
                  <a:gd name="T6" fmla="*/ 42 w 71"/>
                  <a:gd name="T7" fmla="*/ 0 h 43"/>
                  <a:gd name="T8" fmla="*/ 35 w 71"/>
                  <a:gd name="T9" fmla="*/ 0 h 43"/>
                  <a:gd name="T10" fmla="*/ 0 w 71"/>
                  <a:gd name="T11" fmla="*/ 21 h 43"/>
                  <a:gd name="T12" fmla="*/ 35 w 71"/>
                  <a:gd name="T13" fmla="*/ 43 h 43"/>
                  <a:gd name="T14" fmla="*/ 30 w 71"/>
                  <a:gd name="T15" fmla="*/ 8 h 43"/>
                  <a:gd name="T16" fmla="*/ 35 w 71"/>
                  <a:gd name="T17" fmla="*/ 8 h 43"/>
                  <a:gd name="T18" fmla="*/ 44 w 71"/>
                  <a:gd name="T19" fmla="*/ 9 h 43"/>
                  <a:gd name="T20" fmla="*/ 63 w 71"/>
                  <a:gd name="T21" fmla="*/ 21 h 43"/>
                  <a:gd name="T22" fmla="*/ 35 w 71"/>
                  <a:gd name="T23" fmla="*/ 35 h 43"/>
                  <a:gd name="T24" fmla="*/ 8 w 71"/>
                  <a:gd name="T25" fmla="*/ 21 h 43"/>
                  <a:gd name="T26" fmla="*/ 30 w 71"/>
                  <a:gd name="T27"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3">
                    <a:moveTo>
                      <a:pt x="35" y="43"/>
                    </a:moveTo>
                    <a:cubicBezTo>
                      <a:pt x="55" y="43"/>
                      <a:pt x="71" y="34"/>
                      <a:pt x="71" y="21"/>
                    </a:cubicBezTo>
                    <a:cubicBezTo>
                      <a:pt x="71" y="13"/>
                      <a:pt x="63" y="6"/>
                      <a:pt x="52" y="2"/>
                    </a:cubicBezTo>
                    <a:cubicBezTo>
                      <a:pt x="49" y="1"/>
                      <a:pt x="45" y="0"/>
                      <a:pt x="42" y="0"/>
                    </a:cubicBezTo>
                    <a:cubicBezTo>
                      <a:pt x="40" y="0"/>
                      <a:pt x="38" y="0"/>
                      <a:pt x="35" y="0"/>
                    </a:cubicBezTo>
                    <a:cubicBezTo>
                      <a:pt x="16" y="0"/>
                      <a:pt x="0" y="9"/>
                      <a:pt x="0" y="21"/>
                    </a:cubicBezTo>
                    <a:cubicBezTo>
                      <a:pt x="0" y="34"/>
                      <a:pt x="16" y="43"/>
                      <a:pt x="35" y="43"/>
                    </a:cubicBezTo>
                    <a:close/>
                    <a:moveTo>
                      <a:pt x="30" y="8"/>
                    </a:moveTo>
                    <a:cubicBezTo>
                      <a:pt x="32" y="8"/>
                      <a:pt x="34" y="8"/>
                      <a:pt x="35" y="8"/>
                    </a:cubicBezTo>
                    <a:cubicBezTo>
                      <a:pt x="38" y="8"/>
                      <a:pt x="41" y="8"/>
                      <a:pt x="44" y="9"/>
                    </a:cubicBezTo>
                    <a:cubicBezTo>
                      <a:pt x="55" y="10"/>
                      <a:pt x="63" y="16"/>
                      <a:pt x="63" y="21"/>
                    </a:cubicBezTo>
                    <a:cubicBezTo>
                      <a:pt x="63" y="28"/>
                      <a:pt x="51" y="35"/>
                      <a:pt x="35" y="35"/>
                    </a:cubicBezTo>
                    <a:cubicBezTo>
                      <a:pt x="19" y="35"/>
                      <a:pt x="8" y="28"/>
                      <a:pt x="8" y="21"/>
                    </a:cubicBezTo>
                    <a:cubicBezTo>
                      <a:pt x="8" y="16"/>
                      <a:pt x="17" y="9"/>
                      <a:pt x="3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80"/>
              <p:cNvSpPr>
                <a:spLocks noEditPoints="1"/>
              </p:cNvSpPr>
              <p:nvPr/>
            </p:nvSpPr>
            <p:spPr bwMode="auto">
              <a:xfrm>
                <a:off x="4517281" y="2884338"/>
                <a:ext cx="65088" cy="39688"/>
              </a:xfrm>
              <a:custGeom>
                <a:avLst/>
                <a:gdLst>
                  <a:gd name="T0" fmla="*/ 36 w 71"/>
                  <a:gd name="T1" fmla="*/ 0 h 43"/>
                  <a:gd name="T2" fmla="*/ 71 w 71"/>
                  <a:gd name="T3" fmla="*/ 22 h 43"/>
                  <a:gd name="T4" fmla="*/ 36 w 71"/>
                  <a:gd name="T5" fmla="*/ 43 h 43"/>
                  <a:gd name="T6" fmla="*/ 0 w 71"/>
                  <a:gd name="T7" fmla="*/ 22 h 43"/>
                  <a:gd name="T8" fmla="*/ 36 w 71"/>
                  <a:gd name="T9" fmla="*/ 0 h 43"/>
                  <a:gd name="T10" fmla="*/ 36 w 71"/>
                  <a:gd name="T11" fmla="*/ 35 h 43"/>
                  <a:gd name="T12" fmla="*/ 63 w 71"/>
                  <a:gd name="T13" fmla="*/ 22 h 43"/>
                  <a:gd name="T14" fmla="*/ 36 w 71"/>
                  <a:gd name="T15" fmla="*/ 8 h 43"/>
                  <a:gd name="T16" fmla="*/ 8 w 71"/>
                  <a:gd name="T17" fmla="*/ 22 h 43"/>
                  <a:gd name="T18" fmla="*/ 36 w 71"/>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3">
                    <a:moveTo>
                      <a:pt x="36" y="0"/>
                    </a:moveTo>
                    <a:cubicBezTo>
                      <a:pt x="55" y="0"/>
                      <a:pt x="71" y="9"/>
                      <a:pt x="71" y="22"/>
                    </a:cubicBezTo>
                    <a:cubicBezTo>
                      <a:pt x="71" y="34"/>
                      <a:pt x="55" y="43"/>
                      <a:pt x="36" y="43"/>
                    </a:cubicBezTo>
                    <a:cubicBezTo>
                      <a:pt x="16" y="43"/>
                      <a:pt x="0" y="34"/>
                      <a:pt x="0" y="22"/>
                    </a:cubicBezTo>
                    <a:cubicBezTo>
                      <a:pt x="0" y="9"/>
                      <a:pt x="16" y="0"/>
                      <a:pt x="36" y="0"/>
                    </a:cubicBezTo>
                    <a:close/>
                    <a:moveTo>
                      <a:pt x="36" y="35"/>
                    </a:moveTo>
                    <a:cubicBezTo>
                      <a:pt x="51" y="35"/>
                      <a:pt x="63" y="28"/>
                      <a:pt x="63" y="22"/>
                    </a:cubicBezTo>
                    <a:cubicBezTo>
                      <a:pt x="63" y="15"/>
                      <a:pt x="51" y="8"/>
                      <a:pt x="36" y="8"/>
                    </a:cubicBezTo>
                    <a:cubicBezTo>
                      <a:pt x="20" y="8"/>
                      <a:pt x="8" y="15"/>
                      <a:pt x="8" y="22"/>
                    </a:cubicBezTo>
                    <a:cubicBezTo>
                      <a:pt x="8" y="28"/>
                      <a:pt x="20" y="35"/>
                      <a:pt x="36"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94" name="Straight Connector 93"/>
            <p:cNvCxnSpPr>
              <a:stCxn id="95" idx="2"/>
            </p:cNvCxnSpPr>
            <p:nvPr/>
          </p:nvCxnSpPr>
          <p:spPr>
            <a:xfrm flipV="1">
              <a:off x="5085301" y="1375454"/>
              <a:ext cx="0" cy="573311"/>
            </a:xfrm>
            <a:prstGeom prst="line">
              <a:avLst/>
            </a:prstGeom>
            <a:ln w="28575">
              <a:solidFill>
                <a:srgbClr val="EFF0F7"/>
              </a:solidFill>
            </a:ln>
          </p:spPr>
          <p:style>
            <a:lnRef idx="1">
              <a:schemeClr val="accent1"/>
            </a:lnRef>
            <a:fillRef idx="0">
              <a:schemeClr val="accent1"/>
            </a:fillRef>
            <a:effectRef idx="0">
              <a:schemeClr val="accent1"/>
            </a:effectRef>
            <a:fontRef idx="minor">
              <a:schemeClr val="tx1"/>
            </a:fontRef>
          </p:style>
        </p:cxnSp>
      </p:grpSp>
      <p:grpSp>
        <p:nvGrpSpPr>
          <p:cNvPr id="295" name="Group 294"/>
          <p:cNvGrpSpPr/>
          <p:nvPr/>
        </p:nvGrpSpPr>
        <p:grpSpPr>
          <a:xfrm>
            <a:off x="2276809" y="915565"/>
            <a:ext cx="1101461" cy="2780597"/>
            <a:chOff x="3258393" y="1061471"/>
            <a:chExt cx="949325" cy="2396536"/>
          </a:xfrm>
        </p:grpSpPr>
        <p:grpSp>
          <p:nvGrpSpPr>
            <p:cNvPr id="7" name="Group 6"/>
            <p:cNvGrpSpPr/>
            <p:nvPr/>
          </p:nvGrpSpPr>
          <p:grpSpPr>
            <a:xfrm>
              <a:off x="3258393" y="1860981"/>
              <a:ext cx="949325" cy="1597026"/>
              <a:chOff x="3275856" y="2671786"/>
              <a:chExt cx="949325" cy="1597026"/>
            </a:xfrm>
          </p:grpSpPr>
          <p:sp>
            <p:nvSpPr>
              <p:cNvPr id="62" name="Freeform 101"/>
              <p:cNvSpPr>
                <a:spLocks/>
              </p:cNvSpPr>
              <p:nvPr/>
            </p:nvSpPr>
            <p:spPr bwMode="auto">
              <a:xfrm>
                <a:off x="3572718" y="2671786"/>
                <a:ext cx="357188" cy="193675"/>
              </a:xfrm>
              <a:custGeom>
                <a:avLst/>
                <a:gdLst>
                  <a:gd name="T0" fmla="*/ 275 w 391"/>
                  <a:gd name="T1" fmla="*/ 49 h 211"/>
                  <a:gd name="T2" fmla="*/ 244 w 391"/>
                  <a:gd name="T3" fmla="*/ 49 h 211"/>
                  <a:gd name="T4" fmla="*/ 195 w 391"/>
                  <a:gd name="T5" fmla="*/ 0 h 211"/>
                  <a:gd name="T6" fmla="*/ 146 w 391"/>
                  <a:gd name="T7" fmla="*/ 49 h 211"/>
                  <a:gd name="T8" fmla="*/ 116 w 391"/>
                  <a:gd name="T9" fmla="*/ 49 h 211"/>
                  <a:gd name="T10" fmla="*/ 0 w 391"/>
                  <a:gd name="T11" fmla="*/ 165 h 211"/>
                  <a:gd name="T12" fmla="*/ 0 w 391"/>
                  <a:gd name="T13" fmla="*/ 211 h 211"/>
                  <a:gd name="T14" fmla="*/ 391 w 391"/>
                  <a:gd name="T15" fmla="*/ 211 h 211"/>
                  <a:gd name="T16" fmla="*/ 391 w 391"/>
                  <a:gd name="T17" fmla="*/ 165 h 211"/>
                  <a:gd name="T18" fmla="*/ 275 w 391"/>
                  <a:gd name="T19" fmla="*/ 4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1" h="211">
                    <a:moveTo>
                      <a:pt x="275" y="49"/>
                    </a:moveTo>
                    <a:cubicBezTo>
                      <a:pt x="244" y="49"/>
                      <a:pt x="244" y="49"/>
                      <a:pt x="244" y="49"/>
                    </a:cubicBezTo>
                    <a:cubicBezTo>
                      <a:pt x="244" y="22"/>
                      <a:pt x="222" y="0"/>
                      <a:pt x="195" y="0"/>
                    </a:cubicBezTo>
                    <a:cubicBezTo>
                      <a:pt x="168" y="0"/>
                      <a:pt x="146" y="22"/>
                      <a:pt x="146" y="49"/>
                    </a:cubicBezTo>
                    <a:cubicBezTo>
                      <a:pt x="116" y="49"/>
                      <a:pt x="116" y="49"/>
                      <a:pt x="116" y="49"/>
                    </a:cubicBezTo>
                    <a:cubicBezTo>
                      <a:pt x="52" y="49"/>
                      <a:pt x="0" y="101"/>
                      <a:pt x="0" y="165"/>
                    </a:cubicBezTo>
                    <a:cubicBezTo>
                      <a:pt x="0" y="211"/>
                      <a:pt x="0" y="211"/>
                      <a:pt x="0" y="211"/>
                    </a:cubicBezTo>
                    <a:cubicBezTo>
                      <a:pt x="391" y="211"/>
                      <a:pt x="391" y="211"/>
                      <a:pt x="391" y="211"/>
                    </a:cubicBezTo>
                    <a:cubicBezTo>
                      <a:pt x="391" y="165"/>
                      <a:pt x="391" y="165"/>
                      <a:pt x="391" y="165"/>
                    </a:cubicBezTo>
                    <a:cubicBezTo>
                      <a:pt x="391" y="101"/>
                      <a:pt x="339" y="49"/>
                      <a:pt x="275" y="49"/>
                    </a:cubicBezTo>
                    <a:close/>
                  </a:path>
                </a:pathLst>
              </a:cu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3" name="Rectangle 102"/>
              <p:cNvSpPr>
                <a:spLocks noChangeArrowheads="1"/>
              </p:cNvSpPr>
              <p:nvPr/>
            </p:nvSpPr>
            <p:spPr bwMode="auto">
              <a:xfrm>
                <a:off x="3572718" y="2889274"/>
                <a:ext cx="357188" cy="2222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4" name="Rectangle 103"/>
              <p:cNvSpPr>
                <a:spLocks noChangeArrowheads="1"/>
              </p:cNvSpPr>
              <p:nvPr/>
            </p:nvSpPr>
            <p:spPr bwMode="auto">
              <a:xfrm>
                <a:off x="3572718" y="2936899"/>
                <a:ext cx="357188" cy="2222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5" name="Rectangle 104"/>
              <p:cNvSpPr>
                <a:spLocks noChangeArrowheads="1"/>
              </p:cNvSpPr>
              <p:nvPr/>
            </p:nvSpPr>
            <p:spPr bwMode="auto">
              <a:xfrm>
                <a:off x="3572718" y="2984524"/>
                <a:ext cx="357188" cy="2222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6" name="Freeform 105"/>
              <p:cNvSpPr>
                <a:spLocks/>
              </p:cNvSpPr>
              <p:nvPr/>
            </p:nvSpPr>
            <p:spPr bwMode="auto">
              <a:xfrm>
                <a:off x="3275856" y="3035324"/>
                <a:ext cx="949325" cy="1233488"/>
              </a:xfrm>
              <a:custGeom>
                <a:avLst/>
                <a:gdLst>
                  <a:gd name="T0" fmla="*/ 519 w 1039"/>
                  <a:gd name="T1" fmla="*/ 1351 h 1351"/>
                  <a:gd name="T2" fmla="*/ 0 w 1039"/>
                  <a:gd name="T3" fmla="*/ 831 h 1351"/>
                  <a:gd name="T4" fmla="*/ 281 w 1039"/>
                  <a:gd name="T5" fmla="*/ 75 h 1351"/>
                  <a:gd name="T6" fmla="*/ 281 w 1039"/>
                  <a:gd name="T7" fmla="*/ 74 h 1351"/>
                  <a:gd name="T8" fmla="*/ 355 w 1039"/>
                  <a:gd name="T9" fmla="*/ 0 h 1351"/>
                  <a:gd name="T10" fmla="*/ 683 w 1039"/>
                  <a:gd name="T11" fmla="*/ 0 h 1351"/>
                  <a:gd name="T12" fmla="*/ 757 w 1039"/>
                  <a:gd name="T13" fmla="*/ 74 h 1351"/>
                  <a:gd name="T14" fmla="*/ 757 w 1039"/>
                  <a:gd name="T15" fmla="*/ 75 h 1351"/>
                  <a:gd name="T16" fmla="*/ 1039 w 1039"/>
                  <a:gd name="T17" fmla="*/ 831 h 1351"/>
                  <a:gd name="T18" fmla="*/ 519 w 1039"/>
                  <a:gd name="T19" fmla="*/ 1351 h 1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9" h="1351">
                    <a:moveTo>
                      <a:pt x="519" y="1351"/>
                    </a:moveTo>
                    <a:cubicBezTo>
                      <a:pt x="232" y="1351"/>
                      <a:pt x="0" y="1118"/>
                      <a:pt x="0" y="831"/>
                    </a:cubicBezTo>
                    <a:cubicBezTo>
                      <a:pt x="0" y="565"/>
                      <a:pt x="281" y="268"/>
                      <a:pt x="281" y="75"/>
                    </a:cubicBezTo>
                    <a:cubicBezTo>
                      <a:pt x="281" y="74"/>
                      <a:pt x="281" y="74"/>
                      <a:pt x="281" y="74"/>
                    </a:cubicBezTo>
                    <a:cubicBezTo>
                      <a:pt x="281" y="33"/>
                      <a:pt x="314" y="0"/>
                      <a:pt x="355" y="0"/>
                    </a:cubicBezTo>
                    <a:cubicBezTo>
                      <a:pt x="683" y="0"/>
                      <a:pt x="683" y="0"/>
                      <a:pt x="683" y="0"/>
                    </a:cubicBezTo>
                    <a:cubicBezTo>
                      <a:pt x="724" y="0"/>
                      <a:pt x="757" y="33"/>
                      <a:pt x="757" y="74"/>
                    </a:cubicBezTo>
                    <a:cubicBezTo>
                      <a:pt x="757" y="74"/>
                      <a:pt x="757" y="74"/>
                      <a:pt x="757" y="75"/>
                    </a:cubicBezTo>
                    <a:cubicBezTo>
                      <a:pt x="757" y="268"/>
                      <a:pt x="1039" y="565"/>
                      <a:pt x="1039" y="831"/>
                    </a:cubicBezTo>
                    <a:cubicBezTo>
                      <a:pt x="1039" y="1118"/>
                      <a:pt x="806" y="1351"/>
                      <a:pt x="519" y="1351"/>
                    </a:cubicBezTo>
                    <a:close/>
                  </a:path>
                </a:pathLst>
              </a:custGeom>
              <a:solidFill>
                <a:srgbClr val="FED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07"/>
              <p:cNvSpPr>
                <a:spLocks/>
              </p:cNvSpPr>
              <p:nvPr/>
            </p:nvSpPr>
            <p:spPr bwMode="auto">
              <a:xfrm>
                <a:off x="3791793" y="3343299"/>
                <a:ext cx="134938" cy="436563"/>
              </a:xfrm>
              <a:custGeom>
                <a:avLst/>
                <a:gdLst>
                  <a:gd name="T0" fmla="*/ 9 w 149"/>
                  <a:gd name="T1" fmla="*/ 171 h 479"/>
                  <a:gd name="T2" fmla="*/ 13 w 149"/>
                  <a:gd name="T3" fmla="*/ 8 h 479"/>
                  <a:gd name="T4" fmla="*/ 18 w 149"/>
                  <a:gd name="T5" fmla="*/ 1 h 479"/>
                  <a:gd name="T6" fmla="*/ 19 w 149"/>
                  <a:gd name="T7" fmla="*/ 0 h 479"/>
                  <a:gd name="T8" fmla="*/ 25 w 149"/>
                  <a:gd name="T9" fmla="*/ 6 h 479"/>
                  <a:gd name="T10" fmla="*/ 22 w 149"/>
                  <a:gd name="T11" fmla="*/ 173 h 479"/>
                  <a:gd name="T12" fmla="*/ 13 w 149"/>
                  <a:gd name="T13" fmla="*/ 289 h 479"/>
                  <a:gd name="T14" fmla="*/ 132 w 149"/>
                  <a:gd name="T15" fmla="*/ 466 h 479"/>
                  <a:gd name="T16" fmla="*/ 149 w 149"/>
                  <a:gd name="T17" fmla="*/ 478 h 479"/>
                  <a:gd name="T18" fmla="*/ 141 w 149"/>
                  <a:gd name="T19" fmla="*/ 478 h 479"/>
                  <a:gd name="T20" fmla="*/ 129 w 149"/>
                  <a:gd name="T21" fmla="*/ 479 h 479"/>
                  <a:gd name="T22" fmla="*/ 116 w 149"/>
                  <a:gd name="T23" fmla="*/ 469 h 479"/>
                  <a:gd name="T24" fmla="*/ 0 w 149"/>
                  <a:gd name="T25" fmla="*/ 289 h 479"/>
                  <a:gd name="T26" fmla="*/ 9 w 149"/>
                  <a:gd name="T27" fmla="*/ 171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9" h="479">
                    <a:moveTo>
                      <a:pt x="9" y="171"/>
                    </a:moveTo>
                    <a:cubicBezTo>
                      <a:pt x="16" y="117"/>
                      <a:pt x="22" y="66"/>
                      <a:pt x="13" y="8"/>
                    </a:cubicBezTo>
                    <a:cubicBezTo>
                      <a:pt x="13" y="4"/>
                      <a:pt x="15" y="1"/>
                      <a:pt x="18" y="1"/>
                    </a:cubicBezTo>
                    <a:cubicBezTo>
                      <a:pt x="19" y="0"/>
                      <a:pt x="19" y="0"/>
                      <a:pt x="19" y="0"/>
                    </a:cubicBezTo>
                    <a:cubicBezTo>
                      <a:pt x="22" y="0"/>
                      <a:pt x="25" y="3"/>
                      <a:pt x="25" y="6"/>
                    </a:cubicBezTo>
                    <a:cubicBezTo>
                      <a:pt x="34" y="66"/>
                      <a:pt x="28" y="118"/>
                      <a:pt x="22" y="173"/>
                    </a:cubicBezTo>
                    <a:cubicBezTo>
                      <a:pt x="17" y="210"/>
                      <a:pt x="13" y="247"/>
                      <a:pt x="13" y="289"/>
                    </a:cubicBezTo>
                    <a:cubicBezTo>
                      <a:pt x="13" y="366"/>
                      <a:pt x="93" y="436"/>
                      <a:pt x="132" y="466"/>
                    </a:cubicBezTo>
                    <a:cubicBezTo>
                      <a:pt x="140" y="471"/>
                      <a:pt x="145" y="476"/>
                      <a:pt x="149" y="478"/>
                    </a:cubicBezTo>
                    <a:cubicBezTo>
                      <a:pt x="146" y="478"/>
                      <a:pt x="144" y="478"/>
                      <a:pt x="141" y="478"/>
                    </a:cubicBezTo>
                    <a:cubicBezTo>
                      <a:pt x="137" y="478"/>
                      <a:pt x="133" y="478"/>
                      <a:pt x="129" y="479"/>
                    </a:cubicBezTo>
                    <a:cubicBezTo>
                      <a:pt x="125" y="476"/>
                      <a:pt x="121" y="473"/>
                      <a:pt x="116" y="469"/>
                    </a:cubicBezTo>
                    <a:cubicBezTo>
                      <a:pt x="74" y="436"/>
                      <a:pt x="0" y="367"/>
                      <a:pt x="0" y="289"/>
                    </a:cubicBezTo>
                    <a:cubicBezTo>
                      <a:pt x="0" y="247"/>
                      <a:pt x="5" y="208"/>
                      <a:pt x="9" y="1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8"/>
              <p:cNvSpPr>
                <a:spLocks/>
              </p:cNvSpPr>
              <p:nvPr/>
            </p:nvSpPr>
            <p:spPr bwMode="auto">
              <a:xfrm>
                <a:off x="3574306" y="3343299"/>
                <a:ext cx="134938" cy="436563"/>
              </a:xfrm>
              <a:custGeom>
                <a:avLst/>
                <a:gdLst>
                  <a:gd name="T0" fmla="*/ 0 w 148"/>
                  <a:gd name="T1" fmla="*/ 478 h 479"/>
                  <a:gd name="T2" fmla="*/ 16 w 148"/>
                  <a:gd name="T3" fmla="*/ 466 h 479"/>
                  <a:gd name="T4" fmla="*/ 136 w 148"/>
                  <a:gd name="T5" fmla="*/ 289 h 479"/>
                  <a:gd name="T6" fmla="*/ 127 w 148"/>
                  <a:gd name="T7" fmla="*/ 173 h 479"/>
                  <a:gd name="T8" fmla="*/ 123 w 148"/>
                  <a:gd name="T9" fmla="*/ 6 h 479"/>
                  <a:gd name="T10" fmla="*/ 129 w 148"/>
                  <a:gd name="T11" fmla="*/ 0 h 479"/>
                  <a:gd name="T12" fmla="*/ 130 w 148"/>
                  <a:gd name="T13" fmla="*/ 1 h 479"/>
                  <a:gd name="T14" fmla="*/ 135 w 148"/>
                  <a:gd name="T15" fmla="*/ 8 h 479"/>
                  <a:gd name="T16" fmla="*/ 139 w 148"/>
                  <a:gd name="T17" fmla="*/ 171 h 479"/>
                  <a:gd name="T18" fmla="*/ 148 w 148"/>
                  <a:gd name="T19" fmla="*/ 289 h 479"/>
                  <a:gd name="T20" fmla="*/ 32 w 148"/>
                  <a:gd name="T21" fmla="*/ 469 h 479"/>
                  <a:gd name="T22" fmla="*/ 20 w 148"/>
                  <a:gd name="T23" fmla="*/ 479 h 479"/>
                  <a:gd name="T24" fmla="*/ 7 w 148"/>
                  <a:gd name="T25" fmla="*/ 478 h 479"/>
                  <a:gd name="T26" fmla="*/ 0 w 148"/>
                  <a:gd name="T27" fmla="*/ 478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479">
                    <a:moveTo>
                      <a:pt x="0" y="478"/>
                    </a:moveTo>
                    <a:cubicBezTo>
                      <a:pt x="3" y="476"/>
                      <a:pt x="9" y="471"/>
                      <a:pt x="16" y="466"/>
                    </a:cubicBezTo>
                    <a:cubicBezTo>
                      <a:pt x="55" y="436"/>
                      <a:pt x="136" y="366"/>
                      <a:pt x="136" y="289"/>
                    </a:cubicBezTo>
                    <a:cubicBezTo>
                      <a:pt x="136" y="247"/>
                      <a:pt x="131" y="210"/>
                      <a:pt x="127" y="173"/>
                    </a:cubicBezTo>
                    <a:cubicBezTo>
                      <a:pt x="120" y="118"/>
                      <a:pt x="114" y="66"/>
                      <a:pt x="123" y="6"/>
                    </a:cubicBezTo>
                    <a:cubicBezTo>
                      <a:pt x="124" y="3"/>
                      <a:pt x="126" y="0"/>
                      <a:pt x="129" y="0"/>
                    </a:cubicBezTo>
                    <a:cubicBezTo>
                      <a:pt x="130" y="0"/>
                      <a:pt x="130" y="0"/>
                      <a:pt x="130" y="1"/>
                    </a:cubicBezTo>
                    <a:cubicBezTo>
                      <a:pt x="134" y="1"/>
                      <a:pt x="136" y="4"/>
                      <a:pt x="135" y="8"/>
                    </a:cubicBezTo>
                    <a:cubicBezTo>
                      <a:pt x="126" y="66"/>
                      <a:pt x="133" y="117"/>
                      <a:pt x="139" y="171"/>
                    </a:cubicBezTo>
                    <a:cubicBezTo>
                      <a:pt x="144" y="208"/>
                      <a:pt x="148" y="247"/>
                      <a:pt x="148" y="289"/>
                    </a:cubicBezTo>
                    <a:cubicBezTo>
                      <a:pt x="148" y="367"/>
                      <a:pt x="75" y="436"/>
                      <a:pt x="32" y="469"/>
                    </a:cubicBezTo>
                    <a:cubicBezTo>
                      <a:pt x="28" y="473"/>
                      <a:pt x="23" y="476"/>
                      <a:pt x="20" y="479"/>
                    </a:cubicBezTo>
                    <a:cubicBezTo>
                      <a:pt x="16" y="478"/>
                      <a:pt x="12" y="478"/>
                      <a:pt x="7" y="478"/>
                    </a:cubicBezTo>
                    <a:cubicBezTo>
                      <a:pt x="4" y="478"/>
                      <a:pt x="2" y="478"/>
                      <a:pt x="0" y="4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09"/>
              <p:cNvSpPr>
                <a:spLocks noEditPoints="1"/>
              </p:cNvSpPr>
              <p:nvPr/>
            </p:nvSpPr>
            <p:spPr bwMode="auto">
              <a:xfrm>
                <a:off x="3899743" y="3751286"/>
                <a:ext cx="95250" cy="60325"/>
              </a:xfrm>
              <a:custGeom>
                <a:avLst/>
                <a:gdLst>
                  <a:gd name="T0" fmla="*/ 53 w 105"/>
                  <a:gd name="T1" fmla="*/ 0 h 65"/>
                  <a:gd name="T2" fmla="*/ 105 w 105"/>
                  <a:gd name="T3" fmla="*/ 32 h 65"/>
                  <a:gd name="T4" fmla="*/ 53 w 105"/>
                  <a:gd name="T5" fmla="*/ 65 h 65"/>
                  <a:gd name="T6" fmla="*/ 0 w 105"/>
                  <a:gd name="T7" fmla="*/ 32 h 65"/>
                  <a:gd name="T8" fmla="*/ 53 w 105"/>
                  <a:gd name="T9" fmla="*/ 0 h 65"/>
                  <a:gd name="T10" fmla="*/ 53 w 105"/>
                  <a:gd name="T11" fmla="*/ 52 h 65"/>
                  <a:gd name="T12" fmla="*/ 93 w 105"/>
                  <a:gd name="T13" fmla="*/ 32 h 65"/>
                  <a:gd name="T14" fmla="*/ 53 w 105"/>
                  <a:gd name="T15" fmla="*/ 12 h 65"/>
                  <a:gd name="T16" fmla="*/ 13 w 105"/>
                  <a:gd name="T17" fmla="*/ 32 h 65"/>
                  <a:gd name="T18" fmla="*/ 53 w 105"/>
                  <a:gd name="T19"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3" y="0"/>
                    </a:moveTo>
                    <a:cubicBezTo>
                      <a:pt x="82" y="0"/>
                      <a:pt x="105" y="14"/>
                      <a:pt x="105" y="32"/>
                    </a:cubicBezTo>
                    <a:cubicBezTo>
                      <a:pt x="105" y="50"/>
                      <a:pt x="82" y="65"/>
                      <a:pt x="53" y="65"/>
                    </a:cubicBezTo>
                    <a:cubicBezTo>
                      <a:pt x="23" y="65"/>
                      <a:pt x="0" y="50"/>
                      <a:pt x="0" y="32"/>
                    </a:cubicBezTo>
                    <a:cubicBezTo>
                      <a:pt x="0" y="14"/>
                      <a:pt x="23" y="0"/>
                      <a:pt x="53" y="0"/>
                    </a:cubicBezTo>
                    <a:close/>
                    <a:moveTo>
                      <a:pt x="53" y="52"/>
                    </a:moveTo>
                    <a:cubicBezTo>
                      <a:pt x="77" y="52"/>
                      <a:pt x="93" y="42"/>
                      <a:pt x="93" y="32"/>
                    </a:cubicBezTo>
                    <a:cubicBezTo>
                      <a:pt x="93" y="23"/>
                      <a:pt x="77" y="12"/>
                      <a:pt x="53" y="12"/>
                    </a:cubicBezTo>
                    <a:cubicBezTo>
                      <a:pt x="29" y="12"/>
                      <a:pt x="13" y="23"/>
                      <a:pt x="13" y="32"/>
                    </a:cubicBezTo>
                    <a:cubicBezTo>
                      <a:pt x="13" y="42"/>
                      <a:pt x="29" y="52"/>
                      <a:pt x="5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10"/>
              <p:cNvSpPr>
                <a:spLocks noEditPoints="1"/>
              </p:cNvSpPr>
              <p:nvPr/>
            </p:nvSpPr>
            <p:spPr bwMode="auto">
              <a:xfrm>
                <a:off x="3872756" y="3767161"/>
                <a:ext cx="95250" cy="60325"/>
              </a:xfrm>
              <a:custGeom>
                <a:avLst/>
                <a:gdLst>
                  <a:gd name="T0" fmla="*/ 52 w 105"/>
                  <a:gd name="T1" fmla="*/ 65 h 65"/>
                  <a:gd name="T2" fmla="*/ 105 w 105"/>
                  <a:gd name="T3" fmla="*/ 33 h 65"/>
                  <a:gd name="T4" fmla="*/ 52 w 105"/>
                  <a:gd name="T5" fmla="*/ 0 h 65"/>
                  <a:gd name="T6" fmla="*/ 43 w 105"/>
                  <a:gd name="T7" fmla="*/ 1 h 65"/>
                  <a:gd name="T8" fmla="*/ 27 w 105"/>
                  <a:gd name="T9" fmla="*/ 4 h 65"/>
                  <a:gd name="T10" fmla="*/ 0 w 105"/>
                  <a:gd name="T11" fmla="*/ 33 h 65"/>
                  <a:gd name="T12" fmla="*/ 52 w 105"/>
                  <a:gd name="T13" fmla="*/ 65 h 65"/>
                  <a:gd name="T14" fmla="*/ 40 w 105"/>
                  <a:gd name="T15" fmla="*/ 14 h 65"/>
                  <a:gd name="T16" fmla="*/ 52 w 105"/>
                  <a:gd name="T17" fmla="*/ 13 h 65"/>
                  <a:gd name="T18" fmla="*/ 60 w 105"/>
                  <a:gd name="T19" fmla="*/ 13 h 65"/>
                  <a:gd name="T20" fmla="*/ 93 w 105"/>
                  <a:gd name="T21" fmla="*/ 33 h 65"/>
                  <a:gd name="T22" fmla="*/ 52 w 105"/>
                  <a:gd name="T23" fmla="*/ 53 h 65"/>
                  <a:gd name="T24" fmla="*/ 12 w 105"/>
                  <a:gd name="T25" fmla="*/ 33 h 65"/>
                  <a:gd name="T26" fmla="*/ 40 w 105"/>
                  <a:gd name="T27" fmla="*/ 1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65">
                    <a:moveTo>
                      <a:pt x="52" y="65"/>
                    </a:moveTo>
                    <a:cubicBezTo>
                      <a:pt x="82" y="65"/>
                      <a:pt x="105" y="51"/>
                      <a:pt x="105" y="33"/>
                    </a:cubicBezTo>
                    <a:cubicBezTo>
                      <a:pt x="105" y="15"/>
                      <a:pt x="82" y="0"/>
                      <a:pt x="52" y="0"/>
                    </a:cubicBezTo>
                    <a:cubicBezTo>
                      <a:pt x="49" y="0"/>
                      <a:pt x="46" y="1"/>
                      <a:pt x="43" y="1"/>
                    </a:cubicBezTo>
                    <a:cubicBezTo>
                      <a:pt x="37" y="1"/>
                      <a:pt x="32" y="3"/>
                      <a:pt x="27" y="4"/>
                    </a:cubicBezTo>
                    <a:cubicBezTo>
                      <a:pt x="11" y="10"/>
                      <a:pt x="0" y="20"/>
                      <a:pt x="0" y="33"/>
                    </a:cubicBezTo>
                    <a:cubicBezTo>
                      <a:pt x="0" y="51"/>
                      <a:pt x="23" y="65"/>
                      <a:pt x="52" y="65"/>
                    </a:cubicBezTo>
                    <a:close/>
                    <a:moveTo>
                      <a:pt x="40" y="14"/>
                    </a:moveTo>
                    <a:cubicBezTo>
                      <a:pt x="44" y="13"/>
                      <a:pt x="48" y="13"/>
                      <a:pt x="52" y="13"/>
                    </a:cubicBezTo>
                    <a:cubicBezTo>
                      <a:pt x="55" y="13"/>
                      <a:pt x="57" y="13"/>
                      <a:pt x="60" y="13"/>
                    </a:cubicBezTo>
                    <a:cubicBezTo>
                      <a:pt x="80" y="15"/>
                      <a:pt x="93" y="24"/>
                      <a:pt x="93" y="33"/>
                    </a:cubicBezTo>
                    <a:cubicBezTo>
                      <a:pt x="93" y="42"/>
                      <a:pt x="76" y="53"/>
                      <a:pt x="52" y="53"/>
                    </a:cubicBezTo>
                    <a:cubicBezTo>
                      <a:pt x="29" y="53"/>
                      <a:pt x="12" y="42"/>
                      <a:pt x="12" y="33"/>
                    </a:cubicBezTo>
                    <a:cubicBezTo>
                      <a:pt x="12" y="25"/>
                      <a:pt x="23" y="17"/>
                      <a:pt x="4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11"/>
              <p:cNvSpPr>
                <a:spLocks noEditPoints="1"/>
              </p:cNvSpPr>
              <p:nvPr/>
            </p:nvSpPr>
            <p:spPr bwMode="auto">
              <a:xfrm>
                <a:off x="3833068" y="3787799"/>
                <a:ext cx="95250" cy="60325"/>
              </a:xfrm>
              <a:custGeom>
                <a:avLst/>
                <a:gdLst>
                  <a:gd name="T0" fmla="*/ 53 w 105"/>
                  <a:gd name="T1" fmla="*/ 0 h 65"/>
                  <a:gd name="T2" fmla="*/ 105 w 105"/>
                  <a:gd name="T3" fmla="*/ 32 h 65"/>
                  <a:gd name="T4" fmla="*/ 53 w 105"/>
                  <a:gd name="T5" fmla="*/ 65 h 65"/>
                  <a:gd name="T6" fmla="*/ 0 w 105"/>
                  <a:gd name="T7" fmla="*/ 32 h 65"/>
                  <a:gd name="T8" fmla="*/ 53 w 105"/>
                  <a:gd name="T9" fmla="*/ 0 h 65"/>
                  <a:gd name="T10" fmla="*/ 53 w 105"/>
                  <a:gd name="T11" fmla="*/ 52 h 65"/>
                  <a:gd name="T12" fmla="*/ 93 w 105"/>
                  <a:gd name="T13" fmla="*/ 32 h 65"/>
                  <a:gd name="T14" fmla="*/ 53 w 105"/>
                  <a:gd name="T15" fmla="*/ 12 h 65"/>
                  <a:gd name="T16" fmla="*/ 12 w 105"/>
                  <a:gd name="T17" fmla="*/ 32 h 65"/>
                  <a:gd name="T18" fmla="*/ 53 w 105"/>
                  <a:gd name="T19"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3" y="0"/>
                    </a:moveTo>
                    <a:cubicBezTo>
                      <a:pt x="82" y="0"/>
                      <a:pt x="105" y="14"/>
                      <a:pt x="105" y="32"/>
                    </a:cubicBezTo>
                    <a:cubicBezTo>
                      <a:pt x="105" y="50"/>
                      <a:pt x="82" y="65"/>
                      <a:pt x="53" y="65"/>
                    </a:cubicBezTo>
                    <a:cubicBezTo>
                      <a:pt x="23" y="65"/>
                      <a:pt x="0" y="50"/>
                      <a:pt x="0" y="32"/>
                    </a:cubicBezTo>
                    <a:cubicBezTo>
                      <a:pt x="0" y="14"/>
                      <a:pt x="23" y="0"/>
                      <a:pt x="53" y="0"/>
                    </a:cubicBezTo>
                    <a:close/>
                    <a:moveTo>
                      <a:pt x="53" y="52"/>
                    </a:moveTo>
                    <a:cubicBezTo>
                      <a:pt x="76" y="52"/>
                      <a:pt x="93" y="42"/>
                      <a:pt x="93" y="32"/>
                    </a:cubicBezTo>
                    <a:cubicBezTo>
                      <a:pt x="93" y="22"/>
                      <a:pt x="76" y="12"/>
                      <a:pt x="53" y="12"/>
                    </a:cubicBezTo>
                    <a:cubicBezTo>
                      <a:pt x="29" y="12"/>
                      <a:pt x="12" y="22"/>
                      <a:pt x="12" y="32"/>
                    </a:cubicBezTo>
                    <a:cubicBezTo>
                      <a:pt x="12" y="42"/>
                      <a:pt x="29" y="52"/>
                      <a:pt x="5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12"/>
              <p:cNvSpPr>
                <a:spLocks noEditPoints="1"/>
              </p:cNvSpPr>
              <p:nvPr/>
            </p:nvSpPr>
            <p:spPr bwMode="auto">
              <a:xfrm>
                <a:off x="3783856" y="3806849"/>
                <a:ext cx="95250" cy="58738"/>
              </a:xfrm>
              <a:custGeom>
                <a:avLst/>
                <a:gdLst>
                  <a:gd name="T0" fmla="*/ 52 w 105"/>
                  <a:gd name="T1" fmla="*/ 0 h 65"/>
                  <a:gd name="T2" fmla="*/ 105 w 105"/>
                  <a:gd name="T3" fmla="*/ 33 h 65"/>
                  <a:gd name="T4" fmla="*/ 52 w 105"/>
                  <a:gd name="T5" fmla="*/ 65 h 65"/>
                  <a:gd name="T6" fmla="*/ 0 w 105"/>
                  <a:gd name="T7" fmla="*/ 33 h 65"/>
                  <a:gd name="T8" fmla="*/ 52 w 105"/>
                  <a:gd name="T9" fmla="*/ 0 h 65"/>
                  <a:gd name="T10" fmla="*/ 52 w 105"/>
                  <a:gd name="T11" fmla="*/ 53 h 65"/>
                  <a:gd name="T12" fmla="*/ 92 w 105"/>
                  <a:gd name="T13" fmla="*/ 33 h 65"/>
                  <a:gd name="T14" fmla="*/ 52 w 105"/>
                  <a:gd name="T15" fmla="*/ 12 h 65"/>
                  <a:gd name="T16" fmla="*/ 12 w 105"/>
                  <a:gd name="T17" fmla="*/ 33 h 65"/>
                  <a:gd name="T18" fmla="*/ 52 w 105"/>
                  <a:gd name="T19"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2" y="0"/>
                    </a:moveTo>
                    <a:cubicBezTo>
                      <a:pt x="82" y="0"/>
                      <a:pt x="105" y="14"/>
                      <a:pt x="105" y="33"/>
                    </a:cubicBezTo>
                    <a:cubicBezTo>
                      <a:pt x="105" y="51"/>
                      <a:pt x="82" y="65"/>
                      <a:pt x="52" y="65"/>
                    </a:cubicBezTo>
                    <a:cubicBezTo>
                      <a:pt x="23" y="65"/>
                      <a:pt x="0" y="51"/>
                      <a:pt x="0" y="33"/>
                    </a:cubicBezTo>
                    <a:cubicBezTo>
                      <a:pt x="0" y="14"/>
                      <a:pt x="23" y="0"/>
                      <a:pt x="52" y="0"/>
                    </a:cubicBezTo>
                    <a:close/>
                    <a:moveTo>
                      <a:pt x="52" y="53"/>
                    </a:moveTo>
                    <a:cubicBezTo>
                      <a:pt x="76" y="53"/>
                      <a:pt x="92" y="42"/>
                      <a:pt x="92" y="33"/>
                    </a:cubicBezTo>
                    <a:cubicBezTo>
                      <a:pt x="92" y="23"/>
                      <a:pt x="76" y="12"/>
                      <a:pt x="52" y="12"/>
                    </a:cubicBezTo>
                    <a:cubicBezTo>
                      <a:pt x="28" y="12"/>
                      <a:pt x="12" y="23"/>
                      <a:pt x="12" y="33"/>
                    </a:cubicBezTo>
                    <a:cubicBezTo>
                      <a:pt x="12" y="42"/>
                      <a:pt x="28" y="53"/>
                      <a:pt x="5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13"/>
              <p:cNvSpPr>
                <a:spLocks noEditPoints="1"/>
              </p:cNvSpPr>
              <p:nvPr/>
            </p:nvSpPr>
            <p:spPr bwMode="auto">
              <a:xfrm>
                <a:off x="3729881" y="3817961"/>
                <a:ext cx="96838" cy="60325"/>
              </a:xfrm>
              <a:custGeom>
                <a:avLst/>
                <a:gdLst>
                  <a:gd name="T0" fmla="*/ 52 w 105"/>
                  <a:gd name="T1" fmla="*/ 0 h 65"/>
                  <a:gd name="T2" fmla="*/ 105 w 105"/>
                  <a:gd name="T3" fmla="*/ 33 h 65"/>
                  <a:gd name="T4" fmla="*/ 52 w 105"/>
                  <a:gd name="T5" fmla="*/ 65 h 65"/>
                  <a:gd name="T6" fmla="*/ 0 w 105"/>
                  <a:gd name="T7" fmla="*/ 33 h 65"/>
                  <a:gd name="T8" fmla="*/ 52 w 105"/>
                  <a:gd name="T9" fmla="*/ 0 h 65"/>
                  <a:gd name="T10" fmla="*/ 52 w 105"/>
                  <a:gd name="T11" fmla="*/ 53 h 65"/>
                  <a:gd name="T12" fmla="*/ 93 w 105"/>
                  <a:gd name="T13" fmla="*/ 33 h 65"/>
                  <a:gd name="T14" fmla="*/ 52 w 105"/>
                  <a:gd name="T15" fmla="*/ 13 h 65"/>
                  <a:gd name="T16" fmla="*/ 12 w 105"/>
                  <a:gd name="T17" fmla="*/ 33 h 65"/>
                  <a:gd name="T18" fmla="*/ 52 w 105"/>
                  <a:gd name="T19"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2" y="0"/>
                    </a:moveTo>
                    <a:cubicBezTo>
                      <a:pt x="82" y="0"/>
                      <a:pt x="105" y="15"/>
                      <a:pt x="105" y="33"/>
                    </a:cubicBezTo>
                    <a:cubicBezTo>
                      <a:pt x="105" y="51"/>
                      <a:pt x="82" y="65"/>
                      <a:pt x="52" y="65"/>
                    </a:cubicBezTo>
                    <a:cubicBezTo>
                      <a:pt x="23" y="65"/>
                      <a:pt x="0" y="51"/>
                      <a:pt x="0" y="33"/>
                    </a:cubicBezTo>
                    <a:cubicBezTo>
                      <a:pt x="0" y="15"/>
                      <a:pt x="23" y="0"/>
                      <a:pt x="52" y="0"/>
                    </a:cubicBezTo>
                    <a:close/>
                    <a:moveTo>
                      <a:pt x="52" y="53"/>
                    </a:moveTo>
                    <a:cubicBezTo>
                      <a:pt x="76" y="53"/>
                      <a:pt x="93" y="42"/>
                      <a:pt x="93" y="33"/>
                    </a:cubicBezTo>
                    <a:cubicBezTo>
                      <a:pt x="93" y="23"/>
                      <a:pt x="76" y="13"/>
                      <a:pt x="52" y="13"/>
                    </a:cubicBezTo>
                    <a:cubicBezTo>
                      <a:pt x="28" y="13"/>
                      <a:pt x="12" y="23"/>
                      <a:pt x="12" y="33"/>
                    </a:cubicBezTo>
                    <a:cubicBezTo>
                      <a:pt x="12" y="42"/>
                      <a:pt x="28" y="53"/>
                      <a:pt x="5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14"/>
              <p:cNvSpPr>
                <a:spLocks noEditPoints="1"/>
              </p:cNvSpPr>
              <p:nvPr/>
            </p:nvSpPr>
            <p:spPr bwMode="auto">
              <a:xfrm>
                <a:off x="3675906" y="3817961"/>
                <a:ext cx="95250" cy="60325"/>
              </a:xfrm>
              <a:custGeom>
                <a:avLst/>
                <a:gdLst>
                  <a:gd name="T0" fmla="*/ 52 w 105"/>
                  <a:gd name="T1" fmla="*/ 0 h 65"/>
                  <a:gd name="T2" fmla="*/ 105 w 105"/>
                  <a:gd name="T3" fmla="*/ 33 h 65"/>
                  <a:gd name="T4" fmla="*/ 52 w 105"/>
                  <a:gd name="T5" fmla="*/ 65 h 65"/>
                  <a:gd name="T6" fmla="*/ 0 w 105"/>
                  <a:gd name="T7" fmla="*/ 33 h 65"/>
                  <a:gd name="T8" fmla="*/ 52 w 105"/>
                  <a:gd name="T9" fmla="*/ 0 h 65"/>
                  <a:gd name="T10" fmla="*/ 52 w 105"/>
                  <a:gd name="T11" fmla="*/ 53 h 65"/>
                  <a:gd name="T12" fmla="*/ 92 w 105"/>
                  <a:gd name="T13" fmla="*/ 33 h 65"/>
                  <a:gd name="T14" fmla="*/ 52 w 105"/>
                  <a:gd name="T15" fmla="*/ 13 h 65"/>
                  <a:gd name="T16" fmla="*/ 12 w 105"/>
                  <a:gd name="T17" fmla="*/ 33 h 65"/>
                  <a:gd name="T18" fmla="*/ 52 w 105"/>
                  <a:gd name="T19"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2" y="0"/>
                    </a:moveTo>
                    <a:cubicBezTo>
                      <a:pt x="82" y="0"/>
                      <a:pt x="105" y="15"/>
                      <a:pt x="105" y="33"/>
                    </a:cubicBezTo>
                    <a:cubicBezTo>
                      <a:pt x="105" y="51"/>
                      <a:pt x="82" y="65"/>
                      <a:pt x="52" y="65"/>
                    </a:cubicBezTo>
                    <a:cubicBezTo>
                      <a:pt x="23" y="65"/>
                      <a:pt x="0" y="51"/>
                      <a:pt x="0" y="33"/>
                    </a:cubicBezTo>
                    <a:cubicBezTo>
                      <a:pt x="0" y="15"/>
                      <a:pt x="23" y="0"/>
                      <a:pt x="52" y="0"/>
                    </a:cubicBezTo>
                    <a:close/>
                    <a:moveTo>
                      <a:pt x="52" y="53"/>
                    </a:moveTo>
                    <a:cubicBezTo>
                      <a:pt x="76" y="53"/>
                      <a:pt x="92" y="42"/>
                      <a:pt x="92" y="33"/>
                    </a:cubicBezTo>
                    <a:cubicBezTo>
                      <a:pt x="92" y="23"/>
                      <a:pt x="76" y="13"/>
                      <a:pt x="52" y="13"/>
                    </a:cubicBezTo>
                    <a:cubicBezTo>
                      <a:pt x="28" y="13"/>
                      <a:pt x="12" y="23"/>
                      <a:pt x="12" y="33"/>
                    </a:cubicBezTo>
                    <a:cubicBezTo>
                      <a:pt x="12" y="42"/>
                      <a:pt x="28" y="53"/>
                      <a:pt x="5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15"/>
              <p:cNvSpPr>
                <a:spLocks noEditPoints="1"/>
              </p:cNvSpPr>
              <p:nvPr/>
            </p:nvSpPr>
            <p:spPr bwMode="auto">
              <a:xfrm>
                <a:off x="3621931" y="3806849"/>
                <a:ext cx="95250" cy="58738"/>
              </a:xfrm>
              <a:custGeom>
                <a:avLst/>
                <a:gdLst>
                  <a:gd name="T0" fmla="*/ 52 w 105"/>
                  <a:gd name="T1" fmla="*/ 0 h 65"/>
                  <a:gd name="T2" fmla="*/ 105 w 105"/>
                  <a:gd name="T3" fmla="*/ 33 h 65"/>
                  <a:gd name="T4" fmla="*/ 52 w 105"/>
                  <a:gd name="T5" fmla="*/ 65 h 65"/>
                  <a:gd name="T6" fmla="*/ 0 w 105"/>
                  <a:gd name="T7" fmla="*/ 33 h 65"/>
                  <a:gd name="T8" fmla="*/ 52 w 105"/>
                  <a:gd name="T9" fmla="*/ 0 h 65"/>
                  <a:gd name="T10" fmla="*/ 52 w 105"/>
                  <a:gd name="T11" fmla="*/ 53 h 65"/>
                  <a:gd name="T12" fmla="*/ 93 w 105"/>
                  <a:gd name="T13" fmla="*/ 33 h 65"/>
                  <a:gd name="T14" fmla="*/ 52 w 105"/>
                  <a:gd name="T15" fmla="*/ 12 h 65"/>
                  <a:gd name="T16" fmla="*/ 12 w 105"/>
                  <a:gd name="T17" fmla="*/ 33 h 65"/>
                  <a:gd name="T18" fmla="*/ 52 w 105"/>
                  <a:gd name="T19"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2" y="0"/>
                    </a:moveTo>
                    <a:cubicBezTo>
                      <a:pt x="82" y="0"/>
                      <a:pt x="105" y="14"/>
                      <a:pt x="105" y="33"/>
                    </a:cubicBezTo>
                    <a:cubicBezTo>
                      <a:pt x="105" y="51"/>
                      <a:pt x="82" y="65"/>
                      <a:pt x="52" y="65"/>
                    </a:cubicBezTo>
                    <a:cubicBezTo>
                      <a:pt x="23" y="65"/>
                      <a:pt x="0" y="51"/>
                      <a:pt x="0" y="33"/>
                    </a:cubicBezTo>
                    <a:cubicBezTo>
                      <a:pt x="0" y="14"/>
                      <a:pt x="23" y="0"/>
                      <a:pt x="52" y="0"/>
                    </a:cubicBezTo>
                    <a:close/>
                    <a:moveTo>
                      <a:pt x="52" y="53"/>
                    </a:moveTo>
                    <a:cubicBezTo>
                      <a:pt x="76" y="53"/>
                      <a:pt x="93" y="42"/>
                      <a:pt x="93" y="33"/>
                    </a:cubicBezTo>
                    <a:cubicBezTo>
                      <a:pt x="93" y="23"/>
                      <a:pt x="76" y="12"/>
                      <a:pt x="52" y="12"/>
                    </a:cubicBezTo>
                    <a:cubicBezTo>
                      <a:pt x="29" y="12"/>
                      <a:pt x="12" y="23"/>
                      <a:pt x="12" y="33"/>
                    </a:cubicBezTo>
                    <a:cubicBezTo>
                      <a:pt x="12" y="42"/>
                      <a:pt x="29" y="53"/>
                      <a:pt x="5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16"/>
              <p:cNvSpPr>
                <a:spLocks noEditPoints="1"/>
              </p:cNvSpPr>
              <p:nvPr/>
            </p:nvSpPr>
            <p:spPr bwMode="auto">
              <a:xfrm>
                <a:off x="3572718" y="3787799"/>
                <a:ext cx="95250" cy="60325"/>
              </a:xfrm>
              <a:custGeom>
                <a:avLst/>
                <a:gdLst>
                  <a:gd name="T0" fmla="*/ 53 w 105"/>
                  <a:gd name="T1" fmla="*/ 0 h 65"/>
                  <a:gd name="T2" fmla="*/ 105 w 105"/>
                  <a:gd name="T3" fmla="*/ 32 h 65"/>
                  <a:gd name="T4" fmla="*/ 53 w 105"/>
                  <a:gd name="T5" fmla="*/ 65 h 65"/>
                  <a:gd name="T6" fmla="*/ 0 w 105"/>
                  <a:gd name="T7" fmla="*/ 32 h 65"/>
                  <a:gd name="T8" fmla="*/ 53 w 105"/>
                  <a:gd name="T9" fmla="*/ 0 h 65"/>
                  <a:gd name="T10" fmla="*/ 53 w 105"/>
                  <a:gd name="T11" fmla="*/ 52 h 65"/>
                  <a:gd name="T12" fmla="*/ 93 w 105"/>
                  <a:gd name="T13" fmla="*/ 32 h 65"/>
                  <a:gd name="T14" fmla="*/ 53 w 105"/>
                  <a:gd name="T15" fmla="*/ 12 h 65"/>
                  <a:gd name="T16" fmla="*/ 13 w 105"/>
                  <a:gd name="T17" fmla="*/ 32 h 65"/>
                  <a:gd name="T18" fmla="*/ 53 w 105"/>
                  <a:gd name="T19"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3" y="0"/>
                    </a:moveTo>
                    <a:cubicBezTo>
                      <a:pt x="82" y="0"/>
                      <a:pt x="105" y="14"/>
                      <a:pt x="105" y="32"/>
                    </a:cubicBezTo>
                    <a:cubicBezTo>
                      <a:pt x="105" y="50"/>
                      <a:pt x="82" y="65"/>
                      <a:pt x="53" y="65"/>
                    </a:cubicBezTo>
                    <a:cubicBezTo>
                      <a:pt x="23" y="65"/>
                      <a:pt x="0" y="50"/>
                      <a:pt x="0" y="32"/>
                    </a:cubicBezTo>
                    <a:cubicBezTo>
                      <a:pt x="0" y="14"/>
                      <a:pt x="23" y="0"/>
                      <a:pt x="53" y="0"/>
                    </a:cubicBezTo>
                    <a:close/>
                    <a:moveTo>
                      <a:pt x="53" y="52"/>
                    </a:moveTo>
                    <a:cubicBezTo>
                      <a:pt x="77" y="52"/>
                      <a:pt x="93" y="42"/>
                      <a:pt x="93" y="32"/>
                    </a:cubicBezTo>
                    <a:cubicBezTo>
                      <a:pt x="93" y="22"/>
                      <a:pt x="77" y="12"/>
                      <a:pt x="53" y="12"/>
                    </a:cubicBezTo>
                    <a:cubicBezTo>
                      <a:pt x="29" y="12"/>
                      <a:pt x="13" y="22"/>
                      <a:pt x="13" y="32"/>
                    </a:cubicBezTo>
                    <a:cubicBezTo>
                      <a:pt x="13" y="42"/>
                      <a:pt x="29" y="52"/>
                      <a:pt x="5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17"/>
              <p:cNvSpPr>
                <a:spLocks noEditPoints="1"/>
              </p:cNvSpPr>
              <p:nvPr/>
            </p:nvSpPr>
            <p:spPr bwMode="auto">
              <a:xfrm>
                <a:off x="3531443" y="3767161"/>
                <a:ext cx="96838" cy="60325"/>
              </a:xfrm>
              <a:custGeom>
                <a:avLst/>
                <a:gdLst>
                  <a:gd name="T0" fmla="*/ 53 w 106"/>
                  <a:gd name="T1" fmla="*/ 65 h 65"/>
                  <a:gd name="T2" fmla="*/ 106 w 106"/>
                  <a:gd name="T3" fmla="*/ 33 h 65"/>
                  <a:gd name="T4" fmla="*/ 78 w 106"/>
                  <a:gd name="T5" fmla="*/ 4 h 65"/>
                  <a:gd name="T6" fmla="*/ 62 w 106"/>
                  <a:gd name="T7" fmla="*/ 1 h 65"/>
                  <a:gd name="T8" fmla="*/ 53 w 106"/>
                  <a:gd name="T9" fmla="*/ 0 h 65"/>
                  <a:gd name="T10" fmla="*/ 0 w 106"/>
                  <a:gd name="T11" fmla="*/ 33 h 65"/>
                  <a:gd name="T12" fmla="*/ 53 w 106"/>
                  <a:gd name="T13" fmla="*/ 65 h 65"/>
                  <a:gd name="T14" fmla="*/ 46 w 106"/>
                  <a:gd name="T15" fmla="*/ 13 h 65"/>
                  <a:gd name="T16" fmla="*/ 53 w 106"/>
                  <a:gd name="T17" fmla="*/ 13 h 65"/>
                  <a:gd name="T18" fmla="*/ 66 w 106"/>
                  <a:gd name="T19" fmla="*/ 14 h 65"/>
                  <a:gd name="T20" fmla="*/ 93 w 106"/>
                  <a:gd name="T21" fmla="*/ 33 h 65"/>
                  <a:gd name="T22" fmla="*/ 53 w 106"/>
                  <a:gd name="T23" fmla="*/ 53 h 65"/>
                  <a:gd name="T24" fmla="*/ 13 w 106"/>
                  <a:gd name="T25" fmla="*/ 33 h 65"/>
                  <a:gd name="T26" fmla="*/ 46 w 106"/>
                  <a:gd name="T27" fmla="*/ 1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65">
                    <a:moveTo>
                      <a:pt x="53" y="65"/>
                    </a:moveTo>
                    <a:cubicBezTo>
                      <a:pt x="82" y="65"/>
                      <a:pt x="106" y="51"/>
                      <a:pt x="106" y="33"/>
                    </a:cubicBezTo>
                    <a:cubicBezTo>
                      <a:pt x="106" y="20"/>
                      <a:pt x="95" y="10"/>
                      <a:pt x="78" y="4"/>
                    </a:cubicBezTo>
                    <a:cubicBezTo>
                      <a:pt x="73" y="3"/>
                      <a:pt x="68" y="1"/>
                      <a:pt x="62" y="1"/>
                    </a:cubicBezTo>
                    <a:cubicBezTo>
                      <a:pt x="59" y="1"/>
                      <a:pt x="56" y="0"/>
                      <a:pt x="53" y="0"/>
                    </a:cubicBezTo>
                    <a:cubicBezTo>
                      <a:pt x="24" y="0"/>
                      <a:pt x="0" y="15"/>
                      <a:pt x="0" y="33"/>
                    </a:cubicBezTo>
                    <a:cubicBezTo>
                      <a:pt x="0" y="51"/>
                      <a:pt x="24" y="65"/>
                      <a:pt x="53" y="65"/>
                    </a:cubicBezTo>
                    <a:close/>
                    <a:moveTo>
                      <a:pt x="46" y="13"/>
                    </a:moveTo>
                    <a:cubicBezTo>
                      <a:pt x="48" y="13"/>
                      <a:pt x="50" y="13"/>
                      <a:pt x="53" y="13"/>
                    </a:cubicBezTo>
                    <a:cubicBezTo>
                      <a:pt x="58" y="13"/>
                      <a:pt x="62" y="13"/>
                      <a:pt x="66" y="14"/>
                    </a:cubicBezTo>
                    <a:cubicBezTo>
                      <a:pt x="82" y="17"/>
                      <a:pt x="93" y="25"/>
                      <a:pt x="93" y="33"/>
                    </a:cubicBezTo>
                    <a:cubicBezTo>
                      <a:pt x="93" y="42"/>
                      <a:pt x="77" y="53"/>
                      <a:pt x="53" y="53"/>
                    </a:cubicBezTo>
                    <a:cubicBezTo>
                      <a:pt x="29" y="53"/>
                      <a:pt x="13" y="42"/>
                      <a:pt x="13" y="33"/>
                    </a:cubicBezTo>
                    <a:cubicBezTo>
                      <a:pt x="13" y="24"/>
                      <a:pt x="26" y="15"/>
                      <a:pt x="46"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18"/>
              <p:cNvSpPr>
                <a:spLocks noEditPoints="1"/>
              </p:cNvSpPr>
              <p:nvPr/>
            </p:nvSpPr>
            <p:spPr bwMode="auto">
              <a:xfrm>
                <a:off x="3506043" y="3751286"/>
                <a:ext cx="95250" cy="60325"/>
              </a:xfrm>
              <a:custGeom>
                <a:avLst/>
                <a:gdLst>
                  <a:gd name="T0" fmla="*/ 53 w 105"/>
                  <a:gd name="T1" fmla="*/ 0 h 65"/>
                  <a:gd name="T2" fmla="*/ 105 w 105"/>
                  <a:gd name="T3" fmla="*/ 32 h 65"/>
                  <a:gd name="T4" fmla="*/ 53 w 105"/>
                  <a:gd name="T5" fmla="*/ 65 h 65"/>
                  <a:gd name="T6" fmla="*/ 0 w 105"/>
                  <a:gd name="T7" fmla="*/ 32 h 65"/>
                  <a:gd name="T8" fmla="*/ 53 w 105"/>
                  <a:gd name="T9" fmla="*/ 0 h 65"/>
                  <a:gd name="T10" fmla="*/ 53 w 105"/>
                  <a:gd name="T11" fmla="*/ 52 h 65"/>
                  <a:gd name="T12" fmla="*/ 93 w 105"/>
                  <a:gd name="T13" fmla="*/ 32 h 65"/>
                  <a:gd name="T14" fmla="*/ 53 w 105"/>
                  <a:gd name="T15" fmla="*/ 12 h 65"/>
                  <a:gd name="T16" fmla="*/ 12 w 105"/>
                  <a:gd name="T17" fmla="*/ 32 h 65"/>
                  <a:gd name="T18" fmla="*/ 53 w 105"/>
                  <a:gd name="T19"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3" y="0"/>
                    </a:moveTo>
                    <a:cubicBezTo>
                      <a:pt x="82" y="0"/>
                      <a:pt x="105" y="14"/>
                      <a:pt x="105" y="32"/>
                    </a:cubicBezTo>
                    <a:cubicBezTo>
                      <a:pt x="105" y="50"/>
                      <a:pt x="82" y="65"/>
                      <a:pt x="53" y="65"/>
                    </a:cubicBezTo>
                    <a:cubicBezTo>
                      <a:pt x="23" y="65"/>
                      <a:pt x="0" y="50"/>
                      <a:pt x="0" y="32"/>
                    </a:cubicBezTo>
                    <a:cubicBezTo>
                      <a:pt x="0" y="14"/>
                      <a:pt x="23" y="0"/>
                      <a:pt x="53" y="0"/>
                    </a:cubicBezTo>
                    <a:close/>
                    <a:moveTo>
                      <a:pt x="53" y="52"/>
                    </a:moveTo>
                    <a:cubicBezTo>
                      <a:pt x="76" y="52"/>
                      <a:pt x="93" y="42"/>
                      <a:pt x="93" y="32"/>
                    </a:cubicBezTo>
                    <a:cubicBezTo>
                      <a:pt x="93" y="23"/>
                      <a:pt x="76" y="12"/>
                      <a:pt x="53" y="12"/>
                    </a:cubicBezTo>
                    <a:cubicBezTo>
                      <a:pt x="29" y="12"/>
                      <a:pt x="12" y="23"/>
                      <a:pt x="12" y="32"/>
                    </a:cubicBezTo>
                    <a:cubicBezTo>
                      <a:pt x="12" y="42"/>
                      <a:pt x="29" y="52"/>
                      <a:pt x="5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5" name="Straight Connector 14"/>
            <p:cNvCxnSpPr/>
            <p:nvPr/>
          </p:nvCxnSpPr>
          <p:spPr>
            <a:xfrm flipV="1">
              <a:off x="3733055" y="1061471"/>
              <a:ext cx="0" cy="993186"/>
            </a:xfrm>
            <a:prstGeom prst="line">
              <a:avLst/>
            </a:prstGeom>
            <a:ln w="28575">
              <a:solidFill>
                <a:srgbClr val="EFF0F7"/>
              </a:solidFill>
            </a:ln>
          </p:spPr>
          <p:style>
            <a:lnRef idx="1">
              <a:schemeClr val="accent1"/>
            </a:lnRef>
            <a:fillRef idx="0">
              <a:schemeClr val="accent1"/>
            </a:fillRef>
            <a:effectRef idx="0">
              <a:schemeClr val="accent1"/>
            </a:effectRef>
            <a:fontRef idx="minor">
              <a:schemeClr val="tx1"/>
            </a:fontRef>
          </p:style>
        </p:cxnSp>
      </p:grpSp>
      <p:grpSp>
        <p:nvGrpSpPr>
          <p:cNvPr id="290" name="Group 289"/>
          <p:cNvGrpSpPr/>
          <p:nvPr/>
        </p:nvGrpSpPr>
        <p:grpSpPr>
          <a:xfrm>
            <a:off x="4202152" y="1368525"/>
            <a:ext cx="477798" cy="2107829"/>
            <a:chOff x="4318843" y="1472126"/>
            <a:chExt cx="638175" cy="2815349"/>
          </a:xfrm>
        </p:grpSpPr>
        <p:grpSp>
          <p:nvGrpSpPr>
            <p:cNvPr id="13" name="Group 12"/>
            <p:cNvGrpSpPr/>
            <p:nvPr/>
          </p:nvGrpSpPr>
          <p:grpSpPr>
            <a:xfrm>
              <a:off x="4318843" y="3212737"/>
              <a:ext cx="638175" cy="1074738"/>
              <a:chOff x="4363293" y="2157263"/>
              <a:chExt cx="638175" cy="1074738"/>
            </a:xfrm>
          </p:grpSpPr>
          <p:sp>
            <p:nvSpPr>
              <p:cNvPr id="24" name="Freeform 63"/>
              <p:cNvSpPr>
                <a:spLocks/>
              </p:cNvSpPr>
              <p:nvPr/>
            </p:nvSpPr>
            <p:spPr bwMode="auto">
              <a:xfrm>
                <a:off x="4561731" y="2157263"/>
                <a:ext cx="241300" cy="130175"/>
              </a:xfrm>
              <a:custGeom>
                <a:avLst/>
                <a:gdLst>
                  <a:gd name="T0" fmla="*/ 185 w 263"/>
                  <a:gd name="T1" fmla="*/ 33 h 142"/>
                  <a:gd name="T2" fmla="*/ 165 w 263"/>
                  <a:gd name="T3" fmla="*/ 33 h 142"/>
                  <a:gd name="T4" fmla="*/ 132 w 263"/>
                  <a:gd name="T5" fmla="*/ 0 h 142"/>
                  <a:gd name="T6" fmla="*/ 99 w 263"/>
                  <a:gd name="T7" fmla="*/ 33 h 142"/>
                  <a:gd name="T8" fmla="*/ 78 w 263"/>
                  <a:gd name="T9" fmla="*/ 33 h 142"/>
                  <a:gd name="T10" fmla="*/ 0 w 263"/>
                  <a:gd name="T11" fmla="*/ 111 h 142"/>
                  <a:gd name="T12" fmla="*/ 0 w 263"/>
                  <a:gd name="T13" fmla="*/ 142 h 142"/>
                  <a:gd name="T14" fmla="*/ 263 w 263"/>
                  <a:gd name="T15" fmla="*/ 142 h 142"/>
                  <a:gd name="T16" fmla="*/ 263 w 263"/>
                  <a:gd name="T17" fmla="*/ 111 h 142"/>
                  <a:gd name="T18" fmla="*/ 185 w 263"/>
                  <a:gd name="T1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142">
                    <a:moveTo>
                      <a:pt x="185" y="33"/>
                    </a:moveTo>
                    <a:cubicBezTo>
                      <a:pt x="165" y="33"/>
                      <a:pt x="165" y="33"/>
                      <a:pt x="165" y="33"/>
                    </a:cubicBezTo>
                    <a:cubicBezTo>
                      <a:pt x="165" y="15"/>
                      <a:pt x="150" y="0"/>
                      <a:pt x="132" y="0"/>
                    </a:cubicBezTo>
                    <a:cubicBezTo>
                      <a:pt x="114" y="0"/>
                      <a:pt x="99" y="15"/>
                      <a:pt x="99" y="33"/>
                    </a:cubicBezTo>
                    <a:cubicBezTo>
                      <a:pt x="78" y="33"/>
                      <a:pt x="78" y="33"/>
                      <a:pt x="78" y="33"/>
                    </a:cubicBezTo>
                    <a:cubicBezTo>
                      <a:pt x="35" y="33"/>
                      <a:pt x="0" y="68"/>
                      <a:pt x="0" y="111"/>
                    </a:cubicBezTo>
                    <a:cubicBezTo>
                      <a:pt x="0" y="142"/>
                      <a:pt x="0" y="142"/>
                      <a:pt x="0" y="142"/>
                    </a:cubicBezTo>
                    <a:cubicBezTo>
                      <a:pt x="263" y="142"/>
                      <a:pt x="263" y="142"/>
                      <a:pt x="263" y="142"/>
                    </a:cubicBezTo>
                    <a:cubicBezTo>
                      <a:pt x="263" y="111"/>
                      <a:pt x="263" y="111"/>
                      <a:pt x="263" y="111"/>
                    </a:cubicBezTo>
                    <a:cubicBezTo>
                      <a:pt x="263" y="68"/>
                      <a:pt x="228" y="33"/>
                      <a:pt x="185" y="33"/>
                    </a:cubicBezTo>
                    <a:close/>
                  </a:path>
                </a:pathLst>
              </a:cu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5" name="Rectangle 64"/>
              <p:cNvSpPr>
                <a:spLocks noChangeArrowheads="1"/>
              </p:cNvSpPr>
              <p:nvPr/>
            </p:nvSpPr>
            <p:spPr bwMode="auto">
              <a:xfrm>
                <a:off x="4561731" y="230331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6" name="Rectangle 65"/>
              <p:cNvSpPr>
                <a:spLocks noChangeArrowheads="1"/>
              </p:cNvSpPr>
              <p:nvPr/>
            </p:nvSpPr>
            <p:spPr bwMode="auto">
              <a:xfrm>
                <a:off x="4561731" y="233506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7" name="Rectangle 66"/>
              <p:cNvSpPr>
                <a:spLocks noChangeArrowheads="1"/>
              </p:cNvSpPr>
              <p:nvPr/>
            </p:nvSpPr>
            <p:spPr bwMode="auto">
              <a:xfrm>
                <a:off x="4561731" y="2368400"/>
                <a:ext cx="241300" cy="14288"/>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8" name="Freeform 67"/>
              <p:cNvSpPr>
                <a:spLocks/>
              </p:cNvSpPr>
              <p:nvPr/>
            </p:nvSpPr>
            <p:spPr bwMode="auto">
              <a:xfrm>
                <a:off x="4363293" y="2401738"/>
                <a:ext cx="638175" cy="830263"/>
              </a:xfrm>
              <a:custGeom>
                <a:avLst/>
                <a:gdLst>
                  <a:gd name="T0" fmla="*/ 350 w 699"/>
                  <a:gd name="T1" fmla="*/ 909 h 909"/>
                  <a:gd name="T2" fmla="*/ 0 w 699"/>
                  <a:gd name="T3" fmla="*/ 559 h 909"/>
                  <a:gd name="T4" fmla="*/ 189 w 699"/>
                  <a:gd name="T5" fmla="*/ 50 h 909"/>
                  <a:gd name="T6" fmla="*/ 239 w 699"/>
                  <a:gd name="T7" fmla="*/ 0 h 909"/>
                  <a:gd name="T8" fmla="*/ 460 w 699"/>
                  <a:gd name="T9" fmla="*/ 0 h 909"/>
                  <a:gd name="T10" fmla="*/ 510 w 699"/>
                  <a:gd name="T11" fmla="*/ 50 h 909"/>
                  <a:gd name="T12" fmla="*/ 510 w 699"/>
                  <a:gd name="T13" fmla="*/ 50 h 909"/>
                  <a:gd name="T14" fmla="*/ 699 w 699"/>
                  <a:gd name="T15" fmla="*/ 559 h 909"/>
                  <a:gd name="T16" fmla="*/ 350 w 699"/>
                  <a:gd name="T17" fmla="*/ 909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9" h="909">
                    <a:moveTo>
                      <a:pt x="350" y="909"/>
                    </a:moveTo>
                    <a:cubicBezTo>
                      <a:pt x="157" y="909"/>
                      <a:pt x="0" y="752"/>
                      <a:pt x="0" y="559"/>
                    </a:cubicBezTo>
                    <a:cubicBezTo>
                      <a:pt x="0" y="380"/>
                      <a:pt x="189" y="180"/>
                      <a:pt x="189" y="50"/>
                    </a:cubicBezTo>
                    <a:cubicBezTo>
                      <a:pt x="189" y="22"/>
                      <a:pt x="212" y="0"/>
                      <a:pt x="239" y="0"/>
                    </a:cubicBezTo>
                    <a:cubicBezTo>
                      <a:pt x="460" y="0"/>
                      <a:pt x="460" y="0"/>
                      <a:pt x="460" y="0"/>
                    </a:cubicBezTo>
                    <a:cubicBezTo>
                      <a:pt x="488" y="0"/>
                      <a:pt x="510" y="22"/>
                      <a:pt x="510" y="50"/>
                    </a:cubicBezTo>
                    <a:cubicBezTo>
                      <a:pt x="510" y="50"/>
                      <a:pt x="510" y="50"/>
                      <a:pt x="510" y="50"/>
                    </a:cubicBezTo>
                    <a:cubicBezTo>
                      <a:pt x="510" y="180"/>
                      <a:pt x="699" y="380"/>
                      <a:pt x="699" y="559"/>
                    </a:cubicBezTo>
                    <a:cubicBezTo>
                      <a:pt x="699" y="752"/>
                      <a:pt x="543" y="909"/>
                      <a:pt x="350" y="909"/>
                    </a:cubicBez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0" name="Freeform 69"/>
              <p:cNvSpPr>
                <a:spLocks/>
              </p:cNvSpPr>
              <p:nvPr/>
            </p:nvSpPr>
            <p:spPr bwMode="auto">
              <a:xfrm>
                <a:off x="4709368" y="2609700"/>
                <a:ext cx="92075" cy="293688"/>
              </a:xfrm>
              <a:custGeom>
                <a:avLst/>
                <a:gdLst>
                  <a:gd name="T0" fmla="*/ 6 w 100"/>
                  <a:gd name="T1" fmla="*/ 115 h 322"/>
                  <a:gd name="T2" fmla="*/ 9 w 100"/>
                  <a:gd name="T3" fmla="*/ 4 h 322"/>
                  <a:gd name="T4" fmla="*/ 12 w 100"/>
                  <a:gd name="T5" fmla="*/ 0 h 322"/>
                  <a:gd name="T6" fmla="*/ 13 w 100"/>
                  <a:gd name="T7" fmla="*/ 0 h 322"/>
                  <a:gd name="T8" fmla="*/ 17 w 100"/>
                  <a:gd name="T9" fmla="*/ 3 h 322"/>
                  <a:gd name="T10" fmla="*/ 14 w 100"/>
                  <a:gd name="T11" fmla="*/ 116 h 322"/>
                  <a:gd name="T12" fmla="*/ 8 w 100"/>
                  <a:gd name="T13" fmla="*/ 194 h 322"/>
                  <a:gd name="T14" fmla="*/ 89 w 100"/>
                  <a:gd name="T15" fmla="*/ 313 h 322"/>
                  <a:gd name="T16" fmla="*/ 100 w 100"/>
                  <a:gd name="T17" fmla="*/ 321 h 322"/>
                  <a:gd name="T18" fmla="*/ 95 w 100"/>
                  <a:gd name="T19" fmla="*/ 321 h 322"/>
                  <a:gd name="T20" fmla="*/ 86 w 100"/>
                  <a:gd name="T21" fmla="*/ 322 h 322"/>
                  <a:gd name="T22" fmla="*/ 78 w 100"/>
                  <a:gd name="T23" fmla="*/ 315 h 322"/>
                  <a:gd name="T24" fmla="*/ 0 w 100"/>
                  <a:gd name="T25" fmla="*/ 194 h 322"/>
                  <a:gd name="T26" fmla="*/ 6 w 100"/>
                  <a:gd name="T27" fmla="*/ 11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6" y="115"/>
                    </a:moveTo>
                    <a:cubicBezTo>
                      <a:pt x="11" y="78"/>
                      <a:pt x="15" y="44"/>
                      <a:pt x="9" y="4"/>
                    </a:cubicBezTo>
                    <a:cubicBezTo>
                      <a:pt x="8" y="2"/>
                      <a:pt x="10" y="0"/>
                      <a:pt x="12" y="0"/>
                    </a:cubicBezTo>
                    <a:cubicBezTo>
                      <a:pt x="12" y="0"/>
                      <a:pt x="13" y="0"/>
                      <a:pt x="13" y="0"/>
                    </a:cubicBezTo>
                    <a:cubicBezTo>
                      <a:pt x="15" y="0"/>
                      <a:pt x="17" y="1"/>
                      <a:pt x="17" y="3"/>
                    </a:cubicBezTo>
                    <a:cubicBezTo>
                      <a:pt x="23" y="43"/>
                      <a:pt x="19" y="78"/>
                      <a:pt x="14" y="116"/>
                    </a:cubicBezTo>
                    <a:cubicBezTo>
                      <a:pt x="11" y="140"/>
                      <a:pt x="8" y="166"/>
                      <a:pt x="8" y="194"/>
                    </a:cubicBezTo>
                    <a:cubicBezTo>
                      <a:pt x="8" y="245"/>
                      <a:pt x="63" y="293"/>
                      <a:pt x="89" y="313"/>
                    </a:cubicBezTo>
                    <a:cubicBezTo>
                      <a:pt x="94" y="317"/>
                      <a:pt x="98" y="319"/>
                      <a:pt x="100" y="321"/>
                    </a:cubicBezTo>
                    <a:cubicBezTo>
                      <a:pt x="98" y="321"/>
                      <a:pt x="97" y="321"/>
                      <a:pt x="95" y="321"/>
                    </a:cubicBezTo>
                    <a:cubicBezTo>
                      <a:pt x="92" y="321"/>
                      <a:pt x="89" y="321"/>
                      <a:pt x="86" y="322"/>
                    </a:cubicBezTo>
                    <a:cubicBezTo>
                      <a:pt x="84" y="320"/>
                      <a:pt x="81" y="318"/>
                      <a:pt x="78" y="315"/>
                    </a:cubicBezTo>
                    <a:cubicBezTo>
                      <a:pt x="49" y="293"/>
                      <a:pt x="0" y="246"/>
                      <a:pt x="0" y="194"/>
                    </a:cubicBezTo>
                    <a:cubicBezTo>
                      <a:pt x="0" y="165"/>
                      <a:pt x="3" y="140"/>
                      <a:pt x="6" y="1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0"/>
              <p:cNvSpPr>
                <a:spLocks/>
              </p:cNvSpPr>
              <p:nvPr/>
            </p:nvSpPr>
            <p:spPr bwMode="auto">
              <a:xfrm>
                <a:off x="4563318" y="2609700"/>
                <a:ext cx="90488" cy="293688"/>
              </a:xfrm>
              <a:custGeom>
                <a:avLst/>
                <a:gdLst>
                  <a:gd name="T0" fmla="*/ 0 w 100"/>
                  <a:gd name="T1" fmla="*/ 321 h 322"/>
                  <a:gd name="T2" fmla="*/ 12 w 100"/>
                  <a:gd name="T3" fmla="*/ 313 h 322"/>
                  <a:gd name="T4" fmla="*/ 92 w 100"/>
                  <a:gd name="T5" fmla="*/ 194 h 322"/>
                  <a:gd name="T6" fmla="*/ 86 w 100"/>
                  <a:gd name="T7" fmla="*/ 116 h 322"/>
                  <a:gd name="T8" fmla="*/ 84 w 100"/>
                  <a:gd name="T9" fmla="*/ 3 h 322"/>
                  <a:gd name="T10" fmla="*/ 88 w 100"/>
                  <a:gd name="T11" fmla="*/ 0 h 322"/>
                  <a:gd name="T12" fmla="*/ 88 w 100"/>
                  <a:gd name="T13" fmla="*/ 0 h 322"/>
                  <a:gd name="T14" fmla="*/ 92 w 100"/>
                  <a:gd name="T15" fmla="*/ 4 h 322"/>
                  <a:gd name="T16" fmla="*/ 94 w 100"/>
                  <a:gd name="T17" fmla="*/ 115 h 322"/>
                  <a:gd name="T18" fmla="*/ 100 w 100"/>
                  <a:gd name="T19" fmla="*/ 194 h 322"/>
                  <a:gd name="T20" fmla="*/ 22 w 100"/>
                  <a:gd name="T21" fmla="*/ 315 h 322"/>
                  <a:gd name="T22" fmla="*/ 14 w 100"/>
                  <a:gd name="T23" fmla="*/ 322 h 322"/>
                  <a:gd name="T24" fmla="*/ 5 w 100"/>
                  <a:gd name="T25" fmla="*/ 321 h 322"/>
                  <a:gd name="T26" fmla="*/ 0 w 100"/>
                  <a:gd name="T27"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0" y="321"/>
                    </a:moveTo>
                    <a:cubicBezTo>
                      <a:pt x="3" y="319"/>
                      <a:pt x="7" y="317"/>
                      <a:pt x="12" y="313"/>
                    </a:cubicBezTo>
                    <a:cubicBezTo>
                      <a:pt x="38" y="293"/>
                      <a:pt x="92" y="245"/>
                      <a:pt x="92" y="194"/>
                    </a:cubicBezTo>
                    <a:cubicBezTo>
                      <a:pt x="92" y="166"/>
                      <a:pt x="89" y="140"/>
                      <a:pt x="86" y="116"/>
                    </a:cubicBezTo>
                    <a:cubicBezTo>
                      <a:pt x="82" y="78"/>
                      <a:pt x="77" y="43"/>
                      <a:pt x="84" y="3"/>
                    </a:cubicBezTo>
                    <a:cubicBezTo>
                      <a:pt x="84" y="1"/>
                      <a:pt x="86" y="0"/>
                      <a:pt x="88" y="0"/>
                    </a:cubicBezTo>
                    <a:cubicBezTo>
                      <a:pt x="88" y="0"/>
                      <a:pt x="88" y="0"/>
                      <a:pt x="88" y="0"/>
                    </a:cubicBezTo>
                    <a:cubicBezTo>
                      <a:pt x="91" y="0"/>
                      <a:pt x="92" y="2"/>
                      <a:pt x="92" y="4"/>
                    </a:cubicBezTo>
                    <a:cubicBezTo>
                      <a:pt x="86" y="44"/>
                      <a:pt x="90" y="78"/>
                      <a:pt x="94" y="115"/>
                    </a:cubicBezTo>
                    <a:cubicBezTo>
                      <a:pt x="97" y="140"/>
                      <a:pt x="100" y="165"/>
                      <a:pt x="100" y="194"/>
                    </a:cubicBezTo>
                    <a:cubicBezTo>
                      <a:pt x="100" y="246"/>
                      <a:pt x="51" y="293"/>
                      <a:pt x="22" y="315"/>
                    </a:cubicBezTo>
                    <a:cubicBezTo>
                      <a:pt x="19" y="318"/>
                      <a:pt x="16" y="320"/>
                      <a:pt x="14" y="322"/>
                    </a:cubicBezTo>
                    <a:cubicBezTo>
                      <a:pt x="11" y="321"/>
                      <a:pt x="8" y="321"/>
                      <a:pt x="5" y="321"/>
                    </a:cubicBezTo>
                    <a:cubicBezTo>
                      <a:pt x="4" y="321"/>
                      <a:pt x="2" y="321"/>
                      <a:pt x="0" y="3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1"/>
              <p:cNvSpPr>
                <a:spLocks noEditPoints="1"/>
              </p:cNvSpPr>
              <p:nvPr/>
            </p:nvSpPr>
            <p:spPr bwMode="auto">
              <a:xfrm>
                <a:off x="4782393" y="2884338"/>
                <a:ext cx="65088" cy="39688"/>
              </a:xfrm>
              <a:custGeom>
                <a:avLst/>
                <a:gdLst>
                  <a:gd name="T0" fmla="*/ 35 w 70"/>
                  <a:gd name="T1" fmla="*/ 0 h 43"/>
                  <a:gd name="T2" fmla="*/ 70 w 70"/>
                  <a:gd name="T3" fmla="*/ 22 h 43"/>
                  <a:gd name="T4" fmla="*/ 35 w 70"/>
                  <a:gd name="T5" fmla="*/ 43 h 43"/>
                  <a:gd name="T6" fmla="*/ 0 w 70"/>
                  <a:gd name="T7" fmla="*/ 22 h 43"/>
                  <a:gd name="T8" fmla="*/ 35 w 70"/>
                  <a:gd name="T9" fmla="*/ 0 h 43"/>
                  <a:gd name="T10" fmla="*/ 35 w 70"/>
                  <a:gd name="T11" fmla="*/ 35 h 43"/>
                  <a:gd name="T12" fmla="*/ 62 w 70"/>
                  <a:gd name="T13" fmla="*/ 22 h 43"/>
                  <a:gd name="T14" fmla="*/ 35 w 70"/>
                  <a:gd name="T15" fmla="*/ 8 h 43"/>
                  <a:gd name="T16" fmla="*/ 8 w 70"/>
                  <a:gd name="T17" fmla="*/ 22 h 43"/>
                  <a:gd name="T18" fmla="*/ 35 w 70"/>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3">
                    <a:moveTo>
                      <a:pt x="35" y="0"/>
                    </a:moveTo>
                    <a:cubicBezTo>
                      <a:pt x="55" y="0"/>
                      <a:pt x="70" y="9"/>
                      <a:pt x="70" y="22"/>
                    </a:cubicBezTo>
                    <a:cubicBezTo>
                      <a:pt x="70" y="34"/>
                      <a:pt x="55" y="43"/>
                      <a:pt x="35" y="43"/>
                    </a:cubicBezTo>
                    <a:cubicBezTo>
                      <a:pt x="15" y="43"/>
                      <a:pt x="0" y="34"/>
                      <a:pt x="0" y="22"/>
                    </a:cubicBezTo>
                    <a:cubicBezTo>
                      <a:pt x="0" y="9"/>
                      <a:pt x="15" y="0"/>
                      <a:pt x="35" y="0"/>
                    </a:cubicBezTo>
                    <a:close/>
                    <a:moveTo>
                      <a:pt x="35" y="35"/>
                    </a:moveTo>
                    <a:cubicBezTo>
                      <a:pt x="51" y="35"/>
                      <a:pt x="62" y="28"/>
                      <a:pt x="62" y="22"/>
                    </a:cubicBezTo>
                    <a:cubicBezTo>
                      <a:pt x="62" y="15"/>
                      <a:pt x="51" y="8"/>
                      <a:pt x="35" y="8"/>
                    </a:cubicBezTo>
                    <a:cubicBezTo>
                      <a:pt x="19" y="8"/>
                      <a:pt x="8" y="15"/>
                      <a:pt x="8" y="22"/>
                    </a:cubicBezTo>
                    <a:cubicBezTo>
                      <a:pt x="8" y="28"/>
                      <a:pt x="19" y="35"/>
                      <a:pt x="35"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72"/>
              <p:cNvSpPr>
                <a:spLocks noEditPoints="1"/>
              </p:cNvSpPr>
              <p:nvPr/>
            </p:nvSpPr>
            <p:spPr bwMode="auto">
              <a:xfrm>
                <a:off x="4764931" y="2895450"/>
                <a:ext cx="63500" cy="39688"/>
              </a:xfrm>
              <a:custGeom>
                <a:avLst/>
                <a:gdLst>
                  <a:gd name="T0" fmla="*/ 35 w 70"/>
                  <a:gd name="T1" fmla="*/ 43 h 43"/>
                  <a:gd name="T2" fmla="*/ 70 w 70"/>
                  <a:gd name="T3" fmla="*/ 21 h 43"/>
                  <a:gd name="T4" fmla="*/ 35 w 70"/>
                  <a:gd name="T5" fmla="*/ 0 h 43"/>
                  <a:gd name="T6" fmla="*/ 29 w 70"/>
                  <a:gd name="T7" fmla="*/ 0 h 43"/>
                  <a:gd name="T8" fmla="*/ 18 w 70"/>
                  <a:gd name="T9" fmla="*/ 2 h 43"/>
                  <a:gd name="T10" fmla="*/ 0 w 70"/>
                  <a:gd name="T11" fmla="*/ 21 h 43"/>
                  <a:gd name="T12" fmla="*/ 35 w 70"/>
                  <a:gd name="T13" fmla="*/ 43 h 43"/>
                  <a:gd name="T14" fmla="*/ 26 w 70"/>
                  <a:gd name="T15" fmla="*/ 9 h 43"/>
                  <a:gd name="T16" fmla="*/ 35 w 70"/>
                  <a:gd name="T17" fmla="*/ 8 h 43"/>
                  <a:gd name="T18" fmla="*/ 40 w 70"/>
                  <a:gd name="T19" fmla="*/ 8 h 43"/>
                  <a:gd name="T20" fmla="*/ 62 w 70"/>
                  <a:gd name="T21" fmla="*/ 21 h 43"/>
                  <a:gd name="T22" fmla="*/ 35 w 70"/>
                  <a:gd name="T23" fmla="*/ 35 h 43"/>
                  <a:gd name="T24" fmla="*/ 8 w 70"/>
                  <a:gd name="T25" fmla="*/ 21 h 43"/>
                  <a:gd name="T26" fmla="*/ 26 w 70"/>
                  <a:gd name="T27"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3">
                    <a:moveTo>
                      <a:pt x="35" y="43"/>
                    </a:moveTo>
                    <a:cubicBezTo>
                      <a:pt x="55" y="43"/>
                      <a:pt x="70" y="34"/>
                      <a:pt x="70" y="21"/>
                    </a:cubicBezTo>
                    <a:cubicBezTo>
                      <a:pt x="70" y="9"/>
                      <a:pt x="55" y="0"/>
                      <a:pt x="35" y="0"/>
                    </a:cubicBezTo>
                    <a:cubicBezTo>
                      <a:pt x="33" y="0"/>
                      <a:pt x="31" y="0"/>
                      <a:pt x="29" y="0"/>
                    </a:cubicBezTo>
                    <a:cubicBezTo>
                      <a:pt x="25" y="0"/>
                      <a:pt x="21" y="1"/>
                      <a:pt x="18" y="2"/>
                    </a:cubicBezTo>
                    <a:cubicBezTo>
                      <a:pt x="7" y="6"/>
                      <a:pt x="0" y="13"/>
                      <a:pt x="0" y="21"/>
                    </a:cubicBezTo>
                    <a:cubicBezTo>
                      <a:pt x="0" y="34"/>
                      <a:pt x="15" y="43"/>
                      <a:pt x="35" y="43"/>
                    </a:cubicBezTo>
                    <a:close/>
                    <a:moveTo>
                      <a:pt x="26" y="9"/>
                    </a:moveTo>
                    <a:cubicBezTo>
                      <a:pt x="29" y="8"/>
                      <a:pt x="32" y="8"/>
                      <a:pt x="35" y="8"/>
                    </a:cubicBezTo>
                    <a:cubicBezTo>
                      <a:pt x="37" y="8"/>
                      <a:pt x="38" y="8"/>
                      <a:pt x="40" y="8"/>
                    </a:cubicBezTo>
                    <a:cubicBezTo>
                      <a:pt x="53" y="9"/>
                      <a:pt x="62" y="16"/>
                      <a:pt x="62" y="21"/>
                    </a:cubicBezTo>
                    <a:cubicBezTo>
                      <a:pt x="62" y="28"/>
                      <a:pt x="51" y="35"/>
                      <a:pt x="35" y="35"/>
                    </a:cubicBezTo>
                    <a:cubicBezTo>
                      <a:pt x="19" y="35"/>
                      <a:pt x="8" y="28"/>
                      <a:pt x="8" y="21"/>
                    </a:cubicBezTo>
                    <a:cubicBezTo>
                      <a:pt x="8" y="16"/>
                      <a:pt x="15" y="10"/>
                      <a:pt x="26"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73"/>
              <p:cNvSpPr>
                <a:spLocks noEditPoints="1"/>
              </p:cNvSpPr>
              <p:nvPr/>
            </p:nvSpPr>
            <p:spPr bwMode="auto">
              <a:xfrm>
                <a:off x="4737943"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5"/>
                      <a:pt x="55"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74"/>
              <p:cNvSpPr>
                <a:spLocks noEditPoints="1"/>
              </p:cNvSpPr>
              <p:nvPr/>
            </p:nvSpPr>
            <p:spPr bwMode="auto">
              <a:xfrm>
                <a:off x="4704606" y="29208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75"/>
              <p:cNvSpPr>
                <a:spLocks noEditPoints="1"/>
              </p:cNvSpPr>
              <p:nvPr/>
            </p:nvSpPr>
            <p:spPr bwMode="auto">
              <a:xfrm>
                <a:off x="4669681" y="2928788"/>
                <a:ext cx="63500" cy="41275"/>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8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8"/>
                      <a:pt x="35" y="8"/>
                    </a:cubicBezTo>
                    <a:cubicBezTo>
                      <a:pt x="19" y="8"/>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76"/>
              <p:cNvSpPr>
                <a:spLocks noEditPoints="1"/>
              </p:cNvSpPr>
              <p:nvPr/>
            </p:nvSpPr>
            <p:spPr bwMode="auto">
              <a:xfrm>
                <a:off x="4631581" y="2928788"/>
                <a:ext cx="65088" cy="41275"/>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8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1" y="36"/>
                      <a:pt x="63" y="29"/>
                      <a:pt x="63" y="22"/>
                    </a:cubicBezTo>
                    <a:cubicBezTo>
                      <a:pt x="63" y="16"/>
                      <a:pt x="51" y="8"/>
                      <a:pt x="36" y="8"/>
                    </a:cubicBezTo>
                    <a:cubicBezTo>
                      <a:pt x="20" y="8"/>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77"/>
              <p:cNvSpPr>
                <a:spLocks noEditPoints="1"/>
              </p:cNvSpPr>
              <p:nvPr/>
            </p:nvSpPr>
            <p:spPr bwMode="auto">
              <a:xfrm>
                <a:off x="4595068" y="2920850"/>
                <a:ext cx="65088" cy="39688"/>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9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9"/>
                      <a:pt x="35" y="9"/>
                    </a:cubicBezTo>
                    <a:cubicBezTo>
                      <a:pt x="19" y="9"/>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78"/>
              <p:cNvSpPr>
                <a:spLocks noEditPoints="1"/>
              </p:cNvSpPr>
              <p:nvPr/>
            </p:nvSpPr>
            <p:spPr bwMode="auto">
              <a:xfrm>
                <a:off x="4561731"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9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6" y="0"/>
                      <a:pt x="71" y="10"/>
                      <a:pt x="71" y="22"/>
                    </a:cubicBezTo>
                    <a:cubicBezTo>
                      <a:pt x="71" y="35"/>
                      <a:pt x="56"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9" y="16"/>
                      <a:pt x="9" y="22"/>
                    </a:cubicBezTo>
                    <a:cubicBezTo>
                      <a:pt x="9"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79"/>
              <p:cNvSpPr>
                <a:spLocks noEditPoints="1"/>
              </p:cNvSpPr>
              <p:nvPr/>
            </p:nvSpPr>
            <p:spPr bwMode="auto">
              <a:xfrm>
                <a:off x="4536331" y="2895450"/>
                <a:ext cx="63500" cy="39688"/>
              </a:xfrm>
              <a:custGeom>
                <a:avLst/>
                <a:gdLst>
                  <a:gd name="T0" fmla="*/ 35 w 71"/>
                  <a:gd name="T1" fmla="*/ 43 h 43"/>
                  <a:gd name="T2" fmla="*/ 71 w 71"/>
                  <a:gd name="T3" fmla="*/ 21 h 43"/>
                  <a:gd name="T4" fmla="*/ 52 w 71"/>
                  <a:gd name="T5" fmla="*/ 2 h 43"/>
                  <a:gd name="T6" fmla="*/ 42 w 71"/>
                  <a:gd name="T7" fmla="*/ 0 h 43"/>
                  <a:gd name="T8" fmla="*/ 35 w 71"/>
                  <a:gd name="T9" fmla="*/ 0 h 43"/>
                  <a:gd name="T10" fmla="*/ 0 w 71"/>
                  <a:gd name="T11" fmla="*/ 21 h 43"/>
                  <a:gd name="T12" fmla="*/ 35 w 71"/>
                  <a:gd name="T13" fmla="*/ 43 h 43"/>
                  <a:gd name="T14" fmla="*/ 30 w 71"/>
                  <a:gd name="T15" fmla="*/ 8 h 43"/>
                  <a:gd name="T16" fmla="*/ 35 w 71"/>
                  <a:gd name="T17" fmla="*/ 8 h 43"/>
                  <a:gd name="T18" fmla="*/ 44 w 71"/>
                  <a:gd name="T19" fmla="*/ 9 h 43"/>
                  <a:gd name="T20" fmla="*/ 63 w 71"/>
                  <a:gd name="T21" fmla="*/ 21 h 43"/>
                  <a:gd name="T22" fmla="*/ 35 w 71"/>
                  <a:gd name="T23" fmla="*/ 35 h 43"/>
                  <a:gd name="T24" fmla="*/ 8 w 71"/>
                  <a:gd name="T25" fmla="*/ 21 h 43"/>
                  <a:gd name="T26" fmla="*/ 30 w 71"/>
                  <a:gd name="T27"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3">
                    <a:moveTo>
                      <a:pt x="35" y="43"/>
                    </a:moveTo>
                    <a:cubicBezTo>
                      <a:pt x="55" y="43"/>
                      <a:pt x="71" y="34"/>
                      <a:pt x="71" y="21"/>
                    </a:cubicBezTo>
                    <a:cubicBezTo>
                      <a:pt x="71" y="13"/>
                      <a:pt x="63" y="6"/>
                      <a:pt x="52" y="2"/>
                    </a:cubicBezTo>
                    <a:cubicBezTo>
                      <a:pt x="49" y="1"/>
                      <a:pt x="45" y="0"/>
                      <a:pt x="42" y="0"/>
                    </a:cubicBezTo>
                    <a:cubicBezTo>
                      <a:pt x="40" y="0"/>
                      <a:pt x="38" y="0"/>
                      <a:pt x="35" y="0"/>
                    </a:cubicBezTo>
                    <a:cubicBezTo>
                      <a:pt x="16" y="0"/>
                      <a:pt x="0" y="9"/>
                      <a:pt x="0" y="21"/>
                    </a:cubicBezTo>
                    <a:cubicBezTo>
                      <a:pt x="0" y="34"/>
                      <a:pt x="16" y="43"/>
                      <a:pt x="35" y="43"/>
                    </a:cubicBezTo>
                    <a:close/>
                    <a:moveTo>
                      <a:pt x="30" y="8"/>
                    </a:moveTo>
                    <a:cubicBezTo>
                      <a:pt x="32" y="8"/>
                      <a:pt x="34" y="8"/>
                      <a:pt x="35" y="8"/>
                    </a:cubicBezTo>
                    <a:cubicBezTo>
                      <a:pt x="38" y="8"/>
                      <a:pt x="41" y="8"/>
                      <a:pt x="44" y="9"/>
                    </a:cubicBezTo>
                    <a:cubicBezTo>
                      <a:pt x="55" y="10"/>
                      <a:pt x="63" y="16"/>
                      <a:pt x="63" y="21"/>
                    </a:cubicBezTo>
                    <a:cubicBezTo>
                      <a:pt x="63" y="28"/>
                      <a:pt x="51" y="35"/>
                      <a:pt x="35" y="35"/>
                    </a:cubicBezTo>
                    <a:cubicBezTo>
                      <a:pt x="19" y="35"/>
                      <a:pt x="8" y="28"/>
                      <a:pt x="8" y="21"/>
                    </a:cubicBezTo>
                    <a:cubicBezTo>
                      <a:pt x="8" y="16"/>
                      <a:pt x="17" y="9"/>
                      <a:pt x="3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0"/>
              <p:cNvSpPr>
                <a:spLocks noEditPoints="1"/>
              </p:cNvSpPr>
              <p:nvPr/>
            </p:nvSpPr>
            <p:spPr bwMode="auto">
              <a:xfrm>
                <a:off x="4517281" y="2884338"/>
                <a:ext cx="65088" cy="39688"/>
              </a:xfrm>
              <a:custGeom>
                <a:avLst/>
                <a:gdLst>
                  <a:gd name="T0" fmla="*/ 36 w 71"/>
                  <a:gd name="T1" fmla="*/ 0 h 43"/>
                  <a:gd name="T2" fmla="*/ 71 w 71"/>
                  <a:gd name="T3" fmla="*/ 22 h 43"/>
                  <a:gd name="T4" fmla="*/ 36 w 71"/>
                  <a:gd name="T5" fmla="*/ 43 h 43"/>
                  <a:gd name="T6" fmla="*/ 0 w 71"/>
                  <a:gd name="T7" fmla="*/ 22 h 43"/>
                  <a:gd name="T8" fmla="*/ 36 w 71"/>
                  <a:gd name="T9" fmla="*/ 0 h 43"/>
                  <a:gd name="T10" fmla="*/ 36 w 71"/>
                  <a:gd name="T11" fmla="*/ 35 h 43"/>
                  <a:gd name="T12" fmla="*/ 63 w 71"/>
                  <a:gd name="T13" fmla="*/ 22 h 43"/>
                  <a:gd name="T14" fmla="*/ 36 w 71"/>
                  <a:gd name="T15" fmla="*/ 8 h 43"/>
                  <a:gd name="T16" fmla="*/ 8 w 71"/>
                  <a:gd name="T17" fmla="*/ 22 h 43"/>
                  <a:gd name="T18" fmla="*/ 36 w 71"/>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3">
                    <a:moveTo>
                      <a:pt x="36" y="0"/>
                    </a:moveTo>
                    <a:cubicBezTo>
                      <a:pt x="55" y="0"/>
                      <a:pt x="71" y="9"/>
                      <a:pt x="71" y="22"/>
                    </a:cubicBezTo>
                    <a:cubicBezTo>
                      <a:pt x="71" y="34"/>
                      <a:pt x="55" y="43"/>
                      <a:pt x="36" y="43"/>
                    </a:cubicBezTo>
                    <a:cubicBezTo>
                      <a:pt x="16" y="43"/>
                      <a:pt x="0" y="34"/>
                      <a:pt x="0" y="22"/>
                    </a:cubicBezTo>
                    <a:cubicBezTo>
                      <a:pt x="0" y="9"/>
                      <a:pt x="16" y="0"/>
                      <a:pt x="36" y="0"/>
                    </a:cubicBezTo>
                    <a:close/>
                    <a:moveTo>
                      <a:pt x="36" y="35"/>
                    </a:moveTo>
                    <a:cubicBezTo>
                      <a:pt x="51" y="35"/>
                      <a:pt x="63" y="28"/>
                      <a:pt x="63" y="22"/>
                    </a:cubicBezTo>
                    <a:cubicBezTo>
                      <a:pt x="63" y="15"/>
                      <a:pt x="51" y="8"/>
                      <a:pt x="36" y="8"/>
                    </a:cubicBezTo>
                    <a:cubicBezTo>
                      <a:pt x="20" y="8"/>
                      <a:pt x="8" y="15"/>
                      <a:pt x="8" y="22"/>
                    </a:cubicBezTo>
                    <a:cubicBezTo>
                      <a:pt x="8" y="28"/>
                      <a:pt x="20" y="35"/>
                      <a:pt x="36"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89" name="Straight Connector 88"/>
            <p:cNvCxnSpPr>
              <a:stCxn id="24" idx="2"/>
            </p:cNvCxnSpPr>
            <p:nvPr/>
          </p:nvCxnSpPr>
          <p:spPr>
            <a:xfrm flipV="1">
              <a:off x="4638389" y="1472126"/>
              <a:ext cx="1" cy="1740611"/>
            </a:xfrm>
            <a:prstGeom prst="line">
              <a:avLst/>
            </a:prstGeom>
            <a:ln w="28575">
              <a:solidFill>
                <a:srgbClr val="EFF0F7"/>
              </a:solidFill>
            </a:ln>
          </p:spPr>
          <p:style>
            <a:lnRef idx="1">
              <a:schemeClr val="accent1"/>
            </a:lnRef>
            <a:fillRef idx="0">
              <a:schemeClr val="accent1"/>
            </a:fillRef>
            <a:effectRef idx="0">
              <a:schemeClr val="accent1"/>
            </a:effectRef>
            <a:fontRef idx="minor">
              <a:schemeClr val="tx1"/>
            </a:fontRef>
          </p:style>
        </p:cxnSp>
      </p:grpSp>
      <p:grpSp>
        <p:nvGrpSpPr>
          <p:cNvPr id="302" name="Group 301"/>
          <p:cNvGrpSpPr/>
          <p:nvPr/>
        </p:nvGrpSpPr>
        <p:grpSpPr>
          <a:xfrm>
            <a:off x="5011389" y="1368525"/>
            <a:ext cx="789804" cy="2779601"/>
            <a:chOff x="5259436" y="1350501"/>
            <a:chExt cx="680715" cy="2395678"/>
          </a:xfrm>
        </p:grpSpPr>
        <p:grpSp>
          <p:nvGrpSpPr>
            <p:cNvPr id="10" name="Group 9"/>
            <p:cNvGrpSpPr/>
            <p:nvPr/>
          </p:nvGrpSpPr>
          <p:grpSpPr>
            <a:xfrm>
              <a:off x="5259436" y="2597881"/>
              <a:ext cx="680715" cy="1148298"/>
              <a:chOff x="5215781" y="3006749"/>
              <a:chExt cx="496888" cy="838200"/>
            </a:xfrm>
          </p:grpSpPr>
          <p:sp>
            <p:nvSpPr>
              <p:cNvPr id="43" name="Freeform 82"/>
              <p:cNvSpPr>
                <a:spLocks/>
              </p:cNvSpPr>
              <p:nvPr/>
            </p:nvSpPr>
            <p:spPr bwMode="auto">
              <a:xfrm>
                <a:off x="5369768" y="3006749"/>
                <a:ext cx="187325" cy="101600"/>
              </a:xfrm>
              <a:custGeom>
                <a:avLst/>
                <a:gdLst>
                  <a:gd name="T0" fmla="*/ 144 w 205"/>
                  <a:gd name="T1" fmla="*/ 25 h 110"/>
                  <a:gd name="T2" fmla="*/ 128 w 205"/>
                  <a:gd name="T3" fmla="*/ 25 h 110"/>
                  <a:gd name="T4" fmla="*/ 103 w 205"/>
                  <a:gd name="T5" fmla="*/ 0 h 110"/>
                  <a:gd name="T6" fmla="*/ 77 w 205"/>
                  <a:gd name="T7" fmla="*/ 25 h 110"/>
                  <a:gd name="T8" fmla="*/ 61 w 205"/>
                  <a:gd name="T9" fmla="*/ 25 h 110"/>
                  <a:gd name="T10" fmla="*/ 0 w 205"/>
                  <a:gd name="T11" fmla="*/ 86 h 110"/>
                  <a:gd name="T12" fmla="*/ 0 w 205"/>
                  <a:gd name="T13" fmla="*/ 110 h 110"/>
                  <a:gd name="T14" fmla="*/ 205 w 205"/>
                  <a:gd name="T15" fmla="*/ 110 h 110"/>
                  <a:gd name="T16" fmla="*/ 205 w 205"/>
                  <a:gd name="T17" fmla="*/ 86 h 110"/>
                  <a:gd name="T18" fmla="*/ 144 w 205"/>
                  <a:gd name="T19" fmla="*/ 2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110">
                    <a:moveTo>
                      <a:pt x="144" y="25"/>
                    </a:moveTo>
                    <a:cubicBezTo>
                      <a:pt x="128" y="25"/>
                      <a:pt x="128" y="25"/>
                      <a:pt x="128" y="25"/>
                    </a:cubicBezTo>
                    <a:cubicBezTo>
                      <a:pt x="128" y="11"/>
                      <a:pt x="117" y="0"/>
                      <a:pt x="103" y="0"/>
                    </a:cubicBezTo>
                    <a:cubicBezTo>
                      <a:pt x="89" y="0"/>
                      <a:pt x="77" y="11"/>
                      <a:pt x="77" y="25"/>
                    </a:cubicBezTo>
                    <a:cubicBezTo>
                      <a:pt x="61" y="25"/>
                      <a:pt x="61" y="25"/>
                      <a:pt x="61" y="25"/>
                    </a:cubicBezTo>
                    <a:cubicBezTo>
                      <a:pt x="28" y="25"/>
                      <a:pt x="0" y="53"/>
                      <a:pt x="0" y="86"/>
                    </a:cubicBezTo>
                    <a:cubicBezTo>
                      <a:pt x="0" y="110"/>
                      <a:pt x="0" y="110"/>
                      <a:pt x="0" y="110"/>
                    </a:cubicBezTo>
                    <a:cubicBezTo>
                      <a:pt x="205" y="110"/>
                      <a:pt x="205" y="110"/>
                      <a:pt x="205" y="110"/>
                    </a:cubicBezTo>
                    <a:cubicBezTo>
                      <a:pt x="205" y="86"/>
                      <a:pt x="205" y="86"/>
                      <a:pt x="205" y="86"/>
                    </a:cubicBezTo>
                    <a:cubicBezTo>
                      <a:pt x="205" y="53"/>
                      <a:pt x="178" y="25"/>
                      <a:pt x="144" y="25"/>
                    </a:cubicBezTo>
                    <a:close/>
                  </a:path>
                </a:pathLst>
              </a:cu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4" name="Rectangle 83"/>
              <p:cNvSpPr>
                <a:spLocks noChangeArrowheads="1"/>
              </p:cNvSpPr>
              <p:nvPr/>
            </p:nvSpPr>
            <p:spPr bwMode="auto">
              <a:xfrm>
                <a:off x="5369768" y="3121049"/>
                <a:ext cx="187325" cy="11113"/>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5" name="Rectangle 84"/>
              <p:cNvSpPr>
                <a:spLocks noChangeArrowheads="1"/>
              </p:cNvSpPr>
              <p:nvPr/>
            </p:nvSpPr>
            <p:spPr bwMode="auto">
              <a:xfrm>
                <a:off x="5369768" y="3146449"/>
                <a:ext cx="187325" cy="11113"/>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6" name="Rectangle 85"/>
              <p:cNvSpPr>
                <a:spLocks noChangeArrowheads="1"/>
              </p:cNvSpPr>
              <p:nvPr/>
            </p:nvSpPr>
            <p:spPr bwMode="auto">
              <a:xfrm>
                <a:off x="5369768" y="3170261"/>
                <a:ext cx="187325" cy="12700"/>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7" name="Freeform 86"/>
              <p:cNvSpPr>
                <a:spLocks/>
              </p:cNvSpPr>
              <p:nvPr/>
            </p:nvSpPr>
            <p:spPr bwMode="auto">
              <a:xfrm>
                <a:off x="5215781" y="3197249"/>
                <a:ext cx="496888" cy="647700"/>
              </a:xfrm>
              <a:custGeom>
                <a:avLst/>
                <a:gdLst>
                  <a:gd name="T0" fmla="*/ 273 w 545"/>
                  <a:gd name="T1" fmla="*/ 708 h 708"/>
                  <a:gd name="T2" fmla="*/ 0 w 545"/>
                  <a:gd name="T3" fmla="*/ 436 h 708"/>
                  <a:gd name="T4" fmla="*/ 148 w 545"/>
                  <a:gd name="T5" fmla="*/ 39 h 708"/>
                  <a:gd name="T6" fmla="*/ 187 w 545"/>
                  <a:gd name="T7" fmla="*/ 0 h 708"/>
                  <a:gd name="T8" fmla="*/ 359 w 545"/>
                  <a:gd name="T9" fmla="*/ 0 h 708"/>
                  <a:gd name="T10" fmla="*/ 398 w 545"/>
                  <a:gd name="T11" fmla="*/ 39 h 708"/>
                  <a:gd name="T12" fmla="*/ 398 w 545"/>
                  <a:gd name="T13" fmla="*/ 39 h 708"/>
                  <a:gd name="T14" fmla="*/ 545 w 545"/>
                  <a:gd name="T15" fmla="*/ 436 h 708"/>
                  <a:gd name="T16" fmla="*/ 273 w 545"/>
                  <a:gd name="T17" fmla="*/ 708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5" h="708">
                    <a:moveTo>
                      <a:pt x="273" y="708"/>
                    </a:moveTo>
                    <a:cubicBezTo>
                      <a:pt x="122" y="708"/>
                      <a:pt x="0" y="586"/>
                      <a:pt x="0" y="436"/>
                    </a:cubicBezTo>
                    <a:cubicBezTo>
                      <a:pt x="0" y="296"/>
                      <a:pt x="148" y="141"/>
                      <a:pt x="148" y="39"/>
                    </a:cubicBezTo>
                    <a:cubicBezTo>
                      <a:pt x="148" y="18"/>
                      <a:pt x="165" y="0"/>
                      <a:pt x="187" y="0"/>
                    </a:cubicBezTo>
                    <a:cubicBezTo>
                      <a:pt x="359" y="0"/>
                      <a:pt x="359" y="0"/>
                      <a:pt x="359" y="0"/>
                    </a:cubicBezTo>
                    <a:cubicBezTo>
                      <a:pt x="380" y="0"/>
                      <a:pt x="398" y="18"/>
                      <a:pt x="398" y="39"/>
                    </a:cubicBezTo>
                    <a:cubicBezTo>
                      <a:pt x="398" y="39"/>
                      <a:pt x="398" y="39"/>
                      <a:pt x="398" y="39"/>
                    </a:cubicBezTo>
                    <a:cubicBezTo>
                      <a:pt x="398" y="141"/>
                      <a:pt x="545" y="296"/>
                      <a:pt x="545" y="436"/>
                    </a:cubicBezTo>
                    <a:cubicBezTo>
                      <a:pt x="545" y="586"/>
                      <a:pt x="423" y="708"/>
                      <a:pt x="273" y="708"/>
                    </a:cubicBezTo>
                    <a:close/>
                  </a:path>
                </a:pathLst>
              </a:custGeom>
              <a:solidFill>
                <a:srgbClr val="FED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88"/>
              <p:cNvSpPr>
                <a:spLocks/>
              </p:cNvSpPr>
              <p:nvPr/>
            </p:nvSpPr>
            <p:spPr bwMode="auto">
              <a:xfrm>
                <a:off x="5485656" y="3359174"/>
                <a:ext cx="71438" cy="228600"/>
              </a:xfrm>
              <a:custGeom>
                <a:avLst/>
                <a:gdLst>
                  <a:gd name="T0" fmla="*/ 5 w 78"/>
                  <a:gd name="T1" fmla="*/ 90 h 251"/>
                  <a:gd name="T2" fmla="*/ 7 w 78"/>
                  <a:gd name="T3" fmla="*/ 4 h 251"/>
                  <a:gd name="T4" fmla="*/ 10 w 78"/>
                  <a:gd name="T5" fmla="*/ 0 h 251"/>
                  <a:gd name="T6" fmla="*/ 10 w 78"/>
                  <a:gd name="T7" fmla="*/ 0 h 251"/>
                  <a:gd name="T8" fmla="*/ 13 w 78"/>
                  <a:gd name="T9" fmla="*/ 3 h 251"/>
                  <a:gd name="T10" fmla="*/ 12 w 78"/>
                  <a:gd name="T11" fmla="*/ 90 h 251"/>
                  <a:gd name="T12" fmla="*/ 7 w 78"/>
                  <a:gd name="T13" fmla="*/ 151 h 251"/>
                  <a:gd name="T14" fmla="*/ 70 w 78"/>
                  <a:gd name="T15" fmla="*/ 244 h 251"/>
                  <a:gd name="T16" fmla="*/ 78 w 78"/>
                  <a:gd name="T17" fmla="*/ 250 h 251"/>
                  <a:gd name="T18" fmla="*/ 74 w 78"/>
                  <a:gd name="T19" fmla="*/ 250 h 251"/>
                  <a:gd name="T20" fmla="*/ 68 w 78"/>
                  <a:gd name="T21" fmla="*/ 251 h 251"/>
                  <a:gd name="T22" fmla="*/ 61 w 78"/>
                  <a:gd name="T23" fmla="*/ 246 h 251"/>
                  <a:gd name="T24" fmla="*/ 0 w 78"/>
                  <a:gd name="T25" fmla="*/ 151 h 251"/>
                  <a:gd name="T26" fmla="*/ 5 w 78"/>
                  <a:gd name="T27" fmla="*/ 9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251">
                    <a:moveTo>
                      <a:pt x="5" y="90"/>
                    </a:moveTo>
                    <a:cubicBezTo>
                      <a:pt x="9" y="61"/>
                      <a:pt x="12" y="34"/>
                      <a:pt x="7" y="4"/>
                    </a:cubicBezTo>
                    <a:cubicBezTo>
                      <a:pt x="7" y="2"/>
                      <a:pt x="8" y="0"/>
                      <a:pt x="10" y="0"/>
                    </a:cubicBezTo>
                    <a:cubicBezTo>
                      <a:pt x="10" y="0"/>
                      <a:pt x="10" y="0"/>
                      <a:pt x="10" y="0"/>
                    </a:cubicBezTo>
                    <a:cubicBezTo>
                      <a:pt x="12" y="0"/>
                      <a:pt x="13" y="1"/>
                      <a:pt x="13" y="3"/>
                    </a:cubicBezTo>
                    <a:cubicBezTo>
                      <a:pt x="18" y="34"/>
                      <a:pt x="15" y="61"/>
                      <a:pt x="12" y="90"/>
                    </a:cubicBezTo>
                    <a:cubicBezTo>
                      <a:pt x="9" y="110"/>
                      <a:pt x="7" y="129"/>
                      <a:pt x="7" y="151"/>
                    </a:cubicBezTo>
                    <a:cubicBezTo>
                      <a:pt x="7" y="191"/>
                      <a:pt x="49" y="228"/>
                      <a:pt x="70" y="244"/>
                    </a:cubicBezTo>
                    <a:cubicBezTo>
                      <a:pt x="73" y="247"/>
                      <a:pt x="77" y="249"/>
                      <a:pt x="78" y="250"/>
                    </a:cubicBezTo>
                    <a:cubicBezTo>
                      <a:pt x="77" y="250"/>
                      <a:pt x="76" y="250"/>
                      <a:pt x="74" y="250"/>
                    </a:cubicBezTo>
                    <a:cubicBezTo>
                      <a:pt x="72" y="250"/>
                      <a:pt x="70" y="250"/>
                      <a:pt x="68" y="251"/>
                    </a:cubicBezTo>
                    <a:cubicBezTo>
                      <a:pt x="66" y="249"/>
                      <a:pt x="64" y="248"/>
                      <a:pt x="61" y="246"/>
                    </a:cubicBezTo>
                    <a:cubicBezTo>
                      <a:pt x="39" y="228"/>
                      <a:pt x="0" y="192"/>
                      <a:pt x="0" y="151"/>
                    </a:cubicBezTo>
                    <a:cubicBezTo>
                      <a:pt x="0" y="129"/>
                      <a:pt x="3" y="109"/>
                      <a:pt x="5" y="9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89"/>
              <p:cNvSpPr>
                <a:spLocks/>
              </p:cNvSpPr>
              <p:nvPr/>
            </p:nvSpPr>
            <p:spPr bwMode="auto">
              <a:xfrm>
                <a:off x="5371356" y="3359174"/>
                <a:ext cx="71438" cy="228600"/>
              </a:xfrm>
              <a:custGeom>
                <a:avLst/>
                <a:gdLst>
                  <a:gd name="T0" fmla="*/ 0 w 78"/>
                  <a:gd name="T1" fmla="*/ 250 h 251"/>
                  <a:gd name="T2" fmla="*/ 9 w 78"/>
                  <a:gd name="T3" fmla="*/ 244 h 251"/>
                  <a:gd name="T4" fmla="*/ 72 w 78"/>
                  <a:gd name="T5" fmla="*/ 151 h 251"/>
                  <a:gd name="T6" fmla="*/ 67 w 78"/>
                  <a:gd name="T7" fmla="*/ 90 h 251"/>
                  <a:gd name="T8" fmla="*/ 65 w 78"/>
                  <a:gd name="T9" fmla="*/ 3 h 251"/>
                  <a:gd name="T10" fmla="*/ 68 w 78"/>
                  <a:gd name="T11" fmla="*/ 0 h 251"/>
                  <a:gd name="T12" fmla="*/ 69 w 78"/>
                  <a:gd name="T13" fmla="*/ 0 h 251"/>
                  <a:gd name="T14" fmla="*/ 71 w 78"/>
                  <a:gd name="T15" fmla="*/ 4 h 251"/>
                  <a:gd name="T16" fmla="*/ 73 w 78"/>
                  <a:gd name="T17" fmla="*/ 90 h 251"/>
                  <a:gd name="T18" fmla="*/ 78 w 78"/>
                  <a:gd name="T19" fmla="*/ 151 h 251"/>
                  <a:gd name="T20" fmla="*/ 17 w 78"/>
                  <a:gd name="T21" fmla="*/ 246 h 251"/>
                  <a:gd name="T22" fmla="*/ 11 w 78"/>
                  <a:gd name="T23" fmla="*/ 251 h 251"/>
                  <a:gd name="T24" fmla="*/ 4 w 78"/>
                  <a:gd name="T25" fmla="*/ 250 h 251"/>
                  <a:gd name="T26" fmla="*/ 0 w 78"/>
                  <a:gd name="T27" fmla="*/ 25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251">
                    <a:moveTo>
                      <a:pt x="0" y="250"/>
                    </a:moveTo>
                    <a:cubicBezTo>
                      <a:pt x="2" y="249"/>
                      <a:pt x="5" y="247"/>
                      <a:pt x="9" y="244"/>
                    </a:cubicBezTo>
                    <a:cubicBezTo>
                      <a:pt x="29" y="228"/>
                      <a:pt x="72" y="191"/>
                      <a:pt x="72" y="151"/>
                    </a:cubicBezTo>
                    <a:cubicBezTo>
                      <a:pt x="72" y="129"/>
                      <a:pt x="69" y="110"/>
                      <a:pt x="67" y="90"/>
                    </a:cubicBezTo>
                    <a:cubicBezTo>
                      <a:pt x="64" y="61"/>
                      <a:pt x="60" y="34"/>
                      <a:pt x="65" y="3"/>
                    </a:cubicBezTo>
                    <a:cubicBezTo>
                      <a:pt x="65" y="1"/>
                      <a:pt x="67" y="0"/>
                      <a:pt x="68" y="0"/>
                    </a:cubicBezTo>
                    <a:cubicBezTo>
                      <a:pt x="68" y="0"/>
                      <a:pt x="69" y="0"/>
                      <a:pt x="69" y="0"/>
                    </a:cubicBezTo>
                    <a:cubicBezTo>
                      <a:pt x="70" y="0"/>
                      <a:pt x="72" y="2"/>
                      <a:pt x="71" y="4"/>
                    </a:cubicBezTo>
                    <a:cubicBezTo>
                      <a:pt x="67" y="34"/>
                      <a:pt x="70" y="61"/>
                      <a:pt x="73" y="90"/>
                    </a:cubicBezTo>
                    <a:cubicBezTo>
                      <a:pt x="76" y="109"/>
                      <a:pt x="78" y="129"/>
                      <a:pt x="78" y="151"/>
                    </a:cubicBezTo>
                    <a:cubicBezTo>
                      <a:pt x="78" y="192"/>
                      <a:pt x="40" y="228"/>
                      <a:pt x="17" y="246"/>
                    </a:cubicBezTo>
                    <a:cubicBezTo>
                      <a:pt x="15" y="248"/>
                      <a:pt x="13" y="249"/>
                      <a:pt x="11" y="251"/>
                    </a:cubicBezTo>
                    <a:cubicBezTo>
                      <a:pt x="9" y="250"/>
                      <a:pt x="7" y="250"/>
                      <a:pt x="4" y="250"/>
                    </a:cubicBezTo>
                    <a:cubicBezTo>
                      <a:pt x="3" y="250"/>
                      <a:pt x="1" y="250"/>
                      <a:pt x="0" y="2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90"/>
              <p:cNvSpPr>
                <a:spLocks noEditPoints="1"/>
              </p:cNvSpPr>
              <p:nvPr/>
            </p:nvSpPr>
            <p:spPr bwMode="auto">
              <a:xfrm>
                <a:off x="5541218" y="3573486"/>
                <a:ext cx="50800" cy="31750"/>
              </a:xfrm>
              <a:custGeom>
                <a:avLst/>
                <a:gdLst>
                  <a:gd name="T0" fmla="*/ 28 w 55"/>
                  <a:gd name="T1" fmla="*/ 0 h 35"/>
                  <a:gd name="T2" fmla="*/ 55 w 55"/>
                  <a:gd name="T3" fmla="*/ 18 h 35"/>
                  <a:gd name="T4" fmla="*/ 28 w 55"/>
                  <a:gd name="T5" fmla="*/ 35 h 35"/>
                  <a:gd name="T6" fmla="*/ 0 w 55"/>
                  <a:gd name="T7" fmla="*/ 18 h 35"/>
                  <a:gd name="T8" fmla="*/ 28 w 55"/>
                  <a:gd name="T9" fmla="*/ 0 h 35"/>
                  <a:gd name="T10" fmla="*/ 28 w 55"/>
                  <a:gd name="T11" fmla="*/ 28 h 35"/>
                  <a:gd name="T12" fmla="*/ 49 w 55"/>
                  <a:gd name="T13" fmla="*/ 18 h 35"/>
                  <a:gd name="T14" fmla="*/ 28 w 55"/>
                  <a:gd name="T15" fmla="*/ 7 h 35"/>
                  <a:gd name="T16" fmla="*/ 7 w 55"/>
                  <a:gd name="T17" fmla="*/ 18 h 35"/>
                  <a:gd name="T18" fmla="*/ 28 w 55"/>
                  <a:gd name="T19"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5">
                    <a:moveTo>
                      <a:pt x="28" y="0"/>
                    </a:moveTo>
                    <a:cubicBezTo>
                      <a:pt x="43" y="0"/>
                      <a:pt x="55" y="8"/>
                      <a:pt x="55" y="18"/>
                    </a:cubicBezTo>
                    <a:cubicBezTo>
                      <a:pt x="55" y="27"/>
                      <a:pt x="43" y="35"/>
                      <a:pt x="28" y="35"/>
                    </a:cubicBezTo>
                    <a:cubicBezTo>
                      <a:pt x="12" y="35"/>
                      <a:pt x="0" y="27"/>
                      <a:pt x="0" y="18"/>
                    </a:cubicBezTo>
                    <a:cubicBezTo>
                      <a:pt x="0" y="8"/>
                      <a:pt x="12" y="0"/>
                      <a:pt x="28" y="0"/>
                    </a:cubicBezTo>
                    <a:close/>
                    <a:moveTo>
                      <a:pt x="28" y="28"/>
                    </a:moveTo>
                    <a:cubicBezTo>
                      <a:pt x="40" y="28"/>
                      <a:pt x="49" y="23"/>
                      <a:pt x="49" y="18"/>
                    </a:cubicBezTo>
                    <a:cubicBezTo>
                      <a:pt x="49" y="12"/>
                      <a:pt x="40" y="7"/>
                      <a:pt x="28" y="7"/>
                    </a:cubicBezTo>
                    <a:cubicBezTo>
                      <a:pt x="15" y="7"/>
                      <a:pt x="7" y="12"/>
                      <a:pt x="7" y="18"/>
                    </a:cubicBezTo>
                    <a:cubicBezTo>
                      <a:pt x="7" y="23"/>
                      <a:pt x="15" y="28"/>
                      <a:pt x="28"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1"/>
              <p:cNvSpPr>
                <a:spLocks noEditPoints="1"/>
              </p:cNvSpPr>
              <p:nvPr/>
            </p:nvSpPr>
            <p:spPr bwMode="auto">
              <a:xfrm>
                <a:off x="5528518" y="3581424"/>
                <a:ext cx="49213" cy="31750"/>
              </a:xfrm>
              <a:custGeom>
                <a:avLst/>
                <a:gdLst>
                  <a:gd name="T0" fmla="*/ 27 w 55"/>
                  <a:gd name="T1" fmla="*/ 34 h 34"/>
                  <a:gd name="T2" fmla="*/ 55 w 55"/>
                  <a:gd name="T3" fmla="*/ 17 h 34"/>
                  <a:gd name="T4" fmla="*/ 27 w 55"/>
                  <a:gd name="T5" fmla="*/ 0 h 34"/>
                  <a:gd name="T6" fmla="*/ 23 w 55"/>
                  <a:gd name="T7" fmla="*/ 0 h 34"/>
                  <a:gd name="T8" fmla="*/ 14 w 55"/>
                  <a:gd name="T9" fmla="*/ 2 h 34"/>
                  <a:gd name="T10" fmla="*/ 0 w 55"/>
                  <a:gd name="T11" fmla="*/ 17 h 34"/>
                  <a:gd name="T12" fmla="*/ 27 w 55"/>
                  <a:gd name="T13" fmla="*/ 34 h 34"/>
                  <a:gd name="T14" fmla="*/ 21 w 55"/>
                  <a:gd name="T15" fmla="*/ 7 h 34"/>
                  <a:gd name="T16" fmla="*/ 27 w 55"/>
                  <a:gd name="T17" fmla="*/ 6 h 34"/>
                  <a:gd name="T18" fmla="*/ 31 w 55"/>
                  <a:gd name="T19" fmla="*/ 6 h 34"/>
                  <a:gd name="T20" fmla="*/ 49 w 55"/>
                  <a:gd name="T21" fmla="*/ 17 h 34"/>
                  <a:gd name="T22" fmla="*/ 27 w 55"/>
                  <a:gd name="T23" fmla="*/ 27 h 34"/>
                  <a:gd name="T24" fmla="*/ 6 w 55"/>
                  <a:gd name="T25" fmla="*/ 17 h 34"/>
                  <a:gd name="T26" fmla="*/ 21 w 55"/>
                  <a:gd name="T2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4">
                    <a:moveTo>
                      <a:pt x="27" y="34"/>
                    </a:moveTo>
                    <a:cubicBezTo>
                      <a:pt x="43" y="34"/>
                      <a:pt x="55" y="26"/>
                      <a:pt x="55" y="17"/>
                    </a:cubicBezTo>
                    <a:cubicBezTo>
                      <a:pt x="55" y="7"/>
                      <a:pt x="43" y="0"/>
                      <a:pt x="27" y="0"/>
                    </a:cubicBezTo>
                    <a:cubicBezTo>
                      <a:pt x="26" y="0"/>
                      <a:pt x="24" y="0"/>
                      <a:pt x="23" y="0"/>
                    </a:cubicBezTo>
                    <a:cubicBezTo>
                      <a:pt x="20" y="0"/>
                      <a:pt x="17" y="1"/>
                      <a:pt x="14" y="2"/>
                    </a:cubicBezTo>
                    <a:cubicBezTo>
                      <a:pt x="6" y="5"/>
                      <a:pt x="0" y="10"/>
                      <a:pt x="0" y="17"/>
                    </a:cubicBezTo>
                    <a:cubicBezTo>
                      <a:pt x="0" y="26"/>
                      <a:pt x="12" y="34"/>
                      <a:pt x="27" y="34"/>
                    </a:cubicBezTo>
                    <a:close/>
                    <a:moveTo>
                      <a:pt x="21" y="7"/>
                    </a:moveTo>
                    <a:cubicBezTo>
                      <a:pt x="23" y="6"/>
                      <a:pt x="25" y="6"/>
                      <a:pt x="27" y="6"/>
                    </a:cubicBezTo>
                    <a:cubicBezTo>
                      <a:pt x="29" y="6"/>
                      <a:pt x="30" y="6"/>
                      <a:pt x="31" y="6"/>
                    </a:cubicBezTo>
                    <a:cubicBezTo>
                      <a:pt x="42" y="7"/>
                      <a:pt x="49" y="12"/>
                      <a:pt x="49" y="17"/>
                    </a:cubicBezTo>
                    <a:cubicBezTo>
                      <a:pt x="49" y="22"/>
                      <a:pt x="40" y="27"/>
                      <a:pt x="27" y="27"/>
                    </a:cubicBezTo>
                    <a:cubicBezTo>
                      <a:pt x="15" y="27"/>
                      <a:pt x="6" y="22"/>
                      <a:pt x="6" y="17"/>
                    </a:cubicBezTo>
                    <a:cubicBezTo>
                      <a:pt x="6" y="13"/>
                      <a:pt x="12" y="8"/>
                      <a:pt x="21"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92"/>
              <p:cNvSpPr>
                <a:spLocks noEditPoints="1"/>
              </p:cNvSpPr>
              <p:nvPr/>
            </p:nvSpPr>
            <p:spPr bwMode="auto">
              <a:xfrm>
                <a:off x="5507881" y="3592536"/>
                <a:ext cx="49213" cy="30163"/>
              </a:xfrm>
              <a:custGeom>
                <a:avLst/>
                <a:gdLst>
                  <a:gd name="T0" fmla="*/ 27 w 55"/>
                  <a:gd name="T1" fmla="*/ 0 h 34"/>
                  <a:gd name="T2" fmla="*/ 55 w 55"/>
                  <a:gd name="T3" fmla="*/ 17 h 34"/>
                  <a:gd name="T4" fmla="*/ 27 w 55"/>
                  <a:gd name="T5" fmla="*/ 34 h 34"/>
                  <a:gd name="T6" fmla="*/ 0 w 55"/>
                  <a:gd name="T7" fmla="*/ 17 h 34"/>
                  <a:gd name="T8" fmla="*/ 27 w 55"/>
                  <a:gd name="T9" fmla="*/ 0 h 34"/>
                  <a:gd name="T10" fmla="*/ 27 w 55"/>
                  <a:gd name="T11" fmla="*/ 28 h 34"/>
                  <a:gd name="T12" fmla="*/ 49 w 55"/>
                  <a:gd name="T13" fmla="*/ 17 h 34"/>
                  <a:gd name="T14" fmla="*/ 27 w 55"/>
                  <a:gd name="T15" fmla="*/ 7 h 34"/>
                  <a:gd name="T16" fmla="*/ 6 w 55"/>
                  <a:gd name="T17" fmla="*/ 17 h 34"/>
                  <a:gd name="T18" fmla="*/ 27 w 55"/>
                  <a:gd name="T19"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4">
                    <a:moveTo>
                      <a:pt x="27" y="0"/>
                    </a:moveTo>
                    <a:cubicBezTo>
                      <a:pt x="43" y="0"/>
                      <a:pt x="55" y="8"/>
                      <a:pt x="55" y="17"/>
                    </a:cubicBezTo>
                    <a:cubicBezTo>
                      <a:pt x="55" y="27"/>
                      <a:pt x="43" y="34"/>
                      <a:pt x="27" y="34"/>
                    </a:cubicBezTo>
                    <a:cubicBezTo>
                      <a:pt x="12" y="34"/>
                      <a:pt x="0" y="27"/>
                      <a:pt x="0" y="17"/>
                    </a:cubicBezTo>
                    <a:cubicBezTo>
                      <a:pt x="0" y="8"/>
                      <a:pt x="12" y="0"/>
                      <a:pt x="27" y="0"/>
                    </a:cubicBezTo>
                    <a:close/>
                    <a:moveTo>
                      <a:pt x="27" y="28"/>
                    </a:moveTo>
                    <a:cubicBezTo>
                      <a:pt x="40" y="28"/>
                      <a:pt x="49" y="22"/>
                      <a:pt x="49" y="17"/>
                    </a:cubicBezTo>
                    <a:cubicBezTo>
                      <a:pt x="49" y="12"/>
                      <a:pt x="40" y="7"/>
                      <a:pt x="27" y="7"/>
                    </a:cubicBezTo>
                    <a:cubicBezTo>
                      <a:pt x="15" y="7"/>
                      <a:pt x="6" y="12"/>
                      <a:pt x="6" y="17"/>
                    </a:cubicBezTo>
                    <a:cubicBezTo>
                      <a:pt x="6" y="22"/>
                      <a:pt x="15" y="28"/>
                      <a:pt x="27"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93"/>
              <p:cNvSpPr>
                <a:spLocks noEditPoints="1"/>
              </p:cNvSpPr>
              <p:nvPr/>
            </p:nvSpPr>
            <p:spPr bwMode="auto">
              <a:xfrm>
                <a:off x="5480893" y="3602061"/>
                <a:ext cx="50800" cy="31750"/>
              </a:xfrm>
              <a:custGeom>
                <a:avLst/>
                <a:gdLst>
                  <a:gd name="T0" fmla="*/ 27 w 55"/>
                  <a:gd name="T1" fmla="*/ 0 h 34"/>
                  <a:gd name="T2" fmla="*/ 55 w 55"/>
                  <a:gd name="T3" fmla="*/ 17 h 34"/>
                  <a:gd name="T4" fmla="*/ 27 w 55"/>
                  <a:gd name="T5" fmla="*/ 34 h 34"/>
                  <a:gd name="T6" fmla="*/ 0 w 55"/>
                  <a:gd name="T7" fmla="*/ 17 h 34"/>
                  <a:gd name="T8" fmla="*/ 27 w 55"/>
                  <a:gd name="T9" fmla="*/ 0 h 34"/>
                  <a:gd name="T10" fmla="*/ 27 w 55"/>
                  <a:gd name="T11" fmla="*/ 28 h 34"/>
                  <a:gd name="T12" fmla="*/ 48 w 55"/>
                  <a:gd name="T13" fmla="*/ 17 h 34"/>
                  <a:gd name="T14" fmla="*/ 27 w 55"/>
                  <a:gd name="T15" fmla="*/ 7 h 34"/>
                  <a:gd name="T16" fmla="*/ 6 w 55"/>
                  <a:gd name="T17" fmla="*/ 17 h 34"/>
                  <a:gd name="T18" fmla="*/ 27 w 55"/>
                  <a:gd name="T19"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4">
                    <a:moveTo>
                      <a:pt x="27" y="0"/>
                    </a:moveTo>
                    <a:cubicBezTo>
                      <a:pt x="43" y="0"/>
                      <a:pt x="55" y="8"/>
                      <a:pt x="55" y="17"/>
                    </a:cubicBezTo>
                    <a:cubicBezTo>
                      <a:pt x="55" y="27"/>
                      <a:pt x="43" y="34"/>
                      <a:pt x="27" y="34"/>
                    </a:cubicBezTo>
                    <a:cubicBezTo>
                      <a:pt x="12" y="34"/>
                      <a:pt x="0" y="27"/>
                      <a:pt x="0" y="17"/>
                    </a:cubicBezTo>
                    <a:cubicBezTo>
                      <a:pt x="0" y="8"/>
                      <a:pt x="12" y="0"/>
                      <a:pt x="27" y="0"/>
                    </a:cubicBezTo>
                    <a:close/>
                    <a:moveTo>
                      <a:pt x="27" y="28"/>
                    </a:moveTo>
                    <a:cubicBezTo>
                      <a:pt x="40" y="28"/>
                      <a:pt x="48" y="22"/>
                      <a:pt x="48" y="17"/>
                    </a:cubicBezTo>
                    <a:cubicBezTo>
                      <a:pt x="48" y="12"/>
                      <a:pt x="40" y="7"/>
                      <a:pt x="27" y="7"/>
                    </a:cubicBezTo>
                    <a:cubicBezTo>
                      <a:pt x="15" y="7"/>
                      <a:pt x="6" y="12"/>
                      <a:pt x="6" y="17"/>
                    </a:cubicBezTo>
                    <a:cubicBezTo>
                      <a:pt x="6" y="22"/>
                      <a:pt x="15" y="28"/>
                      <a:pt x="27"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94"/>
              <p:cNvSpPr>
                <a:spLocks noEditPoints="1"/>
              </p:cNvSpPr>
              <p:nvPr/>
            </p:nvSpPr>
            <p:spPr bwMode="auto">
              <a:xfrm>
                <a:off x="5453906" y="3608411"/>
                <a:ext cx="49213" cy="31750"/>
              </a:xfrm>
              <a:custGeom>
                <a:avLst/>
                <a:gdLst>
                  <a:gd name="T0" fmla="*/ 28 w 55"/>
                  <a:gd name="T1" fmla="*/ 0 h 34"/>
                  <a:gd name="T2" fmla="*/ 55 w 55"/>
                  <a:gd name="T3" fmla="*/ 17 h 34"/>
                  <a:gd name="T4" fmla="*/ 28 w 55"/>
                  <a:gd name="T5" fmla="*/ 34 h 34"/>
                  <a:gd name="T6" fmla="*/ 0 w 55"/>
                  <a:gd name="T7" fmla="*/ 17 h 34"/>
                  <a:gd name="T8" fmla="*/ 28 w 55"/>
                  <a:gd name="T9" fmla="*/ 0 h 34"/>
                  <a:gd name="T10" fmla="*/ 28 w 55"/>
                  <a:gd name="T11" fmla="*/ 28 h 34"/>
                  <a:gd name="T12" fmla="*/ 49 w 55"/>
                  <a:gd name="T13" fmla="*/ 17 h 34"/>
                  <a:gd name="T14" fmla="*/ 28 w 55"/>
                  <a:gd name="T15" fmla="*/ 6 h 34"/>
                  <a:gd name="T16" fmla="*/ 6 w 55"/>
                  <a:gd name="T17" fmla="*/ 17 h 34"/>
                  <a:gd name="T18" fmla="*/ 28 w 55"/>
                  <a:gd name="T19"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4">
                    <a:moveTo>
                      <a:pt x="28" y="0"/>
                    </a:moveTo>
                    <a:cubicBezTo>
                      <a:pt x="43" y="0"/>
                      <a:pt x="55" y="8"/>
                      <a:pt x="55" y="17"/>
                    </a:cubicBezTo>
                    <a:cubicBezTo>
                      <a:pt x="55" y="27"/>
                      <a:pt x="43" y="34"/>
                      <a:pt x="28" y="34"/>
                    </a:cubicBezTo>
                    <a:cubicBezTo>
                      <a:pt x="12" y="34"/>
                      <a:pt x="0" y="27"/>
                      <a:pt x="0" y="17"/>
                    </a:cubicBezTo>
                    <a:cubicBezTo>
                      <a:pt x="0" y="8"/>
                      <a:pt x="12" y="0"/>
                      <a:pt x="28" y="0"/>
                    </a:cubicBezTo>
                    <a:close/>
                    <a:moveTo>
                      <a:pt x="28" y="28"/>
                    </a:moveTo>
                    <a:cubicBezTo>
                      <a:pt x="40" y="28"/>
                      <a:pt x="49" y="22"/>
                      <a:pt x="49" y="17"/>
                    </a:cubicBezTo>
                    <a:cubicBezTo>
                      <a:pt x="49" y="12"/>
                      <a:pt x="40" y="6"/>
                      <a:pt x="28" y="6"/>
                    </a:cubicBezTo>
                    <a:cubicBezTo>
                      <a:pt x="15" y="6"/>
                      <a:pt x="6" y="12"/>
                      <a:pt x="6" y="17"/>
                    </a:cubicBezTo>
                    <a:cubicBezTo>
                      <a:pt x="6" y="22"/>
                      <a:pt x="15" y="28"/>
                      <a:pt x="28"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95"/>
              <p:cNvSpPr>
                <a:spLocks noEditPoints="1"/>
              </p:cNvSpPr>
              <p:nvPr/>
            </p:nvSpPr>
            <p:spPr bwMode="auto">
              <a:xfrm>
                <a:off x="5423743" y="3608411"/>
                <a:ext cx="50800" cy="31750"/>
              </a:xfrm>
              <a:custGeom>
                <a:avLst/>
                <a:gdLst>
                  <a:gd name="T0" fmla="*/ 28 w 56"/>
                  <a:gd name="T1" fmla="*/ 0 h 34"/>
                  <a:gd name="T2" fmla="*/ 56 w 56"/>
                  <a:gd name="T3" fmla="*/ 17 h 34"/>
                  <a:gd name="T4" fmla="*/ 28 w 56"/>
                  <a:gd name="T5" fmla="*/ 34 h 34"/>
                  <a:gd name="T6" fmla="*/ 0 w 56"/>
                  <a:gd name="T7" fmla="*/ 17 h 34"/>
                  <a:gd name="T8" fmla="*/ 28 w 56"/>
                  <a:gd name="T9" fmla="*/ 0 h 34"/>
                  <a:gd name="T10" fmla="*/ 28 w 56"/>
                  <a:gd name="T11" fmla="*/ 28 h 34"/>
                  <a:gd name="T12" fmla="*/ 49 w 56"/>
                  <a:gd name="T13" fmla="*/ 17 h 34"/>
                  <a:gd name="T14" fmla="*/ 28 w 56"/>
                  <a:gd name="T15" fmla="*/ 6 h 34"/>
                  <a:gd name="T16" fmla="*/ 7 w 56"/>
                  <a:gd name="T17" fmla="*/ 17 h 34"/>
                  <a:gd name="T18" fmla="*/ 28 w 56"/>
                  <a:gd name="T19"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34">
                    <a:moveTo>
                      <a:pt x="28" y="0"/>
                    </a:moveTo>
                    <a:cubicBezTo>
                      <a:pt x="43" y="0"/>
                      <a:pt x="56" y="8"/>
                      <a:pt x="56" y="17"/>
                    </a:cubicBezTo>
                    <a:cubicBezTo>
                      <a:pt x="56" y="27"/>
                      <a:pt x="43" y="34"/>
                      <a:pt x="28" y="34"/>
                    </a:cubicBezTo>
                    <a:cubicBezTo>
                      <a:pt x="13" y="34"/>
                      <a:pt x="0" y="27"/>
                      <a:pt x="0" y="17"/>
                    </a:cubicBezTo>
                    <a:cubicBezTo>
                      <a:pt x="0" y="8"/>
                      <a:pt x="13" y="0"/>
                      <a:pt x="28" y="0"/>
                    </a:cubicBezTo>
                    <a:close/>
                    <a:moveTo>
                      <a:pt x="28" y="28"/>
                    </a:moveTo>
                    <a:cubicBezTo>
                      <a:pt x="40" y="28"/>
                      <a:pt x="49" y="22"/>
                      <a:pt x="49" y="17"/>
                    </a:cubicBezTo>
                    <a:cubicBezTo>
                      <a:pt x="49" y="12"/>
                      <a:pt x="40" y="6"/>
                      <a:pt x="28" y="6"/>
                    </a:cubicBezTo>
                    <a:cubicBezTo>
                      <a:pt x="16" y="6"/>
                      <a:pt x="7" y="12"/>
                      <a:pt x="7" y="17"/>
                    </a:cubicBezTo>
                    <a:cubicBezTo>
                      <a:pt x="7" y="22"/>
                      <a:pt x="16" y="28"/>
                      <a:pt x="28"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96"/>
              <p:cNvSpPr>
                <a:spLocks noEditPoints="1"/>
              </p:cNvSpPr>
              <p:nvPr/>
            </p:nvSpPr>
            <p:spPr bwMode="auto">
              <a:xfrm>
                <a:off x="5396756" y="3602061"/>
                <a:ext cx="50800" cy="31750"/>
              </a:xfrm>
              <a:custGeom>
                <a:avLst/>
                <a:gdLst>
                  <a:gd name="T0" fmla="*/ 27 w 55"/>
                  <a:gd name="T1" fmla="*/ 0 h 34"/>
                  <a:gd name="T2" fmla="*/ 55 w 55"/>
                  <a:gd name="T3" fmla="*/ 17 h 34"/>
                  <a:gd name="T4" fmla="*/ 27 w 55"/>
                  <a:gd name="T5" fmla="*/ 34 h 34"/>
                  <a:gd name="T6" fmla="*/ 0 w 55"/>
                  <a:gd name="T7" fmla="*/ 17 h 34"/>
                  <a:gd name="T8" fmla="*/ 27 w 55"/>
                  <a:gd name="T9" fmla="*/ 0 h 34"/>
                  <a:gd name="T10" fmla="*/ 27 w 55"/>
                  <a:gd name="T11" fmla="*/ 28 h 34"/>
                  <a:gd name="T12" fmla="*/ 48 w 55"/>
                  <a:gd name="T13" fmla="*/ 17 h 34"/>
                  <a:gd name="T14" fmla="*/ 27 w 55"/>
                  <a:gd name="T15" fmla="*/ 7 h 34"/>
                  <a:gd name="T16" fmla="*/ 6 w 55"/>
                  <a:gd name="T17" fmla="*/ 17 h 34"/>
                  <a:gd name="T18" fmla="*/ 27 w 55"/>
                  <a:gd name="T19"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4">
                    <a:moveTo>
                      <a:pt x="27" y="0"/>
                    </a:moveTo>
                    <a:cubicBezTo>
                      <a:pt x="43" y="0"/>
                      <a:pt x="55" y="8"/>
                      <a:pt x="55" y="17"/>
                    </a:cubicBezTo>
                    <a:cubicBezTo>
                      <a:pt x="55" y="27"/>
                      <a:pt x="43" y="34"/>
                      <a:pt x="27" y="34"/>
                    </a:cubicBezTo>
                    <a:cubicBezTo>
                      <a:pt x="12" y="34"/>
                      <a:pt x="0" y="27"/>
                      <a:pt x="0" y="17"/>
                    </a:cubicBezTo>
                    <a:cubicBezTo>
                      <a:pt x="0" y="8"/>
                      <a:pt x="12" y="0"/>
                      <a:pt x="27" y="0"/>
                    </a:cubicBezTo>
                    <a:close/>
                    <a:moveTo>
                      <a:pt x="27" y="28"/>
                    </a:moveTo>
                    <a:cubicBezTo>
                      <a:pt x="40" y="28"/>
                      <a:pt x="48" y="22"/>
                      <a:pt x="48" y="17"/>
                    </a:cubicBezTo>
                    <a:cubicBezTo>
                      <a:pt x="48" y="12"/>
                      <a:pt x="40" y="7"/>
                      <a:pt x="27" y="7"/>
                    </a:cubicBezTo>
                    <a:cubicBezTo>
                      <a:pt x="15" y="7"/>
                      <a:pt x="6" y="12"/>
                      <a:pt x="6" y="17"/>
                    </a:cubicBezTo>
                    <a:cubicBezTo>
                      <a:pt x="6" y="22"/>
                      <a:pt x="15" y="28"/>
                      <a:pt x="27"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97"/>
              <p:cNvSpPr>
                <a:spLocks noEditPoints="1"/>
              </p:cNvSpPr>
              <p:nvPr/>
            </p:nvSpPr>
            <p:spPr bwMode="auto">
              <a:xfrm>
                <a:off x="5371356" y="3592536"/>
                <a:ext cx="50800" cy="30163"/>
              </a:xfrm>
              <a:custGeom>
                <a:avLst/>
                <a:gdLst>
                  <a:gd name="T0" fmla="*/ 27 w 55"/>
                  <a:gd name="T1" fmla="*/ 0 h 34"/>
                  <a:gd name="T2" fmla="*/ 55 w 55"/>
                  <a:gd name="T3" fmla="*/ 17 h 34"/>
                  <a:gd name="T4" fmla="*/ 27 w 55"/>
                  <a:gd name="T5" fmla="*/ 34 h 34"/>
                  <a:gd name="T6" fmla="*/ 0 w 55"/>
                  <a:gd name="T7" fmla="*/ 17 h 34"/>
                  <a:gd name="T8" fmla="*/ 27 w 55"/>
                  <a:gd name="T9" fmla="*/ 0 h 34"/>
                  <a:gd name="T10" fmla="*/ 27 w 55"/>
                  <a:gd name="T11" fmla="*/ 28 h 34"/>
                  <a:gd name="T12" fmla="*/ 48 w 55"/>
                  <a:gd name="T13" fmla="*/ 17 h 34"/>
                  <a:gd name="T14" fmla="*/ 27 w 55"/>
                  <a:gd name="T15" fmla="*/ 7 h 34"/>
                  <a:gd name="T16" fmla="*/ 6 w 55"/>
                  <a:gd name="T17" fmla="*/ 17 h 34"/>
                  <a:gd name="T18" fmla="*/ 27 w 55"/>
                  <a:gd name="T19"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4">
                    <a:moveTo>
                      <a:pt x="27" y="0"/>
                    </a:moveTo>
                    <a:cubicBezTo>
                      <a:pt x="43" y="0"/>
                      <a:pt x="55" y="8"/>
                      <a:pt x="55" y="17"/>
                    </a:cubicBezTo>
                    <a:cubicBezTo>
                      <a:pt x="55" y="27"/>
                      <a:pt x="43" y="34"/>
                      <a:pt x="27" y="34"/>
                    </a:cubicBezTo>
                    <a:cubicBezTo>
                      <a:pt x="12" y="34"/>
                      <a:pt x="0" y="27"/>
                      <a:pt x="0" y="17"/>
                    </a:cubicBezTo>
                    <a:cubicBezTo>
                      <a:pt x="0" y="8"/>
                      <a:pt x="12" y="0"/>
                      <a:pt x="27" y="0"/>
                    </a:cubicBezTo>
                    <a:close/>
                    <a:moveTo>
                      <a:pt x="27" y="28"/>
                    </a:moveTo>
                    <a:cubicBezTo>
                      <a:pt x="40" y="28"/>
                      <a:pt x="48" y="22"/>
                      <a:pt x="48" y="17"/>
                    </a:cubicBezTo>
                    <a:cubicBezTo>
                      <a:pt x="48" y="12"/>
                      <a:pt x="40" y="7"/>
                      <a:pt x="27" y="7"/>
                    </a:cubicBezTo>
                    <a:cubicBezTo>
                      <a:pt x="15" y="7"/>
                      <a:pt x="6" y="12"/>
                      <a:pt x="6" y="17"/>
                    </a:cubicBezTo>
                    <a:cubicBezTo>
                      <a:pt x="6" y="22"/>
                      <a:pt x="15" y="28"/>
                      <a:pt x="27"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98"/>
              <p:cNvSpPr>
                <a:spLocks noEditPoints="1"/>
              </p:cNvSpPr>
              <p:nvPr/>
            </p:nvSpPr>
            <p:spPr bwMode="auto">
              <a:xfrm>
                <a:off x="5350718" y="3581424"/>
                <a:ext cx="49213" cy="31750"/>
              </a:xfrm>
              <a:custGeom>
                <a:avLst/>
                <a:gdLst>
                  <a:gd name="T0" fmla="*/ 27 w 55"/>
                  <a:gd name="T1" fmla="*/ 34 h 34"/>
                  <a:gd name="T2" fmla="*/ 55 w 55"/>
                  <a:gd name="T3" fmla="*/ 17 h 34"/>
                  <a:gd name="T4" fmla="*/ 40 w 55"/>
                  <a:gd name="T5" fmla="*/ 2 h 34"/>
                  <a:gd name="T6" fmla="*/ 32 w 55"/>
                  <a:gd name="T7" fmla="*/ 0 h 34"/>
                  <a:gd name="T8" fmla="*/ 27 w 55"/>
                  <a:gd name="T9" fmla="*/ 0 h 34"/>
                  <a:gd name="T10" fmla="*/ 0 w 55"/>
                  <a:gd name="T11" fmla="*/ 17 h 34"/>
                  <a:gd name="T12" fmla="*/ 27 w 55"/>
                  <a:gd name="T13" fmla="*/ 34 h 34"/>
                  <a:gd name="T14" fmla="*/ 23 w 55"/>
                  <a:gd name="T15" fmla="*/ 6 h 34"/>
                  <a:gd name="T16" fmla="*/ 27 w 55"/>
                  <a:gd name="T17" fmla="*/ 6 h 34"/>
                  <a:gd name="T18" fmla="*/ 34 w 55"/>
                  <a:gd name="T19" fmla="*/ 7 h 34"/>
                  <a:gd name="T20" fmla="*/ 48 w 55"/>
                  <a:gd name="T21" fmla="*/ 17 h 34"/>
                  <a:gd name="T22" fmla="*/ 27 w 55"/>
                  <a:gd name="T23" fmla="*/ 27 h 34"/>
                  <a:gd name="T24" fmla="*/ 6 w 55"/>
                  <a:gd name="T25" fmla="*/ 17 h 34"/>
                  <a:gd name="T26" fmla="*/ 23 w 55"/>
                  <a:gd name="T27"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4">
                    <a:moveTo>
                      <a:pt x="27" y="34"/>
                    </a:moveTo>
                    <a:cubicBezTo>
                      <a:pt x="43" y="34"/>
                      <a:pt x="55" y="26"/>
                      <a:pt x="55" y="17"/>
                    </a:cubicBezTo>
                    <a:cubicBezTo>
                      <a:pt x="55" y="10"/>
                      <a:pt x="49" y="5"/>
                      <a:pt x="40" y="2"/>
                    </a:cubicBezTo>
                    <a:cubicBezTo>
                      <a:pt x="38" y="1"/>
                      <a:pt x="35" y="0"/>
                      <a:pt x="32" y="0"/>
                    </a:cubicBezTo>
                    <a:cubicBezTo>
                      <a:pt x="30" y="0"/>
                      <a:pt x="29" y="0"/>
                      <a:pt x="27" y="0"/>
                    </a:cubicBezTo>
                    <a:cubicBezTo>
                      <a:pt x="12" y="0"/>
                      <a:pt x="0" y="7"/>
                      <a:pt x="0" y="17"/>
                    </a:cubicBezTo>
                    <a:cubicBezTo>
                      <a:pt x="0" y="26"/>
                      <a:pt x="12" y="34"/>
                      <a:pt x="27" y="34"/>
                    </a:cubicBezTo>
                    <a:close/>
                    <a:moveTo>
                      <a:pt x="23" y="6"/>
                    </a:moveTo>
                    <a:cubicBezTo>
                      <a:pt x="24" y="6"/>
                      <a:pt x="26" y="6"/>
                      <a:pt x="27" y="6"/>
                    </a:cubicBezTo>
                    <a:cubicBezTo>
                      <a:pt x="30" y="6"/>
                      <a:pt x="32" y="6"/>
                      <a:pt x="34" y="7"/>
                    </a:cubicBezTo>
                    <a:cubicBezTo>
                      <a:pt x="43" y="8"/>
                      <a:pt x="48" y="13"/>
                      <a:pt x="48" y="17"/>
                    </a:cubicBezTo>
                    <a:cubicBezTo>
                      <a:pt x="48" y="22"/>
                      <a:pt x="40" y="27"/>
                      <a:pt x="27" y="27"/>
                    </a:cubicBezTo>
                    <a:cubicBezTo>
                      <a:pt x="15" y="27"/>
                      <a:pt x="6" y="22"/>
                      <a:pt x="6" y="17"/>
                    </a:cubicBezTo>
                    <a:cubicBezTo>
                      <a:pt x="6" y="12"/>
                      <a:pt x="13" y="7"/>
                      <a:pt x="23"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99"/>
              <p:cNvSpPr>
                <a:spLocks noEditPoints="1"/>
              </p:cNvSpPr>
              <p:nvPr/>
            </p:nvSpPr>
            <p:spPr bwMode="auto">
              <a:xfrm>
                <a:off x="5334843" y="3573486"/>
                <a:ext cx="50800" cy="31750"/>
              </a:xfrm>
              <a:custGeom>
                <a:avLst/>
                <a:gdLst>
                  <a:gd name="T0" fmla="*/ 28 w 55"/>
                  <a:gd name="T1" fmla="*/ 0 h 35"/>
                  <a:gd name="T2" fmla="*/ 55 w 55"/>
                  <a:gd name="T3" fmla="*/ 18 h 35"/>
                  <a:gd name="T4" fmla="*/ 28 w 55"/>
                  <a:gd name="T5" fmla="*/ 35 h 35"/>
                  <a:gd name="T6" fmla="*/ 0 w 55"/>
                  <a:gd name="T7" fmla="*/ 18 h 35"/>
                  <a:gd name="T8" fmla="*/ 28 w 55"/>
                  <a:gd name="T9" fmla="*/ 0 h 35"/>
                  <a:gd name="T10" fmla="*/ 28 w 55"/>
                  <a:gd name="T11" fmla="*/ 28 h 35"/>
                  <a:gd name="T12" fmla="*/ 49 w 55"/>
                  <a:gd name="T13" fmla="*/ 18 h 35"/>
                  <a:gd name="T14" fmla="*/ 28 w 55"/>
                  <a:gd name="T15" fmla="*/ 7 h 35"/>
                  <a:gd name="T16" fmla="*/ 7 w 55"/>
                  <a:gd name="T17" fmla="*/ 18 h 35"/>
                  <a:gd name="T18" fmla="*/ 28 w 55"/>
                  <a:gd name="T19"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5">
                    <a:moveTo>
                      <a:pt x="28" y="0"/>
                    </a:moveTo>
                    <a:cubicBezTo>
                      <a:pt x="43" y="0"/>
                      <a:pt x="55" y="8"/>
                      <a:pt x="55" y="18"/>
                    </a:cubicBezTo>
                    <a:cubicBezTo>
                      <a:pt x="55" y="27"/>
                      <a:pt x="43" y="35"/>
                      <a:pt x="28" y="35"/>
                    </a:cubicBezTo>
                    <a:cubicBezTo>
                      <a:pt x="12" y="35"/>
                      <a:pt x="0" y="27"/>
                      <a:pt x="0" y="18"/>
                    </a:cubicBezTo>
                    <a:cubicBezTo>
                      <a:pt x="0" y="8"/>
                      <a:pt x="12" y="0"/>
                      <a:pt x="28" y="0"/>
                    </a:cubicBezTo>
                    <a:close/>
                    <a:moveTo>
                      <a:pt x="28" y="28"/>
                    </a:moveTo>
                    <a:cubicBezTo>
                      <a:pt x="40" y="28"/>
                      <a:pt x="49" y="23"/>
                      <a:pt x="49" y="18"/>
                    </a:cubicBezTo>
                    <a:cubicBezTo>
                      <a:pt x="49" y="12"/>
                      <a:pt x="40" y="7"/>
                      <a:pt x="28" y="7"/>
                    </a:cubicBezTo>
                    <a:cubicBezTo>
                      <a:pt x="15" y="7"/>
                      <a:pt x="7" y="12"/>
                      <a:pt x="7" y="18"/>
                    </a:cubicBezTo>
                    <a:cubicBezTo>
                      <a:pt x="7" y="23"/>
                      <a:pt x="15" y="28"/>
                      <a:pt x="28"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90" name="Straight Connector 89"/>
            <p:cNvCxnSpPr/>
            <p:nvPr/>
          </p:nvCxnSpPr>
          <p:spPr>
            <a:xfrm flipV="1">
              <a:off x="5599331" y="1350501"/>
              <a:ext cx="0" cy="1247381"/>
            </a:xfrm>
            <a:prstGeom prst="line">
              <a:avLst/>
            </a:prstGeom>
            <a:ln w="28575">
              <a:solidFill>
                <a:srgbClr val="EFF0F7"/>
              </a:solidFill>
            </a:ln>
          </p:spPr>
          <p:style>
            <a:lnRef idx="1">
              <a:schemeClr val="accent1"/>
            </a:lnRef>
            <a:fillRef idx="0">
              <a:schemeClr val="accent1"/>
            </a:fillRef>
            <a:effectRef idx="0">
              <a:schemeClr val="accent1"/>
            </a:effectRef>
            <a:fontRef idx="minor">
              <a:schemeClr val="tx1"/>
            </a:fontRef>
          </p:style>
        </p:cxnSp>
      </p:grpSp>
      <p:sp>
        <p:nvSpPr>
          <p:cNvPr id="141" name="Text Placeholder 4"/>
          <p:cNvSpPr>
            <a:spLocks noGrp="1"/>
          </p:cNvSpPr>
          <p:nvPr>
            <p:ph type="body" sz="quarter" idx="54" hasCustomPrompt="1"/>
          </p:nvPr>
        </p:nvSpPr>
        <p:spPr>
          <a:xfrm>
            <a:off x="495300" y="857188"/>
            <a:ext cx="8153400" cy="498473"/>
          </a:xfrm>
        </p:spPr>
        <p:txBody>
          <a:bodyPr anchor="b">
            <a:noAutofit/>
          </a:bodyPr>
          <a:lstStyle>
            <a:lvl1pPr marL="0" indent="0" algn="ctr">
              <a:buNone/>
              <a:defRPr sz="2400">
                <a:solidFill>
                  <a:schemeClr val="tx1">
                    <a:lumMod val="60000"/>
                    <a:lumOff val="40000"/>
                  </a:schemeClr>
                </a:solidFill>
                <a:latin typeface="+mn-lt"/>
              </a:defRPr>
            </a:lvl1pPr>
          </a:lstStyle>
          <a:p>
            <a:r>
              <a:rPr lang="en-US" dirty="0" smtClean="0"/>
              <a:t>PowerPoint Template</a:t>
            </a:r>
            <a:endParaRPr lang="en-US" noProof="0" dirty="0"/>
          </a:p>
        </p:txBody>
      </p:sp>
      <p:sp>
        <p:nvSpPr>
          <p:cNvPr id="134" name="Freeform 6"/>
          <p:cNvSpPr>
            <a:spLocks/>
          </p:cNvSpPr>
          <p:nvPr userDrawn="1"/>
        </p:nvSpPr>
        <p:spPr bwMode="auto">
          <a:xfrm>
            <a:off x="0" y="4402138"/>
            <a:ext cx="9144000" cy="741363"/>
          </a:xfrm>
          <a:custGeom>
            <a:avLst/>
            <a:gdLst>
              <a:gd name="T0" fmla="*/ 11520 w 11520"/>
              <a:gd name="T1" fmla="*/ 0 h 933"/>
              <a:gd name="T2" fmla="*/ 0 w 11520"/>
              <a:gd name="T3" fmla="*/ 507 h 933"/>
              <a:gd name="T4" fmla="*/ 0 w 11520"/>
              <a:gd name="T5" fmla="*/ 933 h 933"/>
              <a:gd name="T6" fmla="*/ 11520 w 11520"/>
              <a:gd name="T7" fmla="*/ 933 h 933"/>
              <a:gd name="T8" fmla="*/ 11520 w 11520"/>
              <a:gd name="T9" fmla="*/ 0 h 933"/>
            </a:gdLst>
            <a:ahLst/>
            <a:cxnLst>
              <a:cxn ang="0">
                <a:pos x="T0" y="T1"/>
              </a:cxn>
              <a:cxn ang="0">
                <a:pos x="T2" y="T3"/>
              </a:cxn>
              <a:cxn ang="0">
                <a:pos x="T4" y="T5"/>
              </a:cxn>
              <a:cxn ang="0">
                <a:pos x="T6" y="T7"/>
              </a:cxn>
              <a:cxn ang="0">
                <a:pos x="T8" y="T9"/>
              </a:cxn>
            </a:cxnLst>
            <a:rect l="0" t="0" r="r" b="b"/>
            <a:pathLst>
              <a:path w="11520" h="933">
                <a:moveTo>
                  <a:pt x="11520" y="0"/>
                </a:moveTo>
                <a:lnTo>
                  <a:pt x="0" y="507"/>
                </a:lnTo>
                <a:lnTo>
                  <a:pt x="0" y="933"/>
                </a:lnTo>
                <a:lnTo>
                  <a:pt x="11520" y="933"/>
                </a:lnTo>
                <a:lnTo>
                  <a:pt x="1152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6"/>
          <p:cNvSpPr>
            <a:spLocks/>
          </p:cNvSpPr>
          <p:nvPr userDrawn="1"/>
        </p:nvSpPr>
        <p:spPr bwMode="auto">
          <a:xfrm>
            <a:off x="0" y="1644895"/>
            <a:ext cx="9144000" cy="2092325"/>
          </a:xfrm>
          <a:custGeom>
            <a:avLst/>
            <a:gdLst>
              <a:gd name="T0" fmla="*/ 79 w 11520"/>
              <a:gd name="T1" fmla="*/ 2576 h 2636"/>
              <a:gd name="T2" fmla="*/ 226 w 11520"/>
              <a:gd name="T3" fmla="*/ 1424 h 2636"/>
              <a:gd name="T4" fmla="*/ 650 w 11520"/>
              <a:gd name="T5" fmla="*/ 781 h 2636"/>
              <a:gd name="T6" fmla="*/ 1401 w 11520"/>
              <a:gd name="T7" fmla="*/ 1591 h 2636"/>
              <a:gd name="T8" fmla="*/ 1858 w 11520"/>
              <a:gd name="T9" fmla="*/ 2250 h 2636"/>
              <a:gd name="T10" fmla="*/ 1965 w 11520"/>
              <a:gd name="T11" fmla="*/ 735 h 2636"/>
              <a:gd name="T12" fmla="*/ 2212 w 11520"/>
              <a:gd name="T13" fmla="*/ 219 h 2636"/>
              <a:gd name="T14" fmla="*/ 2741 w 11520"/>
              <a:gd name="T15" fmla="*/ 7 h 2636"/>
              <a:gd name="T16" fmla="*/ 2882 w 11520"/>
              <a:gd name="T17" fmla="*/ 264 h 2636"/>
              <a:gd name="T18" fmla="*/ 2921 w 11520"/>
              <a:gd name="T19" fmla="*/ 336 h 2636"/>
              <a:gd name="T20" fmla="*/ 3620 w 11520"/>
              <a:gd name="T21" fmla="*/ 1221 h 2636"/>
              <a:gd name="T22" fmla="*/ 3939 w 11520"/>
              <a:gd name="T23" fmla="*/ 848 h 2636"/>
              <a:gd name="T24" fmla="*/ 4285 w 11520"/>
              <a:gd name="T25" fmla="*/ 289 h 2636"/>
              <a:gd name="T26" fmla="*/ 4863 w 11520"/>
              <a:gd name="T27" fmla="*/ 1318 h 2636"/>
              <a:gd name="T28" fmla="*/ 5145 w 11520"/>
              <a:gd name="T29" fmla="*/ 1246 h 2636"/>
              <a:gd name="T30" fmla="*/ 5530 w 11520"/>
              <a:gd name="T31" fmla="*/ 2207 h 2636"/>
              <a:gd name="T32" fmla="*/ 5752 w 11520"/>
              <a:gd name="T33" fmla="*/ 919 h 2636"/>
              <a:gd name="T34" fmla="*/ 6221 w 11520"/>
              <a:gd name="T35" fmla="*/ 590 h 2636"/>
              <a:gd name="T36" fmla="*/ 6906 w 11520"/>
              <a:gd name="T37" fmla="*/ 1221 h 2636"/>
              <a:gd name="T38" fmla="*/ 7243 w 11520"/>
              <a:gd name="T39" fmla="*/ 333 h 2636"/>
              <a:gd name="T40" fmla="*/ 7246 w 11520"/>
              <a:gd name="T41" fmla="*/ 328 h 2636"/>
              <a:gd name="T42" fmla="*/ 7278 w 11520"/>
              <a:gd name="T43" fmla="*/ 326 h 2636"/>
              <a:gd name="T44" fmla="*/ 7351 w 11520"/>
              <a:gd name="T45" fmla="*/ 323 h 2636"/>
              <a:gd name="T46" fmla="*/ 7882 w 11520"/>
              <a:gd name="T47" fmla="*/ 312 h 2636"/>
              <a:gd name="T48" fmla="*/ 8199 w 11520"/>
              <a:gd name="T49" fmla="*/ 735 h 2636"/>
              <a:gd name="T50" fmla="*/ 8550 w 11520"/>
              <a:gd name="T51" fmla="*/ 1221 h 2636"/>
              <a:gd name="T52" fmla="*/ 9236 w 11520"/>
              <a:gd name="T53" fmla="*/ 590 h 2636"/>
              <a:gd name="T54" fmla="*/ 9704 w 11520"/>
              <a:gd name="T55" fmla="*/ 919 h 2636"/>
              <a:gd name="T56" fmla="*/ 9927 w 11520"/>
              <a:gd name="T57" fmla="*/ 2207 h 2636"/>
              <a:gd name="T58" fmla="*/ 10312 w 11520"/>
              <a:gd name="T59" fmla="*/ 1246 h 2636"/>
              <a:gd name="T60" fmla="*/ 10594 w 11520"/>
              <a:gd name="T61" fmla="*/ 1318 h 2636"/>
              <a:gd name="T62" fmla="*/ 11178 w 11520"/>
              <a:gd name="T63" fmla="*/ 291 h 2636"/>
              <a:gd name="T64" fmla="*/ 11520 w 11520"/>
              <a:gd name="T65" fmla="*/ 866 h 2636"/>
              <a:gd name="T66" fmla="*/ 10680 w 11520"/>
              <a:gd name="T67" fmla="*/ 181 h 2636"/>
              <a:gd name="T68" fmla="*/ 10436 w 11520"/>
              <a:gd name="T69" fmla="*/ 1266 h 2636"/>
              <a:gd name="T70" fmla="*/ 10371 w 11520"/>
              <a:gd name="T71" fmla="*/ 1288 h 2636"/>
              <a:gd name="T72" fmla="*/ 10015 w 11520"/>
              <a:gd name="T73" fmla="*/ 2226 h 2636"/>
              <a:gd name="T74" fmla="*/ 9686 w 11520"/>
              <a:gd name="T75" fmla="*/ 1850 h 2636"/>
              <a:gd name="T76" fmla="*/ 9449 w 11520"/>
              <a:gd name="T77" fmla="*/ 759 h 2636"/>
              <a:gd name="T78" fmla="*/ 8781 w 11520"/>
              <a:gd name="T79" fmla="*/ 1239 h 2636"/>
              <a:gd name="T80" fmla="*/ 8180 w 11520"/>
              <a:gd name="T81" fmla="*/ 1380 h 2636"/>
              <a:gd name="T82" fmla="*/ 7879 w 11520"/>
              <a:gd name="T83" fmla="*/ 330 h 2636"/>
              <a:gd name="T84" fmla="*/ 7360 w 11520"/>
              <a:gd name="T85" fmla="*/ 342 h 2636"/>
              <a:gd name="T86" fmla="*/ 6903 w 11520"/>
              <a:gd name="T87" fmla="*/ 1239 h 2636"/>
              <a:gd name="T88" fmla="*/ 6225 w 11520"/>
              <a:gd name="T89" fmla="*/ 609 h 2636"/>
              <a:gd name="T90" fmla="*/ 5770 w 11520"/>
              <a:gd name="T91" fmla="*/ 934 h 2636"/>
              <a:gd name="T92" fmla="*/ 5548 w 11520"/>
              <a:gd name="T93" fmla="*/ 2226 h 2636"/>
              <a:gd name="T94" fmla="*/ 5144 w 11520"/>
              <a:gd name="T95" fmla="*/ 1266 h 2636"/>
              <a:gd name="T96" fmla="*/ 5020 w 11520"/>
              <a:gd name="T97" fmla="*/ 1266 h 2636"/>
              <a:gd name="T98" fmla="*/ 4776 w 11520"/>
              <a:gd name="T99" fmla="*/ 181 h 2636"/>
              <a:gd name="T100" fmla="*/ 3939 w 11520"/>
              <a:gd name="T101" fmla="*/ 866 h 2636"/>
              <a:gd name="T102" fmla="*/ 3261 w 11520"/>
              <a:gd name="T103" fmla="*/ 1239 h 2636"/>
              <a:gd name="T104" fmla="*/ 2903 w 11520"/>
              <a:gd name="T105" fmla="*/ 338 h 2636"/>
              <a:gd name="T106" fmla="*/ 2729 w 11520"/>
              <a:gd name="T107" fmla="*/ 24 h 2636"/>
              <a:gd name="T108" fmla="*/ 2036 w 11520"/>
              <a:gd name="T109" fmla="*/ 690 h 2636"/>
              <a:gd name="T110" fmla="*/ 1877 w 11520"/>
              <a:gd name="T111" fmla="*/ 2175 h 2636"/>
              <a:gd name="T112" fmla="*/ 1737 w 11520"/>
              <a:gd name="T113" fmla="*/ 1609 h 2636"/>
              <a:gd name="T114" fmla="*/ 933 w 11520"/>
              <a:gd name="T115" fmla="*/ 609 h 2636"/>
              <a:gd name="T116" fmla="*/ 410 w 11520"/>
              <a:gd name="T117" fmla="*/ 1266 h 2636"/>
              <a:gd name="T118" fmla="*/ 182 w 11520"/>
              <a:gd name="T119" fmla="*/ 2594 h 2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2636">
                <a:moveTo>
                  <a:pt x="0" y="2636"/>
                </a:moveTo>
                <a:lnTo>
                  <a:pt x="0" y="2615"/>
                </a:lnTo>
                <a:lnTo>
                  <a:pt x="79" y="2576"/>
                </a:lnTo>
                <a:lnTo>
                  <a:pt x="185" y="2576"/>
                </a:lnTo>
                <a:lnTo>
                  <a:pt x="226" y="2589"/>
                </a:lnTo>
                <a:lnTo>
                  <a:pt x="226" y="1424"/>
                </a:lnTo>
                <a:lnTo>
                  <a:pt x="403" y="1246"/>
                </a:lnTo>
                <a:lnTo>
                  <a:pt x="650" y="1289"/>
                </a:lnTo>
                <a:lnTo>
                  <a:pt x="650" y="781"/>
                </a:lnTo>
                <a:lnTo>
                  <a:pt x="929" y="590"/>
                </a:lnTo>
                <a:lnTo>
                  <a:pt x="1401" y="645"/>
                </a:lnTo>
                <a:lnTo>
                  <a:pt x="1401" y="1591"/>
                </a:lnTo>
                <a:lnTo>
                  <a:pt x="1756" y="1591"/>
                </a:lnTo>
                <a:lnTo>
                  <a:pt x="1756" y="2250"/>
                </a:lnTo>
                <a:lnTo>
                  <a:pt x="1858" y="2250"/>
                </a:lnTo>
                <a:lnTo>
                  <a:pt x="1858" y="2166"/>
                </a:lnTo>
                <a:lnTo>
                  <a:pt x="1965" y="2083"/>
                </a:lnTo>
                <a:lnTo>
                  <a:pt x="1965" y="735"/>
                </a:lnTo>
                <a:lnTo>
                  <a:pt x="2017" y="683"/>
                </a:lnTo>
                <a:lnTo>
                  <a:pt x="2017" y="447"/>
                </a:lnTo>
                <a:lnTo>
                  <a:pt x="2212" y="219"/>
                </a:lnTo>
                <a:lnTo>
                  <a:pt x="2214" y="217"/>
                </a:lnTo>
                <a:lnTo>
                  <a:pt x="2737" y="0"/>
                </a:lnTo>
                <a:lnTo>
                  <a:pt x="2741" y="7"/>
                </a:lnTo>
                <a:lnTo>
                  <a:pt x="2741" y="7"/>
                </a:lnTo>
                <a:lnTo>
                  <a:pt x="2882" y="264"/>
                </a:lnTo>
                <a:lnTo>
                  <a:pt x="2882" y="264"/>
                </a:lnTo>
                <a:lnTo>
                  <a:pt x="2920" y="332"/>
                </a:lnTo>
                <a:lnTo>
                  <a:pt x="2921" y="333"/>
                </a:lnTo>
                <a:lnTo>
                  <a:pt x="2921" y="336"/>
                </a:lnTo>
                <a:lnTo>
                  <a:pt x="2921" y="1373"/>
                </a:lnTo>
                <a:lnTo>
                  <a:pt x="3257" y="1221"/>
                </a:lnTo>
                <a:lnTo>
                  <a:pt x="3620" y="1221"/>
                </a:lnTo>
                <a:lnTo>
                  <a:pt x="3620" y="960"/>
                </a:lnTo>
                <a:lnTo>
                  <a:pt x="3936" y="848"/>
                </a:lnTo>
                <a:lnTo>
                  <a:pt x="3939" y="848"/>
                </a:lnTo>
                <a:lnTo>
                  <a:pt x="4279" y="898"/>
                </a:lnTo>
                <a:lnTo>
                  <a:pt x="4279" y="291"/>
                </a:lnTo>
                <a:lnTo>
                  <a:pt x="4285" y="289"/>
                </a:lnTo>
                <a:lnTo>
                  <a:pt x="4782" y="160"/>
                </a:lnTo>
                <a:lnTo>
                  <a:pt x="4863" y="242"/>
                </a:lnTo>
                <a:lnTo>
                  <a:pt x="4863" y="1318"/>
                </a:lnTo>
                <a:lnTo>
                  <a:pt x="5019" y="1246"/>
                </a:lnTo>
                <a:lnTo>
                  <a:pt x="5081" y="1269"/>
                </a:lnTo>
                <a:lnTo>
                  <a:pt x="5145" y="1246"/>
                </a:lnTo>
                <a:lnTo>
                  <a:pt x="5459" y="1389"/>
                </a:lnTo>
                <a:lnTo>
                  <a:pt x="5459" y="2207"/>
                </a:lnTo>
                <a:lnTo>
                  <a:pt x="5530" y="2207"/>
                </a:lnTo>
                <a:lnTo>
                  <a:pt x="5530" y="1885"/>
                </a:lnTo>
                <a:lnTo>
                  <a:pt x="5752" y="1835"/>
                </a:lnTo>
                <a:lnTo>
                  <a:pt x="5752" y="919"/>
                </a:lnTo>
                <a:lnTo>
                  <a:pt x="5989" y="883"/>
                </a:lnTo>
                <a:lnTo>
                  <a:pt x="5989" y="749"/>
                </a:lnTo>
                <a:lnTo>
                  <a:pt x="6221" y="590"/>
                </a:lnTo>
                <a:lnTo>
                  <a:pt x="6694" y="645"/>
                </a:lnTo>
                <a:lnTo>
                  <a:pt x="6694" y="1221"/>
                </a:lnTo>
                <a:lnTo>
                  <a:pt x="6906" y="1221"/>
                </a:lnTo>
                <a:lnTo>
                  <a:pt x="6909" y="1222"/>
                </a:lnTo>
                <a:lnTo>
                  <a:pt x="7243" y="1373"/>
                </a:lnTo>
                <a:lnTo>
                  <a:pt x="7243" y="333"/>
                </a:lnTo>
                <a:lnTo>
                  <a:pt x="7244" y="332"/>
                </a:lnTo>
                <a:lnTo>
                  <a:pt x="7244" y="332"/>
                </a:lnTo>
                <a:lnTo>
                  <a:pt x="7246" y="328"/>
                </a:lnTo>
                <a:lnTo>
                  <a:pt x="7251" y="327"/>
                </a:lnTo>
                <a:lnTo>
                  <a:pt x="7260" y="326"/>
                </a:lnTo>
                <a:lnTo>
                  <a:pt x="7278" y="326"/>
                </a:lnTo>
                <a:lnTo>
                  <a:pt x="7278" y="326"/>
                </a:lnTo>
                <a:lnTo>
                  <a:pt x="7351" y="323"/>
                </a:lnTo>
                <a:lnTo>
                  <a:pt x="7351" y="323"/>
                </a:lnTo>
                <a:lnTo>
                  <a:pt x="7567" y="318"/>
                </a:lnTo>
                <a:lnTo>
                  <a:pt x="7567" y="318"/>
                </a:lnTo>
                <a:lnTo>
                  <a:pt x="7882" y="312"/>
                </a:lnTo>
                <a:lnTo>
                  <a:pt x="7888" y="311"/>
                </a:lnTo>
                <a:lnTo>
                  <a:pt x="8145" y="681"/>
                </a:lnTo>
                <a:lnTo>
                  <a:pt x="8199" y="735"/>
                </a:lnTo>
                <a:lnTo>
                  <a:pt x="8199" y="1371"/>
                </a:lnTo>
                <a:lnTo>
                  <a:pt x="8206" y="1377"/>
                </a:lnTo>
                <a:lnTo>
                  <a:pt x="8550" y="1221"/>
                </a:lnTo>
                <a:lnTo>
                  <a:pt x="8762" y="1221"/>
                </a:lnTo>
                <a:lnTo>
                  <a:pt x="8762" y="645"/>
                </a:lnTo>
                <a:lnTo>
                  <a:pt x="9236" y="590"/>
                </a:lnTo>
                <a:lnTo>
                  <a:pt x="9467" y="749"/>
                </a:lnTo>
                <a:lnTo>
                  <a:pt x="9467" y="883"/>
                </a:lnTo>
                <a:lnTo>
                  <a:pt x="9704" y="919"/>
                </a:lnTo>
                <a:lnTo>
                  <a:pt x="9704" y="1835"/>
                </a:lnTo>
                <a:lnTo>
                  <a:pt x="9927" y="1885"/>
                </a:lnTo>
                <a:lnTo>
                  <a:pt x="9927" y="2207"/>
                </a:lnTo>
                <a:lnTo>
                  <a:pt x="9997" y="2207"/>
                </a:lnTo>
                <a:lnTo>
                  <a:pt x="9997" y="1389"/>
                </a:lnTo>
                <a:lnTo>
                  <a:pt x="10312" y="1246"/>
                </a:lnTo>
                <a:lnTo>
                  <a:pt x="10375" y="1269"/>
                </a:lnTo>
                <a:lnTo>
                  <a:pt x="10437" y="1246"/>
                </a:lnTo>
                <a:lnTo>
                  <a:pt x="10594" y="1318"/>
                </a:lnTo>
                <a:lnTo>
                  <a:pt x="10594" y="242"/>
                </a:lnTo>
                <a:lnTo>
                  <a:pt x="10674" y="160"/>
                </a:lnTo>
                <a:lnTo>
                  <a:pt x="11178" y="291"/>
                </a:lnTo>
                <a:lnTo>
                  <a:pt x="11178" y="898"/>
                </a:lnTo>
                <a:lnTo>
                  <a:pt x="11520" y="848"/>
                </a:lnTo>
                <a:lnTo>
                  <a:pt x="11520" y="866"/>
                </a:lnTo>
                <a:lnTo>
                  <a:pt x="11159" y="920"/>
                </a:lnTo>
                <a:lnTo>
                  <a:pt x="11159" y="305"/>
                </a:lnTo>
                <a:lnTo>
                  <a:pt x="10680" y="181"/>
                </a:lnTo>
                <a:lnTo>
                  <a:pt x="10612" y="249"/>
                </a:lnTo>
                <a:lnTo>
                  <a:pt x="10612" y="1347"/>
                </a:lnTo>
                <a:lnTo>
                  <a:pt x="10436" y="1266"/>
                </a:lnTo>
                <a:lnTo>
                  <a:pt x="10376" y="1289"/>
                </a:lnTo>
                <a:lnTo>
                  <a:pt x="10373" y="1289"/>
                </a:lnTo>
                <a:lnTo>
                  <a:pt x="10371" y="1288"/>
                </a:lnTo>
                <a:lnTo>
                  <a:pt x="10313" y="1266"/>
                </a:lnTo>
                <a:lnTo>
                  <a:pt x="10015" y="1402"/>
                </a:lnTo>
                <a:lnTo>
                  <a:pt x="10015" y="2226"/>
                </a:lnTo>
                <a:lnTo>
                  <a:pt x="9908" y="2226"/>
                </a:lnTo>
                <a:lnTo>
                  <a:pt x="9908" y="1900"/>
                </a:lnTo>
                <a:lnTo>
                  <a:pt x="9686" y="1850"/>
                </a:lnTo>
                <a:lnTo>
                  <a:pt x="9686" y="934"/>
                </a:lnTo>
                <a:lnTo>
                  <a:pt x="9449" y="900"/>
                </a:lnTo>
                <a:lnTo>
                  <a:pt x="9449" y="759"/>
                </a:lnTo>
                <a:lnTo>
                  <a:pt x="9231" y="609"/>
                </a:lnTo>
                <a:lnTo>
                  <a:pt x="8781" y="662"/>
                </a:lnTo>
                <a:lnTo>
                  <a:pt x="8781" y="1239"/>
                </a:lnTo>
                <a:lnTo>
                  <a:pt x="8554" y="1239"/>
                </a:lnTo>
                <a:lnTo>
                  <a:pt x="8203" y="1397"/>
                </a:lnTo>
                <a:lnTo>
                  <a:pt x="8180" y="1380"/>
                </a:lnTo>
                <a:lnTo>
                  <a:pt x="8180" y="742"/>
                </a:lnTo>
                <a:lnTo>
                  <a:pt x="8130" y="692"/>
                </a:lnTo>
                <a:lnTo>
                  <a:pt x="7879" y="330"/>
                </a:lnTo>
                <a:lnTo>
                  <a:pt x="7879" y="330"/>
                </a:lnTo>
                <a:lnTo>
                  <a:pt x="7532" y="337"/>
                </a:lnTo>
                <a:lnTo>
                  <a:pt x="7360" y="342"/>
                </a:lnTo>
                <a:lnTo>
                  <a:pt x="7261" y="344"/>
                </a:lnTo>
                <a:lnTo>
                  <a:pt x="7261" y="1402"/>
                </a:lnTo>
                <a:lnTo>
                  <a:pt x="6903" y="1239"/>
                </a:lnTo>
                <a:lnTo>
                  <a:pt x="6676" y="1239"/>
                </a:lnTo>
                <a:lnTo>
                  <a:pt x="6676" y="662"/>
                </a:lnTo>
                <a:lnTo>
                  <a:pt x="6225" y="609"/>
                </a:lnTo>
                <a:lnTo>
                  <a:pt x="6008" y="759"/>
                </a:lnTo>
                <a:lnTo>
                  <a:pt x="6008" y="900"/>
                </a:lnTo>
                <a:lnTo>
                  <a:pt x="5770" y="934"/>
                </a:lnTo>
                <a:lnTo>
                  <a:pt x="5770" y="1850"/>
                </a:lnTo>
                <a:lnTo>
                  <a:pt x="5548" y="1900"/>
                </a:lnTo>
                <a:lnTo>
                  <a:pt x="5548" y="2226"/>
                </a:lnTo>
                <a:lnTo>
                  <a:pt x="5441" y="2226"/>
                </a:lnTo>
                <a:lnTo>
                  <a:pt x="5441" y="1402"/>
                </a:lnTo>
                <a:lnTo>
                  <a:pt x="5144" y="1266"/>
                </a:lnTo>
                <a:lnTo>
                  <a:pt x="5083" y="1289"/>
                </a:lnTo>
                <a:lnTo>
                  <a:pt x="5079" y="1288"/>
                </a:lnTo>
                <a:lnTo>
                  <a:pt x="5020" y="1266"/>
                </a:lnTo>
                <a:lnTo>
                  <a:pt x="4844" y="1347"/>
                </a:lnTo>
                <a:lnTo>
                  <a:pt x="4844" y="249"/>
                </a:lnTo>
                <a:lnTo>
                  <a:pt x="4776" y="181"/>
                </a:lnTo>
                <a:lnTo>
                  <a:pt x="4297" y="305"/>
                </a:lnTo>
                <a:lnTo>
                  <a:pt x="4297" y="920"/>
                </a:lnTo>
                <a:lnTo>
                  <a:pt x="3939" y="866"/>
                </a:lnTo>
                <a:lnTo>
                  <a:pt x="3638" y="972"/>
                </a:lnTo>
                <a:lnTo>
                  <a:pt x="3638" y="1239"/>
                </a:lnTo>
                <a:lnTo>
                  <a:pt x="3261" y="1239"/>
                </a:lnTo>
                <a:lnTo>
                  <a:pt x="2903" y="1402"/>
                </a:lnTo>
                <a:lnTo>
                  <a:pt x="2903" y="338"/>
                </a:lnTo>
                <a:lnTo>
                  <a:pt x="2903" y="338"/>
                </a:lnTo>
                <a:lnTo>
                  <a:pt x="2866" y="273"/>
                </a:lnTo>
                <a:lnTo>
                  <a:pt x="2866" y="273"/>
                </a:lnTo>
                <a:lnTo>
                  <a:pt x="2729" y="24"/>
                </a:lnTo>
                <a:lnTo>
                  <a:pt x="2222" y="234"/>
                </a:lnTo>
                <a:lnTo>
                  <a:pt x="2036" y="454"/>
                </a:lnTo>
                <a:lnTo>
                  <a:pt x="2036" y="690"/>
                </a:lnTo>
                <a:lnTo>
                  <a:pt x="1984" y="742"/>
                </a:lnTo>
                <a:lnTo>
                  <a:pt x="1984" y="2092"/>
                </a:lnTo>
                <a:lnTo>
                  <a:pt x="1877" y="2175"/>
                </a:lnTo>
                <a:lnTo>
                  <a:pt x="1877" y="2268"/>
                </a:lnTo>
                <a:lnTo>
                  <a:pt x="1737" y="2268"/>
                </a:lnTo>
                <a:lnTo>
                  <a:pt x="1737" y="1609"/>
                </a:lnTo>
                <a:lnTo>
                  <a:pt x="1382" y="1609"/>
                </a:lnTo>
                <a:lnTo>
                  <a:pt x="1382" y="662"/>
                </a:lnTo>
                <a:lnTo>
                  <a:pt x="933" y="609"/>
                </a:lnTo>
                <a:lnTo>
                  <a:pt x="668" y="791"/>
                </a:lnTo>
                <a:lnTo>
                  <a:pt x="668" y="1312"/>
                </a:lnTo>
                <a:lnTo>
                  <a:pt x="410" y="1266"/>
                </a:lnTo>
                <a:lnTo>
                  <a:pt x="244" y="1431"/>
                </a:lnTo>
                <a:lnTo>
                  <a:pt x="244" y="2615"/>
                </a:lnTo>
                <a:lnTo>
                  <a:pt x="182" y="2594"/>
                </a:lnTo>
                <a:lnTo>
                  <a:pt x="84" y="2594"/>
                </a:lnTo>
                <a:lnTo>
                  <a:pt x="0" y="2636"/>
                </a:lnTo>
                <a:close/>
              </a:path>
            </a:pathLst>
          </a:custGeom>
          <a:solidFill>
            <a:srgbClr val="E7E9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Title 1"/>
          <p:cNvSpPr>
            <a:spLocks noGrp="1"/>
          </p:cNvSpPr>
          <p:nvPr>
            <p:ph type="title" hasCustomPrompt="1"/>
          </p:nvPr>
        </p:nvSpPr>
        <p:spPr>
          <a:xfrm>
            <a:off x="685332" y="463888"/>
            <a:ext cx="7773338" cy="1197133"/>
          </a:xfrm>
        </p:spPr>
        <p:txBody>
          <a:bodyPr/>
          <a:lstStyle>
            <a:lvl1pPr>
              <a:defRPr baseline="0"/>
            </a:lvl1pPr>
          </a:lstStyle>
          <a:p>
            <a:r>
              <a:rPr lang="en-US" noProof="0" dirty="0" smtClean="0"/>
              <a:t>Hanging Light Bulbs</a:t>
            </a:r>
            <a:endParaRPr lang="en-US" noProof="0" dirty="0"/>
          </a:p>
        </p:txBody>
      </p:sp>
      <p:sp>
        <p:nvSpPr>
          <p:cNvPr id="137" name="Date Placeholder 2"/>
          <p:cNvSpPr>
            <a:spLocks noGrp="1"/>
          </p:cNvSpPr>
          <p:nvPr>
            <p:ph type="dt" sz="half" idx="10"/>
          </p:nvPr>
        </p:nvSpPr>
        <p:spPr>
          <a:xfrm>
            <a:off x="5759053" y="4412457"/>
            <a:ext cx="2057400" cy="273844"/>
          </a:xfrm>
        </p:spPr>
        <p:txBody>
          <a:bodyPr/>
          <a:lstStyle>
            <a:lvl1pPr>
              <a:defRPr>
                <a:solidFill>
                  <a:schemeClr val="bg1"/>
                </a:solidFill>
              </a:defRPr>
            </a:lvl1pPr>
          </a:lstStyle>
          <a:p>
            <a:fld id="{FFF30096-E2FA-4C53-8FFA-C198FACBBC31}" type="datetimeFigureOut">
              <a:rPr lang="en-US" smtClean="0"/>
              <a:pPr/>
              <a:t>2/16/2022</a:t>
            </a:fld>
            <a:endParaRPr lang="en-US" dirty="0"/>
          </a:p>
        </p:txBody>
      </p:sp>
      <p:sp>
        <p:nvSpPr>
          <p:cNvPr id="138" name="Footer Placeholder 3"/>
          <p:cNvSpPr>
            <a:spLocks noGrp="1"/>
          </p:cNvSpPr>
          <p:nvPr>
            <p:ph type="ftr" sz="quarter" idx="11"/>
          </p:nvPr>
        </p:nvSpPr>
        <p:spPr>
          <a:xfrm>
            <a:off x="685331" y="4412457"/>
            <a:ext cx="5004665" cy="273844"/>
          </a:xfrm>
        </p:spPr>
        <p:txBody>
          <a:bodyPr/>
          <a:lstStyle>
            <a:lvl1pPr>
              <a:defRPr>
                <a:solidFill>
                  <a:schemeClr val="bg1"/>
                </a:solidFill>
              </a:defRPr>
            </a:lvl1pPr>
          </a:lstStyle>
          <a:p>
            <a:endParaRPr lang="en-US" dirty="0"/>
          </a:p>
        </p:txBody>
      </p:sp>
      <p:sp>
        <p:nvSpPr>
          <p:cNvPr id="139" name="Slide Number Placeholder 4"/>
          <p:cNvSpPr>
            <a:spLocks noGrp="1"/>
          </p:cNvSpPr>
          <p:nvPr>
            <p:ph type="sldNum" sz="quarter" idx="12"/>
          </p:nvPr>
        </p:nvSpPr>
        <p:spPr>
          <a:xfrm>
            <a:off x="7885509" y="4412457"/>
            <a:ext cx="573161" cy="273844"/>
          </a:xfrm>
        </p:spPr>
        <p:txBody>
          <a:bodyPr/>
          <a:lstStyle>
            <a:lvl1pPr>
              <a:defRPr>
                <a:solidFill>
                  <a:schemeClr val="bg1"/>
                </a:solidFill>
              </a:defRPr>
            </a:lvl1pPr>
          </a:lstStyle>
          <a:p>
            <a:fld id="{BE6EB2CE-F8EE-47A0-A8D1-750600A29654}" type="slidenum">
              <a:rPr lang="en-US" smtClean="0"/>
              <a:pPr/>
              <a:t>‹#›</a:t>
            </a:fld>
            <a:endParaRPr lang="en-US" dirty="0"/>
          </a:p>
        </p:txBody>
      </p:sp>
      <p:grpSp>
        <p:nvGrpSpPr>
          <p:cNvPr id="140" name="Group 139"/>
          <p:cNvGrpSpPr/>
          <p:nvPr userDrawn="1"/>
        </p:nvGrpSpPr>
        <p:grpSpPr>
          <a:xfrm>
            <a:off x="6002302" y="915565"/>
            <a:ext cx="698510" cy="1558069"/>
            <a:chOff x="4318843" y="2863989"/>
            <a:chExt cx="638175" cy="1423486"/>
          </a:xfrm>
        </p:grpSpPr>
        <p:grpSp>
          <p:nvGrpSpPr>
            <p:cNvPr id="142" name="Group 141"/>
            <p:cNvGrpSpPr/>
            <p:nvPr userDrawn="1"/>
          </p:nvGrpSpPr>
          <p:grpSpPr>
            <a:xfrm>
              <a:off x="4318843" y="3212737"/>
              <a:ext cx="638175" cy="1074738"/>
              <a:chOff x="4363293" y="2157263"/>
              <a:chExt cx="638175" cy="1074738"/>
            </a:xfrm>
          </p:grpSpPr>
          <p:sp>
            <p:nvSpPr>
              <p:cNvPr id="144" name="Freeform 63"/>
              <p:cNvSpPr>
                <a:spLocks/>
              </p:cNvSpPr>
              <p:nvPr/>
            </p:nvSpPr>
            <p:spPr bwMode="auto">
              <a:xfrm>
                <a:off x="4561731" y="2157263"/>
                <a:ext cx="241300" cy="130175"/>
              </a:xfrm>
              <a:custGeom>
                <a:avLst/>
                <a:gdLst>
                  <a:gd name="T0" fmla="*/ 185 w 263"/>
                  <a:gd name="T1" fmla="*/ 33 h 142"/>
                  <a:gd name="T2" fmla="*/ 165 w 263"/>
                  <a:gd name="T3" fmla="*/ 33 h 142"/>
                  <a:gd name="T4" fmla="*/ 132 w 263"/>
                  <a:gd name="T5" fmla="*/ 0 h 142"/>
                  <a:gd name="T6" fmla="*/ 99 w 263"/>
                  <a:gd name="T7" fmla="*/ 33 h 142"/>
                  <a:gd name="T8" fmla="*/ 78 w 263"/>
                  <a:gd name="T9" fmla="*/ 33 h 142"/>
                  <a:gd name="T10" fmla="*/ 0 w 263"/>
                  <a:gd name="T11" fmla="*/ 111 h 142"/>
                  <a:gd name="T12" fmla="*/ 0 w 263"/>
                  <a:gd name="T13" fmla="*/ 142 h 142"/>
                  <a:gd name="T14" fmla="*/ 263 w 263"/>
                  <a:gd name="T15" fmla="*/ 142 h 142"/>
                  <a:gd name="T16" fmla="*/ 263 w 263"/>
                  <a:gd name="T17" fmla="*/ 111 h 142"/>
                  <a:gd name="T18" fmla="*/ 185 w 263"/>
                  <a:gd name="T1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142">
                    <a:moveTo>
                      <a:pt x="185" y="33"/>
                    </a:moveTo>
                    <a:cubicBezTo>
                      <a:pt x="165" y="33"/>
                      <a:pt x="165" y="33"/>
                      <a:pt x="165" y="33"/>
                    </a:cubicBezTo>
                    <a:cubicBezTo>
                      <a:pt x="165" y="15"/>
                      <a:pt x="150" y="0"/>
                      <a:pt x="132" y="0"/>
                    </a:cubicBezTo>
                    <a:cubicBezTo>
                      <a:pt x="114" y="0"/>
                      <a:pt x="99" y="15"/>
                      <a:pt x="99" y="33"/>
                    </a:cubicBezTo>
                    <a:cubicBezTo>
                      <a:pt x="78" y="33"/>
                      <a:pt x="78" y="33"/>
                      <a:pt x="78" y="33"/>
                    </a:cubicBezTo>
                    <a:cubicBezTo>
                      <a:pt x="35" y="33"/>
                      <a:pt x="0" y="68"/>
                      <a:pt x="0" y="111"/>
                    </a:cubicBezTo>
                    <a:cubicBezTo>
                      <a:pt x="0" y="142"/>
                      <a:pt x="0" y="142"/>
                      <a:pt x="0" y="142"/>
                    </a:cubicBezTo>
                    <a:cubicBezTo>
                      <a:pt x="263" y="142"/>
                      <a:pt x="263" y="142"/>
                      <a:pt x="263" y="142"/>
                    </a:cubicBezTo>
                    <a:cubicBezTo>
                      <a:pt x="263" y="111"/>
                      <a:pt x="263" y="111"/>
                      <a:pt x="263" y="111"/>
                    </a:cubicBezTo>
                    <a:cubicBezTo>
                      <a:pt x="263" y="68"/>
                      <a:pt x="228" y="33"/>
                      <a:pt x="185" y="33"/>
                    </a:cubicBezTo>
                    <a:close/>
                  </a:path>
                </a:pathLst>
              </a:cu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5" name="Rectangle 64"/>
              <p:cNvSpPr>
                <a:spLocks noChangeArrowheads="1"/>
              </p:cNvSpPr>
              <p:nvPr/>
            </p:nvSpPr>
            <p:spPr bwMode="auto">
              <a:xfrm>
                <a:off x="4561731" y="230331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6" name="Rectangle 65"/>
              <p:cNvSpPr>
                <a:spLocks noChangeArrowheads="1"/>
              </p:cNvSpPr>
              <p:nvPr/>
            </p:nvSpPr>
            <p:spPr bwMode="auto">
              <a:xfrm>
                <a:off x="4561731" y="233506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7" name="Rectangle 66"/>
              <p:cNvSpPr>
                <a:spLocks noChangeArrowheads="1"/>
              </p:cNvSpPr>
              <p:nvPr/>
            </p:nvSpPr>
            <p:spPr bwMode="auto">
              <a:xfrm>
                <a:off x="4561731" y="2368400"/>
                <a:ext cx="241300" cy="14288"/>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8" name="Freeform 67"/>
              <p:cNvSpPr>
                <a:spLocks/>
              </p:cNvSpPr>
              <p:nvPr userDrawn="1"/>
            </p:nvSpPr>
            <p:spPr bwMode="auto">
              <a:xfrm>
                <a:off x="4363293" y="2401738"/>
                <a:ext cx="638175" cy="830263"/>
              </a:xfrm>
              <a:custGeom>
                <a:avLst/>
                <a:gdLst>
                  <a:gd name="T0" fmla="*/ 350 w 699"/>
                  <a:gd name="T1" fmla="*/ 909 h 909"/>
                  <a:gd name="T2" fmla="*/ 0 w 699"/>
                  <a:gd name="T3" fmla="*/ 559 h 909"/>
                  <a:gd name="T4" fmla="*/ 189 w 699"/>
                  <a:gd name="T5" fmla="*/ 50 h 909"/>
                  <a:gd name="T6" fmla="*/ 239 w 699"/>
                  <a:gd name="T7" fmla="*/ 0 h 909"/>
                  <a:gd name="T8" fmla="*/ 460 w 699"/>
                  <a:gd name="T9" fmla="*/ 0 h 909"/>
                  <a:gd name="T10" fmla="*/ 510 w 699"/>
                  <a:gd name="T11" fmla="*/ 50 h 909"/>
                  <a:gd name="T12" fmla="*/ 510 w 699"/>
                  <a:gd name="T13" fmla="*/ 50 h 909"/>
                  <a:gd name="T14" fmla="*/ 699 w 699"/>
                  <a:gd name="T15" fmla="*/ 559 h 909"/>
                  <a:gd name="T16" fmla="*/ 350 w 699"/>
                  <a:gd name="T17" fmla="*/ 909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9" h="909">
                    <a:moveTo>
                      <a:pt x="350" y="909"/>
                    </a:moveTo>
                    <a:cubicBezTo>
                      <a:pt x="157" y="909"/>
                      <a:pt x="0" y="752"/>
                      <a:pt x="0" y="559"/>
                    </a:cubicBezTo>
                    <a:cubicBezTo>
                      <a:pt x="0" y="380"/>
                      <a:pt x="189" y="180"/>
                      <a:pt x="189" y="50"/>
                    </a:cubicBezTo>
                    <a:cubicBezTo>
                      <a:pt x="189" y="22"/>
                      <a:pt x="212" y="0"/>
                      <a:pt x="239" y="0"/>
                    </a:cubicBezTo>
                    <a:cubicBezTo>
                      <a:pt x="460" y="0"/>
                      <a:pt x="460" y="0"/>
                      <a:pt x="460" y="0"/>
                    </a:cubicBezTo>
                    <a:cubicBezTo>
                      <a:pt x="488" y="0"/>
                      <a:pt x="510" y="22"/>
                      <a:pt x="510" y="50"/>
                    </a:cubicBezTo>
                    <a:cubicBezTo>
                      <a:pt x="510" y="50"/>
                      <a:pt x="510" y="50"/>
                      <a:pt x="510" y="50"/>
                    </a:cubicBezTo>
                    <a:cubicBezTo>
                      <a:pt x="510" y="180"/>
                      <a:pt x="699" y="380"/>
                      <a:pt x="699" y="559"/>
                    </a:cubicBezTo>
                    <a:cubicBezTo>
                      <a:pt x="699" y="752"/>
                      <a:pt x="543" y="909"/>
                      <a:pt x="350" y="909"/>
                    </a:cubicBez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9" name="Freeform 69"/>
              <p:cNvSpPr>
                <a:spLocks/>
              </p:cNvSpPr>
              <p:nvPr/>
            </p:nvSpPr>
            <p:spPr bwMode="auto">
              <a:xfrm>
                <a:off x="4709368" y="2609700"/>
                <a:ext cx="92075" cy="293688"/>
              </a:xfrm>
              <a:custGeom>
                <a:avLst/>
                <a:gdLst>
                  <a:gd name="T0" fmla="*/ 6 w 100"/>
                  <a:gd name="T1" fmla="*/ 115 h 322"/>
                  <a:gd name="T2" fmla="*/ 9 w 100"/>
                  <a:gd name="T3" fmla="*/ 4 h 322"/>
                  <a:gd name="T4" fmla="*/ 12 w 100"/>
                  <a:gd name="T5" fmla="*/ 0 h 322"/>
                  <a:gd name="T6" fmla="*/ 13 w 100"/>
                  <a:gd name="T7" fmla="*/ 0 h 322"/>
                  <a:gd name="T8" fmla="*/ 17 w 100"/>
                  <a:gd name="T9" fmla="*/ 3 h 322"/>
                  <a:gd name="T10" fmla="*/ 14 w 100"/>
                  <a:gd name="T11" fmla="*/ 116 h 322"/>
                  <a:gd name="T12" fmla="*/ 8 w 100"/>
                  <a:gd name="T13" fmla="*/ 194 h 322"/>
                  <a:gd name="T14" fmla="*/ 89 w 100"/>
                  <a:gd name="T15" fmla="*/ 313 h 322"/>
                  <a:gd name="T16" fmla="*/ 100 w 100"/>
                  <a:gd name="T17" fmla="*/ 321 h 322"/>
                  <a:gd name="T18" fmla="*/ 95 w 100"/>
                  <a:gd name="T19" fmla="*/ 321 h 322"/>
                  <a:gd name="T20" fmla="*/ 86 w 100"/>
                  <a:gd name="T21" fmla="*/ 322 h 322"/>
                  <a:gd name="T22" fmla="*/ 78 w 100"/>
                  <a:gd name="T23" fmla="*/ 315 h 322"/>
                  <a:gd name="T24" fmla="*/ 0 w 100"/>
                  <a:gd name="T25" fmla="*/ 194 h 322"/>
                  <a:gd name="T26" fmla="*/ 6 w 100"/>
                  <a:gd name="T27" fmla="*/ 11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6" y="115"/>
                    </a:moveTo>
                    <a:cubicBezTo>
                      <a:pt x="11" y="78"/>
                      <a:pt x="15" y="44"/>
                      <a:pt x="9" y="4"/>
                    </a:cubicBezTo>
                    <a:cubicBezTo>
                      <a:pt x="8" y="2"/>
                      <a:pt x="10" y="0"/>
                      <a:pt x="12" y="0"/>
                    </a:cubicBezTo>
                    <a:cubicBezTo>
                      <a:pt x="12" y="0"/>
                      <a:pt x="13" y="0"/>
                      <a:pt x="13" y="0"/>
                    </a:cubicBezTo>
                    <a:cubicBezTo>
                      <a:pt x="15" y="0"/>
                      <a:pt x="17" y="1"/>
                      <a:pt x="17" y="3"/>
                    </a:cubicBezTo>
                    <a:cubicBezTo>
                      <a:pt x="23" y="43"/>
                      <a:pt x="19" y="78"/>
                      <a:pt x="14" y="116"/>
                    </a:cubicBezTo>
                    <a:cubicBezTo>
                      <a:pt x="11" y="140"/>
                      <a:pt x="8" y="166"/>
                      <a:pt x="8" y="194"/>
                    </a:cubicBezTo>
                    <a:cubicBezTo>
                      <a:pt x="8" y="245"/>
                      <a:pt x="63" y="293"/>
                      <a:pt x="89" y="313"/>
                    </a:cubicBezTo>
                    <a:cubicBezTo>
                      <a:pt x="94" y="317"/>
                      <a:pt x="98" y="319"/>
                      <a:pt x="100" y="321"/>
                    </a:cubicBezTo>
                    <a:cubicBezTo>
                      <a:pt x="98" y="321"/>
                      <a:pt x="97" y="321"/>
                      <a:pt x="95" y="321"/>
                    </a:cubicBezTo>
                    <a:cubicBezTo>
                      <a:pt x="92" y="321"/>
                      <a:pt x="89" y="321"/>
                      <a:pt x="86" y="322"/>
                    </a:cubicBezTo>
                    <a:cubicBezTo>
                      <a:pt x="84" y="320"/>
                      <a:pt x="81" y="318"/>
                      <a:pt x="78" y="315"/>
                    </a:cubicBezTo>
                    <a:cubicBezTo>
                      <a:pt x="49" y="293"/>
                      <a:pt x="0" y="246"/>
                      <a:pt x="0" y="194"/>
                    </a:cubicBezTo>
                    <a:cubicBezTo>
                      <a:pt x="0" y="165"/>
                      <a:pt x="3" y="140"/>
                      <a:pt x="6" y="1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0"/>
              <p:cNvSpPr>
                <a:spLocks/>
              </p:cNvSpPr>
              <p:nvPr/>
            </p:nvSpPr>
            <p:spPr bwMode="auto">
              <a:xfrm>
                <a:off x="4563318" y="2609700"/>
                <a:ext cx="90488" cy="293688"/>
              </a:xfrm>
              <a:custGeom>
                <a:avLst/>
                <a:gdLst>
                  <a:gd name="T0" fmla="*/ 0 w 100"/>
                  <a:gd name="T1" fmla="*/ 321 h 322"/>
                  <a:gd name="T2" fmla="*/ 12 w 100"/>
                  <a:gd name="T3" fmla="*/ 313 h 322"/>
                  <a:gd name="T4" fmla="*/ 92 w 100"/>
                  <a:gd name="T5" fmla="*/ 194 h 322"/>
                  <a:gd name="T6" fmla="*/ 86 w 100"/>
                  <a:gd name="T7" fmla="*/ 116 h 322"/>
                  <a:gd name="T8" fmla="*/ 84 w 100"/>
                  <a:gd name="T9" fmla="*/ 3 h 322"/>
                  <a:gd name="T10" fmla="*/ 88 w 100"/>
                  <a:gd name="T11" fmla="*/ 0 h 322"/>
                  <a:gd name="T12" fmla="*/ 88 w 100"/>
                  <a:gd name="T13" fmla="*/ 0 h 322"/>
                  <a:gd name="T14" fmla="*/ 92 w 100"/>
                  <a:gd name="T15" fmla="*/ 4 h 322"/>
                  <a:gd name="T16" fmla="*/ 94 w 100"/>
                  <a:gd name="T17" fmla="*/ 115 h 322"/>
                  <a:gd name="T18" fmla="*/ 100 w 100"/>
                  <a:gd name="T19" fmla="*/ 194 h 322"/>
                  <a:gd name="T20" fmla="*/ 22 w 100"/>
                  <a:gd name="T21" fmla="*/ 315 h 322"/>
                  <a:gd name="T22" fmla="*/ 14 w 100"/>
                  <a:gd name="T23" fmla="*/ 322 h 322"/>
                  <a:gd name="T24" fmla="*/ 5 w 100"/>
                  <a:gd name="T25" fmla="*/ 321 h 322"/>
                  <a:gd name="T26" fmla="*/ 0 w 100"/>
                  <a:gd name="T27"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0" y="321"/>
                    </a:moveTo>
                    <a:cubicBezTo>
                      <a:pt x="3" y="319"/>
                      <a:pt x="7" y="317"/>
                      <a:pt x="12" y="313"/>
                    </a:cubicBezTo>
                    <a:cubicBezTo>
                      <a:pt x="38" y="293"/>
                      <a:pt x="92" y="245"/>
                      <a:pt x="92" y="194"/>
                    </a:cubicBezTo>
                    <a:cubicBezTo>
                      <a:pt x="92" y="166"/>
                      <a:pt x="89" y="140"/>
                      <a:pt x="86" y="116"/>
                    </a:cubicBezTo>
                    <a:cubicBezTo>
                      <a:pt x="82" y="78"/>
                      <a:pt x="77" y="43"/>
                      <a:pt x="84" y="3"/>
                    </a:cubicBezTo>
                    <a:cubicBezTo>
                      <a:pt x="84" y="1"/>
                      <a:pt x="86" y="0"/>
                      <a:pt x="88" y="0"/>
                    </a:cubicBezTo>
                    <a:cubicBezTo>
                      <a:pt x="88" y="0"/>
                      <a:pt x="88" y="0"/>
                      <a:pt x="88" y="0"/>
                    </a:cubicBezTo>
                    <a:cubicBezTo>
                      <a:pt x="91" y="0"/>
                      <a:pt x="92" y="2"/>
                      <a:pt x="92" y="4"/>
                    </a:cubicBezTo>
                    <a:cubicBezTo>
                      <a:pt x="86" y="44"/>
                      <a:pt x="90" y="78"/>
                      <a:pt x="94" y="115"/>
                    </a:cubicBezTo>
                    <a:cubicBezTo>
                      <a:pt x="97" y="140"/>
                      <a:pt x="100" y="165"/>
                      <a:pt x="100" y="194"/>
                    </a:cubicBezTo>
                    <a:cubicBezTo>
                      <a:pt x="100" y="246"/>
                      <a:pt x="51" y="293"/>
                      <a:pt x="22" y="315"/>
                    </a:cubicBezTo>
                    <a:cubicBezTo>
                      <a:pt x="19" y="318"/>
                      <a:pt x="16" y="320"/>
                      <a:pt x="14" y="322"/>
                    </a:cubicBezTo>
                    <a:cubicBezTo>
                      <a:pt x="11" y="321"/>
                      <a:pt x="8" y="321"/>
                      <a:pt x="5" y="321"/>
                    </a:cubicBezTo>
                    <a:cubicBezTo>
                      <a:pt x="4" y="321"/>
                      <a:pt x="2" y="321"/>
                      <a:pt x="0" y="3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1"/>
              <p:cNvSpPr>
                <a:spLocks noEditPoints="1"/>
              </p:cNvSpPr>
              <p:nvPr/>
            </p:nvSpPr>
            <p:spPr bwMode="auto">
              <a:xfrm>
                <a:off x="4782393" y="2884338"/>
                <a:ext cx="65088" cy="39688"/>
              </a:xfrm>
              <a:custGeom>
                <a:avLst/>
                <a:gdLst>
                  <a:gd name="T0" fmla="*/ 35 w 70"/>
                  <a:gd name="T1" fmla="*/ 0 h 43"/>
                  <a:gd name="T2" fmla="*/ 70 w 70"/>
                  <a:gd name="T3" fmla="*/ 22 h 43"/>
                  <a:gd name="T4" fmla="*/ 35 w 70"/>
                  <a:gd name="T5" fmla="*/ 43 h 43"/>
                  <a:gd name="T6" fmla="*/ 0 w 70"/>
                  <a:gd name="T7" fmla="*/ 22 h 43"/>
                  <a:gd name="T8" fmla="*/ 35 w 70"/>
                  <a:gd name="T9" fmla="*/ 0 h 43"/>
                  <a:gd name="T10" fmla="*/ 35 w 70"/>
                  <a:gd name="T11" fmla="*/ 35 h 43"/>
                  <a:gd name="T12" fmla="*/ 62 w 70"/>
                  <a:gd name="T13" fmla="*/ 22 h 43"/>
                  <a:gd name="T14" fmla="*/ 35 w 70"/>
                  <a:gd name="T15" fmla="*/ 8 h 43"/>
                  <a:gd name="T16" fmla="*/ 8 w 70"/>
                  <a:gd name="T17" fmla="*/ 22 h 43"/>
                  <a:gd name="T18" fmla="*/ 35 w 70"/>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3">
                    <a:moveTo>
                      <a:pt x="35" y="0"/>
                    </a:moveTo>
                    <a:cubicBezTo>
                      <a:pt x="55" y="0"/>
                      <a:pt x="70" y="9"/>
                      <a:pt x="70" y="22"/>
                    </a:cubicBezTo>
                    <a:cubicBezTo>
                      <a:pt x="70" y="34"/>
                      <a:pt x="55" y="43"/>
                      <a:pt x="35" y="43"/>
                    </a:cubicBezTo>
                    <a:cubicBezTo>
                      <a:pt x="15" y="43"/>
                      <a:pt x="0" y="34"/>
                      <a:pt x="0" y="22"/>
                    </a:cubicBezTo>
                    <a:cubicBezTo>
                      <a:pt x="0" y="9"/>
                      <a:pt x="15" y="0"/>
                      <a:pt x="35" y="0"/>
                    </a:cubicBezTo>
                    <a:close/>
                    <a:moveTo>
                      <a:pt x="35" y="35"/>
                    </a:moveTo>
                    <a:cubicBezTo>
                      <a:pt x="51" y="35"/>
                      <a:pt x="62" y="28"/>
                      <a:pt x="62" y="22"/>
                    </a:cubicBezTo>
                    <a:cubicBezTo>
                      <a:pt x="62" y="15"/>
                      <a:pt x="51" y="8"/>
                      <a:pt x="35" y="8"/>
                    </a:cubicBezTo>
                    <a:cubicBezTo>
                      <a:pt x="19" y="8"/>
                      <a:pt x="8" y="15"/>
                      <a:pt x="8" y="22"/>
                    </a:cubicBezTo>
                    <a:cubicBezTo>
                      <a:pt x="8" y="28"/>
                      <a:pt x="19" y="35"/>
                      <a:pt x="35"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72"/>
              <p:cNvSpPr>
                <a:spLocks noEditPoints="1"/>
              </p:cNvSpPr>
              <p:nvPr/>
            </p:nvSpPr>
            <p:spPr bwMode="auto">
              <a:xfrm>
                <a:off x="4764931" y="2895450"/>
                <a:ext cx="63500" cy="39688"/>
              </a:xfrm>
              <a:custGeom>
                <a:avLst/>
                <a:gdLst>
                  <a:gd name="T0" fmla="*/ 35 w 70"/>
                  <a:gd name="T1" fmla="*/ 43 h 43"/>
                  <a:gd name="T2" fmla="*/ 70 w 70"/>
                  <a:gd name="T3" fmla="*/ 21 h 43"/>
                  <a:gd name="T4" fmla="*/ 35 w 70"/>
                  <a:gd name="T5" fmla="*/ 0 h 43"/>
                  <a:gd name="T6" fmla="*/ 29 w 70"/>
                  <a:gd name="T7" fmla="*/ 0 h 43"/>
                  <a:gd name="T8" fmla="*/ 18 w 70"/>
                  <a:gd name="T9" fmla="*/ 2 h 43"/>
                  <a:gd name="T10" fmla="*/ 0 w 70"/>
                  <a:gd name="T11" fmla="*/ 21 h 43"/>
                  <a:gd name="T12" fmla="*/ 35 w 70"/>
                  <a:gd name="T13" fmla="*/ 43 h 43"/>
                  <a:gd name="T14" fmla="*/ 26 w 70"/>
                  <a:gd name="T15" fmla="*/ 9 h 43"/>
                  <a:gd name="T16" fmla="*/ 35 w 70"/>
                  <a:gd name="T17" fmla="*/ 8 h 43"/>
                  <a:gd name="T18" fmla="*/ 40 w 70"/>
                  <a:gd name="T19" fmla="*/ 8 h 43"/>
                  <a:gd name="T20" fmla="*/ 62 w 70"/>
                  <a:gd name="T21" fmla="*/ 21 h 43"/>
                  <a:gd name="T22" fmla="*/ 35 w 70"/>
                  <a:gd name="T23" fmla="*/ 35 h 43"/>
                  <a:gd name="T24" fmla="*/ 8 w 70"/>
                  <a:gd name="T25" fmla="*/ 21 h 43"/>
                  <a:gd name="T26" fmla="*/ 26 w 70"/>
                  <a:gd name="T27"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3">
                    <a:moveTo>
                      <a:pt x="35" y="43"/>
                    </a:moveTo>
                    <a:cubicBezTo>
                      <a:pt x="55" y="43"/>
                      <a:pt x="70" y="34"/>
                      <a:pt x="70" y="21"/>
                    </a:cubicBezTo>
                    <a:cubicBezTo>
                      <a:pt x="70" y="9"/>
                      <a:pt x="55" y="0"/>
                      <a:pt x="35" y="0"/>
                    </a:cubicBezTo>
                    <a:cubicBezTo>
                      <a:pt x="33" y="0"/>
                      <a:pt x="31" y="0"/>
                      <a:pt x="29" y="0"/>
                    </a:cubicBezTo>
                    <a:cubicBezTo>
                      <a:pt x="25" y="0"/>
                      <a:pt x="21" y="1"/>
                      <a:pt x="18" y="2"/>
                    </a:cubicBezTo>
                    <a:cubicBezTo>
                      <a:pt x="7" y="6"/>
                      <a:pt x="0" y="13"/>
                      <a:pt x="0" y="21"/>
                    </a:cubicBezTo>
                    <a:cubicBezTo>
                      <a:pt x="0" y="34"/>
                      <a:pt x="15" y="43"/>
                      <a:pt x="35" y="43"/>
                    </a:cubicBezTo>
                    <a:close/>
                    <a:moveTo>
                      <a:pt x="26" y="9"/>
                    </a:moveTo>
                    <a:cubicBezTo>
                      <a:pt x="29" y="8"/>
                      <a:pt x="32" y="8"/>
                      <a:pt x="35" y="8"/>
                    </a:cubicBezTo>
                    <a:cubicBezTo>
                      <a:pt x="37" y="8"/>
                      <a:pt x="38" y="8"/>
                      <a:pt x="40" y="8"/>
                    </a:cubicBezTo>
                    <a:cubicBezTo>
                      <a:pt x="53" y="9"/>
                      <a:pt x="62" y="16"/>
                      <a:pt x="62" y="21"/>
                    </a:cubicBezTo>
                    <a:cubicBezTo>
                      <a:pt x="62" y="28"/>
                      <a:pt x="51" y="35"/>
                      <a:pt x="35" y="35"/>
                    </a:cubicBezTo>
                    <a:cubicBezTo>
                      <a:pt x="19" y="35"/>
                      <a:pt x="8" y="28"/>
                      <a:pt x="8" y="21"/>
                    </a:cubicBezTo>
                    <a:cubicBezTo>
                      <a:pt x="8" y="16"/>
                      <a:pt x="15" y="10"/>
                      <a:pt x="26"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73"/>
              <p:cNvSpPr>
                <a:spLocks noEditPoints="1"/>
              </p:cNvSpPr>
              <p:nvPr/>
            </p:nvSpPr>
            <p:spPr bwMode="auto">
              <a:xfrm>
                <a:off x="4737943"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5"/>
                      <a:pt x="55"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74"/>
              <p:cNvSpPr>
                <a:spLocks noEditPoints="1"/>
              </p:cNvSpPr>
              <p:nvPr/>
            </p:nvSpPr>
            <p:spPr bwMode="auto">
              <a:xfrm>
                <a:off x="4704606" y="29208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75"/>
              <p:cNvSpPr>
                <a:spLocks noEditPoints="1"/>
              </p:cNvSpPr>
              <p:nvPr/>
            </p:nvSpPr>
            <p:spPr bwMode="auto">
              <a:xfrm>
                <a:off x="4669681" y="2928788"/>
                <a:ext cx="63500" cy="41275"/>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8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8"/>
                      <a:pt x="35" y="8"/>
                    </a:cubicBezTo>
                    <a:cubicBezTo>
                      <a:pt x="19" y="8"/>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76"/>
              <p:cNvSpPr>
                <a:spLocks noEditPoints="1"/>
              </p:cNvSpPr>
              <p:nvPr/>
            </p:nvSpPr>
            <p:spPr bwMode="auto">
              <a:xfrm>
                <a:off x="4631581" y="2928788"/>
                <a:ext cx="65088" cy="41275"/>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8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1" y="36"/>
                      <a:pt x="63" y="29"/>
                      <a:pt x="63" y="22"/>
                    </a:cubicBezTo>
                    <a:cubicBezTo>
                      <a:pt x="63" y="16"/>
                      <a:pt x="51" y="8"/>
                      <a:pt x="36" y="8"/>
                    </a:cubicBezTo>
                    <a:cubicBezTo>
                      <a:pt x="20" y="8"/>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77"/>
              <p:cNvSpPr>
                <a:spLocks noEditPoints="1"/>
              </p:cNvSpPr>
              <p:nvPr/>
            </p:nvSpPr>
            <p:spPr bwMode="auto">
              <a:xfrm>
                <a:off x="4595068" y="2920850"/>
                <a:ext cx="65088" cy="39688"/>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9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9"/>
                      <a:pt x="35" y="9"/>
                    </a:cubicBezTo>
                    <a:cubicBezTo>
                      <a:pt x="19" y="9"/>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78"/>
              <p:cNvSpPr>
                <a:spLocks noEditPoints="1"/>
              </p:cNvSpPr>
              <p:nvPr/>
            </p:nvSpPr>
            <p:spPr bwMode="auto">
              <a:xfrm>
                <a:off x="4561731"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9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6" y="0"/>
                      <a:pt x="71" y="10"/>
                      <a:pt x="71" y="22"/>
                    </a:cubicBezTo>
                    <a:cubicBezTo>
                      <a:pt x="71" y="35"/>
                      <a:pt x="56"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9" y="16"/>
                      <a:pt x="9" y="22"/>
                    </a:cubicBezTo>
                    <a:cubicBezTo>
                      <a:pt x="9"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79"/>
              <p:cNvSpPr>
                <a:spLocks noEditPoints="1"/>
              </p:cNvSpPr>
              <p:nvPr/>
            </p:nvSpPr>
            <p:spPr bwMode="auto">
              <a:xfrm>
                <a:off x="4536331" y="2895450"/>
                <a:ext cx="63500" cy="39688"/>
              </a:xfrm>
              <a:custGeom>
                <a:avLst/>
                <a:gdLst>
                  <a:gd name="T0" fmla="*/ 35 w 71"/>
                  <a:gd name="T1" fmla="*/ 43 h 43"/>
                  <a:gd name="T2" fmla="*/ 71 w 71"/>
                  <a:gd name="T3" fmla="*/ 21 h 43"/>
                  <a:gd name="T4" fmla="*/ 52 w 71"/>
                  <a:gd name="T5" fmla="*/ 2 h 43"/>
                  <a:gd name="T6" fmla="*/ 42 w 71"/>
                  <a:gd name="T7" fmla="*/ 0 h 43"/>
                  <a:gd name="T8" fmla="*/ 35 w 71"/>
                  <a:gd name="T9" fmla="*/ 0 h 43"/>
                  <a:gd name="T10" fmla="*/ 0 w 71"/>
                  <a:gd name="T11" fmla="*/ 21 h 43"/>
                  <a:gd name="T12" fmla="*/ 35 w 71"/>
                  <a:gd name="T13" fmla="*/ 43 h 43"/>
                  <a:gd name="T14" fmla="*/ 30 w 71"/>
                  <a:gd name="T15" fmla="*/ 8 h 43"/>
                  <a:gd name="T16" fmla="*/ 35 w 71"/>
                  <a:gd name="T17" fmla="*/ 8 h 43"/>
                  <a:gd name="T18" fmla="*/ 44 w 71"/>
                  <a:gd name="T19" fmla="*/ 9 h 43"/>
                  <a:gd name="T20" fmla="*/ 63 w 71"/>
                  <a:gd name="T21" fmla="*/ 21 h 43"/>
                  <a:gd name="T22" fmla="*/ 35 w 71"/>
                  <a:gd name="T23" fmla="*/ 35 h 43"/>
                  <a:gd name="T24" fmla="*/ 8 w 71"/>
                  <a:gd name="T25" fmla="*/ 21 h 43"/>
                  <a:gd name="T26" fmla="*/ 30 w 71"/>
                  <a:gd name="T27"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3">
                    <a:moveTo>
                      <a:pt x="35" y="43"/>
                    </a:moveTo>
                    <a:cubicBezTo>
                      <a:pt x="55" y="43"/>
                      <a:pt x="71" y="34"/>
                      <a:pt x="71" y="21"/>
                    </a:cubicBezTo>
                    <a:cubicBezTo>
                      <a:pt x="71" y="13"/>
                      <a:pt x="63" y="6"/>
                      <a:pt x="52" y="2"/>
                    </a:cubicBezTo>
                    <a:cubicBezTo>
                      <a:pt x="49" y="1"/>
                      <a:pt x="45" y="0"/>
                      <a:pt x="42" y="0"/>
                    </a:cubicBezTo>
                    <a:cubicBezTo>
                      <a:pt x="40" y="0"/>
                      <a:pt x="38" y="0"/>
                      <a:pt x="35" y="0"/>
                    </a:cubicBezTo>
                    <a:cubicBezTo>
                      <a:pt x="16" y="0"/>
                      <a:pt x="0" y="9"/>
                      <a:pt x="0" y="21"/>
                    </a:cubicBezTo>
                    <a:cubicBezTo>
                      <a:pt x="0" y="34"/>
                      <a:pt x="16" y="43"/>
                      <a:pt x="35" y="43"/>
                    </a:cubicBezTo>
                    <a:close/>
                    <a:moveTo>
                      <a:pt x="30" y="8"/>
                    </a:moveTo>
                    <a:cubicBezTo>
                      <a:pt x="32" y="8"/>
                      <a:pt x="34" y="8"/>
                      <a:pt x="35" y="8"/>
                    </a:cubicBezTo>
                    <a:cubicBezTo>
                      <a:pt x="38" y="8"/>
                      <a:pt x="41" y="8"/>
                      <a:pt x="44" y="9"/>
                    </a:cubicBezTo>
                    <a:cubicBezTo>
                      <a:pt x="55" y="10"/>
                      <a:pt x="63" y="16"/>
                      <a:pt x="63" y="21"/>
                    </a:cubicBezTo>
                    <a:cubicBezTo>
                      <a:pt x="63" y="28"/>
                      <a:pt x="51" y="35"/>
                      <a:pt x="35" y="35"/>
                    </a:cubicBezTo>
                    <a:cubicBezTo>
                      <a:pt x="19" y="35"/>
                      <a:pt x="8" y="28"/>
                      <a:pt x="8" y="21"/>
                    </a:cubicBezTo>
                    <a:cubicBezTo>
                      <a:pt x="8" y="16"/>
                      <a:pt x="17" y="9"/>
                      <a:pt x="3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80"/>
              <p:cNvSpPr>
                <a:spLocks noEditPoints="1"/>
              </p:cNvSpPr>
              <p:nvPr/>
            </p:nvSpPr>
            <p:spPr bwMode="auto">
              <a:xfrm>
                <a:off x="4517281" y="2884338"/>
                <a:ext cx="65088" cy="39688"/>
              </a:xfrm>
              <a:custGeom>
                <a:avLst/>
                <a:gdLst>
                  <a:gd name="T0" fmla="*/ 36 w 71"/>
                  <a:gd name="T1" fmla="*/ 0 h 43"/>
                  <a:gd name="T2" fmla="*/ 71 w 71"/>
                  <a:gd name="T3" fmla="*/ 22 h 43"/>
                  <a:gd name="T4" fmla="*/ 36 w 71"/>
                  <a:gd name="T5" fmla="*/ 43 h 43"/>
                  <a:gd name="T6" fmla="*/ 0 w 71"/>
                  <a:gd name="T7" fmla="*/ 22 h 43"/>
                  <a:gd name="T8" fmla="*/ 36 w 71"/>
                  <a:gd name="T9" fmla="*/ 0 h 43"/>
                  <a:gd name="T10" fmla="*/ 36 w 71"/>
                  <a:gd name="T11" fmla="*/ 35 h 43"/>
                  <a:gd name="T12" fmla="*/ 63 w 71"/>
                  <a:gd name="T13" fmla="*/ 22 h 43"/>
                  <a:gd name="T14" fmla="*/ 36 w 71"/>
                  <a:gd name="T15" fmla="*/ 8 h 43"/>
                  <a:gd name="T16" fmla="*/ 8 w 71"/>
                  <a:gd name="T17" fmla="*/ 22 h 43"/>
                  <a:gd name="T18" fmla="*/ 36 w 71"/>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3">
                    <a:moveTo>
                      <a:pt x="36" y="0"/>
                    </a:moveTo>
                    <a:cubicBezTo>
                      <a:pt x="55" y="0"/>
                      <a:pt x="71" y="9"/>
                      <a:pt x="71" y="22"/>
                    </a:cubicBezTo>
                    <a:cubicBezTo>
                      <a:pt x="71" y="34"/>
                      <a:pt x="55" y="43"/>
                      <a:pt x="36" y="43"/>
                    </a:cubicBezTo>
                    <a:cubicBezTo>
                      <a:pt x="16" y="43"/>
                      <a:pt x="0" y="34"/>
                      <a:pt x="0" y="22"/>
                    </a:cubicBezTo>
                    <a:cubicBezTo>
                      <a:pt x="0" y="9"/>
                      <a:pt x="16" y="0"/>
                      <a:pt x="36" y="0"/>
                    </a:cubicBezTo>
                    <a:close/>
                    <a:moveTo>
                      <a:pt x="36" y="35"/>
                    </a:moveTo>
                    <a:cubicBezTo>
                      <a:pt x="51" y="35"/>
                      <a:pt x="63" y="28"/>
                      <a:pt x="63" y="22"/>
                    </a:cubicBezTo>
                    <a:cubicBezTo>
                      <a:pt x="63" y="15"/>
                      <a:pt x="51" y="8"/>
                      <a:pt x="36" y="8"/>
                    </a:cubicBezTo>
                    <a:cubicBezTo>
                      <a:pt x="20" y="8"/>
                      <a:pt x="8" y="15"/>
                      <a:pt x="8" y="22"/>
                    </a:cubicBezTo>
                    <a:cubicBezTo>
                      <a:pt x="8" y="28"/>
                      <a:pt x="20" y="35"/>
                      <a:pt x="36"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43" name="Straight Connector 142"/>
            <p:cNvCxnSpPr>
              <a:stCxn id="115" idx="2"/>
            </p:cNvCxnSpPr>
            <p:nvPr userDrawn="1"/>
          </p:nvCxnSpPr>
          <p:spPr>
            <a:xfrm flipV="1">
              <a:off x="4638390" y="2863989"/>
              <a:ext cx="0" cy="348748"/>
            </a:xfrm>
            <a:prstGeom prst="line">
              <a:avLst/>
            </a:prstGeom>
            <a:ln w="28575">
              <a:solidFill>
                <a:srgbClr val="EFF0F7"/>
              </a:solidFill>
            </a:ln>
          </p:spPr>
          <p:style>
            <a:lnRef idx="1">
              <a:schemeClr val="accent1"/>
            </a:lnRef>
            <a:fillRef idx="0">
              <a:schemeClr val="accent1"/>
            </a:fillRef>
            <a:effectRef idx="0">
              <a:schemeClr val="accent1"/>
            </a:effectRef>
            <a:fontRef idx="minor">
              <a:schemeClr val="tx1"/>
            </a:fontRef>
          </p:style>
        </p:cxnSp>
      </p:grpSp>
      <p:grpSp>
        <p:nvGrpSpPr>
          <p:cNvPr id="161" name="Group 160"/>
          <p:cNvGrpSpPr/>
          <p:nvPr userDrawn="1"/>
        </p:nvGrpSpPr>
        <p:grpSpPr>
          <a:xfrm>
            <a:off x="3363928" y="1368526"/>
            <a:ext cx="490459" cy="1491158"/>
            <a:chOff x="4873639" y="1375454"/>
            <a:chExt cx="422716" cy="1285197"/>
          </a:xfrm>
        </p:grpSpPr>
        <p:grpSp>
          <p:nvGrpSpPr>
            <p:cNvPr id="162" name="Group 161"/>
            <p:cNvGrpSpPr/>
            <p:nvPr userDrawn="1"/>
          </p:nvGrpSpPr>
          <p:grpSpPr>
            <a:xfrm>
              <a:off x="4873639" y="1948765"/>
              <a:ext cx="422716" cy="711886"/>
              <a:chOff x="4363293" y="2157263"/>
              <a:chExt cx="638175" cy="1074738"/>
            </a:xfrm>
          </p:grpSpPr>
          <p:sp>
            <p:nvSpPr>
              <p:cNvPr id="164" name="Freeform 63"/>
              <p:cNvSpPr>
                <a:spLocks/>
              </p:cNvSpPr>
              <p:nvPr/>
            </p:nvSpPr>
            <p:spPr bwMode="auto">
              <a:xfrm>
                <a:off x="4561731" y="2157263"/>
                <a:ext cx="241300" cy="130175"/>
              </a:xfrm>
              <a:custGeom>
                <a:avLst/>
                <a:gdLst>
                  <a:gd name="T0" fmla="*/ 185 w 263"/>
                  <a:gd name="T1" fmla="*/ 33 h 142"/>
                  <a:gd name="T2" fmla="*/ 165 w 263"/>
                  <a:gd name="T3" fmla="*/ 33 h 142"/>
                  <a:gd name="T4" fmla="*/ 132 w 263"/>
                  <a:gd name="T5" fmla="*/ 0 h 142"/>
                  <a:gd name="T6" fmla="*/ 99 w 263"/>
                  <a:gd name="T7" fmla="*/ 33 h 142"/>
                  <a:gd name="T8" fmla="*/ 78 w 263"/>
                  <a:gd name="T9" fmla="*/ 33 h 142"/>
                  <a:gd name="T10" fmla="*/ 0 w 263"/>
                  <a:gd name="T11" fmla="*/ 111 h 142"/>
                  <a:gd name="T12" fmla="*/ 0 w 263"/>
                  <a:gd name="T13" fmla="*/ 142 h 142"/>
                  <a:gd name="T14" fmla="*/ 263 w 263"/>
                  <a:gd name="T15" fmla="*/ 142 h 142"/>
                  <a:gd name="T16" fmla="*/ 263 w 263"/>
                  <a:gd name="T17" fmla="*/ 111 h 142"/>
                  <a:gd name="T18" fmla="*/ 185 w 263"/>
                  <a:gd name="T1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142">
                    <a:moveTo>
                      <a:pt x="185" y="33"/>
                    </a:moveTo>
                    <a:cubicBezTo>
                      <a:pt x="165" y="33"/>
                      <a:pt x="165" y="33"/>
                      <a:pt x="165" y="33"/>
                    </a:cubicBezTo>
                    <a:cubicBezTo>
                      <a:pt x="165" y="15"/>
                      <a:pt x="150" y="0"/>
                      <a:pt x="132" y="0"/>
                    </a:cubicBezTo>
                    <a:cubicBezTo>
                      <a:pt x="114" y="0"/>
                      <a:pt x="99" y="15"/>
                      <a:pt x="99" y="33"/>
                    </a:cubicBezTo>
                    <a:cubicBezTo>
                      <a:pt x="78" y="33"/>
                      <a:pt x="78" y="33"/>
                      <a:pt x="78" y="33"/>
                    </a:cubicBezTo>
                    <a:cubicBezTo>
                      <a:pt x="35" y="33"/>
                      <a:pt x="0" y="68"/>
                      <a:pt x="0" y="111"/>
                    </a:cubicBezTo>
                    <a:cubicBezTo>
                      <a:pt x="0" y="142"/>
                      <a:pt x="0" y="142"/>
                      <a:pt x="0" y="142"/>
                    </a:cubicBezTo>
                    <a:cubicBezTo>
                      <a:pt x="263" y="142"/>
                      <a:pt x="263" y="142"/>
                      <a:pt x="263" y="142"/>
                    </a:cubicBezTo>
                    <a:cubicBezTo>
                      <a:pt x="263" y="111"/>
                      <a:pt x="263" y="111"/>
                      <a:pt x="263" y="111"/>
                    </a:cubicBezTo>
                    <a:cubicBezTo>
                      <a:pt x="263" y="68"/>
                      <a:pt x="228" y="33"/>
                      <a:pt x="185" y="33"/>
                    </a:cubicBezTo>
                    <a:close/>
                  </a:path>
                </a:pathLst>
              </a:cu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5" name="Rectangle 64"/>
              <p:cNvSpPr>
                <a:spLocks noChangeArrowheads="1"/>
              </p:cNvSpPr>
              <p:nvPr/>
            </p:nvSpPr>
            <p:spPr bwMode="auto">
              <a:xfrm>
                <a:off x="4561731" y="230331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6" name="Rectangle 65"/>
              <p:cNvSpPr>
                <a:spLocks noChangeArrowheads="1"/>
              </p:cNvSpPr>
              <p:nvPr/>
            </p:nvSpPr>
            <p:spPr bwMode="auto">
              <a:xfrm>
                <a:off x="4561731" y="233506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7" name="Rectangle 66"/>
              <p:cNvSpPr>
                <a:spLocks noChangeArrowheads="1"/>
              </p:cNvSpPr>
              <p:nvPr/>
            </p:nvSpPr>
            <p:spPr bwMode="auto">
              <a:xfrm>
                <a:off x="4561731" y="2368400"/>
                <a:ext cx="241300" cy="14288"/>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8" name="Freeform 67"/>
              <p:cNvSpPr>
                <a:spLocks/>
              </p:cNvSpPr>
              <p:nvPr userDrawn="1"/>
            </p:nvSpPr>
            <p:spPr bwMode="auto">
              <a:xfrm>
                <a:off x="4363293" y="2401738"/>
                <a:ext cx="638175" cy="830263"/>
              </a:xfrm>
              <a:custGeom>
                <a:avLst/>
                <a:gdLst>
                  <a:gd name="T0" fmla="*/ 350 w 699"/>
                  <a:gd name="T1" fmla="*/ 909 h 909"/>
                  <a:gd name="T2" fmla="*/ 0 w 699"/>
                  <a:gd name="T3" fmla="*/ 559 h 909"/>
                  <a:gd name="T4" fmla="*/ 189 w 699"/>
                  <a:gd name="T5" fmla="*/ 50 h 909"/>
                  <a:gd name="T6" fmla="*/ 239 w 699"/>
                  <a:gd name="T7" fmla="*/ 0 h 909"/>
                  <a:gd name="T8" fmla="*/ 460 w 699"/>
                  <a:gd name="T9" fmla="*/ 0 h 909"/>
                  <a:gd name="T10" fmla="*/ 510 w 699"/>
                  <a:gd name="T11" fmla="*/ 50 h 909"/>
                  <a:gd name="T12" fmla="*/ 510 w 699"/>
                  <a:gd name="T13" fmla="*/ 50 h 909"/>
                  <a:gd name="T14" fmla="*/ 699 w 699"/>
                  <a:gd name="T15" fmla="*/ 559 h 909"/>
                  <a:gd name="T16" fmla="*/ 350 w 699"/>
                  <a:gd name="T17" fmla="*/ 909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9" h="909">
                    <a:moveTo>
                      <a:pt x="350" y="909"/>
                    </a:moveTo>
                    <a:cubicBezTo>
                      <a:pt x="157" y="909"/>
                      <a:pt x="0" y="752"/>
                      <a:pt x="0" y="559"/>
                    </a:cubicBezTo>
                    <a:cubicBezTo>
                      <a:pt x="0" y="380"/>
                      <a:pt x="189" y="180"/>
                      <a:pt x="189" y="50"/>
                    </a:cubicBezTo>
                    <a:cubicBezTo>
                      <a:pt x="189" y="22"/>
                      <a:pt x="212" y="0"/>
                      <a:pt x="239" y="0"/>
                    </a:cubicBezTo>
                    <a:cubicBezTo>
                      <a:pt x="460" y="0"/>
                      <a:pt x="460" y="0"/>
                      <a:pt x="460" y="0"/>
                    </a:cubicBezTo>
                    <a:cubicBezTo>
                      <a:pt x="488" y="0"/>
                      <a:pt x="510" y="22"/>
                      <a:pt x="510" y="50"/>
                    </a:cubicBezTo>
                    <a:cubicBezTo>
                      <a:pt x="510" y="50"/>
                      <a:pt x="510" y="50"/>
                      <a:pt x="510" y="50"/>
                    </a:cubicBezTo>
                    <a:cubicBezTo>
                      <a:pt x="510" y="180"/>
                      <a:pt x="699" y="380"/>
                      <a:pt x="699" y="559"/>
                    </a:cubicBezTo>
                    <a:cubicBezTo>
                      <a:pt x="699" y="752"/>
                      <a:pt x="543" y="909"/>
                      <a:pt x="350" y="909"/>
                    </a:cubicBez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9" name="Freeform 69"/>
              <p:cNvSpPr>
                <a:spLocks/>
              </p:cNvSpPr>
              <p:nvPr/>
            </p:nvSpPr>
            <p:spPr bwMode="auto">
              <a:xfrm>
                <a:off x="4709368" y="2609700"/>
                <a:ext cx="92075" cy="293688"/>
              </a:xfrm>
              <a:custGeom>
                <a:avLst/>
                <a:gdLst>
                  <a:gd name="T0" fmla="*/ 6 w 100"/>
                  <a:gd name="T1" fmla="*/ 115 h 322"/>
                  <a:gd name="T2" fmla="*/ 9 w 100"/>
                  <a:gd name="T3" fmla="*/ 4 h 322"/>
                  <a:gd name="T4" fmla="*/ 12 w 100"/>
                  <a:gd name="T5" fmla="*/ 0 h 322"/>
                  <a:gd name="T6" fmla="*/ 13 w 100"/>
                  <a:gd name="T7" fmla="*/ 0 h 322"/>
                  <a:gd name="T8" fmla="*/ 17 w 100"/>
                  <a:gd name="T9" fmla="*/ 3 h 322"/>
                  <a:gd name="T10" fmla="*/ 14 w 100"/>
                  <a:gd name="T11" fmla="*/ 116 h 322"/>
                  <a:gd name="T12" fmla="*/ 8 w 100"/>
                  <a:gd name="T13" fmla="*/ 194 h 322"/>
                  <a:gd name="T14" fmla="*/ 89 w 100"/>
                  <a:gd name="T15" fmla="*/ 313 h 322"/>
                  <a:gd name="T16" fmla="*/ 100 w 100"/>
                  <a:gd name="T17" fmla="*/ 321 h 322"/>
                  <a:gd name="T18" fmla="*/ 95 w 100"/>
                  <a:gd name="T19" fmla="*/ 321 h 322"/>
                  <a:gd name="T20" fmla="*/ 86 w 100"/>
                  <a:gd name="T21" fmla="*/ 322 h 322"/>
                  <a:gd name="T22" fmla="*/ 78 w 100"/>
                  <a:gd name="T23" fmla="*/ 315 h 322"/>
                  <a:gd name="T24" fmla="*/ 0 w 100"/>
                  <a:gd name="T25" fmla="*/ 194 h 322"/>
                  <a:gd name="T26" fmla="*/ 6 w 100"/>
                  <a:gd name="T27" fmla="*/ 11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6" y="115"/>
                    </a:moveTo>
                    <a:cubicBezTo>
                      <a:pt x="11" y="78"/>
                      <a:pt x="15" y="44"/>
                      <a:pt x="9" y="4"/>
                    </a:cubicBezTo>
                    <a:cubicBezTo>
                      <a:pt x="8" y="2"/>
                      <a:pt x="10" y="0"/>
                      <a:pt x="12" y="0"/>
                    </a:cubicBezTo>
                    <a:cubicBezTo>
                      <a:pt x="12" y="0"/>
                      <a:pt x="13" y="0"/>
                      <a:pt x="13" y="0"/>
                    </a:cubicBezTo>
                    <a:cubicBezTo>
                      <a:pt x="15" y="0"/>
                      <a:pt x="17" y="1"/>
                      <a:pt x="17" y="3"/>
                    </a:cubicBezTo>
                    <a:cubicBezTo>
                      <a:pt x="23" y="43"/>
                      <a:pt x="19" y="78"/>
                      <a:pt x="14" y="116"/>
                    </a:cubicBezTo>
                    <a:cubicBezTo>
                      <a:pt x="11" y="140"/>
                      <a:pt x="8" y="166"/>
                      <a:pt x="8" y="194"/>
                    </a:cubicBezTo>
                    <a:cubicBezTo>
                      <a:pt x="8" y="245"/>
                      <a:pt x="63" y="293"/>
                      <a:pt x="89" y="313"/>
                    </a:cubicBezTo>
                    <a:cubicBezTo>
                      <a:pt x="94" y="317"/>
                      <a:pt x="98" y="319"/>
                      <a:pt x="100" y="321"/>
                    </a:cubicBezTo>
                    <a:cubicBezTo>
                      <a:pt x="98" y="321"/>
                      <a:pt x="97" y="321"/>
                      <a:pt x="95" y="321"/>
                    </a:cubicBezTo>
                    <a:cubicBezTo>
                      <a:pt x="92" y="321"/>
                      <a:pt x="89" y="321"/>
                      <a:pt x="86" y="322"/>
                    </a:cubicBezTo>
                    <a:cubicBezTo>
                      <a:pt x="84" y="320"/>
                      <a:pt x="81" y="318"/>
                      <a:pt x="78" y="315"/>
                    </a:cubicBezTo>
                    <a:cubicBezTo>
                      <a:pt x="49" y="293"/>
                      <a:pt x="0" y="246"/>
                      <a:pt x="0" y="194"/>
                    </a:cubicBezTo>
                    <a:cubicBezTo>
                      <a:pt x="0" y="165"/>
                      <a:pt x="3" y="140"/>
                      <a:pt x="6" y="1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70"/>
              <p:cNvSpPr>
                <a:spLocks/>
              </p:cNvSpPr>
              <p:nvPr/>
            </p:nvSpPr>
            <p:spPr bwMode="auto">
              <a:xfrm>
                <a:off x="4563318" y="2609700"/>
                <a:ext cx="90488" cy="293688"/>
              </a:xfrm>
              <a:custGeom>
                <a:avLst/>
                <a:gdLst>
                  <a:gd name="T0" fmla="*/ 0 w 100"/>
                  <a:gd name="T1" fmla="*/ 321 h 322"/>
                  <a:gd name="T2" fmla="*/ 12 w 100"/>
                  <a:gd name="T3" fmla="*/ 313 h 322"/>
                  <a:gd name="T4" fmla="*/ 92 w 100"/>
                  <a:gd name="T5" fmla="*/ 194 h 322"/>
                  <a:gd name="T6" fmla="*/ 86 w 100"/>
                  <a:gd name="T7" fmla="*/ 116 h 322"/>
                  <a:gd name="T8" fmla="*/ 84 w 100"/>
                  <a:gd name="T9" fmla="*/ 3 h 322"/>
                  <a:gd name="T10" fmla="*/ 88 w 100"/>
                  <a:gd name="T11" fmla="*/ 0 h 322"/>
                  <a:gd name="T12" fmla="*/ 88 w 100"/>
                  <a:gd name="T13" fmla="*/ 0 h 322"/>
                  <a:gd name="T14" fmla="*/ 92 w 100"/>
                  <a:gd name="T15" fmla="*/ 4 h 322"/>
                  <a:gd name="T16" fmla="*/ 94 w 100"/>
                  <a:gd name="T17" fmla="*/ 115 h 322"/>
                  <a:gd name="T18" fmla="*/ 100 w 100"/>
                  <a:gd name="T19" fmla="*/ 194 h 322"/>
                  <a:gd name="T20" fmla="*/ 22 w 100"/>
                  <a:gd name="T21" fmla="*/ 315 h 322"/>
                  <a:gd name="T22" fmla="*/ 14 w 100"/>
                  <a:gd name="T23" fmla="*/ 322 h 322"/>
                  <a:gd name="T24" fmla="*/ 5 w 100"/>
                  <a:gd name="T25" fmla="*/ 321 h 322"/>
                  <a:gd name="T26" fmla="*/ 0 w 100"/>
                  <a:gd name="T27"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0" y="321"/>
                    </a:moveTo>
                    <a:cubicBezTo>
                      <a:pt x="3" y="319"/>
                      <a:pt x="7" y="317"/>
                      <a:pt x="12" y="313"/>
                    </a:cubicBezTo>
                    <a:cubicBezTo>
                      <a:pt x="38" y="293"/>
                      <a:pt x="92" y="245"/>
                      <a:pt x="92" y="194"/>
                    </a:cubicBezTo>
                    <a:cubicBezTo>
                      <a:pt x="92" y="166"/>
                      <a:pt x="89" y="140"/>
                      <a:pt x="86" y="116"/>
                    </a:cubicBezTo>
                    <a:cubicBezTo>
                      <a:pt x="82" y="78"/>
                      <a:pt x="77" y="43"/>
                      <a:pt x="84" y="3"/>
                    </a:cubicBezTo>
                    <a:cubicBezTo>
                      <a:pt x="84" y="1"/>
                      <a:pt x="86" y="0"/>
                      <a:pt x="88" y="0"/>
                    </a:cubicBezTo>
                    <a:cubicBezTo>
                      <a:pt x="88" y="0"/>
                      <a:pt x="88" y="0"/>
                      <a:pt x="88" y="0"/>
                    </a:cubicBezTo>
                    <a:cubicBezTo>
                      <a:pt x="91" y="0"/>
                      <a:pt x="92" y="2"/>
                      <a:pt x="92" y="4"/>
                    </a:cubicBezTo>
                    <a:cubicBezTo>
                      <a:pt x="86" y="44"/>
                      <a:pt x="90" y="78"/>
                      <a:pt x="94" y="115"/>
                    </a:cubicBezTo>
                    <a:cubicBezTo>
                      <a:pt x="97" y="140"/>
                      <a:pt x="100" y="165"/>
                      <a:pt x="100" y="194"/>
                    </a:cubicBezTo>
                    <a:cubicBezTo>
                      <a:pt x="100" y="246"/>
                      <a:pt x="51" y="293"/>
                      <a:pt x="22" y="315"/>
                    </a:cubicBezTo>
                    <a:cubicBezTo>
                      <a:pt x="19" y="318"/>
                      <a:pt x="16" y="320"/>
                      <a:pt x="14" y="322"/>
                    </a:cubicBezTo>
                    <a:cubicBezTo>
                      <a:pt x="11" y="321"/>
                      <a:pt x="8" y="321"/>
                      <a:pt x="5" y="321"/>
                    </a:cubicBezTo>
                    <a:cubicBezTo>
                      <a:pt x="4" y="321"/>
                      <a:pt x="2" y="321"/>
                      <a:pt x="0" y="3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71"/>
              <p:cNvSpPr>
                <a:spLocks noEditPoints="1"/>
              </p:cNvSpPr>
              <p:nvPr/>
            </p:nvSpPr>
            <p:spPr bwMode="auto">
              <a:xfrm>
                <a:off x="4782393" y="2884338"/>
                <a:ext cx="65088" cy="39688"/>
              </a:xfrm>
              <a:custGeom>
                <a:avLst/>
                <a:gdLst>
                  <a:gd name="T0" fmla="*/ 35 w 70"/>
                  <a:gd name="T1" fmla="*/ 0 h 43"/>
                  <a:gd name="T2" fmla="*/ 70 w 70"/>
                  <a:gd name="T3" fmla="*/ 22 h 43"/>
                  <a:gd name="T4" fmla="*/ 35 w 70"/>
                  <a:gd name="T5" fmla="*/ 43 h 43"/>
                  <a:gd name="T6" fmla="*/ 0 w 70"/>
                  <a:gd name="T7" fmla="*/ 22 h 43"/>
                  <a:gd name="T8" fmla="*/ 35 w 70"/>
                  <a:gd name="T9" fmla="*/ 0 h 43"/>
                  <a:gd name="T10" fmla="*/ 35 w 70"/>
                  <a:gd name="T11" fmla="*/ 35 h 43"/>
                  <a:gd name="T12" fmla="*/ 62 w 70"/>
                  <a:gd name="T13" fmla="*/ 22 h 43"/>
                  <a:gd name="T14" fmla="*/ 35 w 70"/>
                  <a:gd name="T15" fmla="*/ 8 h 43"/>
                  <a:gd name="T16" fmla="*/ 8 w 70"/>
                  <a:gd name="T17" fmla="*/ 22 h 43"/>
                  <a:gd name="T18" fmla="*/ 35 w 70"/>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3">
                    <a:moveTo>
                      <a:pt x="35" y="0"/>
                    </a:moveTo>
                    <a:cubicBezTo>
                      <a:pt x="55" y="0"/>
                      <a:pt x="70" y="9"/>
                      <a:pt x="70" y="22"/>
                    </a:cubicBezTo>
                    <a:cubicBezTo>
                      <a:pt x="70" y="34"/>
                      <a:pt x="55" y="43"/>
                      <a:pt x="35" y="43"/>
                    </a:cubicBezTo>
                    <a:cubicBezTo>
                      <a:pt x="15" y="43"/>
                      <a:pt x="0" y="34"/>
                      <a:pt x="0" y="22"/>
                    </a:cubicBezTo>
                    <a:cubicBezTo>
                      <a:pt x="0" y="9"/>
                      <a:pt x="15" y="0"/>
                      <a:pt x="35" y="0"/>
                    </a:cubicBezTo>
                    <a:close/>
                    <a:moveTo>
                      <a:pt x="35" y="35"/>
                    </a:moveTo>
                    <a:cubicBezTo>
                      <a:pt x="51" y="35"/>
                      <a:pt x="62" y="28"/>
                      <a:pt x="62" y="22"/>
                    </a:cubicBezTo>
                    <a:cubicBezTo>
                      <a:pt x="62" y="15"/>
                      <a:pt x="51" y="8"/>
                      <a:pt x="35" y="8"/>
                    </a:cubicBezTo>
                    <a:cubicBezTo>
                      <a:pt x="19" y="8"/>
                      <a:pt x="8" y="15"/>
                      <a:pt x="8" y="22"/>
                    </a:cubicBezTo>
                    <a:cubicBezTo>
                      <a:pt x="8" y="28"/>
                      <a:pt x="19" y="35"/>
                      <a:pt x="35"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72"/>
              <p:cNvSpPr>
                <a:spLocks noEditPoints="1"/>
              </p:cNvSpPr>
              <p:nvPr/>
            </p:nvSpPr>
            <p:spPr bwMode="auto">
              <a:xfrm>
                <a:off x="4764931" y="2895450"/>
                <a:ext cx="63500" cy="39688"/>
              </a:xfrm>
              <a:custGeom>
                <a:avLst/>
                <a:gdLst>
                  <a:gd name="T0" fmla="*/ 35 w 70"/>
                  <a:gd name="T1" fmla="*/ 43 h 43"/>
                  <a:gd name="T2" fmla="*/ 70 w 70"/>
                  <a:gd name="T3" fmla="*/ 21 h 43"/>
                  <a:gd name="T4" fmla="*/ 35 w 70"/>
                  <a:gd name="T5" fmla="*/ 0 h 43"/>
                  <a:gd name="T6" fmla="*/ 29 w 70"/>
                  <a:gd name="T7" fmla="*/ 0 h 43"/>
                  <a:gd name="T8" fmla="*/ 18 w 70"/>
                  <a:gd name="T9" fmla="*/ 2 h 43"/>
                  <a:gd name="T10" fmla="*/ 0 w 70"/>
                  <a:gd name="T11" fmla="*/ 21 h 43"/>
                  <a:gd name="T12" fmla="*/ 35 w 70"/>
                  <a:gd name="T13" fmla="*/ 43 h 43"/>
                  <a:gd name="T14" fmla="*/ 26 w 70"/>
                  <a:gd name="T15" fmla="*/ 9 h 43"/>
                  <a:gd name="T16" fmla="*/ 35 w 70"/>
                  <a:gd name="T17" fmla="*/ 8 h 43"/>
                  <a:gd name="T18" fmla="*/ 40 w 70"/>
                  <a:gd name="T19" fmla="*/ 8 h 43"/>
                  <a:gd name="T20" fmla="*/ 62 w 70"/>
                  <a:gd name="T21" fmla="*/ 21 h 43"/>
                  <a:gd name="T22" fmla="*/ 35 w 70"/>
                  <a:gd name="T23" fmla="*/ 35 h 43"/>
                  <a:gd name="T24" fmla="*/ 8 w 70"/>
                  <a:gd name="T25" fmla="*/ 21 h 43"/>
                  <a:gd name="T26" fmla="*/ 26 w 70"/>
                  <a:gd name="T27"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3">
                    <a:moveTo>
                      <a:pt x="35" y="43"/>
                    </a:moveTo>
                    <a:cubicBezTo>
                      <a:pt x="55" y="43"/>
                      <a:pt x="70" y="34"/>
                      <a:pt x="70" y="21"/>
                    </a:cubicBezTo>
                    <a:cubicBezTo>
                      <a:pt x="70" y="9"/>
                      <a:pt x="55" y="0"/>
                      <a:pt x="35" y="0"/>
                    </a:cubicBezTo>
                    <a:cubicBezTo>
                      <a:pt x="33" y="0"/>
                      <a:pt x="31" y="0"/>
                      <a:pt x="29" y="0"/>
                    </a:cubicBezTo>
                    <a:cubicBezTo>
                      <a:pt x="25" y="0"/>
                      <a:pt x="21" y="1"/>
                      <a:pt x="18" y="2"/>
                    </a:cubicBezTo>
                    <a:cubicBezTo>
                      <a:pt x="7" y="6"/>
                      <a:pt x="0" y="13"/>
                      <a:pt x="0" y="21"/>
                    </a:cubicBezTo>
                    <a:cubicBezTo>
                      <a:pt x="0" y="34"/>
                      <a:pt x="15" y="43"/>
                      <a:pt x="35" y="43"/>
                    </a:cubicBezTo>
                    <a:close/>
                    <a:moveTo>
                      <a:pt x="26" y="9"/>
                    </a:moveTo>
                    <a:cubicBezTo>
                      <a:pt x="29" y="8"/>
                      <a:pt x="32" y="8"/>
                      <a:pt x="35" y="8"/>
                    </a:cubicBezTo>
                    <a:cubicBezTo>
                      <a:pt x="37" y="8"/>
                      <a:pt x="38" y="8"/>
                      <a:pt x="40" y="8"/>
                    </a:cubicBezTo>
                    <a:cubicBezTo>
                      <a:pt x="53" y="9"/>
                      <a:pt x="62" y="16"/>
                      <a:pt x="62" y="21"/>
                    </a:cubicBezTo>
                    <a:cubicBezTo>
                      <a:pt x="62" y="28"/>
                      <a:pt x="51" y="35"/>
                      <a:pt x="35" y="35"/>
                    </a:cubicBezTo>
                    <a:cubicBezTo>
                      <a:pt x="19" y="35"/>
                      <a:pt x="8" y="28"/>
                      <a:pt x="8" y="21"/>
                    </a:cubicBezTo>
                    <a:cubicBezTo>
                      <a:pt x="8" y="16"/>
                      <a:pt x="15" y="10"/>
                      <a:pt x="26"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73"/>
              <p:cNvSpPr>
                <a:spLocks noEditPoints="1"/>
              </p:cNvSpPr>
              <p:nvPr/>
            </p:nvSpPr>
            <p:spPr bwMode="auto">
              <a:xfrm>
                <a:off x="4737943"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5"/>
                      <a:pt x="55"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74"/>
              <p:cNvSpPr>
                <a:spLocks noEditPoints="1"/>
              </p:cNvSpPr>
              <p:nvPr/>
            </p:nvSpPr>
            <p:spPr bwMode="auto">
              <a:xfrm>
                <a:off x="4704606" y="29208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75"/>
              <p:cNvSpPr>
                <a:spLocks noEditPoints="1"/>
              </p:cNvSpPr>
              <p:nvPr/>
            </p:nvSpPr>
            <p:spPr bwMode="auto">
              <a:xfrm>
                <a:off x="4669681" y="2928788"/>
                <a:ext cx="63500" cy="41275"/>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8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8"/>
                      <a:pt x="35" y="8"/>
                    </a:cubicBezTo>
                    <a:cubicBezTo>
                      <a:pt x="19" y="8"/>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76"/>
              <p:cNvSpPr>
                <a:spLocks noEditPoints="1"/>
              </p:cNvSpPr>
              <p:nvPr/>
            </p:nvSpPr>
            <p:spPr bwMode="auto">
              <a:xfrm>
                <a:off x="4631581" y="2928788"/>
                <a:ext cx="65088" cy="41275"/>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8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1" y="36"/>
                      <a:pt x="63" y="29"/>
                      <a:pt x="63" y="22"/>
                    </a:cubicBezTo>
                    <a:cubicBezTo>
                      <a:pt x="63" y="16"/>
                      <a:pt x="51" y="8"/>
                      <a:pt x="36" y="8"/>
                    </a:cubicBezTo>
                    <a:cubicBezTo>
                      <a:pt x="20" y="8"/>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77"/>
              <p:cNvSpPr>
                <a:spLocks noEditPoints="1"/>
              </p:cNvSpPr>
              <p:nvPr/>
            </p:nvSpPr>
            <p:spPr bwMode="auto">
              <a:xfrm>
                <a:off x="4595068" y="2920850"/>
                <a:ext cx="65088" cy="39688"/>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9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9"/>
                      <a:pt x="35" y="9"/>
                    </a:cubicBezTo>
                    <a:cubicBezTo>
                      <a:pt x="19" y="9"/>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78"/>
              <p:cNvSpPr>
                <a:spLocks noEditPoints="1"/>
              </p:cNvSpPr>
              <p:nvPr/>
            </p:nvSpPr>
            <p:spPr bwMode="auto">
              <a:xfrm>
                <a:off x="4561731"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9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6" y="0"/>
                      <a:pt x="71" y="10"/>
                      <a:pt x="71" y="22"/>
                    </a:cubicBezTo>
                    <a:cubicBezTo>
                      <a:pt x="71" y="35"/>
                      <a:pt x="56"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9" y="16"/>
                      <a:pt x="9" y="22"/>
                    </a:cubicBezTo>
                    <a:cubicBezTo>
                      <a:pt x="9"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79"/>
              <p:cNvSpPr>
                <a:spLocks noEditPoints="1"/>
              </p:cNvSpPr>
              <p:nvPr/>
            </p:nvSpPr>
            <p:spPr bwMode="auto">
              <a:xfrm>
                <a:off x="4536331" y="2895450"/>
                <a:ext cx="63500" cy="39688"/>
              </a:xfrm>
              <a:custGeom>
                <a:avLst/>
                <a:gdLst>
                  <a:gd name="T0" fmla="*/ 35 w 71"/>
                  <a:gd name="T1" fmla="*/ 43 h 43"/>
                  <a:gd name="T2" fmla="*/ 71 w 71"/>
                  <a:gd name="T3" fmla="*/ 21 h 43"/>
                  <a:gd name="T4" fmla="*/ 52 w 71"/>
                  <a:gd name="T5" fmla="*/ 2 h 43"/>
                  <a:gd name="T6" fmla="*/ 42 w 71"/>
                  <a:gd name="T7" fmla="*/ 0 h 43"/>
                  <a:gd name="T8" fmla="*/ 35 w 71"/>
                  <a:gd name="T9" fmla="*/ 0 h 43"/>
                  <a:gd name="T10" fmla="*/ 0 w 71"/>
                  <a:gd name="T11" fmla="*/ 21 h 43"/>
                  <a:gd name="T12" fmla="*/ 35 w 71"/>
                  <a:gd name="T13" fmla="*/ 43 h 43"/>
                  <a:gd name="T14" fmla="*/ 30 w 71"/>
                  <a:gd name="T15" fmla="*/ 8 h 43"/>
                  <a:gd name="T16" fmla="*/ 35 w 71"/>
                  <a:gd name="T17" fmla="*/ 8 h 43"/>
                  <a:gd name="T18" fmla="*/ 44 w 71"/>
                  <a:gd name="T19" fmla="*/ 9 h 43"/>
                  <a:gd name="T20" fmla="*/ 63 w 71"/>
                  <a:gd name="T21" fmla="*/ 21 h 43"/>
                  <a:gd name="T22" fmla="*/ 35 w 71"/>
                  <a:gd name="T23" fmla="*/ 35 h 43"/>
                  <a:gd name="T24" fmla="*/ 8 w 71"/>
                  <a:gd name="T25" fmla="*/ 21 h 43"/>
                  <a:gd name="T26" fmla="*/ 30 w 71"/>
                  <a:gd name="T27"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3">
                    <a:moveTo>
                      <a:pt x="35" y="43"/>
                    </a:moveTo>
                    <a:cubicBezTo>
                      <a:pt x="55" y="43"/>
                      <a:pt x="71" y="34"/>
                      <a:pt x="71" y="21"/>
                    </a:cubicBezTo>
                    <a:cubicBezTo>
                      <a:pt x="71" y="13"/>
                      <a:pt x="63" y="6"/>
                      <a:pt x="52" y="2"/>
                    </a:cubicBezTo>
                    <a:cubicBezTo>
                      <a:pt x="49" y="1"/>
                      <a:pt x="45" y="0"/>
                      <a:pt x="42" y="0"/>
                    </a:cubicBezTo>
                    <a:cubicBezTo>
                      <a:pt x="40" y="0"/>
                      <a:pt x="38" y="0"/>
                      <a:pt x="35" y="0"/>
                    </a:cubicBezTo>
                    <a:cubicBezTo>
                      <a:pt x="16" y="0"/>
                      <a:pt x="0" y="9"/>
                      <a:pt x="0" y="21"/>
                    </a:cubicBezTo>
                    <a:cubicBezTo>
                      <a:pt x="0" y="34"/>
                      <a:pt x="16" y="43"/>
                      <a:pt x="35" y="43"/>
                    </a:cubicBezTo>
                    <a:close/>
                    <a:moveTo>
                      <a:pt x="30" y="8"/>
                    </a:moveTo>
                    <a:cubicBezTo>
                      <a:pt x="32" y="8"/>
                      <a:pt x="34" y="8"/>
                      <a:pt x="35" y="8"/>
                    </a:cubicBezTo>
                    <a:cubicBezTo>
                      <a:pt x="38" y="8"/>
                      <a:pt x="41" y="8"/>
                      <a:pt x="44" y="9"/>
                    </a:cubicBezTo>
                    <a:cubicBezTo>
                      <a:pt x="55" y="10"/>
                      <a:pt x="63" y="16"/>
                      <a:pt x="63" y="21"/>
                    </a:cubicBezTo>
                    <a:cubicBezTo>
                      <a:pt x="63" y="28"/>
                      <a:pt x="51" y="35"/>
                      <a:pt x="35" y="35"/>
                    </a:cubicBezTo>
                    <a:cubicBezTo>
                      <a:pt x="19" y="35"/>
                      <a:pt x="8" y="28"/>
                      <a:pt x="8" y="21"/>
                    </a:cubicBezTo>
                    <a:cubicBezTo>
                      <a:pt x="8" y="16"/>
                      <a:pt x="17" y="9"/>
                      <a:pt x="3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80"/>
              <p:cNvSpPr>
                <a:spLocks noEditPoints="1"/>
              </p:cNvSpPr>
              <p:nvPr/>
            </p:nvSpPr>
            <p:spPr bwMode="auto">
              <a:xfrm>
                <a:off x="4517281" y="2884338"/>
                <a:ext cx="65088" cy="39688"/>
              </a:xfrm>
              <a:custGeom>
                <a:avLst/>
                <a:gdLst>
                  <a:gd name="T0" fmla="*/ 36 w 71"/>
                  <a:gd name="T1" fmla="*/ 0 h 43"/>
                  <a:gd name="T2" fmla="*/ 71 w 71"/>
                  <a:gd name="T3" fmla="*/ 22 h 43"/>
                  <a:gd name="T4" fmla="*/ 36 w 71"/>
                  <a:gd name="T5" fmla="*/ 43 h 43"/>
                  <a:gd name="T6" fmla="*/ 0 w 71"/>
                  <a:gd name="T7" fmla="*/ 22 h 43"/>
                  <a:gd name="T8" fmla="*/ 36 w 71"/>
                  <a:gd name="T9" fmla="*/ 0 h 43"/>
                  <a:gd name="T10" fmla="*/ 36 w 71"/>
                  <a:gd name="T11" fmla="*/ 35 h 43"/>
                  <a:gd name="T12" fmla="*/ 63 w 71"/>
                  <a:gd name="T13" fmla="*/ 22 h 43"/>
                  <a:gd name="T14" fmla="*/ 36 w 71"/>
                  <a:gd name="T15" fmla="*/ 8 h 43"/>
                  <a:gd name="T16" fmla="*/ 8 w 71"/>
                  <a:gd name="T17" fmla="*/ 22 h 43"/>
                  <a:gd name="T18" fmla="*/ 36 w 71"/>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3">
                    <a:moveTo>
                      <a:pt x="36" y="0"/>
                    </a:moveTo>
                    <a:cubicBezTo>
                      <a:pt x="55" y="0"/>
                      <a:pt x="71" y="9"/>
                      <a:pt x="71" y="22"/>
                    </a:cubicBezTo>
                    <a:cubicBezTo>
                      <a:pt x="71" y="34"/>
                      <a:pt x="55" y="43"/>
                      <a:pt x="36" y="43"/>
                    </a:cubicBezTo>
                    <a:cubicBezTo>
                      <a:pt x="16" y="43"/>
                      <a:pt x="0" y="34"/>
                      <a:pt x="0" y="22"/>
                    </a:cubicBezTo>
                    <a:cubicBezTo>
                      <a:pt x="0" y="9"/>
                      <a:pt x="16" y="0"/>
                      <a:pt x="36" y="0"/>
                    </a:cubicBezTo>
                    <a:close/>
                    <a:moveTo>
                      <a:pt x="36" y="35"/>
                    </a:moveTo>
                    <a:cubicBezTo>
                      <a:pt x="51" y="35"/>
                      <a:pt x="63" y="28"/>
                      <a:pt x="63" y="22"/>
                    </a:cubicBezTo>
                    <a:cubicBezTo>
                      <a:pt x="63" y="15"/>
                      <a:pt x="51" y="8"/>
                      <a:pt x="36" y="8"/>
                    </a:cubicBezTo>
                    <a:cubicBezTo>
                      <a:pt x="20" y="8"/>
                      <a:pt x="8" y="15"/>
                      <a:pt x="8" y="22"/>
                    </a:cubicBezTo>
                    <a:cubicBezTo>
                      <a:pt x="8" y="28"/>
                      <a:pt x="20" y="35"/>
                      <a:pt x="36"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63" name="Straight Connector 162"/>
            <p:cNvCxnSpPr>
              <a:stCxn id="95" idx="2"/>
            </p:cNvCxnSpPr>
            <p:nvPr userDrawn="1"/>
          </p:nvCxnSpPr>
          <p:spPr>
            <a:xfrm flipV="1">
              <a:off x="5085301" y="1375454"/>
              <a:ext cx="0" cy="573311"/>
            </a:xfrm>
            <a:prstGeom prst="line">
              <a:avLst/>
            </a:prstGeom>
            <a:ln w="28575">
              <a:solidFill>
                <a:srgbClr val="EFF0F7"/>
              </a:solidFill>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2276809" y="915565"/>
            <a:ext cx="1101461" cy="2780597"/>
            <a:chOff x="3258393" y="1061471"/>
            <a:chExt cx="949325" cy="2396536"/>
          </a:xfrm>
        </p:grpSpPr>
        <p:grpSp>
          <p:nvGrpSpPr>
            <p:cNvPr id="182" name="Group 181"/>
            <p:cNvGrpSpPr/>
            <p:nvPr userDrawn="1"/>
          </p:nvGrpSpPr>
          <p:grpSpPr>
            <a:xfrm>
              <a:off x="3258393" y="1860981"/>
              <a:ext cx="949325" cy="1597026"/>
              <a:chOff x="3275856" y="2671786"/>
              <a:chExt cx="949325" cy="1597026"/>
            </a:xfrm>
          </p:grpSpPr>
          <p:sp>
            <p:nvSpPr>
              <p:cNvPr id="184" name="Freeform 101"/>
              <p:cNvSpPr>
                <a:spLocks/>
              </p:cNvSpPr>
              <p:nvPr/>
            </p:nvSpPr>
            <p:spPr bwMode="auto">
              <a:xfrm>
                <a:off x="3572718" y="2671786"/>
                <a:ext cx="357188" cy="193675"/>
              </a:xfrm>
              <a:custGeom>
                <a:avLst/>
                <a:gdLst>
                  <a:gd name="T0" fmla="*/ 275 w 391"/>
                  <a:gd name="T1" fmla="*/ 49 h 211"/>
                  <a:gd name="T2" fmla="*/ 244 w 391"/>
                  <a:gd name="T3" fmla="*/ 49 h 211"/>
                  <a:gd name="T4" fmla="*/ 195 w 391"/>
                  <a:gd name="T5" fmla="*/ 0 h 211"/>
                  <a:gd name="T6" fmla="*/ 146 w 391"/>
                  <a:gd name="T7" fmla="*/ 49 h 211"/>
                  <a:gd name="T8" fmla="*/ 116 w 391"/>
                  <a:gd name="T9" fmla="*/ 49 h 211"/>
                  <a:gd name="T10" fmla="*/ 0 w 391"/>
                  <a:gd name="T11" fmla="*/ 165 h 211"/>
                  <a:gd name="T12" fmla="*/ 0 w 391"/>
                  <a:gd name="T13" fmla="*/ 211 h 211"/>
                  <a:gd name="T14" fmla="*/ 391 w 391"/>
                  <a:gd name="T15" fmla="*/ 211 h 211"/>
                  <a:gd name="T16" fmla="*/ 391 w 391"/>
                  <a:gd name="T17" fmla="*/ 165 h 211"/>
                  <a:gd name="T18" fmla="*/ 275 w 391"/>
                  <a:gd name="T19" fmla="*/ 4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1" h="211">
                    <a:moveTo>
                      <a:pt x="275" y="49"/>
                    </a:moveTo>
                    <a:cubicBezTo>
                      <a:pt x="244" y="49"/>
                      <a:pt x="244" y="49"/>
                      <a:pt x="244" y="49"/>
                    </a:cubicBezTo>
                    <a:cubicBezTo>
                      <a:pt x="244" y="22"/>
                      <a:pt x="222" y="0"/>
                      <a:pt x="195" y="0"/>
                    </a:cubicBezTo>
                    <a:cubicBezTo>
                      <a:pt x="168" y="0"/>
                      <a:pt x="146" y="22"/>
                      <a:pt x="146" y="49"/>
                    </a:cubicBezTo>
                    <a:cubicBezTo>
                      <a:pt x="116" y="49"/>
                      <a:pt x="116" y="49"/>
                      <a:pt x="116" y="49"/>
                    </a:cubicBezTo>
                    <a:cubicBezTo>
                      <a:pt x="52" y="49"/>
                      <a:pt x="0" y="101"/>
                      <a:pt x="0" y="165"/>
                    </a:cubicBezTo>
                    <a:cubicBezTo>
                      <a:pt x="0" y="211"/>
                      <a:pt x="0" y="211"/>
                      <a:pt x="0" y="211"/>
                    </a:cubicBezTo>
                    <a:cubicBezTo>
                      <a:pt x="391" y="211"/>
                      <a:pt x="391" y="211"/>
                      <a:pt x="391" y="211"/>
                    </a:cubicBezTo>
                    <a:cubicBezTo>
                      <a:pt x="391" y="165"/>
                      <a:pt x="391" y="165"/>
                      <a:pt x="391" y="165"/>
                    </a:cubicBezTo>
                    <a:cubicBezTo>
                      <a:pt x="391" y="101"/>
                      <a:pt x="339" y="49"/>
                      <a:pt x="275" y="49"/>
                    </a:cubicBezTo>
                    <a:close/>
                  </a:path>
                </a:pathLst>
              </a:cu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85" name="Rectangle 102"/>
              <p:cNvSpPr>
                <a:spLocks noChangeArrowheads="1"/>
              </p:cNvSpPr>
              <p:nvPr/>
            </p:nvSpPr>
            <p:spPr bwMode="auto">
              <a:xfrm>
                <a:off x="3572718" y="2889274"/>
                <a:ext cx="357188" cy="2222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86" name="Rectangle 103"/>
              <p:cNvSpPr>
                <a:spLocks noChangeArrowheads="1"/>
              </p:cNvSpPr>
              <p:nvPr/>
            </p:nvSpPr>
            <p:spPr bwMode="auto">
              <a:xfrm>
                <a:off x="3572718" y="2936899"/>
                <a:ext cx="357188" cy="2222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87" name="Rectangle 104"/>
              <p:cNvSpPr>
                <a:spLocks noChangeArrowheads="1"/>
              </p:cNvSpPr>
              <p:nvPr/>
            </p:nvSpPr>
            <p:spPr bwMode="auto">
              <a:xfrm>
                <a:off x="3572718" y="2984524"/>
                <a:ext cx="357188" cy="2222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88" name="Freeform 105"/>
              <p:cNvSpPr>
                <a:spLocks/>
              </p:cNvSpPr>
              <p:nvPr/>
            </p:nvSpPr>
            <p:spPr bwMode="auto">
              <a:xfrm>
                <a:off x="3275856" y="3035324"/>
                <a:ext cx="949325" cy="1233488"/>
              </a:xfrm>
              <a:custGeom>
                <a:avLst/>
                <a:gdLst>
                  <a:gd name="T0" fmla="*/ 519 w 1039"/>
                  <a:gd name="T1" fmla="*/ 1351 h 1351"/>
                  <a:gd name="T2" fmla="*/ 0 w 1039"/>
                  <a:gd name="T3" fmla="*/ 831 h 1351"/>
                  <a:gd name="T4" fmla="*/ 281 w 1039"/>
                  <a:gd name="T5" fmla="*/ 75 h 1351"/>
                  <a:gd name="T6" fmla="*/ 281 w 1039"/>
                  <a:gd name="T7" fmla="*/ 74 h 1351"/>
                  <a:gd name="T8" fmla="*/ 355 w 1039"/>
                  <a:gd name="T9" fmla="*/ 0 h 1351"/>
                  <a:gd name="T10" fmla="*/ 683 w 1039"/>
                  <a:gd name="T11" fmla="*/ 0 h 1351"/>
                  <a:gd name="T12" fmla="*/ 757 w 1039"/>
                  <a:gd name="T13" fmla="*/ 74 h 1351"/>
                  <a:gd name="T14" fmla="*/ 757 w 1039"/>
                  <a:gd name="T15" fmla="*/ 75 h 1351"/>
                  <a:gd name="T16" fmla="*/ 1039 w 1039"/>
                  <a:gd name="T17" fmla="*/ 831 h 1351"/>
                  <a:gd name="T18" fmla="*/ 519 w 1039"/>
                  <a:gd name="T19" fmla="*/ 1351 h 1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9" h="1351">
                    <a:moveTo>
                      <a:pt x="519" y="1351"/>
                    </a:moveTo>
                    <a:cubicBezTo>
                      <a:pt x="232" y="1351"/>
                      <a:pt x="0" y="1118"/>
                      <a:pt x="0" y="831"/>
                    </a:cubicBezTo>
                    <a:cubicBezTo>
                      <a:pt x="0" y="565"/>
                      <a:pt x="281" y="268"/>
                      <a:pt x="281" y="75"/>
                    </a:cubicBezTo>
                    <a:cubicBezTo>
                      <a:pt x="281" y="74"/>
                      <a:pt x="281" y="74"/>
                      <a:pt x="281" y="74"/>
                    </a:cubicBezTo>
                    <a:cubicBezTo>
                      <a:pt x="281" y="33"/>
                      <a:pt x="314" y="0"/>
                      <a:pt x="355" y="0"/>
                    </a:cubicBezTo>
                    <a:cubicBezTo>
                      <a:pt x="683" y="0"/>
                      <a:pt x="683" y="0"/>
                      <a:pt x="683" y="0"/>
                    </a:cubicBezTo>
                    <a:cubicBezTo>
                      <a:pt x="724" y="0"/>
                      <a:pt x="757" y="33"/>
                      <a:pt x="757" y="74"/>
                    </a:cubicBezTo>
                    <a:cubicBezTo>
                      <a:pt x="757" y="74"/>
                      <a:pt x="757" y="74"/>
                      <a:pt x="757" y="75"/>
                    </a:cubicBezTo>
                    <a:cubicBezTo>
                      <a:pt x="757" y="268"/>
                      <a:pt x="1039" y="565"/>
                      <a:pt x="1039" y="831"/>
                    </a:cubicBezTo>
                    <a:cubicBezTo>
                      <a:pt x="1039" y="1118"/>
                      <a:pt x="806" y="1351"/>
                      <a:pt x="519" y="1351"/>
                    </a:cubicBezTo>
                    <a:close/>
                  </a:path>
                </a:pathLst>
              </a:custGeom>
              <a:solidFill>
                <a:srgbClr val="FED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07"/>
              <p:cNvSpPr>
                <a:spLocks/>
              </p:cNvSpPr>
              <p:nvPr/>
            </p:nvSpPr>
            <p:spPr bwMode="auto">
              <a:xfrm>
                <a:off x="3791793" y="3343299"/>
                <a:ext cx="134938" cy="436563"/>
              </a:xfrm>
              <a:custGeom>
                <a:avLst/>
                <a:gdLst>
                  <a:gd name="T0" fmla="*/ 9 w 149"/>
                  <a:gd name="T1" fmla="*/ 171 h 479"/>
                  <a:gd name="T2" fmla="*/ 13 w 149"/>
                  <a:gd name="T3" fmla="*/ 8 h 479"/>
                  <a:gd name="T4" fmla="*/ 18 w 149"/>
                  <a:gd name="T5" fmla="*/ 1 h 479"/>
                  <a:gd name="T6" fmla="*/ 19 w 149"/>
                  <a:gd name="T7" fmla="*/ 0 h 479"/>
                  <a:gd name="T8" fmla="*/ 25 w 149"/>
                  <a:gd name="T9" fmla="*/ 6 h 479"/>
                  <a:gd name="T10" fmla="*/ 22 w 149"/>
                  <a:gd name="T11" fmla="*/ 173 h 479"/>
                  <a:gd name="T12" fmla="*/ 13 w 149"/>
                  <a:gd name="T13" fmla="*/ 289 h 479"/>
                  <a:gd name="T14" fmla="*/ 132 w 149"/>
                  <a:gd name="T15" fmla="*/ 466 h 479"/>
                  <a:gd name="T16" fmla="*/ 149 w 149"/>
                  <a:gd name="T17" fmla="*/ 478 h 479"/>
                  <a:gd name="T18" fmla="*/ 141 w 149"/>
                  <a:gd name="T19" fmla="*/ 478 h 479"/>
                  <a:gd name="T20" fmla="*/ 129 w 149"/>
                  <a:gd name="T21" fmla="*/ 479 h 479"/>
                  <a:gd name="T22" fmla="*/ 116 w 149"/>
                  <a:gd name="T23" fmla="*/ 469 h 479"/>
                  <a:gd name="T24" fmla="*/ 0 w 149"/>
                  <a:gd name="T25" fmla="*/ 289 h 479"/>
                  <a:gd name="T26" fmla="*/ 9 w 149"/>
                  <a:gd name="T27" fmla="*/ 171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9" h="479">
                    <a:moveTo>
                      <a:pt x="9" y="171"/>
                    </a:moveTo>
                    <a:cubicBezTo>
                      <a:pt x="16" y="117"/>
                      <a:pt x="22" y="66"/>
                      <a:pt x="13" y="8"/>
                    </a:cubicBezTo>
                    <a:cubicBezTo>
                      <a:pt x="13" y="4"/>
                      <a:pt x="15" y="1"/>
                      <a:pt x="18" y="1"/>
                    </a:cubicBezTo>
                    <a:cubicBezTo>
                      <a:pt x="19" y="0"/>
                      <a:pt x="19" y="0"/>
                      <a:pt x="19" y="0"/>
                    </a:cubicBezTo>
                    <a:cubicBezTo>
                      <a:pt x="22" y="0"/>
                      <a:pt x="25" y="3"/>
                      <a:pt x="25" y="6"/>
                    </a:cubicBezTo>
                    <a:cubicBezTo>
                      <a:pt x="34" y="66"/>
                      <a:pt x="28" y="118"/>
                      <a:pt x="22" y="173"/>
                    </a:cubicBezTo>
                    <a:cubicBezTo>
                      <a:pt x="17" y="210"/>
                      <a:pt x="13" y="247"/>
                      <a:pt x="13" y="289"/>
                    </a:cubicBezTo>
                    <a:cubicBezTo>
                      <a:pt x="13" y="366"/>
                      <a:pt x="93" y="436"/>
                      <a:pt x="132" y="466"/>
                    </a:cubicBezTo>
                    <a:cubicBezTo>
                      <a:pt x="140" y="471"/>
                      <a:pt x="145" y="476"/>
                      <a:pt x="149" y="478"/>
                    </a:cubicBezTo>
                    <a:cubicBezTo>
                      <a:pt x="146" y="478"/>
                      <a:pt x="144" y="478"/>
                      <a:pt x="141" y="478"/>
                    </a:cubicBezTo>
                    <a:cubicBezTo>
                      <a:pt x="137" y="478"/>
                      <a:pt x="133" y="478"/>
                      <a:pt x="129" y="479"/>
                    </a:cubicBezTo>
                    <a:cubicBezTo>
                      <a:pt x="125" y="476"/>
                      <a:pt x="121" y="473"/>
                      <a:pt x="116" y="469"/>
                    </a:cubicBezTo>
                    <a:cubicBezTo>
                      <a:pt x="74" y="436"/>
                      <a:pt x="0" y="367"/>
                      <a:pt x="0" y="289"/>
                    </a:cubicBezTo>
                    <a:cubicBezTo>
                      <a:pt x="0" y="247"/>
                      <a:pt x="5" y="208"/>
                      <a:pt x="9" y="1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08"/>
              <p:cNvSpPr>
                <a:spLocks/>
              </p:cNvSpPr>
              <p:nvPr/>
            </p:nvSpPr>
            <p:spPr bwMode="auto">
              <a:xfrm>
                <a:off x="3574306" y="3343299"/>
                <a:ext cx="134938" cy="436563"/>
              </a:xfrm>
              <a:custGeom>
                <a:avLst/>
                <a:gdLst>
                  <a:gd name="T0" fmla="*/ 0 w 148"/>
                  <a:gd name="T1" fmla="*/ 478 h 479"/>
                  <a:gd name="T2" fmla="*/ 16 w 148"/>
                  <a:gd name="T3" fmla="*/ 466 h 479"/>
                  <a:gd name="T4" fmla="*/ 136 w 148"/>
                  <a:gd name="T5" fmla="*/ 289 h 479"/>
                  <a:gd name="T6" fmla="*/ 127 w 148"/>
                  <a:gd name="T7" fmla="*/ 173 h 479"/>
                  <a:gd name="T8" fmla="*/ 123 w 148"/>
                  <a:gd name="T9" fmla="*/ 6 h 479"/>
                  <a:gd name="T10" fmla="*/ 129 w 148"/>
                  <a:gd name="T11" fmla="*/ 0 h 479"/>
                  <a:gd name="T12" fmla="*/ 130 w 148"/>
                  <a:gd name="T13" fmla="*/ 1 h 479"/>
                  <a:gd name="T14" fmla="*/ 135 w 148"/>
                  <a:gd name="T15" fmla="*/ 8 h 479"/>
                  <a:gd name="T16" fmla="*/ 139 w 148"/>
                  <a:gd name="T17" fmla="*/ 171 h 479"/>
                  <a:gd name="T18" fmla="*/ 148 w 148"/>
                  <a:gd name="T19" fmla="*/ 289 h 479"/>
                  <a:gd name="T20" fmla="*/ 32 w 148"/>
                  <a:gd name="T21" fmla="*/ 469 h 479"/>
                  <a:gd name="T22" fmla="*/ 20 w 148"/>
                  <a:gd name="T23" fmla="*/ 479 h 479"/>
                  <a:gd name="T24" fmla="*/ 7 w 148"/>
                  <a:gd name="T25" fmla="*/ 478 h 479"/>
                  <a:gd name="T26" fmla="*/ 0 w 148"/>
                  <a:gd name="T27" fmla="*/ 478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479">
                    <a:moveTo>
                      <a:pt x="0" y="478"/>
                    </a:moveTo>
                    <a:cubicBezTo>
                      <a:pt x="3" y="476"/>
                      <a:pt x="9" y="471"/>
                      <a:pt x="16" y="466"/>
                    </a:cubicBezTo>
                    <a:cubicBezTo>
                      <a:pt x="55" y="436"/>
                      <a:pt x="136" y="366"/>
                      <a:pt x="136" y="289"/>
                    </a:cubicBezTo>
                    <a:cubicBezTo>
                      <a:pt x="136" y="247"/>
                      <a:pt x="131" y="210"/>
                      <a:pt x="127" y="173"/>
                    </a:cubicBezTo>
                    <a:cubicBezTo>
                      <a:pt x="120" y="118"/>
                      <a:pt x="114" y="66"/>
                      <a:pt x="123" y="6"/>
                    </a:cubicBezTo>
                    <a:cubicBezTo>
                      <a:pt x="124" y="3"/>
                      <a:pt x="126" y="0"/>
                      <a:pt x="129" y="0"/>
                    </a:cubicBezTo>
                    <a:cubicBezTo>
                      <a:pt x="130" y="0"/>
                      <a:pt x="130" y="0"/>
                      <a:pt x="130" y="1"/>
                    </a:cubicBezTo>
                    <a:cubicBezTo>
                      <a:pt x="134" y="1"/>
                      <a:pt x="136" y="4"/>
                      <a:pt x="135" y="8"/>
                    </a:cubicBezTo>
                    <a:cubicBezTo>
                      <a:pt x="126" y="66"/>
                      <a:pt x="133" y="117"/>
                      <a:pt x="139" y="171"/>
                    </a:cubicBezTo>
                    <a:cubicBezTo>
                      <a:pt x="144" y="208"/>
                      <a:pt x="148" y="247"/>
                      <a:pt x="148" y="289"/>
                    </a:cubicBezTo>
                    <a:cubicBezTo>
                      <a:pt x="148" y="367"/>
                      <a:pt x="75" y="436"/>
                      <a:pt x="32" y="469"/>
                    </a:cubicBezTo>
                    <a:cubicBezTo>
                      <a:pt x="28" y="473"/>
                      <a:pt x="23" y="476"/>
                      <a:pt x="20" y="479"/>
                    </a:cubicBezTo>
                    <a:cubicBezTo>
                      <a:pt x="16" y="478"/>
                      <a:pt x="12" y="478"/>
                      <a:pt x="7" y="478"/>
                    </a:cubicBezTo>
                    <a:cubicBezTo>
                      <a:pt x="4" y="478"/>
                      <a:pt x="2" y="478"/>
                      <a:pt x="0" y="4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09"/>
              <p:cNvSpPr>
                <a:spLocks noEditPoints="1"/>
              </p:cNvSpPr>
              <p:nvPr/>
            </p:nvSpPr>
            <p:spPr bwMode="auto">
              <a:xfrm>
                <a:off x="3899743" y="3751286"/>
                <a:ext cx="95250" cy="60325"/>
              </a:xfrm>
              <a:custGeom>
                <a:avLst/>
                <a:gdLst>
                  <a:gd name="T0" fmla="*/ 53 w 105"/>
                  <a:gd name="T1" fmla="*/ 0 h 65"/>
                  <a:gd name="T2" fmla="*/ 105 w 105"/>
                  <a:gd name="T3" fmla="*/ 32 h 65"/>
                  <a:gd name="T4" fmla="*/ 53 w 105"/>
                  <a:gd name="T5" fmla="*/ 65 h 65"/>
                  <a:gd name="T6" fmla="*/ 0 w 105"/>
                  <a:gd name="T7" fmla="*/ 32 h 65"/>
                  <a:gd name="T8" fmla="*/ 53 w 105"/>
                  <a:gd name="T9" fmla="*/ 0 h 65"/>
                  <a:gd name="T10" fmla="*/ 53 w 105"/>
                  <a:gd name="T11" fmla="*/ 52 h 65"/>
                  <a:gd name="T12" fmla="*/ 93 w 105"/>
                  <a:gd name="T13" fmla="*/ 32 h 65"/>
                  <a:gd name="T14" fmla="*/ 53 w 105"/>
                  <a:gd name="T15" fmla="*/ 12 h 65"/>
                  <a:gd name="T16" fmla="*/ 13 w 105"/>
                  <a:gd name="T17" fmla="*/ 32 h 65"/>
                  <a:gd name="T18" fmla="*/ 53 w 105"/>
                  <a:gd name="T19"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3" y="0"/>
                    </a:moveTo>
                    <a:cubicBezTo>
                      <a:pt x="82" y="0"/>
                      <a:pt x="105" y="14"/>
                      <a:pt x="105" y="32"/>
                    </a:cubicBezTo>
                    <a:cubicBezTo>
                      <a:pt x="105" y="50"/>
                      <a:pt x="82" y="65"/>
                      <a:pt x="53" y="65"/>
                    </a:cubicBezTo>
                    <a:cubicBezTo>
                      <a:pt x="23" y="65"/>
                      <a:pt x="0" y="50"/>
                      <a:pt x="0" y="32"/>
                    </a:cubicBezTo>
                    <a:cubicBezTo>
                      <a:pt x="0" y="14"/>
                      <a:pt x="23" y="0"/>
                      <a:pt x="53" y="0"/>
                    </a:cubicBezTo>
                    <a:close/>
                    <a:moveTo>
                      <a:pt x="53" y="52"/>
                    </a:moveTo>
                    <a:cubicBezTo>
                      <a:pt x="77" y="52"/>
                      <a:pt x="93" y="42"/>
                      <a:pt x="93" y="32"/>
                    </a:cubicBezTo>
                    <a:cubicBezTo>
                      <a:pt x="93" y="23"/>
                      <a:pt x="77" y="12"/>
                      <a:pt x="53" y="12"/>
                    </a:cubicBezTo>
                    <a:cubicBezTo>
                      <a:pt x="29" y="12"/>
                      <a:pt x="13" y="23"/>
                      <a:pt x="13" y="32"/>
                    </a:cubicBezTo>
                    <a:cubicBezTo>
                      <a:pt x="13" y="42"/>
                      <a:pt x="29" y="52"/>
                      <a:pt x="5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10"/>
              <p:cNvSpPr>
                <a:spLocks noEditPoints="1"/>
              </p:cNvSpPr>
              <p:nvPr/>
            </p:nvSpPr>
            <p:spPr bwMode="auto">
              <a:xfrm>
                <a:off x="3872756" y="3767161"/>
                <a:ext cx="95250" cy="60325"/>
              </a:xfrm>
              <a:custGeom>
                <a:avLst/>
                <a:gdLst>
                  <a:gd name="T0" fmla="*/ 52 w 105"/>
                  <a:gd name="T1" fmla="*/ 65 h 65"/>
                  <a:gd name="T2" fmla="*/ 105 w 105"/>
                  <a:gd name="T3" fmla="*/ 33 h 65"/>
                  <a:gd name="T4" fmla="*/ 52 w 105"/>
                  <a:gd name="T5" fmla="*/ 0 h 65"/>
                  <a:gd name="T6" fmla="*/ 43 w 105"/>
                  <a:gd name="T7" fmla="*/ 1 h 65"/>
                  <a:gd name="T8" fmla="*/ 27 w 105"/>
                  <a:gd name="T9" fmla="*/ 4 h 65"/>
                  <a:gd name="T10" fmla="*/ 0 w 105"/>
                  <a:gd name="T11" fmla="*/ 33 h 65"/>
                  <a:gd name="T12" fmla="*/ 52 w 105"/>
                  <a:gd name="T13" fmla="*/ 65 h 65"/>
                  <a:gd name="T14" fmla="*/ 40 w 105"/>
                  <a:gd name="T15" fmla="*/ 14 h 65"/>
                  <a:gd name="T16" fmla="*/ 52 w 105"/>
                  <a:gd name="T17" fmla="*/ 13 h 65"/>
                  <a:gd name="T18" fmla="*/ 60 w 105"/>
                  <a:gd name="T19" fmla="*/ 13 h 65"/>
                  <a:gd name="T20" fmla="*/ 93 w 105"/>
                  <a:gd name="T21" fmla="*/ 33 h 65"/>
                  <a:gd name="T22" fmla="*/ 52 w 105"/>
                  <a:gd name="T23" fmla="*/ 53 h 65"/>
                  <a:gd name="T24" fmla="*/ 12 w 105"/>
                  <a:gd name="T25" fmla="*/ 33 h 65"/>
                  <a:gd name="T26" fmla="*/ 40 w 105"/>
                  <a:gd name="T27" fmla="*/ 1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65">
                    <a:moveTo>
                      <a:pt x="52" y="65"/>
                    </a:moveTo>
                    <a:cubicBezTo>
                      <a:pt x="82" y="65"/>
                      <a:pt x="105" y="51"/>
                      <a:pt x="105" y="33"/>
                    </a:cubicBezTo>
                    <a:cubicBezTo>
                      <a:pt x="105" y="15"/>
                      <a:pt x="82" y="0"/>
                      <a:pt x="52" y="0"/>
                    </a:cubicBezTo>
                    <a:cubicBezTo>
                      <a:pt x="49" y="0"/>
                      <a:pt x="46" y="1"/>
                      <a:pt x="43" y="1"/>
                    </a:cubicBezTo>
                    <a:cubicBezTo>
                      <a:pt x="37" y="1"/>
                      <a:pt x="32" y="3"/>
                      <a:pt x="27" y="4"/>
                    </a:cubicBezTo>
                    <a:cubicBezTo>
                      <a:pt x="11" y="10"/>
                      <a:pt x="0" y="20"/>
                      <a:pt x="0" y="33"/>
                    </a:cubicBezTo>
                    <a:cubicBezTo>
                      <a:pt x="0" y="51"/>
                      <a:pt x="23" y="65"/>
                      <a:pt x="52" y="65"/>
                    </a:cubicBezTo>
                    <a:close/>
                    <a:moveTo>
                      <a:pt x="40" y="14"/>
                    </a:moveTo>
                    <a:cubicBezTo>
                      <a:pt x="44" y="13"/>
                      <a:pt x="48" y="13"/>
                      <a:pt x="52" y="13"/>
                    </a:cubicBezTo>
                    <a:cubicBezTo>
                      <a:pt x="55" y="13"/>
                      <a:pt x="57" y="13"/>
                      <a:pt x="60" y="13"/>
                    </a:cubicBezTo>
                    <a:cubicBezTo>
                      <a:pt x="80" y="15"/>
                      <a:pt x="93" y="24"/>
                      <a:pt x="93" y="33"/>
                    </a:cubicBezTo>
                    <a:cubicBezTo>
                      <a:pt x="93" y="42"/>
                      <a:pt x="76" y="53"/>
                      <a:pt x="52" y="53"/>
                    </a:cubicBezTo>
                    <a:cubicBezTo>
                      <a:pt x="29" y="53"/>
                      <a:pt x="12" y="42"/>
                      <a:pt x="12" y="33"/>
                    </a:cubicBezTo>
                    <a:cubicBezTo>
                      <a:pt x="12" y="25"/>
                      <a:pt x="23" y="17"/>
                      <a:pt x="4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111"/>
              <p:cNvSpPr>
                <a:spLocks noEditPoints="1"/>
              </p:cNvSpPr>
              <p:nvPr/>
            </p:nvSpPr>
            <p:spPr bwMode="auto">
              <a:xfrm>
                <a:off x="3833068" y="3787799"/>
                <a:ext cx="95250" cy="60325"/>
              </a:xfrm>
              <a:custGeom>
                <a:avLst/>
                <a:gdLst>
                  <a:gd name="T0" fmla="*/ 53 w 105"/>
                  <a:gd name="T1" fmla="*/ 0 h 65"/>
                  <a:gd name="T2" fmla="*/ 105 w 105"/>
                  <a:gd name="T3" fmla="*/ 32 h 65"/>
                  <a:gd name="T4" fmla="*/ 53 w 105"/>
                  <a:gd name="T5" fmla="*/ 65 h 65"/>
                  <a:gd name="T6" fmla="*/ 0 w 105"/>
                  <a:gd name="T7" fmla="*/ 32 h 65"/>
                  <a:gd name="T8" fmla="*/ 53 w 105"/>
                  <a:gd name="T9" fmla="*/ 0 h 65"/>
                  <a:gd name="T10" fmla="*/ 53 w 105"/>
                  <a:gd name="T11" fmla="*/ 52 h 65"/>
                  <a:gd name="T12" fmla="*/ 93 w 105"/>
                  <a:gd name="T13" fmla="*/ 32 h 65"/>
                  <a:gd name="T14" fmla="*/ 53 w 105"/>
                  <a:gd name="T15" fmla="*/ 12 h 65"/>
                  <a:gd name="T16" fmla="*/ 12 w 105"/>
                  <a:gd name="T17" fmla="*/ 32 h 65"/>
                  <a:gd name="T18" fmla="*/ 53 w 105"/>
                  <a:gd name="T19"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3" y="0"/>
                    </a:moveTo>
                    <a:cubicBezTo>
                      <a:pt x="82" y="0"/>
                      <a:pt x="105" y="14"/>
                      <a:pt x="105" y="32"/>
                    </a:cubicBezTo>
                    <a:cubicBezTo>
                      <a:pt x="105" y="50"/>
                      <a:pt x="82" y="65"/>
                      <a:pt x="53" y="65"/>
                    </a:cubicBezTo>
                    <a:cubicBezTo>
                      <a:pt x="23" y="65"/>
                      <a:pt x="0" y="50"/>
                      <a:pt x="0" y="32"/>
                    </a:cubicBezTo>
                    <a:cubicBezTo>
                      <a:pt x="0" y="14"/>
                      <a:pt x="23" y="0"/>
                      <a:pt x="53" y="0"/>
                    </a:cubicBezTo>
                    <a:close/>
                    <a:moveTo>
                      <a:pt x="53" y="52"/>
                    </a:moveTo>
                    <a:cubicBezTo>
                      <a:pt x="76" y="52"/>
                      <a:pt x="93" y="42"/>
                      <a:pt x="93" y="32"/>
                    </a:cubicBezTo>
                    <a:cubicBezTo>
                      <a:pt x="93" y="22"/>
                      <a:pt x="76" y="12"/>
                      <a:pt x="53" y="12"/>
                    </a:cubicBezTo>
                    <a:cubicBezTo>
                      <a:pt x="29" y="12"/>
                      <a:pt x="12" y="22"/>
                      <a:pt x="12" y="32"/>
                    </a:cubicBezTo>
                    <a:cubicBezTo>
                      <a:pt x="12" y="42"/>
                      <a:pt x="29" y="52"/>
                      <a:pt x="5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112"/>
              <p:cNvSpPr>
                <a:spLocks noEditPoints="1"/>
              </p:cNvSpPr>
              <p:nvPr/>
            </p:nvSpPr>
            <p:spPr bwMode="auto">
              <a:xfrm>
                <a:off x="3783856" y="3806849"/>
                <a:ext cx="95250" cy="58738"/>
              </a:xfrm>
              <a:custGeom>
                <a:avLst/>
                <a:gdLst>
                  <a:gd name="T0" fmla="*/ 52 w 105"/>
                  <a:gd name="T1" fmla="*/ 0 h 65"/>
                  <a:gd name="T2" fmla="*/ 105 w 105"/>
                  <a:gd name="T3" fmla="*/ 33 h 65"/>
                  <a:gd name="T4" fmla="*/ 52 w 105"/>
                  <a:gd name="T5" fmla="*/ 65 h 65"/>
                  <a:gd name="T6" fmla="*/ 0 w 105"/>
                  <a:gd name="T7" fmla="*/ 33 h 65"/>
                  <a:gd name="T8" fmla="*/ 52 w 105"/>
                  <a:gd name="T9" fmla="*/ 0 h 65"/>
                  <a:gd name="T10" fmla="*/ 52 w 105"/>
                  <a:gd name="T11" fmla="*/ 53 h 65"/>
                  <a:gd name="T12" fmla="*/ 92 w 105"/>
                  <a:gd name="T13" fmla="*/ 33 h 65"/>
                  <a:gd name="T14" fmla="*/ 52 w 105"/>
                  <a:gd name="T15" fmla="*/ 12 h 65"/>
                  <a:gd name="T16" fmla="*/ 12 w 105"/>
                  <a:gd name="T17" fmla="*/ 33 h 65"/>
                  <a:gd name="T18" fmla="*/ 52 w 105"/>
                  <a:gd name="T19"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2" y="0"/>
                    </a:moveTo>
                    <a:cubicBezTo>
                      <a:pt x="82" y="0"/>
                      <a:pt x="105" y="14"/>
                      <a:pt x="105" y="33"/>
                    </a:cubicBezTo>
                    <a:cubicBezTo>
                      <a:pt x="105" y="51"/>
                      <a:pt x="82" y="65"/>
                      <a:pt x="52" y="65"/>
                    </a:cubicBezTo>
                    <a:cubicBezTo>
                      <a:pt x="23" y="65"/>
                      <a:pt x="0" y="51"/>
                      <a:pt x="0" y="33"/>
                    </a:cubicBezTo>
                    <a:cubicBezTo>
                      <a:pt x="0" y="14"/>
                      <a:pt x="23" y="0"/>
                      <a:pt x="52" y="0"/>
                    </a:cubicBezTo>
                    <a:close/>
                    <a:moveTo>
                      <a:pt x="52" y="53"/>
                    </a:moveTo>
                    <a:cubicBezTo>
                      <a:pt x="76" y="53"/>
                      <a:pt x="92" y="42"/>
                      <a:pt x="92" y="33"/>
                    </a:cubicBezTo>
                    <a:cubicBezTo>
                      <a:pt x="92" y="23"/>
                      <a:pt x="76" y="12"/>
                      <a:pt x="52" y="12"/>
                    </a:cubicBezTo>
                    <a:cubicBezTo>
                      <a:pt x="28" y="12"/>
                      <a:pt x="12" y="23"/>
                      <a:pt x="12" y="33"/>
                    </a:cubicBezTo>
                    <a:cubicBezTo>
                      <a:pt x="12" y="42"/>
                      <a:pt x="28" y="53"/>
                      <a:pt x="5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13"/>
              <p:cNvSpPr>
                <a:spLocks noEditPoints="1"/>
              </p:cNvSpPr>
              <p:nvPr/>
            </p:nvSpPr>
            <p:spPr bwMode="auto">
              <a:xfrm>
                <a:off x="3729881" y="3817961"/>
                <a:ext cx="96838" cy="60325"/>
              </a:xfrm>
              <a:custGeom>
                <a:avLst/>
                <a:gdLst>
                  <a:gd name="T0" fmla="*/ 52 w 105"/>
                  <a:gd name="T1" fmla="*/ 0 h 65"/>
                  <a:gd name="T2" fmla="*/ 105 w 105"/>
                  <a:gd name="T3" fmla="*/ 33 h 65"/>
                  <a:gd name="T4" fmla="*/ 52 w 105"/>
                  <a:gd name="T5" fmla="*/ 65 h 65"/>
                  <a:gd name="T6" fmla="*/ 0 w 105"/>
                  <a:gd name="T7" fmla="*/ 33 h 65"/>
                  <a:gd name="T8" fmla="*/ 52 w 105"/>
                  <a:gd name="T9" fmla="*/ 0 h 65"/>
                  <a:gd name="T10" fmla="*/ 52 w 105"/>
                  <a:gd name="T11" fmla="*/ 53 h 65"/>
                  <a:gd name="T12" fmla="*/ 93 w 105"/>
                  <a:gd name="T13" fmla="*/ 33 h 65"/>
                  <a:gd name="T14" fmla="*/ 52 w 105"/>
                  <a:gd name="T15" fmla="*/ 13 h 65"/>
                  <a:gd name="T16" fmla="*/ 12 w 105"/>
                  <a:gd name="T17" fmla="*/ 33 h 65"/>
                  <a:gd name="T18" fmla="*/ 52 w 105"/>
                  <a:gd name="T19"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2" y="0"/>
                    </a:moveTo>
                    <a:cubicBezTo>
                      <a:pt x="82" y="0"/>
                      <a:pt x="105" y="15"/>
                      <a:pt x="105" y="33"/>
                    </a:cubicBezTo>
                    <a:cubicBezTo>
                      <a:pt x="105" y="51"/>
                      <a:pt x="82" y="65"/>
                      <a:pt x="52" y="65"/>
                    </a:cubicBezTo>
                    <a:cubicBezTo>
                      <a:pt x="23" y="65"/>
                      <a:pt x="0" y="51"/>
                      <a:pt x="0" y="33"/>
                    </a:cubicBezTo>
                    <a:cubicBezTo>
                      <a:pt x="0" y="15"/>
                      <a:pt x="23" y="0"/>
                      <a:pt x="52" y="0"/>
                    </a:cubicBezTo>
                    <a:close/>
                    <a:moveTo>
                      <a:pt x="52" y="53"/>
                    </a:moveTo>
                    <a:cubicBezTo>
                      <a:pt x="76" y="53"/>
                      <a:pt x="93" y="42"/>
                      <a:pt x="93" y="33"/>
                    </a:cubicBezTo>
                    <a:cubicBezTo>
                      <a:pt x="93" y="23"/>
                      <a:pt x="76" y="13"/>
                      <a:pt x="52" y="13"/>
                    </a:cubicBezTo>
                    <a:cubicBezTo>
                      <a:pt x="28" y="13"/>
                      <a:pt x="12" y="23"/>
                      <a:pt x="12" y="33"/>
                    </a:cubicBezTo>
                    <a:cubicBezTo>
                      <a:pt x="12" y="42"/>
                      <a:pt x="28" y="53"/>
                      <a:pt x="5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14"/>
              <p:cNvSpPr>
                <a:spLocks noEditPoints="1"/>
              </p:cNvSpPr>
              <p:nvPr/>
            </p:nvSpPr>
            <p:spPr bwMode="auto">
              <a:xfrm>
                <a:off x="3675906" y="3817961"/>
                <a:ext cx="95250" cy="60325"/>
              </a:xfrm>
              <a:custGeom>
                <a:avLst/>
                <a:gdLst>
                  <a:gd name="T0" fmla="*/ 52 w 105"/>
                  <a:gd name="T1" fmla="*/ 0 h 65"/>
                  <a:gd name="T2" fmla="*/ 105 w 105"/>
                  <a:gd name="T3" fmla="*/ 33 h 65"/>
                  <a:gd name="T4" fmla="*/ 52 w 105"/>
                  <a:gd name="T5" fmla="*/ 65 h 65"/>
                  <a:gd name="T6" fmla="*/ 0 w 105"/>
                  <a:gd name="T7" fmla="*/ 33 h 65"/>
                  <a:gd name="T8" fmla="*/ 52 w 105"/>
                  <a:gd name="T9" fmla="*/ 0 h 65"/>
                  <a:gd name="T10" fmla="*/ 52 w 105"/>
                  <a:gd name="T11" fmla="*/ 53 h 65"/>
                  <a:gd name="T12" fmla="*/ 92 w 105"/>
                  <a:gd name="T13" fmla="*/ 33 h 65"/>
                  <a:gd name="T14" fmla="*/ 52 w 105"/>
                  <a:gd name="T15" fmla="*/ 13 h 65"/>
                  <a:gd name="T16" fmla="*/ 12 w 105"/>
                  <a:gd name="T17" fmla="*/ 33 h 65"/>
                  <a:gd name="T18" fmla="*/ 52 w 105"/>
                  <a:gd name="T19"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2" y="0"/>
                    </a:moveTo>
                    <a:cubicBezTo>
                      <a:pt x="82" y="0"/>
                      <a:pt x="105" y="15"/>
                      <a:pt x="105" y="33"/>
                    </a:cubicBezTo>
                    <a:cubicBezTo>
                      <a:pt x="105" y="51"/>
                      <a:pt x="82" y="65"/>
                      <a:pt x="52" y="65"/>
                    </a:cubicBezTo>
                    <a:cubicBezTo>
                      <a:pt x="23" y="65"/>
                      <a:pt x="0" y="51"/>
                      <a:pt x="0" y="33"/>
                    </a:cubicBezTo>
                    <a:cubicBezTo>
                      <a:pt x="0" y="15"/>
                      <a:pt x="23" y="0"/>
                      <a:pt x="52" y="0"/>
                    </a:cubicBezTo>
                    <a:close/>
                    <a:moveTo>
                      <a:pt x="52" y="53"/>
                    </a:moveTo>
                    <a:cubicBezTo>
                      <a:pt x="76" y="53"/>
                      <a:pt x="92" y="42"/>
                      <a:pt x="92" y="33"/>
                    </a:cubicBezTo>
                    <a:cubicBezTo>
                      <a:pt x="92" y="23"/>
                      <a:pt x="76" y="13"/>
                      <a:pt x="52" y="13"/>
                    </a:cubicBezTo>
                    <a:cubicBezTo>
                      <a:pt x="28" y="13"/>
                      <a:pt x="12" y="23"/>
                      <a:pt x="12" y="33"/>
                    </a:cubicBezTo>
                    <a:cubicBezTo>
                      <a:pt x="12" y="42"/>
                      <a:pt x="28" y="53"/>
                      <a:pt x="5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115"/>
              <p:cNvSpPr>
                <a:spLocks noEditPoints="1"/>
              </p:cNvSpPr>
              <p:nvPr/>
            </p:nvSpPr>
            <p:spPr bwMode="auto">
              <a:xfrm>
                <a:off x="3621931" y="3806849"/>
                <a:ext cx="95250" cy="58738"/>
              </a:xfrm>
              <a:custGeom>
                <a:avLst/>
                <a:gdLst>
                  <a:gd name="T0" fmla="*/ 52 w 105"/>
                  <a:gd name="T1" fmla="*/ 0 h 65"/>
                  <a:gd name="T2" fmla="*/ 105 w 105"/>
                  <a:gd name="T3" fmla="*/ 33 h 65"/>
                  <a:gd name="T4" fmla="*/ 52 w 105"/>
                  <a:gd name="T5" fmla="*/ 65 h 65"/>
                  <a:gd name="T6" fmla="*/ 0 w 105"/>
                  <a:gd name="T7" fmla="*/ 33 h 65"/>
                  <a:gd name="T8" fmla="*/ 52 w 105"/>
                  <a:gd name="T9" fmla="*/ 0 h 65"/>
                  <a:gd name="T10" fmla="*/ 52 w 105"/>
                  <a:gd name="T11" fmla="*/ 53 h 65"/>
                  <a:gd name="T12" fmla="*/ 93 w 105"/>
                  <a:gd name="T13" fmla="*/ 33 h 65"/>
                  <a:gd name="T14" fmla="*/ 52 w 105"/>
                  <a:gd name="T15" fmla="*/ 12 h 65"/>
                  <a:gd name="T16" fmla="*/ 12 w 105"/>
                  <a:gd name="T17" fmla="*/ 33 h 65"/>
                  <a:gd name="T18" fmla="*/ 52 w 105"/>
                  <a:gd name="T19"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2" y="0"/>
                    </a:moveTo>
                    <a:cubicBezTo>
                      <a:pt x="82" y="0"/>
                      <a:pt x="105" y="14"/>
                      <a:pt x="105" y="33"/>
                    </a:cubicBezTo>
                    <a:cubicBezTo>
                      <a:pt x="105" y="51"/>
                      <a:pt x="82" y="65"/>
                      <a:pt x="52" y="65"/>
                    </a:cubicBezTo>
                    <a:cubicBezTo>
                      <a:pt x="23" y="65"/>
                      <a:pt x="0" y="51"/>
                      <a:pt x="0" y="33"/>
                    </a:cubicBezTo>
                    <a:cubicBezTo>
                      <a:pt x="0" y="14"/>
                      <a:pt x="23" y="0"/>
                      <a:pt x="52" y="0"/>
                    </a:cubicBezTo>
                    <a:close/>
                    <a:moveTo>
                      <a:pt x="52" y="53"/>
                    </a:moveTo>
                    <a:cubicBezTo>
                      <a:pt x="76" y="53"/>
                      <a:pt x="93" y="42"/>
                      <a:pt x="93" y="33"/>
                    </a:cubicBezTo>
                    <a:cubicBezTo>
                      <a:pt x="93" y="23"/>
                      <a:pt x="76" y="12"/>
                      <a:pt x="52" y="12"/>
                    </a:cubicBezTo>
                    <a:cubicBezTo>
                      <a:pt x="29" y="12"/>
                      <a:pt x="12" y="23"/>
                      <a:pt x="12" y="33"/>
                    </a:cubicBezTo>
                    <a:cubicBezTo>
                      <a:pt x="12" y="42"/>
                      <a:pt x="29" y="53"/>
                      <a:pt x="5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116"/>
              <p:cNvSpPr>
                <a:spLocks noEditPoints="1"/>
              </p:cNvSpPr>
              <p:nvPr/>
            </p:nvSpPr>
            <p:spPr bwMode="auto">
              <a:xfrm>
                <a:off x="3572718" y="3787799"/>
                <a:ext cx="95250" cy="60325"/>
              </a:xfrm>
              <a:custGeom>
                <a:avLst/>
                <a:gdLst>
                  <a:gd name="T0" fmla="*/ 53 w 105"/>
                  <a:gd name="T1" fmla="*/ 0 h 65"/>
                  <a:gd name="T2" fmla="*/ 105 w 105"/>
                  <a:gd name="T3" fmla="*/ 32 h 65"/>
                  <a:gd name="T4" fmla="*/ 53 w 105"/>
                  <a:gd name="T5" fmla="*/ 65 h 65"/>
                  <a:gd name="T6" fmla="*/ 0 w 105"/>
                  <a:gd name="T7" fmla="*/ 32 h 65"/>
                  <a:gd name="T8" fmla="*/ 53 w 105"/>
                  <a:gd name="T9" fmla="*/ 0 h 65"/>
                  <a:gd name="T10" fmla="*/ 53 w 105"/>
                  <a:gd name="T11" fmla="*/ 52 h 65"/>
                  <a:gd name="T12" fmla="*/ 93 w 105"/>
                  <a:gd name="T13" fmla="*/ 32 h 65"/>
                  <a:gd name="T14" fmla="*/ 53 w 105"/>
                  <a:gd name="T15" fmla="*/ 12 h 65"/>
                  <a:gd name="T16" fmla="*/ 13 w 105"/>
                  <a:gd name="T17" fmla="*/ 32 h 65"/>
                  <a:gd name="T18" fmla="*/ 53 w 105"/>
                  <a:gd name="T19"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3" y="0"/>
                    </a:moveTo>
                    <a:cubicBezTo>
                      <a:pt x="82" y="0"/>
                      <a:pt x="105" y="14"/>
                      <a:pt x="105" y="32"/>
                    </a:cubicBezTo>
                    <a:cubicBezTo>
                      <a:pt x="105" y="50"/>
                      <a:pt x="82" y="65"/>
                      <a:pt x="53" y="65"/>
                    </a:cubicBezTo>
                    <a:cubicBezTo>
                      <a:pt x="23" y="65"/>
                      <a:pt x="0" y="50"/>
                      <a:pt x="0" y="32"/>
                    </a:cubicBezTo>
                    <a:cubicBezTo>
                      <a:pt x="0" y="14"/>
                      <a:pt x="23" y="0"/>
                      <a:pt x="53" y="0"/>
                    </a:cubicBezTo>
                    <a:close/>
                    <a:moveTo>
                      <a:pt x="53" y="52"/>
                    </a:moveTo>
                    <a:cubicBezTo>
                      <a:pt x="77" y="52"/>
                      <a:pt x="93" y="42"/>
                      <a:pt x="93" y="32"/>
                    </a:cubicBezTo>
                    <a:cubicBezTo>
                      <a:pt x="93" y="22"/>
                      <a:pt x="77" y="12"/>
                      <a:pt x="53" y="12"/>
                    </a:cubicBezTo>
                    <a:cubicBezTo>
                      <a:pt x="29" y="12"/>
                      <a:pt x="13" y="22"/>
                      <a:pt x="13" y="32"/>
                    </a:cubicBezTo>
                    <a:cubicBezTo>
                      <a:pt x="13" y="42"/>
                      <a:pt x="29" y="52"/>
                      <a:pt x="5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117"/>
              <p:cNvSpPr>
                <a:spLocks noEditPoints="1"/>
              </p:cNvSpPr>
              <p:nvPr/>
            </p:nvSpPr>
            <p:spPr bwMode="auto">
              <a:xfrm>
                <a:off x="3531443" y="3767161"/>
                <a:ext cx="96838" cy="60325"/>
              </a:xfrm>
              <a:custGeom>
                <a:avLst/>
                <a:gdLst>
                  <a:gd name="T0" fmla="*/ 53 w 106"/>
                  <a:gd name="T1" fmla="*/ 65 h 65"/>
                  <a:gd name="T2" fmla="*/ 106 w 106"/>
                  <a:gd name="T3" fmla="*/ 33 h 65"/>
                  <a:gd name="T4" fmla="*/ 78 w 106"/>
                  <a:gd name="T5" fmla="*/ 4 h 65"/>
                  <a:gd name="T6" fmla="*/ 62 w 106"/>
                  <a:gd name="T7" fmla="*/ 1 h 65"/>
                  <a:gd name="T8" fmla="*/ 53 w 106"/>
                  <a:gd name="T9" fmla="*/ 0 h 65"/>
                  <a:gd name="T10" fmla="*/ 0 w 106"/>
                  <a:gd name="T11" fmla="*/ 33 h 65"/>
                  <a:gd name="T12" fmla="*/ 53 w 106"/>
                  <a:gd name="T13" fmla="*/ 65 h 65"/>
                  <a:gd name="T14" fmla="*/ 46 w 106"/>
                  <a:gd name="T15" fmla="*/ 13 h 65"/>
                  <a:gd name="T16" fmla="*/ 53 w 106"/>
                  <a:gd name="T17" fmla="*/ 13 h 65"/>
                  <a:gd name="T18" fmla="*/ 66 w 106"/>
                  <a:gd name="T19" fmla="*/ 14 h 65"/>
                  <a:gd name="T20" fmla="*/ 93 w 106"/>
                  <a:gd name="T21" fmla="*/ 33 h 65"/>
                  <a:gd name="T22" fmla="*/ 53 w 106"/>
                  <a:gd name="T23" fmla="*/ 53 h 65"/>
                  <a:gd name="T24" fmla="*/ 13 w 106"/>
                  <a:gd name="T25" fmla="*/ 33 h 65"/>
                  <a:gd name="T26" fmla="*/ 46 w 106"/>
                  <a:gd name="T27" fmla="*/ 1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65">
                    <a:moveTo>
                      <a:pt x="53" y="65"/>
                    </a:moveTo>
                    <a:cubicBezTo>
                      <a:pt x="82" y="65"/>
                      <a:pt x="106" y="51"/>
                      <a:pt x="106" y="33"/>
                    </a:cubicBezTo>
                    <a:cubicBezTo>
                      <a:pt x="106" y="20"/>
                      <a:pt x="95" y="10"/>
                      <a:pt x="78" y="4"/>
                    </a:cubicBezTo>
                    <a:cubicBezTo>
                      <a:pt x="73" y="3"/>
                      <a:pt x="68" y="1"/>
                      <a:pt x="62" y="1"/>
                    </a:cubicBezTo>
                    <a:cubicBezTo>
                      <a:pt x="59" y="1"/>
                      <a:pt x="56" y="0"/>
                      <a:pt x="53" y="0"/>
                    </a:cubicBezTo>
                    <a:cubicBezTo>
                      <a:pt x="24" y="0"/>
                      <a:pt x="0" y="15"/>
                      <a:pt x="0" y="33"/>
                    </a:cubicBezTo>
                    <a:cubicBezTo>
                      <a:pt x="0" y="51"/>
                      <a:pt x="24" y="65"/>
                      <a:pt x="53" y="65"/>
                    </a:cubicBezTo>
                    <a:close/>
                    <a:moveTo>
                      <a:pt x="46" y="13"/>
                    </a:moveTo>
                    <a:cubicBezTo>
                      <a:pt x="48" y="13"/>
                      <a:pt x="50" y="13"/>
                      <a:pt x="53" y="13"/>
                    </a:cubicBezTo>
                    <a:cubicBezTo>
                      <a:pt x="58" y="13"/>
                      <a:pt x="62" y="13"/>
                      <a:pt x="66" y="14"/>
                    </a:cubicBezTo>
                    <a:cubicBezTo>
                      <a:pt x="82" y="17"/>
                      <a:pt x="93" y="25"/>
                      <a:pt x="93" y="33"/>
                    </a:cubicBezTo>
                    <a:cubicBezTo>
                      <a:pt x="93" y="42"/>
                      <a:pt x="77" y="53"/>
                      <a:pt x="53" y="53"/>
                    </a:cubicBezTo>
                    <a:cubicBezTo>
                      <a:pt x="29" y="53"/>
                      <a:pt x="13" y="42"/>
                      <a:pt x="13" y="33"/>
                    </a:cubicBezTo>
                    <a:cubicBezTo>
                      <a:pt x="13" y="24"/>
                      <a:pt x="26" y="15"/>
                      <a:pt x="46"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118"/>
              <p:cNvSpPr>
                <a:spLocks noEditPoints="1"/>
              </p:cNvSpPr>
              <p:nvPr/>
            </p:nvSpPr>
            <p:spPr bwMode="auto">
              <a:xfrm>
                <a:off x="3506043" y="3751286"/>
                <a:ext cx="95250" cy="60325"/>
              </a:xfrm>
              <a:custGeom>
                <a:avLst/>
                <a:gdLst>
                  <a:gd name="T0" fmla="*/ 53 w 105"/>
                  <a:gd name="T1" fmla="*/ 0 h 65"/>
                  <a:gd name="T2" fmla="*/ 105 w 105"/>
                  <a:gd name="T3" fmla="*/ 32 h 65"/>
                  <a:gd name="T4" fmla="*/ 53 w 105"/>
                  <a:gd name="T5" fmla="*/ 65 h 65"/>
                  <a:gd name="T6" fmla="*/ 0 w 105"/>
                  <a:gd name="T7" fmla="*/ 32 h 65"/>
                  <a:gd name="T8" fmla="*/ 53 w 105"/>
                  <a:gd name="T9" fmla="*/ 0 h 65"/>
                  <a:gd name="T10" fmla="*/ 53 w 105"/>
                  <a:gd name="T11" fmla="*/ 52 h 65"/>
                  <a:gd name="T12" fmla="*/ 93 w 105"/>
                  <a:gd name="T13" fmla="*/ 32 h 65"/>
                  <a:gd name="T14" fmla="*/ 53 w 105"/>
                  <a:gd name="T15" fmla="*/ 12 h 65"/>
                  <a:gd name="T16" fmla="*/ 12 w 105"/>
                  <a:gd name="T17" fmla="*/ 32 h 65"/>
                  <a:gd name="T18" fmla="*/ 53 w 105"/>
                  <a:gd name="T19"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3" y="0"/>
                    </a:moveTo>
                    <a:cubicBezTo>
                      <a:pt x="82" y="0"/>
                      <a:pt x="105" y="14"/>
                      <a:pt x="105" y="32"/>
                    </a:cubicBezTo>
                    <a:cubicBezTo>
                      <a:pt x="105" y="50"/>
                      <a:pt x="82" y="65"/>
                      <a:pt x="53" y="65"/>
                    </a:cubicBezTo>
                    <a:cubicBezTo>
                      <a:pt x="23" y="65"/>
                      <a:pt x="0" y="50"/>
                      <a:pt x="0" y="32"/>
                    </a:cubicBezTo>
                    <a:cubicBezTo>
                      <a:pt x="0" y="14"/>
                      <a:pt x="23" y="0"/>
                      <a:pt x="53" y="0"/>
                    </a:cubicBezTo>
                    <a:close/>
                    <a:moveTo>
                      <a:pt x="53" y="52"/>
                    </a:moveTo>
                    <a:cubicBezTo>
                      <a:pt x="76" y="52"/>
                      <a:pt x="93" y="42"/>
                      <a:pt x="93" y="32"/>
                    </a:cubicBezTo>
                    <a:cubicBezTo>
                      <a:pt x="93" y="23"/>
                      <a:pt x="76" y="12"/>
                      <a:pt x="53" y="12"/>
                    </a:cubicBezTo>
                    <a:cubicBezTo>
                      <a:pt x="29" y="12"/>
                      <a:pt x="12" y="23"/>
                      <a:pt x="12" y="32"/>
                    </a:cubicBezTo>
                    <a:cubicBezTo>
                      <a:pt x="12" y="42"/>
                      <a:pt x="29" y="52"/>
                      <a:pt x="5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83" name="Straight Connector 182"/>
            <p:cNvCxnSpPr/>
            <p:nvPr userDrawn="1"/>
          </p:nvCxnSpPr>
          <p:spPr>
            <a:xfrm flipV="1">
              <a:off x="3733055" y="1061471"/>
              <a:ext cx="0" cy="993186"/>
            </a:xfrm>
            <a:prstGeom prst="line">
              <a:avLst/>
            </a:prstGeom>
            <a:ln w="28575">
              <a:solidFill>
                <a:srgbClr val="EFF0F7"/>
              </a:solidFill>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userDrawn="1"/>
        </p:nvGrpSpPr>
        <p:grpSpPr>
          <a:xfrm>
            <a:off x="4202152" y="1368525"/>
            <a:ext cx="477798" cy="2107829"/>
            <a:chOff x="4318843" y="1472126"/>
            <a:chExt cx="638175" cy="2815349"/>
          </a:xfrm>
        </p:grpSpPr>
        <p:grpSp>
          <p:nvGrpSpPr>
            <p:cNvPr id="202" name="Group 201"/>
            <p:cNvGrpSpPr/>
            <p:nvPr userDrawn="1"/>
          </p:nvGrpSpPr>
          <p:grpSpPr>
            <a:xfrm>
              <a:off x="4318843" y="3212737"/>
              <a:ext cx="638175" cy="1074738"/>
              <a:chOff x="4363293" y="2157263"/>
              <a:chExt cx="638175" cy="1074738"/>
            </a:xfrm>
          </p:grpSpPr>
          <p:sp>
            <p:nvSpPr>
              <p:cNvPr id="204" name="Freeform 63"/>
              <p:cNvSpPr>
                <a:spLocks/>
              </p:cNvSpPr>
              <p:nvPr/>
            </p:nvSpPr>
            <p:spPr bwMode="auto">
              <a:xfrm>
                <a:off x="4561731" y="2157263"/>
                <a:ext cx="241300" cy="130175"/>
              </a:xfrm>
              <a:custGeom>
                <a:avLst/>
                <a:gdLst>
                  <a:gd name="T0" fmla="*/ 185 w 263"/>
                  <a:gd name="T1" fmla="*/ 33 h 142"/>
                  <a:gd name="T2" fmla="*/ 165 w 263"/>
                  <a:gd name="T3" fmla="*/ 33 h 142"/>
                  <a:gd name="T4" fmla="*/ 132 w 263"/>
                  <a:gd name="T5" fmla="*/ 0 h 142"/>
                  <a:gd name="T6" fmla="*/ 99 w 263"/>
                  <a:gd name="T7" fmla="*/ 33 h 142"/>
                  <a:gd name="T8" fmla="*/ 78 w 263"/>
                  <a:gd name="T9" fmla="*/ 33 h 142"/>
                  <a:gd name="T10" fmla="*/ 0 w 263"/>
                  <a:gd name="T11" fmla="*/ 111 h 142"/>
                  <a:gd name="T12" fmla="*/ 0 w 263"/>
                  <a:gd name="T13" fmla="*/ 142 h 142"/>
                  <a:gd name="T14" fmla="*/ 263 w 263"/>
                  <a:gd name="T15" fmla="*/ 142 h 142"/>
                  <a:gd name="T16" fmla="*/ 263 w 263"/>
                  <a:gd name="T17" fmla="*/ 111 h 142"/>
                  <a:gd name="T18" fmla="*/ 185 w 263"/>
                  <a:gd name="T1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142">
                    <a:moveTo>
                      <a:pt x="185" y="33"/>
                    </a:moveTo>
                    <a:cubicBezTo>
                      <a:pt x="165" y="33"/>
                      <a:pt x="165" y="33"/>
                      <a:pt x="165" y="33"/>
                    </a:cubicBezTo>
                    <a:cubicBezTo>
                      <a:pt x="165" y="15"/>
                      <a:pt x="150" y="0"/>
                      <a:pt x="132" y="0"/>
                    </a:cubicBezTo>
                    <a:cubicBezTo>
                      <a:pt x="114" y="0"/>
                      <a:pt x="99" y="15"/>
                      <a:pt x="99" y="33"/>
                    </a:cubicBezTo>
                    <a:cubicBezTo>
                      <a:pt x="78" y="33"/>
                      <a:pt x="78" y="33"/>
                      <a:pt x="78" y="33"/>
                    </a:cubicBezTo>
                    <a:cubicBezTo>
                      <a:pt x="35" y="33"/>
                      <a:pt x="0" y="68"/>
                      <a:pt x="0" y="111"/>
                    </a:cubicBezTo>
                    <a:cubicBezTo>
                      <a:pt x="0" y="142"/>
                      <a:pt x="0" y="142"/>
                      <a:pt x="0" y="142"/>
                    </a:cubicBezTo>
                    <a:cubicBezTo>
                      <a:pt x="263" y="142"/>
                      <a:pt x="263" y="142"/>
                      <a:pt x="263" y="142"/>
                    </a:cubicBezTo>
                    <a:cubicBezTo>
                      <a:pt x="263" y="111"/>
                      <a:pt x="263" y="111"/>
                      <a:pt x="263" y="111"/>
                    </a:cubicBezTo>
                    <a:cubicBezTo>
                      <a:pt x="263" y="68"/>
                      <a:pt x="228" y="33"/>
                      <a:pt x="185" y="33"/>
                    </a:cubicBezTo>
                    <a:close/>
                  </a:path>
                </a:pathLst>
              </a:cu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5" name="Rectangle 64"/>
              <p:cNvSpPr>
                <a:spLocks noChangeArrowheads="1"/>
              </p:cNvSpPr>
              <p:nvPr/>
            </p:nvSpPr>
            <p:spPr bwMode="auto">
              <a:xfrm>
                <a:off x="4561731" y="230331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6" name="Rectangle 65"/>
              <p:cNvSpPr>
                <a:spLocks noChangeArrowheads="1"/>
              </p:cNvSpPr>
              <p:nvPr/>
            </p:nvSpPr>
            <p:spPr bwMode="auto">
              <a:xfrm>
                <a:off x="4561731" y="233506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7" name="Rectangle 66"/>
              <p:cNvSpPr>
                <a:spLocks noChangeArrowheads="1"/>
              </p:cNvSpPr>
              <p:nvPr/>
            </p:nvSpPr>
            <p:spPr bwMode="auto">
              <a:xfrm>
                <a:off x="4561731" y="2368400"/>
                <a:ext cx="241300" cy="14288"/>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8" name="Freeform 67"/>
              <p:cNvSpPr>
                <a:spLocks/>
              </p:cNvSpPr>
              <p:nvPr userDrawn="1"/>
            </p:nvSpPr>
            <p:spPr bwMode="auto">
              <a:xfrm>
                <a:off x="4363293" y="2401738"/>
                <a:ext cx="638175" cy="830263"/>
              </a:xfrm>
              <a:custGeom>
                <a:avLst/>
                <a:gdLst>
                  <a:gd name="T0" fmla="*/ 350 w 699"/>
                  <a:gd name="T1" fmla="*/ 909 h 909"/>
                  <a:gd name="T2" fmla="*/ 0 w 699"/>
                  <a:gd name="T3" fmla="*/ 559 h 909"/>
                  <a:gd name="T4" fmla="*/ 189 w 699"/>
                  <a:gd name="T5" fmla="*/ 50 h 909"/>
                  <a:gd name="T6" fmla="*/ 239 w 699"/>
                  <a:gd name="T7" fmla="*/ 0 h 909"/>
                  <a:gd name="T8" fmla="*/ 460 w 699"/>
                  <a:gd name="T9" fmla="*/ 0 h 909"/>
                  <a:gd name="T10" fmla="*/ 510 w 699"/>
                  <a:gd name="T11" fmla="*/ 50 h 909"/>
                  <a:gd name="T12" fmla="*/ 510 w 699"/>
                  <a:gd name="T13" fmla="*/ 50 h 909"/>
                  <a:gd name="T14" fmla="*/ 699 w 699"/>
                  <a:gd name="T15" fmla="*/ 559 h 909"/>
                  <a:gd name="T16" fmla="*/ 350 w 699"/>
                  <a:gd name="T17" fmla="*/ 909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9" h="909">
                    <a:moveTo>
                      <a:pt x="350" y="909"/>
                    </a:moveTo>
                    <a:cubicBezTo>
                      <a:pt x="157" y="909"/>
                      <a:pt x="0" y="752"/>
                      <a:pt x="0" y="559"/>
                    </a:cubicBezTo>
                    <a:cubicBezTo>
                      <a:pt x="0" y="380"/>
                      <a:pt x="189" y="180"/>
                      <a:pt x="189" y="50"/>
                    </a:cubicBezTo>
                    <a:cubicBezTo>
                      <a:pt x="189" y="22"/>
                      <a:pt x="212" y="0"/>
                      <a:pt x="239" y="0"/>
                    </a:cubicBezTo>
                    <a:cubicBezTo>
                      <a:pt x="460" y="0"/>
                      <a:pt x="460" y="0"/>
                      <a:pt x="460" y="0"/>
                    </a:cubicBezTo>
                    <a:cubicBezTo>
                      <a:pt x="488" y="0"/>
                      <a:pt x="510" y="22"/>
                      <a:pt x="510" y="50"/>
                    </a:cubicBezTo>
                    <a:cubicBezTo>
                      <a:pt x="510" y="50"/>
                      <a:pt x="510" y="50"/>
                      <a:pt x="510" y="50"/>
                    </a:cubicBezTo>
                    <a:cubicBezTo>
                      <a:pt x="510" y="180"/>
                      <a:pt x="699" y="380"/>
                      <a:pt x="699" y="559"/>
                    </a:cubicBezTo>
                    <a:cubicBezTo>
                      <a:pt x="699" y="752"/>
                      <a:pt x="543" y="909"/>
                      <a:pt x="350" y="909"/>
                    </a:cubicBez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9" name="Freeform 69"/>
              <p:cNvSpPr>
                <a:spLocks/>
              </p:cNvSpPr>
              <p:nvPr/>
            </p:nvSpPr>
            <p:spPr bwMode="auto">
              <a:xfrm>
                <a:off x="4709368" y="2609700"/>
                <a:ext cx="92075" cy="293688"/>
              </a:xfrm>
              <a:custGeom>
                <a:avLst/>
                <a:gdLst>
                  <a:gd name="T0" fmla="*/ 6 w 100"/>
                  <a:gd name="T1" fmla="*/ 115 h 322"/>
                  <a:gd name="T2" fmla="*/ 9 w 100"/>
                  <a:gd name="T3" fmla="*/ 4 h 322"/>
                  <a:gd name="T4" fmla="*/ 12 w 100"/>
                  <a:gd name="T5" fmla="*/ 0 h 322"/>
                  <a:gd name="T6" fmla="*/ 13 w 100"/>
                  <a:gd name="T7" fmla="*/ 0 h 322"/>
                  <a:gd name="T8" fmla="*/ 17 w 100"/>
                  <a:gd name="T9" fmla="*/ 3 h 322"/>
                  <a:gd name="T10" fmla="*/ 14 w 100"/>
                  <a:gd name="T11" fmla="*/ 116 h 322"/>
                  <a:gd name="T12" fmla="*/ 8 w 100"/>
                  <a:gd name="T13" fmla="*/ 194 h 322"/>
                  <a:gd name="T14" fmla="*/ 89 w 100"/>
                  <a:gd name="T15" fmla="*/ 313 h 322"/>
                  <a:gd name="T16" fmla="*/ 100 w 100"/>
                  <a:gd name="T17" fmla="*/ 321 h 322"/>
                  <a:gd name="T18" fmla="*/ 95 w 100"/>
                  <a:gd name="T19" fmla="*/ 321 h 322"/>
                  <a:gd name="T20" fmla="*/ 86 w 100"/>
                  <a:gd name="T21" fmla="*/ 322 h 322"/>
                  <a:gd name="T22" fmla="*/ 78 w 100"/>
                  <a:gd name="T23" fmla="*/ 315 h 322"/>
                  <a:gd name="T24" fmla="*/ 0 w 100"/>
                  <a:gd name="T25" fmla="*/ 194 h 322"/>
                  <a:gd name="T26" fmla="*/ 6 w 100"/>
                  <a:gd name="T27" fmla="*/ 11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6" y="115"/>
                    </a:moveTo>
                    <a:cubicBezTo>
                      <a:pt x="11" y="78"/>
                      <a:pt x="15" y="44"/>
                      <a:pt x="9" y="4"/>
                    </a:cubicBezTo>
                    <a:cubicBezTo>
                      <a:pt x="8" y="2"/>
                      <a:pt x="10" y="0"/>
                      <a:pt x="12" y="0"/>
                    </a:cubicBezTo>
                    <a:cubicBezTo>
                      <a:pt x="12" y="0"/>
                      <a:pt x="13" y="0"/>
                      <a:pt x="13" y="0"/>
                    </a:cubicBezTo>
                    <a:cubicBezTo>
                      <a:pt x="15" y="0"/>
                      <a:pt x="17" y="1"/>
                      <a:pt x="17" y="3"/>
                    </a:cubicBezTo>
                    <a:cubicBezTo>
                      <a:pt x="23" y="43"/>
                      <a:pt x="19" y="78"/>
                      <a:pt x="14" y="116"/>
                    </a:cubicBezTo>
                    <a:cubicBezTo>
                      <a:pt x="11" y="140"/>
                      <a:pt x="8" y="166"/>
                      <a:pt x="8" y="194"/>
                    </a:cubicBezTo>
                    <a:cubicBezTo>
                      <a:pt x="8" y="245"/>
                      <a:pt x="63" y="293"/>
                      <a:pt x="89" y="313"/>
                    </a:cubicBezTo>
                    <a:cubicBezTo>
                      <a:pt x="94" y="317"/>
                      <a:pt x="98" y="319"/>
                      <a:pt x="100" y="321"/>
                    </a:cubicBezTo>
                    <a:cubicBezTo>
                      <a:pt x="98" y="321"/>
                      <a:pt x="97" y="321"/>
                      <a:pt x="95" y="321"/>
                    </a:cubicBezTo>
                    <a:cubicBezTo>
                      <a:pt x="92" y="321"/>
                      <a:pt x="89" y="321"/>
                      <a:pt x="86" y="322"/>
                    </a:cubicBezTo>
                    <a:cubicBezTo>
                      <a:pt x="84" y="320"/>
                      <a:pt x="81" y="318"/>
                      <a:pt x="78" y="315"/>
                    </a:cubicBezTo>
                    <a:cubicBezTo>
                      <a:pt x="49" y="293"/>
                      <a:pt x="0" y="246"/>
                      <a:pt x="0" y="194"/>
                    </a:cubicBezTo>
                    <a:cubicBezTo>
                      <a:pt x="0" y="165"/>
                      <a:pt x="3" y="140"/>
                      <a:pt x="6" y="1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70"/>
              <p:cNvSpPr>
                <a:spLocks/>
              </p:cNvSpPr>
              <p:nvPr/>
            </p:nvSpPr>
            <p:spPr bwMode="auto">
              <a:xfrm>
                <a:off x="4563318" y="2609700"/>
                <a:ext cx="90488" cy="293688"/>
              </a:xfrm>
              <a:custGeom>
                <a:avLst/>
                <a:gdLst>
                  <a:gd name="T0" fmla="*/ 0 w 100"/>
                  <a:gd name="T1" fmla="*/ 321 h 322"/>
                  <a:gd name="T2" fmla="*/ 12 w 100"/>
                  <a:gd name="T3" fmla="*/ 313 h 322"/>
                  <a:gd name="T4" fmla="*/ 92 w 100"/>
                  <a:gd name="T5" fmla="*/ 194 h 322"/>
                  <a:gd name="T6" fmla="*/ 86 w 100"/>
                  <a:gd name="T7" fmla="*/ 116 h 322"/>
                  <a:gd name="T8" fmla="*/ 84 w 100"/>
                  <a:gd name="T9" fmla="*/ 3 h 322"/>
                  <a:gd name="T10" fmla="*/ 88 w 100"/>
                  <a:gd name="T11" fmla="*/ 0 h 322"/>
                  <a:gd name="T12" fmla="*/ 88 w 100"/>
                  <a:gd name="T13" fmla="*/ 0 h 322"/>
                  <a:gd name="T14" fmla="*/ 92 w 100"/>
                  <a:gd name="T15" fmla="*/ 4 h 322"/>
                  <a:gd name="T16" fmla="*/ 94 w 100"/>
                  <a:gd name="T17" fmla="*/ 115 h 322"/>
                  <a:gd name="T18" fmla="*/ 100 w 100"/>
                  <a:gd name="T19" fmla="*/ 194 h 322"/>
                  <a:gd name="T20" fmla="*/ 22 w 100"/>
                  <a:gd name="T21" fmla="*/ 315 h 322"/>
                  <a:gd name="T22" fmla="*/ 14 w 100"/>
                  <a:gd name="T23" fmla="*/ 322 h 322"/>
                  <a:gd name="T24" fmla="*/ 5 w 100"/>
                  <a:gd name="T25" fmla="*/ 321 h 322"/>
                  <a:gd name="T26" fmla="*/ 0 w 100"/>
                  <a:gd name="T27"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0" y="321"/>
                    </a:moveTo>
                    <a:cubicBezTo>
                      <a:pt x="3" y="319"/>
                      <a:pt x="7" y="317"/>
                      <a:pt x="12" y="313"/>
                    </a:cubicBezTo>
                    <a:cubicBezTo>
                      <a:pt x="38" y="293"/>
                      <a:pt x="92" y="245"/>
                      <a:pt x="92" y="194"/>
                    </a:cubicBezTo>
                    <a:cubicBezTo>
                      <a:pt x="92" y="166"/>
                      <a:pt x="89" y="140"/>
                      <a:pt x="86" y="116"/>
                    </a:cubicBezTo>
                    <a:cubicBezTo>
                      <a:pt x="82" y="78"/>
                      <a:pt x="77" y="43"/>
                      <a:pt x="84" y="3"/>
                    </a:cubicBezTo>
                    <a:cubicBezTo>
                      <a:pt x="84" y="1"/>
                      <a:pt x="86" y="0"/>
                      <a:pt x="88" y="0"/>
                    </a:cubicBezTo>
                    <a:cubicBezTo>
                      <a:pt x="88" y="0"/>
                      <a:pt x="88" y="0"/>
                      <a:pt x="88" y="0"/>
                    </a:cubicBezTo>
                    <a:cubicBezTo>
                      <a:pt x="91" y="0"/>
                      <a:pt x="92" y="2"/>
                      <a:pt x="92" y="4"/>
                    </a:cubicBezTo>
                    <a:cubicBezTo>
                      <a:pt x="86" y="44"/>
                      <a:pt x="90" y="78"/>
                      <a:pt x="94" y="115"/>
                    </a:cubicBezTo>
                    <a:cubicBezTo>
                      <a:pt x="97" y="140"/>
                      <a:pt x="100" y="165"/>
                      <a:pt x="100" y="194"/>
                    </a:cubicBezTo>
                    <a:cubicBezTo>
                      <a:pt x="100" y="246"/>
                      <a:pt x="51" y="293"/>
                      <a:pt x="22" y="315"/>
                    </a:cubicBezTo>
                    <a:cubicBezTo>
                      <a:pt x="19" y="318"/>
                      <a:pt x="16" y="320"/>
                      <a:pt x="14" y="322"/>
                    </a:cubicBezTo>
                    <a:cubicBezTo>
                      <a:pt x="11" y="321"/>
                      <a:pt x="8" y="321"/>
                      <a:pt x="5" y="321"/>
                    </a:cubicBezTo>
                    <a:cubicBezTo>
                      <a:pt x="4" y="321"/>
                      <a:pt x="2" y="321"/>
                      <a:pt x="0" y="3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71"/>
              <p:cNvSpPr>
                <a:spLocks noEditPoints="1"/>
              </p:cNvSpPr>
              <p:nvPr/>
            </p:nvSpPr>
            <p:spPr bwMode="auto">
              <a:xfrm>
                <a:off x="4782393" y="2884338"/>
                <a:ext cx="65088" cy="39688"/>
              </a:xfrm>
              <a:custGeom>
                <a:avLst/>
                <a:gdLst>
                  <a:gd name="T0" fmla="*/ 35 w 70"/>
                  <a:gd name="T1" fmla="*/ 0 h 43"/>
                  <a:gd name="T2" fmla="*/ 70 w 70"/>
                  <a:gd name="T3" fmla="*/ 22 h 43"/>
                  <a:gd name="T4" fmla="*/ 35 w 70"/>
                  <a:gd name="T5" fmla="*/ 43 h 43"/>
                  <a:gd name="T6" fmla="*/ 0 w 70"/>
                  <a:gd name="T7" fmla="*/ 22 h 43"/>
                  <a:gd name="T8" fmla="*/ 35 w 70"/>
                  <a:gd name="T9" fmla="*/ 0 h 43"/>
                  <a:gd name="T10" fmla="*/ 35 w 70"/>
                  <a:gd name="T11" fmla="*/ 35 h 43"/>
                  <a:gd name="T12" fmla="*/ 62 w 70"/>
                  <a:gd name="T13" fmla="*/ 22 h 43"/>
                  <a:gd name="T14" fmla="*/ 35 w 70"/>
                  <a:gd name="T15" fmla="*/ 8 h 43"/>
                  <a:gd name="T16" fmla="*/ 8 w 70"/>
                  <a:gd name="T17" fmla="*/ 22 h 43"/>
                  <a:gd name="T18" fmla="*/ 35 w 70"/>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3">
                    <a:moveTo>
                      <a:pt x="35" y="0"/>
                    </a:moveTo>
                    <a:cubicBezTo>
                      <a:pt x="55" y="0"/>
                      <a:pt x="70" y="9"/>
                      <a:pt x="70" y="22"/>
                    </a:cubicBezTo>
                    <a:cubicBezTo>
                      <a:pt x="70" y="34"/>
                      <a:pt x="55" y="43"/>
                      <a:pt x="35" y="43"/>
                    </a:cubicBezTo>
                    <a:cubicBezTo>
                      <a:pt x="15" y="43"/>
                      <a:pt x="0" y="34"/>
                      <a:pt x="0" y="22"/>
                    </a:cubicBezTo>
                    <a:cubicBezTo>
                      <a:pt x="0" y="9"/>
                      <a:pt x="15" y="0"/>
                      <a:pt x="35" y="0"/>
                    </a:cubicBezTo>
                    <a:close/>
                    <a:moveTo>
                      <a:pt x="35" y="35"/>
                    </a:moveTo>
                    <a:cubicBezTo>
                      <a:pt x="51" y="35"/>
                      <a:pt x="62" y="28"/>
                      <a:pt x="62" y="22"/>
                    </a:cubicBezTo>
                    <a:cubicBezTo>
                      <a:pt x="62" y="15"/>
                      <a:pt x="51" y="8"/>
                      <a:pt x="35" y="8"/>
                    </a:cubicBezTo>
                    <a:cubicBezTo>
                      <a:pt x="19" y="8"/>
                      <a:pt x="8" y="15"/>
                      <a:pt x="8" y="22"/>
                    </a:cubicBezTo>
                    <a:cubicBezTo>
                      <a:pt x="8" y="28"/>
                      <a:pt x="19" y="35"/>
                      <a:pt x="35"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72"/>
              <p:cNvSpPr>
                <a:spLocks noEditPoints="1"/>
              </p:cNvSpPr>
              <p:nvPr/>
            </p:nvSpPr>
            <p:spPr bwMode="auto">
              <a:xfrm>
                <a:off x="4764931" y="2895450"/>
                <a:ext cx="63500" cy="39688"/>
              </a:xfrm>
              <a:custGeom>
                <a:avLst/>
                <a:gdLst>
                  <a:gd name="T0" fmla="*/ 35 w 70"/>
                  <a:gd name="T1" fmla="*/ 43 h 43"/>
                  <a:gd name="T2" fmla="*/ 70 w 70"/>
                  <a:gd name="T3" fmla="*/ 21 h 43"/>
                  <a:gd name="T4" fmla="*/ 35 w 70"/>
                  <a:gd name="T5" fmla="*/ 0 h 43"/>
                  <a:gd name="T6" fmla="*/ 29 w 70"/>
                  <a:gd name="T7" fmla="*/ 0 h 43"/>
                  <a:gd name="T8" fmla="*/ 18 w 70"/>
                  <a:gd name="T9" fmla="*/ 2 h 43"/>
                  <a:gd name="T10" fmla="*/ 0 w 70"/>
                  <a:gd name="T11" fmla="*/ 21 h 43"/>
                  <a:gd name="T12" fmla="*/ 35 w 70"/>
                  <a:gd name="T13" fmla="*/ 43 h 43"/>
                  <a:gd name="T14" fmla="*/ 26 w 70"/>
                  <a:gd name="T15" fmla="*/ 9 h 43"/>
                  <a:gd name="T16" fmla="*/ 35 w 70"/>
                  <a:gd name="T17" fmla="*/ 8 h 43"/>
                  <a:gd name="T18" fmla="*/ 40 w 70"/>
                  <a:gd name="T19" fmla="*/ 8 h 43"/>
                  <a:gd name="T20" fmla="*/ 62 w 70"/>
                  <a:gd name="T21" fmla="*/ 21 h 43"/>
                  <a:gd name="T22" fmla="*/ 35 w 70"/>
                  <a:gd name="T23" fmla="*/ 35 h 43"/>
                  <a:gd name="T24" fmla="*/ 8 w 70"/>
                  <a:gd name="T25" fmla="*/ 21 h 43"/>
                  <a:gd name="T26" fmla="*/ 26 w 70"/>
                  <a:gd name="T27"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3">
                    <a:moveTo>
                      <a:pt x="35" y="43"/>
                    </a:moveTo>
                    <a:cubicBezTo>
                      <a:pt x="55" y="43"/>
                      <a:pt x="70" y="34"/>
                      <a:pt x="70" y="21"/>
                    </a:cubicBezTo>
                    <a:cubicBezTo>
                      <a:pt x="70" y="9"/>
                      <a:pt x="55" y="0"/>
                      <a:pt x="35" y="0"/>
                    </a:cubicBezTo>
                    <a:cubicBezTo>
                      <a:pt x="33" y="0"/>
                      <a:pt x="31" y="0"/>
                      <a:pt x="29" y="0"/>
                    </a:cubicBezTo>
                    <a:cubicBezTo>
                      <a:pt x="25" y="0"/>
                      <a:pt x="21" y="1"/>
                      <a:pt x="18" y="2"/>
                    </a:cubicBezTo>
                    <a:cubicBezTo>
                      <a:pt x="7" y="6"/>
                      <a:pt x="0" y="13"/>
                      <a:pt x="0" y="21"/>
                    </a:cubicBezTo>
                    <a:cubicBezTo>
                      <a:pt x="0" y="34"/>
                      <a:pt x="15" y="43"/>
                      <a:pt x="35" y="43"/>
                    </a:cubicBezTo>
                    <a:close/>
                    <a:moveTo>
                      <a:pt x="26" y="9"/>
                    </a:moveTo>
                    <a:cubicBezTo>
                      <a:pt x="29" y="8"/>
                      <a:pt x="32" y="8"/>
                      <a:pt x="35" y="8"/>
                    </a:cubicBezTo>
                    <a:cubicBezTo>
                      <a:pt x="37" y="8"/>
                      <a:pt x="38" y="8"/>
                      <a:pt x="40" y="8"/>
                    </a:cubicBezTo>
                    <a:cubicBezTo>
                      <a:pt x="53" y="9"/>
                      <a:pt x="62" y="16"/>
                      <a:pt x="62" y="21"/>
                    </a:cubicBezTo>
                    <a:cubicBezTo>
                      <a:pt x="62" y="28"/>
                      <a:pt x="51" y="35"/>
                      <a:pt x="35" y="35"/>
                    </a:cubicBezTo>
                    <a:cubicBezTo>
                      <a:pt x="19" y="35"/>
                      <a:pt x="8" y="28"/>
                      <a:pt x="8" y="21"/>
                    </a:cubicBezTo>
                    <a:cubicBezTo>
                      <a:pt x="8" y="16"/>
                      <a:pt x="15" y="10"/>
                      <a:pt x="26"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73"/>
              <p:cNvSpPr>
                <a:spLocks noEditPoints="1"/>
              </p:cNvSpPr>
              <p:nvPr/>
            </p:nvSpPr>
            <p:spPr bwMode="auto">
              <a:xfrm>
                <a:off x="4737943"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5"/>
                      <a:pt x="55"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74"/>
              <p:cNvSpPr>
                <a:spLocks noEditPoints="1"/>
              </p:cNvSpPr>
              <p:nvPr/>
            </p:nvSpPr>
            <p:spPr bwMode="auto">
              <a:xfrm>
                <a:off x="4704606" y="29208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75"/>
              <p:cNvSpPr>
                <a:spLocks noEditPoints="1"/>
              </p:cNvSpPr>
              <p:nvPr/>
            </p:nvSpPr>
            <p:spPr bwMode="auto">
              <a:xfrm>
                <a:off x="4669681" y="2928788"/>
                <a:ext cx="63500" cy="41275"/>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8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8"/>
                      <a:pt x="35" y="8"/>
                    </a:cubicBezTo>
                    <a:cubicBezTo>
                      <a:pt x="19" y="8"/>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76"/>
              <p:cNvSpPr>
                <a:spLocks noEditPoints="1"/>
              </p:cNvSpPr>
              <p:nvPr/>
            </p:nvSpPr>
            <p:spPr bwMode="auto">
              <a:xfrm>
                <a:off x="4631581" y="2928788"/>
                <a:ext cx="65088" cy="41275"/>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8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1" y="36"/>
                      <a:pt x="63" y="29"/>
                      <a:pt x="63" y="22"/>
                    </a:cubicBezTo>
                    <a:cubicBezTo>
                      <a:pt x="63" y="16"/>
                      <a:pt x="51" y="8"/>
                      <a:pt x="36" y="8"/>
                    </a:cubicBezTo>
                    <a:cubicBezTo>
                      <a:pt x="20" y="8"/>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77"/>
              <p:cNvSpPr>
                <a:spLocks noEditPoints="1"/>
              </p:cNvSpPr>
              <p:nvPr/>
            </p:nvSpPr>
            <p:spPr bwMode="auto">
              <a:xfrm>
                <a:off x="4595068" y="2920850"/>
                <a:ext cx="65088" cy="39688"/>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9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9"/>
                      <a:pt x="35" y="9"/>
                    </a:cubicBezTo>
                    <a:cubicBezTo>
                      <a:pt x="19" y="9"/>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78"/>
              <p:cNvSpPr>
                <a:spLocks noEditPoints="1"/>
              </p:cNvSpPr>
              <p:nvPr/>
            </p:nvSpPr>
            <p:spPr bwMode="auto">
              <a:xfrm>
                <a:off x="4561731"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9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6" y="0"/>
                      <a:pt x="71" y="10"/>
                      <a:pt x="71" y="22"/>
                    </a:cubicBezTo>
                    <a:cubicBezTo>
                      <a:pt x="71" y="35"/>
                      <a:pt x="56"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9" y="16"/>
                      <a:pt x="9" y="22"/>
                    </a:cubicBezTo>
                    <a:cubicBezTo>
                      <a:pt x="9"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79"/>
              <p:cNvSpPr>
                <a:spLocks noEditPoints="1"/>
              </p:cNvSpPr>
              <p:nvPr/>
            </p:nvSpPr>
            <p:spPr bwMode="auto">
              <a:xfrm>
                <a:off x="4536331" y="2895450"/>
                <a:ext cx="63500" cy="39688"/>
              </a:xfrm>
              <a:custGeom>
                <a:avLst/>
                <a:gdLst>
                  <a:gd name="T0" fmla="*/ 35 w 71"/>
                  <a:gd name="T1" fmla="*/ 43 h 43"/>
                  <a:gd name="T2" fmla="*/ 71 w 71"/>
                  <a:gd name="T3" fmla="*/ 21 h 43"/>
                  <a:gd name="T4" fmla="*/ 52 w 71"/>
                  <a:gd name="T5" fmla="*/ 2 h 43"/>
                  <a:gd name="T6" fmla="*/ 42 w 71"/>
                  <a:gd name="T7" fmla="*/ 0 h 43"/>
                  <a:gd name="T8" fmla="*/ 35 w 71"/>
                  <a:gd name="T9" fmla="*/ 0 h 43"/>
                  <a:gd name="T10" fmla="*/ 0 w 71"/>
                  <a:gd name="T11" fmla="*/ 21 h 43"/>
                  <a:gd name="T12" fmla="*/ 35 w 71"/>
                  <a:gd name="T13" fmla="*/ 43 h 43"/>
                  <a:gd name="T14" fmla="*/ 30 w 71"/>
                  <a:gd name="T15" fmla="*/ 8 h 43"/>
                  <a:gd name="T16" fmla="*/ 35 w 71"/>
                  <a:gd name="T17" fmla="*/ 8 h 43"/>
                  <a:gd name="T18" fmla="*/ 44 w 71"/>
                  <a:gd name="T19" fmla="*/ 9 h 43"/>
                  <a:gd name="T20" fmla="*/ 63 w 71"/>
                  <a:gd name="T21" fmla="*/ 21 h 43"/>
                  <a:gd name="T22" fmla="*/ 35 w 71"/>
                  <a:gd name="T23" fmla="*/ 35 h 43"/>
                  <a:gd name="T24" fmla="*/ 8 w 71"/>
                  <a:gd name="T25" fmla="*/ 21 h 43"/>
                  <a:gd name="T26" fmla="*/ 30 w 71"/>
                  <a:gd name="T27"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3">
                    <a:moveTo>
                      <a:pt x="35" y="43"/>
                    </a:moveTo>
                    <a:cubicBezTo>
                      <a:pt x="55" y="43"/>
                      <a:pt x="71" y="34"/>
                      <a:pt x="71" y="21"/>
                    </a:cubicBezTo>
                    <a:cubicBezTo>
                      <a:pt x="71" y="13"/>
                      <a:pt x="63" y="6"/>
                      <a:pt x="52" y="2"/>
                    </a:cubicBezTo>
                    <a:cubicBezTo>
                      <a:pt x="49" y="1"/>
                      <a:pt x="45" y="0"/>
                      <a:pt x="42" y="0"/>
                    </a:cubicBezTo>
                    <a:cubicBezTo>
                      <a:pt x="40" y="0"/>
                      <a:pt x="38" y="0"/>
                      <a:pt x="35" y="0"/>
                    </a:cubicBezTo>
                    <a:cubicBezTo>
                      <a:pt x="16" y="0"/>
                      <a:pt x="0" y="9"/>
                      <a:pt x="0" y="21"/>
                    </a:cubicBezTo>
                    <a:cubicBezTo>
                      <a:pt x="0" y="34"/>
                      <a:pt x="16" y="43"/>
                      <a:pt x="35" y="43"/>
                    </a:cubicBezTo>
                    <a:close/>
                    <a:moveTo>
                      <a:pt x="30" y="8"/>
                    </a:moveTo>
                    <a:cubicBezTo>
                      <a:pt x="32" y="8"/>
                      <a:pt x="34" y="8"/>
                      <a:pt x="35" y="8"/>
                    </a:cubicBezTo>
                    <a:cubicBezTo>
                      <a:pt x="38" y="8"/>
                      <a:pt x="41" y="8"/>
                      <a:pt x="44" y="9"/>
                    </a:cubicBezTo>
                    <a:cubicBezTo>
                      <a:pt x="55" y="10"/>
                      <a:pt x="63" y="16"/>
                      <a:pt x="63" y="21"/>
                    </a:cubicBezTo>
                    <a:cubicBezTo>
                      <a:pt x="63" y="28"/>
                      <a:pt x="51" y="35"/>
                      <a:pt x="35" y="35"/>
                    </a:cubicBezTo>
                    <a:cubicBezTo>
                      <a:pt x="19" y="35"/>
                      <a:pt x="8" y="28"/>
                      <a:pt x="8" y="21"/>
                    </a:cubicBezTo>
                    <a:cubicBezTo>
                      <a:pt x="8" y="16"/>
                      <a:pt x="17" y="9"/>
                      <a:pt x="3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80"/>
              <p:cNvSpPr>
                <a:spLocks noEditPoints="1"/>
              </p:cNvSpPr>
              <p:nvPr/>
            </p:nvSpPr>
            <p:spPr bwMode="auto">
              <a:xfrm>
                <a:off x="4517281" y="2884338"/>
                <a:ext cx="65088" cy="39688"/>
              </a:xfrm>
              <a:custGeom>
                <a:avLst/>
                <a:gdLst>
                  <a:gd name="T0" fmla="*/ 36 w 71"/>
                  <a:gd name="T1" fmla="*/ 0 h 43"/>
                  <a:gd name="T2" fmla="*/ 71 w 71"/>
                  <a:gd name="T3" fmla="*/ 22 h 43"/>
                  <a:gd name="T4" fmla="*/ 36 w 71"/>
                  <a:gd name="T5" fmla="*/ 43 h 43"/>
                  <a:gd name="T6" fmla="*/ 0 w 71"/>
                  <a:gd name="T7" fmla="*/ 22 h 43"/>
                  <a:gd name="T8" fmla="*/ 36 w 71"/>
                  <a:gd name="T9" fmla="*/ 0 h 43"/>
                  <a:gd name="T10" fmla="*/ 36 w 71"/>
                  <a:gd name="T11" fmla="*/ 35 h 43"/>
                  <a:gd name="T12" fmla="*/ 63 w 71"/>
                  <a:gd name="T13" fmla="*/ 22 h 43"/>
                  <a:gd name="T14" fmla="*/ 36 w 71"/>
                  <a:gd name="T15" fmla="*/ 8 h 43"/>
                  <a:gd name="T16" fmla="*/ 8 w 71"/>
                  <a:gd name="T17" fmla="*/ 22 h 43"/>
                  <a:gd name="T18" fmla="*/ 36 w 71"/>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3">
                    <a:moveTo>
                      <a:pt x="36" y="0"/>
                    </a:moveTo>
                    <a:cubicBezTo>
                      <a:pt x="55" y="0"/>
                      <a:pt x="71" y="9"/>
                      <a:pt x="71" y="22"/>
                    </a:cubicBezTo>
                    <a:cubicBezTo>
                      <a:pt x="71" y="34"/>
                      <a:pt x="55" y="43"/>
                      <a:pt x="36" y="43"/>
                    </a:cubicBezTo>
                    <a:cubicBezTo>
                      <a:pt x="16" y="43"/>
                      <a:pt x="0" y="34"/>
                      <a:pt x="0" y="22"/>
                    </a:cubicBezTo>
                    <a:cubicBezTo>
                      <a:pt x="0" y="9"/>
                      <a:pt x="16" y="0"/>
                      <a:pt x="36" y="0"/>
                    </a:cubicBezTo>
                    <a:close/>
                    <a:moveTo>
                      <a:pt x="36" y="35"/>
                    </a:moveTo>
                    <a:cubicBezTo>
                      <a:pt x="51" y="35"/>
                      <a:pt x="63" y="28"/>
                      <a:pt x="63" y="22"/>
                    </a:cubicBezTo>
                    <a:cubicBezTo>
                      <a:pt x="63" y="15"/>
                      <a:pt x="51" y="8"/>
                      <a:pt x="36" y="8"/>
                    </a:cubicBezTo>
                    <a:cubicBezTo>
                      <a:pt x="20" y="8"/>
                      <a:pt x="8" y="15"/>
                      <a:pt x="8" y="22"/>
                    </a:cubicBezTo>
                    <a:cubicBezTo>
                      <a:pt x="8" y="28"/>
                      <a:pt x="20" y="35"/>
                      <a:pt x="36"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203" name="Straight Connector 202"/>
            <p:cNvCxnSpPr>
              <a:stCxn id="24" idx="2"/>
            </p:cNvCxnSpPr>
            <p:nvPr userDrawn="1"/>
          </p:nvCxnSpPr>
          <p:spPr>
            <a:xfrm flipV="1">
              <a:off x="4638389" y="1472126"/>
              <a:ext cx="1" cy="1740611"/>
            </a:xfrm>
            <a:prstGeom prst="line">
              <a:avLst/>
            </a:prstGeom>
            <a:ln w="28575">
              <a:solidFill>
                <a:srgbClr val="EFF0F7"/>
              </a:solidFill>
            </a:ln>
          </p:spPr>
          <p:style>
            <a:lnRef idx="1">
              <a:schemeClr val="accent1"/>
            </a:lnRef>
            <a:fillRef idx="0">
              <a:schemeClr val="accent1"/>
            </a:fillRef>
            <a:effectRef idx="0">
              <a:schemeClr val="accent1"/>
            </a:effectRef>
            <a:fontRef idx="minor">
              <a:schemeClr val="tx1"/>
            </a:fontRef>
          </p:style>
        </p:cxnSp>
      </p:grpSp>
      <p:grpSp>
        <p:nvGrpSpPr>
          <p:cNvPr id="221" name="Group 220"/>
          <p:cNvGrpSpPr/>
          <p:nvPr userDrawn="1"/>
        </p:nvGrpSpPr>
        <p:grpSpPr>
          <a:xfrm>
            <a:off x="5011389" y="1368525"/>
            <a:ext cx="789804" cy="2779601"/>
            <a:chOff x="5259436" y="1350501"/>
            <a:chExt cx="680715" cy="2395678"/>
          </a:xfrm>
        </p:grpSpPr>
        <p:grpSp>
          <p:nvGrpSpPr>
            <p:cNvPr id="222" name="Group 221"/>
            <p:cNvGrpSpPr/>
            <p:nvPr userDrawn="1"/>
          </p:nvGrpSpPr>
          <p:grpSpPr>
            <a:xfrm>
              <a:off x="5259436" y="2597881"/>
              <a:ext cx="680715" cy="1148298"/>
              <a:chOff x="5215781" y="3006749"/>
              <a:chExt cx="496888" cy="838200"/>
            </a:xfrm>
          </p:grpSpPr>
          <p:sp>
            <p:nvSpPr>
              <p:cNvPr id="224" name="Freeform 82"/>
              <p:cNvSpPr>
                <a:spLocks/>
              </p:cNvSpPr>
              <p:nvPr/>
            </p:nvSpPr>
            <p:spPr bwMode="auto">
              <a:xfrm>
                <a:off x="5369768" y="3006749"/>
                <a:ext cx="187325" cy="101600"/>
              </a:xfrm>
              <a:custGeom>
                <a:avLst/>
                <a:gdLst>
                  <a:gd name="T0" fmla="*/ 144 w 205"/>
                  <a:gd name="T1" fmla="*/ 25 h 110"/>
                  <a:gd name="T2" fmla="*/ 128 w 205"/>
                  <a:gd name="T3" fmla="*/ 25 h 110"/>
                  <a:gd name="T4" fmla="*/ 103 w 205"/>
                  <a:gd name="T5" fmla="*/ 0 h 110"/>
                  <a:gd name="T6" fmla="*/ 77 w 205"/>
                  <a:gd name="T7" fmla="*/ 25 h 110"/>
                  <a:gd name="T8" fmla="*/ 61 w 205"/>
                  <a:gd name="T9" fmla="*/ 25 h 110"/>
                  <a:gd name="T10" fmla="*/ 0 w 205"/>
                  <a:gd name="T11" fmla="*/ 86 h 110"/>
                  <a:gd name="T12" fmla="*/ 0 w 205"/>
                  <a:gd name="T13" fmla="*/ 110 h 110"/>
                  <a:gd name="T14" fmla="*/ 205 w 205"/>
                  <a:gd name="T15" fmla="*/ 110 h 110"/>
                  <a:gd name="T16" fmla="*/ 205 w 205"/>
                  <a:gd name="T17" fmla="*/ 86 h 110"/>
                  <a:gd name="T18" fmla="*/ 144 w 205"/>
                  <a:gd name="T19" fmla="*/ 2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110">
                    <a:moveTo>
                      <a:pt x="144" y="25"/>
                    </a:moveTo>
                    <a:cubicBezTo>
                      <a:pt x="128" y="25"/>
                      <a:pt x="128" y="25"/>
                      <a:pt x="128" y="25"/>
                    </a:cubicBezTo>
                    <a:cubicBezTo>
                      <a:pt x="128" y="11"/>
                      <a:pt x="117" y="0"/>
                      <a:pt x="103" y="0"/>
                    </a:cubicBezTo>
                    <a:cubicBezTo>
                      <a:pt x="89" y="0"/>
                      <a:pt x="77" y="11"/>
                      <a:pt x="77" y="25"/>
                    </a:cubicBezTo>
                    <a:cubicBezTo>
                      <a:pt x="61" y="25"/>
                      <a:pt x="61" y="25"/>
                      <a:pt x="61" y="25"/>
                    </a:cubicBezTo>
                    <a:cubicBezTo>
                      <a:pt x="28" y="25"/>
                      <a:pt x="0" y="53"/>
                      <a:pt x="0" y="86"/>
                    </a:cubicBezTo>
                    <a:cubicBezTo>
                      <a:pt x="0" y="110"/>
                      <a:pt x="0" y="110"/>
                      <a:pt x="0" y="110"/>
                    </a:cubicBezTo>
                    <a:cubicBezTo>
                      <a:pt x="205" y="110"/>
                      <a:pt x="205" y="110"/>
                      <a:pt x="205" y="110"/>
                    </a:cubicBezTo>
                    <a:cubicBezTo>
                      <a:pt x="205" y="86"/>
                      <a:pt x="205" y="86"/>
                      <a:pt x="205" y="86"/>
                    </a:cubicBezTo>
                    <a:cubicBezTo>
                      <a:pt x="205" y="53"/>
                      <a:pt x="178" y="25"/>
                      <a:pt x="144" y="25"/>
                    </a:cubicBezTo>
                    <a:close/>
                  </a:path>
                </a:pathLst>
              </a:cu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5" name="Rectangle 83"/>
              <p:cNvSpPr>
                <a:spLocks noChangeArrowheads="1"/>
              </p:cNvSpPr>
              <p:nvPr/>
            </p:nvSpPr>
            <p:spPr bwMode="auto">
              <a:xfrm>
                <a:off x="5369768" y="3121049"/>
                <a:ext cx="187325" cy="11113"/>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6" name="Rectangle 84"/>
              <p:cNvSpPr>
                <a:spLocks noChangeArrowheads="1"/>
              </p:cNvSpPr>
              <p:nvPr/>
            </p:nvSpPr>
            <p:spPr bwMode="auto">
              <a:xfrm>
                <a:off x="5369768" y="3146449"/>
                <a:ext cx="187325" cy="11113"/>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7" name="Rectangle 85"/>
              <p:cNvSpPr>
                <a:spLocks noChangeArrowheads="1"/>
              </p:cNvSpPr>
              <p:nvPr/>
            </p:nvSpPr>
            <p:spPr bwMode="auto">
              <a:xfrm>
                <a:off x="5369768" y="3170261"/>
                <a:ext cx="187325" cy="12700"/>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8" name="Freeform 86"/>
              <p:cNvSpPr>
                <a:spLocks/>
              </p:cNvSpPr>
              <p:nvPr/>
            </p:nvSpPr>
            <p:spPr bwMode="auto">
              <a:xfrm>
                <a:off x="5215781" y="3197249"/>
                <a:ext cx="496888" cy="647700"/>
              </a:xfrm>
              <a:custGeom>
                <a:avLst/>
                <a:gdLst>
                  <a:gd name="T0" fmla="*/ 273 w 545"/>
                  <a:gd name="T1" fmla="*/ 708 h 708"/>
                  <a:gd name="T2" fmla="*/ 0 w 545"/>
                  <a:gd name="T3" fmla="*/ 436 h 708"/>
                  <a:gd name="T4" fmla="*/ 148 w 545"/>
                  <a:gd name="T5" fmla="*/ 39 h 708"/>
                  <a:gd name="T6" fmla="*/ 187 w 545"/>
                  <a:gd name="T7" fmla="*/ 0 h 708"/>
                  <a:gd name="T8" fmla="*/ 359 w 545"/>
                  <a:gd name="T9" fmla="*/ 0 h 708"/>
                  <a:gd name="T10" fmla="*/ 398 w 545"/>
                  <a:gd name="T11" fmla="*/ 39 h 708"/>
                  <a:gd name="T12" fmla="*/ 398 w 545"/>
                  <a:gd name="T13" fmla="*/ 39 h 708"/>
                  <a:gd name="T14" fmla="*/ 545 w 545"/>
                  <a:gd name="T15" fmla="*/ 436 h 708"/>
                  <a:gd name="T16" fmla="*/ 273 w 545"/>
                  <a:gd name="T17" fmla="*/ 708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5" h="708">
                    <a:moveTo>
                      <a:pt x="273" y="708"/>
                    </a:moveTo>
                    <a:cubicBezTo>
                      <a:pt x="122" y="708"/>
                      <a:pt x="0" y="586"/>
                      <a:pt x="0" y="436"/>
                    </a:cubicBezTo>
                    <a:cubicBezTo>
                      <a:pt x="0" y="296"/>
                      <a:pt x="148" y="141"/>
                      <a:pt x="148" y="39"/>
                    </a:cubicBezTo>
                    <a:cubicBezTo>
                      <a:pt x="148" y="18"/>
                      <a:pt x="165" y="0"/>
                      <a:pt x="187" y="0"/>
                    </a:cubicBezTo>
                    <a:cubicBezTo>
                      <a:pt x="359" y="0"/>
                      <a:pt x="359" y="0"/>
                      <a:pt x="359" y="0"/>
                    </a:cubicBezTo>
                    <a:cubicBezTo>
                      <a:pt x="380" y="0"/>
                      <a:pt x="398" y="18"/>
                      <a:pt x="398" y="39"/>
                    </a:cubicBezTo>
                    <a:cubicBezTo>
                      <a:pt x="398" y="39"/>
                      <a:pt x="398" y="39"/>
                      <a:pt x="398" y="39"/>
                    </a:cubicBezTo>
                    <a:cubicBezTo>
                      <a:pt x="398" y="141"/>
                      <a:pt x="545" y="296"/>
                      <a:pt x="545" y="436"/>
                    </a:cubicBezTo>
                    <a:cubicBezTo>
                      <a:pt x="545" y="586"/>
                      <a:pt x="423" y="708"/>
                      <a:pt x="273" y="708"/>
                    </a:cubicBezTo>
                    <a:close/>
                  </a:path>
                </a:pathLst>
              </a:custGeom>
              <a:solidFill>
                <a:srgbClr val="FED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88"/>
              <p:cNvSpPr>
                <a:spLocks/>
              </p:cNvSpPr>
              <p:nvPr/>
            </p:nvSpPr>
            <p:spPr bwMode="auto">
              <a:xfrm>
                <a:off x="5485656" y="3359174"/>
                <a:ext cx="71438" cy="228600"/>
              </a:xfrm>
              <a:custGeom>
                <a:avLst/>
                <a:gdLst>
                  <a:gd name="T0" fmla="*/ 5 w 78"/>
                  <a:gd name="T1" fmla="*/ 90 h 251"/>
                  <a:gd name="T2" fmla="*/ 7 w 78"/>
                  <a:gd name="T3" fmla="*/ 4 h 251"/>
                  <a:gd name="T4" fmla="*/ 10 w 78"/>
                  <a:gd name="T5" fmla="*/ 0 h 251"/>
                  <a:gd name="T6" fmla="*/ 10 w 78"/>
                  <a:gd name="T7" fmla="*/ 0 h 251"/>
                  <a:gd name="T8" fmla="*/ 13 w 78"/>
                  <a:gd name="T9" fmla="*/ 3 h 251"/>
                  <a:gd name="T10" fmla="*/ 12 w 78"/>
                  <a:gd name="T11" fmla="*/ 90 h 251"/>
                  <a:gd name="T12" fmla="*/ 7 w 78"/>
                  <a:gd name="T13" fmla="*/ 151 h 251"/>
                  <a:gd name="T14" fmla="*/ 70 w 78"/>
                  <a:gd name="T15" fmla="*/ 244 h 251"/>
                  <a:gd name="T16" fmla="*/ 78 w 78"/>
                  <a:gd name="T17" fmla="*/ 250 h 251"/>
                  <a:gd name="T18" fmla="*/ 74 w 78"/>
                  <a:gd name="T19" fmla="*/ 250 h 251"/>
                  <a:gd name="T20" fmla="*/ 68 w 78"/>
                  <a:gd name="T21" fmla="*/ 251 h 251"/>
                  <a:gd name="T22" fmla="*/ 61 w 78"/>
                  <a:gd name="T23" fmla="*/ 246 h 251"/>
                  <a:gd name="T24" fmla="*/ 0 w 78"/>
                  <a:gd name="T25" fmla="*/ 151 h 251"/>
                  <a:gd name="T26" fmla="*/ 5 w 78"/>
                  <a:gd name="T27" fmla="*/ 9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251">
                    <a:moveTo>
                      <a:pt x="5" y="90"/>
                    </a:moveTo>
                    <a:cubicBezTo>
                      <a:pt x="9" y="61"/>
                      <a:pt x="12" y="34"/>
                      <a:pt x="7" y="4"/>
                    </a:cubicBezTo>
                    <a:cubicBezTo>
                      <a:pt x="7" y="2"/>
                      <a:pt x="8" y="0"/>
                      <a:pt x="10" y="0"/>
                    </a:cubicBezTo>
                    <a:cubicBezTo>
                      <a:pt x="10" y="0"/>
                      <a:pt x="10" y="0"/>
                      <a:pt x="10" y="0"/>
                    </a:cubicBezTo>
                    <a:cubicBezTo>
                      <a:pt x="12" y="0"/>
                      <a:pt x="13" y="1"/>
                      <a:pt x="13" y="3"/>
                    </a:cubicBezTo>
                    <a:cubicBezTo>
                      <a:pt x="18" y="34"/>
                      <a:pt x="15" y="61"/>
                      <a:pt x="12" y="90"/>
                    </a:cubicBezTo>
                    <a:cubicBezTo>
                      <a:pt x="9" y="110"/>
                      <a:pt x="7" y="129"/>
                      <a:pt x="7" y="151"/>
                    </a:cubicBezTo>
                    <a:cubicBezTo>
                      <a:pt x="7" y="191"/>
                      <a:pt x="49" y="228"/>
                      <a:pt x="70" y="244"/>
                    </a:cubicBezTo>
                    <a:cubicBezTo>
                      <a:pt x="73" y="247"/>
                      <a:pt x="77" y="249"/>
                      <a:pt x="78" y="250"/>
                    </a:cubicBezTo>
                    <a:cubicBezTo>
                      <a:pt x="77" y="250"/>
                      <a:pt x="76" y="250"/>
                      <a:pt x="74" y="250"/>
                    </a:cubicBezTo>
                    <a:cubicBezTo>
                      <a:pt x="72" y="250"/>
                      <a:pt x="70" y="250"/>
                      <a:pt x="68" y="251"/>
                    </a:cubicBezTo>
                    <a:cubicBezTo>
                      <a:pt x="66" y="249"/>
                      <a:pt x="64" y="248"/>
                      <a:pt x="61" y="246"/>
                    </a:cubicBezTo>
                    <a:cubicBezTo>
                      <a:pt x="39" y="228"/>
                      <a:pt x="0" y="192"/>
                      <a:pt x="0" y="151"/>
                    </a:cubicBezTo>
                    <a:cubicBezTo>
                      <a:pt x="0" y="129"/>
                      <a:pt x="3" y="109"/>
                      <a:pt x="5" y="9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89"/>
              <p:cNvSpPr>
                <a:spLocks/>
              </p:cNvSpPr>
              <p:nvPr/>
            </p:nvSpPr>
            <p:spPr bwMode="auto">
              <a:xfrm>
                <a:off x="5371356" y="3359174"/>
                <a:ext cx="71438" cy="228600"/>
              </a:xfrm>
              <a:custGeom>
                <a:avLst/>
                <a:gdLst>
                  <a:gd name="T0" fmla="*/ 0 w 78"/>
                  <a:gd name="T1" fmla="*/ 250 h 251"/>
                  <a:gd name="T2" fmla="*/ 9 w 78"/>
                  <a:gd name="T3" fmla="*/ 244 h 251"/>
                  <a:gd name="T4" fmla="*/ 72 w 78"/>
                  <a:gd name="T5" fmla="*/ 151 h 251"/>
                  <a:gd name="T6" fmla="*/ 67 w 78"/>
                  <a:gd name="T7" fmla="*/ 90 h 251"/>
                  <a:gd name="T8" fmla="*/ 65 w 78"/>
                  <a:gd name="T9" fmla="*/ 3 h 251"/>
                  <a:gd name="T10" fmla="*/ 68 w 78"/>
                  <a:gd name="T11" fmla="*/ 0 h 251"/>
                  <a:gd name="T12" fmla="*/ 69 w 78"/>
                  <a:gd name="T13" fmla="*/ 0 h 251"/>
                  <a:gd name="T14" fmla="*/ 71 w 78"/>
                  <a:gd name="T15" fmla="*/ 4 h 251"/>
                  <a:gd name="T16" fmla="*/ 73 w 78"/>
                  <a:gd name="T17" fmla="*/ 90 h 251"/>
                  <a:gd name="T18" fmla="*/ 78 w 78"/>
                  <a:gd name="T19" fmla="*/ 151 h 251"/>
                  <a:gd name="T20" fmla="*/ 17 w 78"/>
                  <a:gd name="T21" fmla="*/ 246 h 251"/>
                  <a:gd name="T22" fmla="*/ 11 w 78"/>
                  <a:gd name="T23" fmla="*/ 251 h 251"/>
                  <a:gd name="T24" fmla="*/ 4 w 78"/>
                  <a:gd name="T25" fmla="*/ 250 h 251"/>
                  <a:gd name="T26" fmla="*/ 0 w 78"/>
                  <a:gd name="T27" fmla="*/ 25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251">
                    <a:moveTo>
                      <a:pt x="0" y="250"/>
                    </a:moveTo>
                    <a:cubicBezTo>
                      <a:pt x="2" y="249"/>
                      <a:pt x="5" y="247"/>
                      <a:pt x="9" y="244"/>
                    </a:cubicBezTo>
                    <a:cubicBezTo>
                      <a:pt x="29" y="228"/>
                      <a:pt x="72" y="191"/>
                      <a:pt x="72" y="151"/>
                    </a:cubicBezTo>
                    <a:cubicBezTo>
                      <a:pt x="72" y="129"/>
                      <a:pt x="69" y="110"/>
                      <a:pt x="67" y="90"/>
                    </a:cubicBezTo>
                    <a:cubicBezTo>
                      <a:pt x="64" y="61"/>
                      <a:pt x="60" y="34"/>
                      <a:pt x="65" y="3"/>
                    </a:cubicBezTo>
                    <a:cubicBezTo>
                      <a:pt x="65" y="1"/>
                      <a:pt x="67" y="0"/>
                      <a:pt x="68" y="0"/>
                    </a:cubicBezTo>
                    <a:cubicBezTo>
                      <a:pt x="68" y="0"/>
                      <a:pt x="69" y="0"/>
                      <a:pt x="69" y="0"/>
                    </a:cubicBezTo>
                    <a:cubicBezTo>
                      <a:pt x="70" y="0"/>
                      <a:pt x="72" y="2"/>
                      <a:pt x="71" y="4"/>
                    </a:cubicBezTo>
                    <a:cubicBezTo>
                      <a:pt x="67" y="34"/>
                      <a:pt x="70" y="61"/>
                      <a:pt x="73" y="90"/>
                    </a:cubicBezTo>
                    <a:cubicBezTo>
                      <a:pt x="76" y="109"/>
                      <a:pt x="78" y="129"/>
                      <a:pt x="78" y="151"/>
                    </a:cubicBezTo>
                    <a:cubicBezTo>
                      <a:pt x="78" y="192"/>
                      <a:pt x="40" y="228"/>
                      <a:pt x="17" y="246"/>
                    </a:cubicBezTo>
                    <a:cubicBezTo>
                      <a:pt x="15" y="248"/>
                      <a:pt x="13" y="249"/>
                      <a:pt x="11" y="251"/>
                    </a:cubicBezTo>
                    <a:cubicBezTo>
                      <a:pt x="9" y="250"/>
                      <a:pt x="7" y="250"/>
                      <a:pt x="4" y="250"/>
                    </a:cubicBezTo>
                    <a:cubicBezTo>
                      <a:pt x="3" y="250"/>
                      <a:pt x="1" y="250"/>
                      <a:pt x="0" y="2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90"/>
              <p:cNvSpPr>
                <a:spLocks noEditPoints="1"/>
              </p:cNvSpPr>
              <p:nvPr/>
            </p:nvSpPr>
            <p:spPr bwMode="auto">
              <a:xfrm>
                <a:off x="5541218" y="3573486"/>
                <a:ext cx="50800" cy="31750"/>
              </a:xfrm>
              <a:custGeom>
                <a:avLst/>
                <a:gdLst>
                  <a:gd name="T0" fmla="*/ 28 w 55"/>
                  <a:gd name="T1" fmla="*/ 0 h 35"/>
                  <a:gd name="T2" fmla="*/ 55 w 55"/>
                  <a:gd name="T3" fmla="*/ 18 h 35"/>
                  <a:gd name="T4" fmla="*/ 28 w 55"/>
                  <a:gd name="T5" fmla="*/ 35 h 35"/>
                  <a:gd name="T6" fmla="*/ 0 w 55"/>
                  <a:gd name="T7" fmla="*/ 18 h 35"/>
                  <a:gd name="T8" fmla="*/ 28 w 55"/>
                  <a:gd name="T9" fmla="*/ 0 h 35"/>
                  <a:gd name="T10" fmla="*/ 28 w 55"/>
                  <a:gd name="T11" fmla="*/ 28 h 35"/>
                  <a:gd name="T12" fmla="*/ 49 w 55"/>
                  <a:gd name="T13" fmla="*/ 18 h 35"/>
                  <a:gd name="T14" fmla="*/ 28 w 55"/>
                  <a:gd name="T15" fmla="*/ 7 h 35"/>
                  <a:gd name="T16" fmla="*/ 7 w 55"/>
                  <a:gd name="T17" fmla="*/ 18 h 35"/>
                  <a:gd name="T18" fmla="*/ 28 w 55"/>
                  <a:gd name="T19"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5">
                    <a:moveTo>
                      <a:pt x="28" y="0"/>
                    </a:moveTo>
                    <a:cubicBezTo>
                      <a:pt x="43" y="0"/>
                      <a:pt x="55" y="8"/>
                      <a:pt x="55" y="18"/>
                    </a:cubicBezTo>
                    <a:cubicBezTo>
                      <a:pt x="55" y="27"/>
                      <a:pt x="43" y="35"/>
                      <a:pt x="28" y="35"/>
                    </a:cubicBezTo>
                    <a:cubicBezTo>
                      <a:pt x="12" y="35"/>
                      <a:pt x="0" y="27"/>
                      <a:pt x="0" y="18"/>
                    </a:cubicBezTo>
                    <a:cubicBezTo>
                      <a:pt x="0" y="8"/>
                      <a:pt x="12" y="0"/>
                      <a:pt x="28" y="0"/>
                    </a:cubicBezTo>
                    <a:close/>
                    <a:moveTo>
                      <a:pt x="28" y="28"/>
                    </a:moveTo>
                    <a:cubicBezTo>
                      <a:pt x="40" y="28"/>
                      <a:pt x="49" y="23"/>
                      <a:pt x="49" y="18"/>
                    </a:cubicBezTo>
                    <a:cubicBezTo>
                      <a:pt x="49" y="12"/>
                      <a:pt x="40" y="7"/>
                      <a:pt x="28" y="7"/>
                    </a:cubicBezTo>
                    <a:cubicBezTo>
                      <a:pt x="15" y="7"/>
                      <a:pt x="7" y="12"/>
                      <a:pt x="7" y="18"/>
                    </a:cubicBezTo>
                    <a:cubicBezTo>
                      <a:pt x="7" y="23"/>
                      <a:pt x="15" y="28"/>
                      <a:pt x="28"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91"/>
              <p:cNvSpPr>
                <a:spLocks noEditPoints="1"/>
              </p:cNvSpPr>
              <p:nvPr/>
            </p:nvSpPr>
            <p:spPr bwMode="auto">
              <a:xfrm>
                <a:off x="5528518" y="3581424"/>
                <a:ext cx="49213" cy="31750"/>
              </a:xfrm>
              <a:custGeom>
                <a:avLst/>
                <a:gdLst>
                  <a:gd name="T0" fmla="*/ 27 w 55"/>
                  <a:gd name="T1" fmla="*/ 34 h 34"/>
                  <a:gd name="T2" fmla="*/ 55 w 55"/>
                  <a:gd name="T3" fmla="*/ 17 h 34"/>
                  <a:gd name="T4" fmla="*/ 27 w 55"/>
                  <a:gd name="T5" fmla="*/ 0 h 34"/>
                  <a:gd name="T6" fmla="*/ 23 w 55"/>
                  <a:gd name="T7" fmla="*/ 0 h 34"/>
                  <a:gd name="T8" fmla="*/ 14 w 55"/>
                  <a:gd name="T9" fmla="*/ 2 h 34"/>
                  <a:gd name="T10" fmla="*/ 0 w 55"/>
                  <a:gd name="T11" fmla="*/ 17 h 34"/>
                  <a:gd name="T12" fmla="*/ 27 w 55"/>
                  <a:gd name="T13" fmla="*/ 34 h 34"/>
                  <a:gd name="T14" fmla="*/ 21 w 55"/>
                  <a:gd name="T15" fmla="*/ 7 h 34"/>
                  <a:gd name="T16" fmla="*/ 27 w 55"/>
                  <a:gd name="T17" fmla="*/ 6 h 34"/>
                  <a:gd name="T18" fmla="*/ 31 w 55"/>
                  <a:gd name="T19" fmla="*/ 6 h 34"/>
                  <a:gd name="T20" fmla="*/ 49 w 55"/>
                  <a:gd name="T21" fmla="*/ 17 h 34"/>
                  <a:gd name="T22" fmla="*/ 27 w 55"/>
                  <a:gd name="T23" fmla="*/ 27 h 34"/>
                  <a:gd name="T24" fmla="*/ 6 w 55"/>
                  <a:gd name="T25" fmla="*/ 17 h 34"/>
                  <a:gd name="T26" fmla="*/ 21 w 55"/>
                  <a:gd name="T2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4">
                    <a:moveTo>
                      <a:pt x="27" y="34"/>
                    </a:moveTo>
                    <a:cubicBezTo>
                      <a:pt x="43" y="34"/>
                      <a:pt x="55" y="26"/>
                      <a:pt x="55" y="17"/>
                    </a:cubicBezTo>
                    <a:cubicBezTo>
                      <a:pt x="55" y="7"/>
                      <a:pt x="43" y="0"/>
                      <a:pt x="27" y="0"/>
                    </a:cubicBezTo>
                    <a:cubicBezTo>
                      <a:pt x="26" y="0"/>
                      <a:pt x="24" y="0"/>
                      <a:pt x="23" y="0"/>
                    </a:cubicBezTo>
                    <a:cubicBezTo>
                      <a:pt x="20" y="0"/>
                      <a:pt x="17" y="1"/>
                      <a:pt x="14" y="2"/>
                    </a:cubicBezTo>
                    <a:cubicBezTo>
                      <a:pt x="6" y="5"/>
                      <a:pt x="0" y="10"/>
                      <a:pt x="0" y="17"/>
                    </a:cubicBezTo>
                    <a:cubicBezTo>
                      <a:pt x="0" y="26"/>
                      <a:pt x="12" y="34"/>
                      <a:pt x="27" y="34"/>
                    </a:cubicBezTo>
                    <a:close/>
                    <a:moveTo>
                      <a:pt x="21" y="7"/>
                    </a:moveTo>
                    <a:cubicBezTo>
                      <a:pt x="23" y="6"/>
                      <a:pt x="25" y="6"/>
                      <a:pt x="27" y="6"/>
                    </a:cubicBezTo>
                    <a:cubicBezTo>
                      <a:pt x="29" y="6"/>
                      <a:pt x="30" y="6"/>
                      <a:pt x="31" y="6"/>
                    </a:cubicBezTo>
                    <a:cubicBezTo>
                      <a:pt x="42" y="7"/>
                      <a:pt x="49" y="12"/>
                      <a:pt x="49" y="17"/>
                    </a:cubicBezTo>
                    <a:cubicBezTo>
                      <a:pt x="49" y="22"/>
                      <a:pt x="40" y="27"/>
                      <a:pt x="27" y="27"/>
                    </a:cubicBezTo>
                    <a:cubicBezTo>
                      <a:pt x="15" y="27"/>
                      <a:pt x="6" y="22"/>
                      <a:pt x="6" y="17"/>
                    </a:cubicBezTo>
                    <a:cubicBezTo>
                      <a:pt x="6" y="13"/>
                      <a:pt x="12" y="8"/>
                      <a:pt x="21"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92"/>
              <p:cNvSpPr>
                <a:spLocks noEditPoints="1"/>
              </p:cNvSpPr>
              <p:nvPr/>
            </p:nvSpPr>
            <p:spPr bwMode="auto">
              <a:xfrm>
                <a:off x="5507881" y="3592536"/>
                <a:ext cx="49213" cy="30163"/>
              </a:xfrm>
              <a:custGeom>
                <a:avLst/>
                <a:gdLst>
                  <a:gd name="T0" fmla="*/ 27 w 55"/>
                  <a:gd name="T1" fmla="*/ 0 h 34"/>
                  <a:gd name="T2" fmla="*/ 55 w 55"/>
                  <a:gd name="T3" fmla="*/ 17 h 34"/>
                  <a:gd name="T4" fmla="*/ 27 w 55"/>
                  <a:gd name="T5" fmla="*/ 34 h 34"/>
                  <a:gd name="T6" fmla="*/ 0 w 55"/>
                  <a:gd name="T7" fmla="*/ 17 h 34"/>
                  <a:gd name="T8" fmla="*/ 27 w 55"/>
                  <a:gd name="T9" fmla="*/ 0 h 34"/>
                  <a:gd name="T10" fmla="*/ 27 w 55"/>
                  <a:gd name="T11" fmla="*/ 28 h 34"/>
                  <a:gd name="T12" fmla="*/ 49 w 55"/>
                  <a:gd name="T13" fmla="*/ 17 h 34"/>
                  <a:gd name="T14" fmla="*/ 27 w 55"/>
                  <a:gd name="T15" fmla="*/ 7 h 34"/>
                  <a:gd name="T16" fmla="*/ 6 w 55"/>
                  <a:gd name="T17" fmla="*/ 17 h 34"/>
                  <a:gd name="T18" fmla="*/ 27 w 55"/>
                  <a:gd name="T19"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4">
                    <a:moveTo>
                      <a:pt x="27" y="0"/>
                    </a:moveTo>
                    <a:cubicBezTo>
                      <a:pt x="43" y="0"/>
                      <a:pt x="55" y="8"/>
                      <a:pt x="55" y="17"/>
                    </a:cubicBezTo>
                    <a:cubicBezTo>
                      <a:pt x="55" y="27"/>
                      <a:pt x="43" y="34"/>
                      <a:pt x="27" y="34"/>
                    </a:cubicBezTo>
                    <a:cubicBezTo>
                      <a:pt x="12" y="34"/>
                      <a:pt x="0" y="27"/>
                      <a:pt x="0" y="17"/>
                    </a:cubicBezTo>
                    <a:cubicBezTo>
                      <a:pt x="0" y="8"/>
                      <a:pt x="12" y="0"/>
                      <a:pt x="27" y="0"/>
                    </a:cubicBezTo>
                    <a:close/>
                    <a:moveTo>
                      <a:pt x="27" y="28"/>
                    </a:moveTo>
                    <a:cubicBezTo>
                      <a:pt x="40" y="28"/>
                      <a:pt x="49" y="22"/>
                      <a:pt x="49" y="17"/>
                    </a:cubicBezTo>
                    <a:cubicBezTo>
                      <a:pt x="49" y="12"/>
                      <a:pt x="40" y="7"/>
                      <a:pt x="27" y="7"/>
                    </a:cubicBezTo>
                    <a:cubicBezTo>
                      <a:pt x="15" y="7"/>
                      <a:pt x="6" y="12"/>
                      <a:pt x="6" y="17"/>
                    </a:cubicBezTo>
                    <a:cubicBezTo>
                      <a:pt x="6" y="22"/>
                      <a:pt x="15" y="28"/>
                      <a:pt x="27"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93"/>
              <p:cNvSpPr>
                <a:spLocks noEditPoints="1"/>
              </p:cNvSpPr>
              <p:nvPr/>
            </p:nvSpPr>
            <p:spPr bwMode="auto">
              <a:xfrm>
                <a:off x="5480893" y="3602061"/>
                <a:ext cx="50800" cy="31750"/>
              </a:xfrm>
              <a:custGeom>
                <a:avLst/>
                <a:gdLst>
                  <a:gd name="T0" fmla="*/ 27 w 55"/>
                  <a:gd name="T1" fmla="*/ 0 h 34"/>
                  <a:gd name="T2" fmla="*/ 55 w 55"/>
                  <a:gd name="T3" fmla="*/ 17 h 34"/>
                  <a:gd name="T4" fmla="*/ 27 w 55"/>
                  <a:gd name="T5" fmla="*/ 34 h 34"/>
                  <a:gd name="T6" fmla="*/ 0 w 55"/>
                  <a:gd name="T7" fmla="*/ 17 h 34"/>
                  <a:gd name="T8" fmla="*/ 27 w 55"/>
                  <a:gd name="T9" fmla="*/ 0 h 34"/>
                  <a:gd name="T10" fmla="*/ 27 w 55"/>
                  <a:gd name="T11" fmla="*/ 28 h 34"/>
                  <a:gd name="T12" fmla="*/ 48 w 55"/>
                  <a:gd name="T13" fmla="*/ 17 h 34"/>
                  <a:gd name="T14" fmla="*/ 27 w 55"/>
                  <a:gd name="T15" fmla="*/ 7 h 34"/>
                  <a:gd name="T16" fmla="*/ 6 w 55"/>
                  <a:gd name="T17" fmla="*/ 17 h 34"/>
                  <a:gd name="T18" fmla="*/ 27 w 55"/>
                  <a:gd name="T19"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4">
                    <a:moveTo>
                      <a:pt x="27" y="0"/>
                    </a:moveTo>
                    <a:cubicBezTo>
                      <a:pt x="43" y="0"/>
                      <a:pt x="55" y="8"/>
                      <a:pt x="55" y="17"/>
                    </a:cubicBezTo>
                    <a:cubicBezTo>
                      <a:pt x="55" y="27"/>
                      <a:pt x="43" y="34"/>
                      <a:pt x="27" y="34"/>
                    </a:cubicBezTo>
                    <a:cubicBezTo>
                      <a:pt x="12" y="34"/>
                      <a:pt x="0" y="27"/>
                      <a:pt x="0" y="17"/>
                    </a:cubicBezTo>
                    <a:cubicBezTo>
                      <a:pt x="0" y="8"/>
                      <a:pt x="12" y="0"/>
                      <a:pt x="27" y="0"/>
                    </a:cubicBezTo>
                    <a:close/>
                    <a:moveTo>
                      <a:pt x="27" y="28"/>
                    </a:moveTo>
                    <a:cubicBezTo>
                      <a:pt x="40" y="28"/>
                      <a:pt x="48" y="22"/>
                      <a:pt x="48" y="17"/>
                    </a:cubicBezTo>
                    <a:cubicBezTo>
                      <a:pt x="48" y="12"/>
                      <a:pt x="40" y="7"/>
                      <a:pt x="27" y="7"/>
                    </a:cubicBezTo>
                    <a:cubicBezTo>
                      <a:pt x="15" y="7"/>
                      <a:pt x="6" y="12"/>
                      <a:pt x="6" y="17"/>
                    </a:cubicBezTo>
                    <a:cubicBezTo>
                      <a:pt x="6" y="22"/>
                      <a:pt x="15" y="28"/>
                      <a:pt x="27"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94"/>
              <p:cNvSpPr>
                <a:spLocks noEditPoints="1"/>
              </p:cNvSpPr>
              <p:nvPr/>
            </p:nvSpPr>
            <p:spPr bwMode="auto">
              <a:xfrm>
                <a:off x="5453906" y="3608411"/>
                <a:ext cx="49213" cy="31750"/>
              </a:xfrm>
              <a:custGeom>
                <a:avLst/>
                <a:gdLst>
                  <a:gd name="T0" fmla="*/ 28 w 55"/>
                  <a:gd name="T1" fmla="*/ 0 h 34"/>
                  <a:gd name="T2" fmla="*/ 55 w 55"/>
                  <a:gd name="T3" fmla="*/ 17 h 34"/>
                  <a:gd name="T4" fmla="*/ 28 w 55"/>
                  <a:gd name="T5" fmla="*/ 34 h 34"/>
                  <a:gd name="T6" fmla="*/ 0 w 55"/>
                  <a:gd name="T7" fmla="*/ 17 h 34"/>
                  <a:gd name="T8" fmla="*/ 28 w 55"/>
                  <a:gd name="T9" fmla="*/ 0 h 34"/>
                  <a:gd name="T10" fmla="*/ 28 w 55"/>
                  <a:gd name="T11" fmla="*/ 28 h 34"/>
                  <a:gd name="T12" fmla="*/ 49 w 55"/>
                  <a:gd name="T13" fmla="*/ 17 h 34"/>
                  <a:gd name="T14" fmla="*/ 28 w 55"/>
                  <a:gd name="T15" fmla="*/ 6 h 34"/>
                  <a:gd name="T16" fmla="*/ 6 w 55"/>
                  <a:gd name="T17" fmla="*/ 17 h 34"/>
                  <a:gd name="T18" fmla="*/ 28 w 55"/>
                  <a:gd name="T19"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4">
                    <a:moveTo>
                      <a:pt x="28" y="0"/>
                    </a:moveTo>
                    <a:cubicBezTo>
                      <a:pt x="43" y="0"/>
                      <a:pt x="55" y="8"/>
                      <a:pt x="55" y="17"/>
                    </a:cubicBezTo>
                    <a:cubicBezTo>
                      <a:pt x="55" y="27"/>
                      <a:pt x="43" y="34"/>
                      <a:pt x="28" y="34"/>
                    </a:cubicBezTo>
                    <a:cubicBezTo>
                      <a:pt x="12" y="34"/>
                      <a:pt x="0" y="27"/>
                      <a:pt x="0" y="17"/>
                    </a:cubicBezTo>
                    <a:cubicBezTo>
                      <a:pt x="0" y="8"/>
                      <a:pt x="12" y="0"/>
                      <a:pt x="28" y="0"/>
                    </a:cubicBezTo>
                    <a:close/>
                    <a:moveTo>
                      <a:pt x="28" y="28"/>
                    </a:moveTo>
                    <a:cubicBezTo>
                      <a:pt x="40" y="28"/>
                      <a:pt x="49" y="22"/>
                      <a:pt x="49" y="17"/>
                    </a:cubicBezTo>
                    <a:cubicBezTo>
                      <a:pt x="49" y="12"/>
                      <a:pt x="40" y="6"/>
                      <a:pt x="28" y="6"/>
                    </a:cubicBezTo>
                    <a:cubicBezTo>
                      <a:pt x="15" y="6"/>
                      <a:pt x="6" y="12"/>
                      <a:pt x="6" y="17"/>
                    </a:cubicBezTo>
                    <a:cubicBezTo>
                      <a:pt x="6" y="22"/>
                      <a:pt x="15" y="28"/>
                      <a:pt x="28"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95"/>
              <p:cNvSpPr>
                <a:spLocks noEditPoints="1"/>
              </p:cNvSpPr>
              <p:nvPr/>
            </p:nvSpPr>
            <p:spPr bwMode="auto">
              <a:xfrm>
                <a:off x="5423743" y="3608411"/>
                <a:ext cx="50800" cy="31750"/>
              </a:xfrm>
              <a:custGeom>
                <a:avLst/>
                <a:gdLst>
                  <a:gd name="T0" fmla="*/ 28 w 56"/>
                  <a:gd name="T1" fmla="*/ 0 h 34"/>
                  <a:gd name="T2" fmla="*/ 56 w 56"/>
                  <a:gd name="T3" fmla="*/ 17 h 34"/>
                  <a:gd name="T4" fmla="*/ 28 w 56"/>
                  <a:gd name="T5" fmla="*/ 34 h 34"/>
                  <a:gd name="T6" fmla="*/ 0 w 56"/>
                  <a:gd name="T7" fmla="*/ 17 h 34"/>
                  <a:gd name="T8" fmla="*/ 28 w 56"/>
                  <a:gd name="T9" fmla="*/ 0 h 34"/>
                  <a:gd name="T10" fmla="*/ 28 w 56"/>
                  <a:gd name="T11" fmla="*/ 28 h 34"/>
                  <a:gd name="T12" fmla="*/ 49 w 56"/>
                  <a:gd name="T13" fmla="*/ 17 h 34"/>
                  <a:gd name="T14" fmla="*/ 28 w 56"/>
                  <a:gd name="T15" fmla="*/ 6 h 34"/>
                  <a:gd name="T16" fmla="*/ 7 w 56"/>
                  <a:gd name="T17" fmla="*/ 17 h 34"/>
                  <a:gd name="T18" fmla="*/ 28 w 56"/>
                  <a:gd name="T19"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34">
                    <a:moveTo>
                      <a:pt x="28" y="0"/>
                    </a:moveTo>
                    <a:cubicBezTo>
                      <a:pt x="43" y="0"/>
                      <a:pt x="56" y="8"/>
                      <a:pt x="56" y="17"/>
                    </a:cubicBezTo>
                    <a:cubicBezTo>
                      <a:pt x="56" y="27"/>
                      <a:pt x="43" y="34"/>
                      <a:pt x="28" y="34"/>
                    </a:cubicBezTo>
                    <a:cubicBezTo>
                      <a:pt x="13" y="34"/>
                      <a:pt x="0" y="27"/>
                      <a:pt x="0" y="17"/>
                    </a:cubicBezTo>
                    <a:cubicBezTo>
                      <a:pt x="0" y="8"/>
                      <a:pt x="13" y="0"/>
                      <a:pt x="28" y="0"/>
                    </a:cubicBezTo>
                    <a:close/>
                    <a:moveTo>
                      <a:pt x="28" y="28"/>
                    </a:moveTo>
                    <a:cubicBezTo>
                      <a:pt x="40" y="28"/>
                      <a:pt x="49" y="22"/>
                      <a:pt x="49" y="17"/>
                    </a:cubicBezTo>
                    <a:cubicBezTo>
                      <a:pt x="49" y="12"/>
                      <a:pt x="40" y="6"/>
                      <a:pt x="28" y="6"/>
                    </a:cubicBezTo>
                    <a:cubicBezTo>
                      <a:pt x="16" y="6"/>
                      <a:pt x="7" y="12"/>
                      <a:pt x="7" y="17"/>
                    </a:cubicBezTo>
                    <a:cubicBezTo>
                      <a:pt x="7" y="22"/>
                      <a:pt x="16" y="28"/>
                      <a:pt x="28"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96"/>
              <p:cNvSpPr>
                <a:spLocks noEditPoints="1"/>
              </p:cNvSpPr>
              <p:nvPr/>
            </p:nvSpPr>
            <p:spPr bwMode="auto">
              <a:xfrm>
                <a:off x="5396756" y="3602061"/>
                <a:ext cx="50800" cy="31750"/>
              </a:xfrm>
              <a:custGeom>
                <a:avLst/>
                <a:gdLst>
                  <a:gd name="T0" fmla="*/ 27 w 55"/>
                  <a:gd name="T1" fmla="*/ 0 h 34"/>
                  <a:gd name="T2" fmla="*/ 55 w 55"/>
                  <a:gd name="T3" fmla="*/ 17 h 34"/>
                  <a:gd name="T4" fmla="*/ 27 w 55"/>
                  <a:gd name="T5" fmla="*/ 34 h 34"/>
                  <a:gd name="T6" fmla="*/ 0 w 55"/>
                  <a:gd name="T7" fmla="*/ 17 h 34"/>
                  <a:gd name="T8" fmla="*/ 27 w 55"/>
                  <a:gd name="T9" fmla="*/ 0 h 34"/>
                  <a:gd name="T10" fmla="*/ 27 w 55"/>
                  <a:gd name="T11" fmla="*/ 28 h 34"/>
                  <a:gd name="T12" fmla="*/ 48 w 55"/>
                  <a:gd name="T13" fmla="*/ 17 h 34"/>
                  <a:gd name="T14" fmla="*/ 27 w 55"/>
                  <a:gd name="T15" fmla="*/ 7 h 34"/>
                  <a:gd name="T16" fmla="*/ 6 w 55"/>
                  <a:gd name="T17" fmla="*/ 17 h 34"/>
                  <a:gd name="T18" fmla="*/ 27 w 55"/>
                  <a:gd name="T19"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4">
                    <a:moveTo>
                      <a:pt x="27" y="0"/>
                    </a:moveTo>
                    <a:cubicBezTo>
                      <a:pt x="43" y="0"/>
                      <a:pt x="55" y="8"/>
                      <a:pt x="55" y="17"/>
                    </a:cubicBezTo>
                    <a:cubicBezTo>
                      <a:pt x="55" y="27"/>
                      <a:pt x="43" y="34"/>
                      <a:pt x="27" y="34"/>
                    </a:cubicBezTo>
                    <a:cubicBezTo>
                      <a:pt x="12" y="34"/>
                      <a:pt x="0" y="27"/>
                      <a:pt x="0" y="17"/>
                    </a:cubicBezTo>
                    <a:cubicBezTo>
                      <a:pt x="0" y="8"/>
                      <a:pt x="12" y="0"/>
                      <a:pt x="27" y="0"/>
                    </a:cubicBezTo>
                    <a:close/>
                    <a:moveTo>
                      <a:pt x="27" y="28"/>
                    </a:moveTo>
                    <a:cubicBezTo>
                      <a:pt x="40" y="28"/>
                      <a:pt x="48" y="22"/>
                      <a:pt x="48" y="17"/>
                    </a:cubicBezTo>
                    <a:cubicBezTo>
                      <a:pt x="48" y="12"/>
                      <a:pt x="40" y="7"/>
                      <a:pt x="27" y="7"/>
                    </a:cubicBezTo>
                    <a:cubicBezTo>
                      <a:pt x="15" y="7"/>
                      <a:pt x="6" y="12"/>
                      <a:pt x="6" y="17"/>
                    </a:cubicBezTo>
                    <a:cubicBezTo>
                      <a:pt x="6" y="22"/>
                      <a:pt x="15" y="28"/>
                      <a:pt x="27"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97"/>
              <p:cNvSpPr>
                <a:spLocks noEditPoints="1"/>
              </p:cNvSpPr>
              <p:nvPr/>
            </p:nvSpPr>
            <p:spPr bwMode="auto">
              <a:xfrm>
                <a:off x="5371356" y="3592536"/>
                <a:ext cx="50800" cy="30163"/>
              </a:xfrm>
              <a:custGeom>
                <a:avLst/>
                <a:gdLst>
                  <a:gd name="T0" fmla="*/ 27 w 55"/>
                  <a:gd name="T1" fmla="*/ 0 h 34"/>
                  <a:gd name="T2" fmla="*/ 55 w 55"/>
                  <a:gd name="T3" fmla="*/ 17 h 34"/>
                  <a:gd name="T4" fmla="*/ 27 w 55"/>
                  <a:gd name="T5" fmla="*/ 34 h 34"/>
                  <a:gd name="T6" fmla="*/ 0 w 55"/>
                  <a:gd name="T7" fmla="*/ 17 h 34"/>
                  <a:gd name="T8" fmla="*/ 27 w 55"/>
                  <a:gd name="T9" fmla="*/ 0 h 34"/>
                  <a:gd name="T10" fmla="*/ 27 w 55"/>
                  <a:gd name="T11" fmla="*/ 28 h 34"/>
                  <a:gd name="T12" fmla="*/ 48 w 55"/>
                  <a:gd name="T13" fmla="*/ 17 h 34"/>
                  <a:gd name="T14" fmla="*/ 27 w 55"/>
                  <a:gd name="T15" fmla="*/ 7 h 34"/>
                  <a:gd name="T16" fmla="*/ 6 w 55"/>
                  <a:gd name="T17" fmla="*/ 17 h 34"/>
                  <a:gd name="T18" fmla="*/ 27 w 55"/>
                  <a:gd name="T19"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4">
                    <a:moveTo>
                      <a:pt x="27" y="0"/>
                    </a:moveTo>
                    <a:cubicBezTo>
                      <a:pt x="43" y="0"/>
                      <a:pt x="55" y="8"/>
                      <a:pt x="55" y="17"/>
                    </a:cubicBezTo>
                    <a:cubicBezTo>
                      <a:pt x="55" y="27"/>
                      <a:pt x="43" y="34"/>
                      <a:pt x="27" y="34"/>
                    </a:cubicBezTo>
                    <a:cubicBezTo>
                      <a:pt x="12" y="34"/>
                      <a:pt x="0" y="27"/>
                      <a:pt x="0" y="17"/>
                    </a:cubicBezTo>
                    <a:cubicBezTo>
                      <a:pt x="0" y="8"/>
                      <a:pt x="12" y="0"/>
                      <a:pt x="27" y="0"/>
                    </a:cubicBezTo>
                    <a:close/>
                    <a:moveTo>
                      <a:pt x="27" y="28"/>
                    </a:moveTo>
                    <a:cubicBezTo>
                      <a:pt x="40" y="28"/>
                      <a:pt x="48" y="22"/>
                      <a:pt x="48" y="17"/>
                    </a:cubicBezTo>
                    <a:cubicBezTo>
                      <a:pt x="48" y="12"/>
                      <a:pt x="40" y="7"/>
                      <a:pt x="27" y="7"/>
                    </a:cubicBezTo>
                    <a:cubicBezTo>
                      <a:pt x="15" y="7"/>
                      <a:pt x="6" y="12"/>
                      <a:pt x="6" y="17"/>
                    </a:cubicBezTo>
                    <a:cubicBezTo>
                      <a:pt x="6" y="22"/>
                      <a:pt x="15" y="28"/>
                      <a:pt x="27"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98"/>
              <p:cNvSpPr>
                <a:spLocks noEditPoints="1"/>
              </p:cNvSpPr>
              <p:nvPr/>
            </p:nvSpPr>
            <p:spPr bwMode="auto">
              <a:xfrm>
                <a:off x="5350718" y="3581424"/>
                <a:ext cx="49213" cy="31750"/>
              </a:xfrm>
              <a:custGeom>
                <a:avLst/>
                <a:gdLst>
                  <a:gd name="T0" fmla="*/ 27 w 55"/>
                  <a:gd name="T1" fmla="*/ 34 h 34"/>
                  <a:gd name="T2" fmla="*/ 55 w 55"/>
                  <a:gd name="T3" fmla="*/ 17 h 34"/>
                  <a:gd name="T4" fmla="*/ 40 w 55"/>
                  <a:gd name="T5" fmla="*/ 2 h 34"/>
                  <a:gd name="T6" fmla="*/ 32 w 55"/>
                  <a:gd name="T7" fmla="*/ 0 h 34"/>
                  <a:gd name="T8" fmla="*/ 27 w 55"/>
                  <a:gd name="T9" fmla="*/ 0 h 34"/>
                  <a:gd name="T10" fmla="*/ 0 w 55"/>
                  <a:gd name="T11" fmla="*/ 17 h 34"/>
                  <a:gd name="T12" fmla="*/ 27 w 55"/>
                  <a:gd name="T13" fmla="*/ 34 h 34"/>
                  <a:gd name="T14" fmla="*/ 23 w 55"/>
                  <a:gd name="T15" fmla="*/ 6 h 34"/>
                  <a:gd name="T16" fmla="*/ 27 w 55"/>
                  <a:gd name="T17" fmla="*/ 6 h 34"/>
                  <a:gd name="T18" fmla="*/ 34 w 55"/>
                  <a:gd name="T19" fmla="*/ 7 h 34"/>
                  <a:gd name="T20" fmla="*/ 48 w 55"/>
                  <a:gd name="T21" fmla="*/ 17 h 34"/>
                  <a:gd name="T22" fmla="*/ 27 w 55"/>
                  <a:gd name="T23" fmla="*/ 27 h 34"/>
                  <a:gd name="T24" fmla="*/ 6 w 55"/>
                  <a:gd name="T25" fmla="*/ 17 h 34"/>
                  <a:gd name="T26" fmla="*/ 23 w 55"/>
                  <a:gd name="T27"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4">
                    <a:moveTo>
                      <a:pt x="27" y="34"/>
                    </a:moveTo>
                    <a:cubicBezTo>
                      <a:pt x="43" y="34"/>
                      <a:pt x="55" y="26"/>
                      <a:pt x="55" y="17"/>
                    </a:cubicBezTo>
                    <a:cubicBezTo>
                      <a:pt x="55" y="10"/>
                      <a:pt x="49" y="5"/>
                      <a:pt x="40" y="2"/>
                    </a:cubicBezTo>
                    <a:cubicBezTo>
                      <a:pt x="38" y="1"/>
                      <a:pt x="35" y="0"/>
                      <a:pt x="32" y="0"/>
                    </a:cubicBezTo>
                    <a:cubicBezTo>
                      <a:pt x="30" y="0"/>
                      <a:pt x="29" y="0"/>
                      <a:pt x="27" y="0"/>
                    </a:cubicBezTo>
                    <a:cubicBezTo>
                      <a:pt x="12" y="0"/>
                      <a:pt x="0" y="7"/>
                      <a:pt x="0" y="17"/>
                    </a:cubicBezTo>
                    <a:cubicBezTo>
                      <a:pt x="0" y="26"/>
                      <a:pt x="12" y="34"/>
                      <a:pt x="27" y="34"/>
                    </a:cubicBezTo>
                    <a:close/>
                    <a:moveTo>
                      <a:pt x="23" y="6"/>
                    </a:moveTo>
                    <a:cubicBezTo>
                      <a:pt x="24" y="6"/>
                      <a:pt x="26" y="6"/>
                      <a:pt x="27" y="6"/>
                    </a:cubicBezTo>
                    <a:cubicBezTo>
                      <a:pt x="30" y="6"/>
                      <a:pt x="32" y="6"/>
                      <a:pt x="34" y="7"/>
                    </a:cubicBezTo>
                    <a:cubicBezTo>
                      <a:pt x="43" y="8"/>
                      <a:pt x="48" y="13"/>
                      <a:pt x="48" y="17"/>
                    </a:cubicBezTo>
                    <a:cubicBezTo>
                      <a:pt x="48" y="22"/>
                      <a:pt x="40" y="27"/>
                      <a:pt x="27" y="27"/>
                    </a:cubicBezTo>
                    <a:cubicBezTo>
                      <a:pt x="15" y="27"/>
                      <a:pt x="6" y="22"/>
                      <a:pt x="6" y="17"/>
                    </a:cubicBezTo>
                    <a:cubicBezTo>
                      <a:pt x="6" y="12"/>
                      <a:pt x="13" y="7"/>
                      <a:pt x="23"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99"/>
              <p:cNvSpPr>
                <a:spLocks noEditPoints="1"/>
              </p:cNvSpPr>
              <p:nvPr/>
            </p:nvSpPr>
            <p:spPr bwMode="auto">
              <a:xfrm>
                <a:off x="5334843" y="3573486"/>
                <a:ext cx="50800" cy="31750"/>
              </a:xfrm>
              <a:custGeom>
                <a:avLst/>
                <a:gdLst>
                  <a:gd name="T0" fmla="*/ 28 w 55"/>
                  <a:gd name="T1" fmla="*/ 0 h 35"/>
                  <a:gd name="T2" fmla="*/ 55 w 55"/>
                  <a:gd name="T3" fmla="*/ 18 h 35"/>
                  <a:gd name="T4" fmla="*/ 28 w 55"/>
                  <a:gd name="T5" fmla="*/ 35 h 35"/>
                  <a:gd name="T6" fmla="*/ 0 w 55"/>
                  <a:gd name="T7" fmla="*/ 18 h 35"/>
                  <a:gd name="T8" fmla="*/ 28 w 55"/>
                  <a:gd name="T9" fmla="*/ 0 h 35"/>
                  <a:gd name="T10" fmla="*/ 28 w 55"/>
                  <a:gd name="T11" fmla="*/ 28 h 35"/>
                  <a:gd name="T12" fmla="*/ 49 w 55"/>
                  <a:gd name="T13" fmla="*/ 18 h 35"/>
                  <a:gd name="T14" fmla="*/ 28 w 55"/>
                  <a:gd name="T15" fmla="*/ 7 h 35"/>
                  <a:gd name="T16" fmla="*/ 7 w 55"/>
                  <a:gd name="T17" fmla="*/ 18 h 35"/>
                  <a:gd name="T18" fmla="*/ 28 w 55"/>
                  <a:gd name="T19"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5">
                    <a:moveTo>
                      <a:pt x="28" y="0"/>
                    </a:moveTo>
                    <a:cubicBezTo>
                      <a:pt x="43" y="0"/>
                      <a:pt x="55" y="8"/>
                      <a:pt x="55" y="18"/>
                    </a:cubicBezTo>
                    <a:cubicBezTo>
                      <a:pt x="55" y="27"/>
                      <a:pt x="43" y="35"/>
                      <a:pt x="28" y="35"/>
                    </a:cubicBezTo>
                    <a:cubicBezTo>
                      <a:pt x="12" y="35"/>
                      <a:pt x="0" y="27"/>
                      <a:pt x="0" y="18"/>
                    </a:cubicBezTo>
                    <a:cubicBezTo>
                      <a:pt x="0" y="8"/>
                      <a:pt x="12" y="0"/>
                      <a:pt x="28" y="0"/>
                    </a:cubicBezTo>
                    <a:close/>
                    <a:moveTo>
                      <a:pt x="28" y="28"/>
                    </a:moveTo>
                    <a:cubicBezTo>
                      <a:pt x="40" y="28"/>
                      <a:pt x="49" y="23"/>
                      <a:pt x="49" y="18"/>
                    </a:cubicBezTo>
                    <a:cubicBezTo>
                      <a:pt x="49" y="12"/>
                      <a:pt x="40" y="7"/>
                      <a:pt x="28" y="7"/>
                    </a:cubicBezTo>
                    <a:cubicBezTo>
                      <a:pt x="15" y="7"/>
                      <a:pt x="7" y="12"/>
                      <a:pt x="7" y="18"/>
                    </a:cubicBezTo>
                    <a:cubicBezTo>
                      <a:pt x="7" y="23"/>
                      <a:pt x="15" y="28"/>
                      <a:pt x="28"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223" name="Straight Connector 222"/>
            <p:cNvCxnSpPr/>
            <p:nvPr userDrawn="1"/>
          </p:nvCxnSpPr>
          <p:spPr>
            <a:xfrm flipV="1">
              <a:off x="5599331" y="1350501"/>
              <a:ext cx="0" cy="1247381"/>
            </a:xfrm>
            <a:prstGeom prst="line">
              <a:avLst/>
            </a:prstGeom>
            <a:ln w="28575">
              <a:solidFill>
                <a:srgbClr val="EFF0F7"/>
              </a:solidFill>
            </a:ln>
          </p:spPr>
          <p:style>
            <a:lnRef idx="1">
              <a:schemeClr val="accent1"/>
            </a:lnRef>
            <a:fillRef idx="0">
              <a:schemeClr val="accent1"/>
            </a:fillRef>
            <a:effectRef idx="0">
              <a:schemeClr val="accent1"/>
            </a:effectRef>
            <a:fontRef idx="minor">
              <a:schemeClr val="tx1"/>
            </a:fontRef>
          </p:style>
        </p:cxnSp>
      </p:grpSp>
      <p:sp>
        <p:nvSpPr>
          <p:cNvPr id="241" name="Text Placeholder 4"/>
          <p:cNvSpPr>
            <a:spLocks noGrp="1"/>
          </p:cNvSpPr>
          <p:nvPr>
            <p:ph type="body" sz="quarter" idx="54" hasCustomPrompt="1"/>
          </p:nvPr>
        </p:nvSpPr>
        <p:spPr>
          <a:xfrm>
            <a:off x="495300" y="857188"/>
            <a:ext cx="8153400" cy="498473"/>
          </a:xfrm>
        </p:spPr>
        <p:txBody>
          <a:bodyPr anchor="b">
            <a:noAutofit/>
          </a:bodyPr>
          <a:lstStyle>
            <a:lvl1pPr marL="0" indent="0" algn="ctr">
              <a:buNone/>
              <a:defRPr sz="2400">
                <a:solidFill>
                  <a:schemeClr val="tx1">
                    <a:lumMod val="60000"/>
                    <a:lumOff val="40000"/>
                  </a:schemeClr>
                </a:solidFill>
                <a:latin typeface="+mn-lt"/>
              </a:defRPr>
            </a:lvl1pPr>
          </a:lstStyle>
          <a:p>
            <a:r>
              <a:rPr lang="en-US" dirty="0" smtClean="0"/>
              <a:t>PowerPoint Template</a:t>
            </a:r>
            <a:endParaRPr lang="en-US" noProof="0" dirty="0"/>
          </a:p>
        </p:txBody>
      </p:sp>
    </p:spTree>
    <p:extLst>
      <p:ext uri="{BB962C8B-B14F-4D97-AF65-F5344CB8AC3E}">
        <p14:creationId xmlns:p14="http://schemas.microsoft.com/office/powerpoint/2010/main" val="31972698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Hanging Light Standout">
    <p:spTree>
      <p:nvGrpSpPr>
        <p:cNvPr id="1" name=""/>
        <p:cNvGrpSpPr/>
        <p:nvPr/>
      </p:nvGrpSpPr>
      <p:grpSpPr>
        <a:xfrm>
          <a:off x="0" y="0"/>
          <a:ext cx="0" cy="0"/>
          <a:chOff x="0" y="0"/>
          <a:chExt cx="0" cy="0"/>
        </a:xfrm>
      </p:grpSpPr>
      <p:sp>
        <p:nvSpPr>
          <p:cNvPr id="220" name="Freeform 6"/>
          <p:cNvSpPr>
            <a:spLocks/>
          </p:cNvSpPr>
          <p:nvPr/>
        </p:nvSpPr>
        <p:spPr bwMode="auto">
          <a:xfrm>
            <a:off x="0" y="3062461"/>
            <a:ext cx="9144000" cy="2092325"/>
          </a:xfrm>
          <a:custGeom>
            <a:avLst/>
            <a:gdLst>
              <a:gd name="T0" fmla="*/ 79 w 11520"/>
              <a:gd name="T1" fmla="*/ 2576 h 2636"/>
              <a:gd name="T2" fmla="*/ 226 w 11520"/>
              <a:gd name="T3" fmla="*/ 1424 h 2636"/>
              <a:gd name="T4" fmla="*/ 650 w 11520"/>
              <a:gd name="T5" fmla="*/ 781 h 2636"/>
              <a:gd name="T6" fmla="*/ 1401 w 11520"/>
              <a:gd name="T7" fmla="*/ 1591 h 2636"/>
              <a:gd name="T8" fmla="*/ 1858 w 11520"/>
              <a:gd name="T9" fmla="*/ 2250 h 2636"/>
              <a:gd name="T10" fmla="*/ 1965 w 11520"/>
              <a:gd name="T11" fmla="*/ 735 h 2636"/>
              <a:gd name="T12" fmla="*/ 2212 w 11520"/>
              <a:gd name="T13" fmla="*/ 219 h 2636"/>
              <a:gd name="T14" fmla="*/ 2741 w 11520"/>
              <a:gd name="T15" fmla="*/ 7 h 2636"/>
              <a:gd name="T16" fmla="*/ 2882 w 11520"/>
              <a:gd name="T17" fmla="*/ 264 h 2636"/>
              <a:gd name="T18" fmla="*/ 2921 w 11520"/>
              <a:gd name="T19" fmla="*/ 336 h 2636"/>
              <a:gd name="T20" fmla="*/ 3620 w 11520"/>
              <a:gd name="T21" fmla="*/ 1221 h 2636"/>
              <a:gd name="T22" fmla="*/ 3939 w 11520"/>
              <a:gd name="T23" fmla="*/ 848 h 2636"/>
              <a:gd name="T24" fmla="*/ 4285 w 11520"/>
              <a:gd name="T25" fmla="*/ 289 h 2636"/>
              <a:gd name="T26" fmla="*/ 4863 w 11520"/>
              <a:gd name="T27" fmla="*/ 1318 h 2636"/>
              <a:gd name="T28" fmla="*/ 5145 w 11520"/>
              <a:gd name="T29" fmla="*/ 1246 h 2636"/>
              <a:gd name="T30" fmla="*/ 5530 w 11520"/>
              <a:gd name="T31" fmla="*/ 2207 h 2636"/>
              <a:gd name="T32" fmla="*/ 5752 w 11520"/>
              <a:gd name="T33" fmla="*/ 919 h 2636"/>
              <a:gd name="T34" fmla="*/ 6221 w 11520"/>
              <a:gd name="T35" fmla="*/ 590 h 2636"/>
              <a:gd name="T36" fmla="*/ 6906 w 11520"/>
              <a:gd name="T37" fmla="*/ 1221 h 2636"/>
              <a:gd name="T38" fmla="*/ 7243 w 11520"/>
              <a:gd name="T39" fmla="*/ 333 h 2636"/>
              <a:gd name="T40" fmla="*/ 7246 w 11520"/>
              <a:gd name="T41" fmla="*/ 328 h 2636"/>
              <a:gd name="T42" fmla="*/ 7278 w 11520"/>
              <a:gd name="T43" fmla="*/ 326 h 2636"/>
              <a:gd name="T44" fmla="*/ 7351 w 11520"/>
              <a:gd name="T45" fmla="*/ 323 h 2636"/>
              <a:gd name="T46" fmla="*/ 7882 w 11520"/>
              <a:gd name="T47" fmla="*/ 312 h 2636"/>
              <a:gd name="T48" fmla="*/ 8199 w 11520"/>
              <a:gd name="T49" fmla="*/ 735 h 2636"/>
              <a:gd name="T50" fmla="*/ 8550 w 11520"/>
              <a:gd name="T51" fmla="*/ 1221 h 2636"/>
              <a:gd name="T52" fmla="*/ 9236 w 11520"/>
              <a:gd name="T53" fmla="*/ 590 h 2636"/>
              <a:gd name="T54" fmla="*/ 9704 w 11520"/>
              <a:gd name="T55" fmla="*/ 919 h 2636"/>
              <a:gd name="T56" fmla="*/ 9927 w 11520"/>
              <a:gd name="T57" fmla="*/ 2207 h 2636"/>
              <a:gd name="T58" fmla="*/ 10312 w 11520"/>
              <a:gd name="T59" fmla="*/ 1246 h 2636"/>
              <a:gd name="T60" fmla="*/ 10594 w 11520"/>
              <a:gd name="T61" fmla="*/ 1318 h 2636"/>
              <a:gd name="T62" fmla="*/ 11178 w 11520"/>
              <a:gd name="T63" fmla="*/ 291 h 2636"/>
              <a:gd name="T64" fmla="*/ 11520 w 11520"/>
              <a:gd name="T65" fmla="*/ 866 h 2636"/>
              <a:gd name="T66" fmla="*/ 10680 w 11520"/>
              <a:gd name="T67" fmla="*/ 181 h 2636"/>
              <a:gd name="T68" fmla="*/ 10436 w 11520"/>
              <a:gd name="T69" fmla="*/ 1266 h 2636"/>
              <a:gd name="T70" fmla="*/ 10371 w 11520"/>
              <a:gd name="T71" fmla="*/ 1288 h 2636"/>
              <a:gd name="T72" fmla="*/ 10015 w 11520"/>
              <a:gd name="T73" fmla="*/ 2226 h 2636"/>
              <a:gd name="T74" fmla="*/ 9686 w 11520"/>
              <a:gd name="T75" fmla="*/ 1850 h 2636"/>
              <a:gd name="T76" fmla="*/ 9449 w 11520"/>
              <a:gd name="T77" fmla="*/ 759 h 2636"/>
              <a:gd name="T78" fmla="*/ 8781 w 11520"/>
              <a:gd name="T79" fmla="*/ 1239 h 2636"/>
              <a:gd name="T80" fmla="*/ 8180 w 11520"/>
              <a:gd name="T81" fmla="*/ 1380 h 2636"/>
              <a:gd name="T82" fmla="*/ 7879 w 11520"/>
              <a:gd name="T83" fmla="*/ 330 h 2636"/>
              <a:gd name="T84" fmla="*/ 7360 w 11520"/>
              <a:gd name="T85" fmla="*/ 342 h 2636"/>
              <a:gd name="T86" fmla="*/ 6903 w 11520"/>
              <a:gd name="T87" fmla="*/ 1239 h 2636"/>
              <a:gd name="T88" fmla="*/ 6225 w 11520"/>
              <a:gd name="T89" fmla="*/ 609 h 2636"/>
              <a:gd name="T90" fmla="*/ 5770 w 11520"/>
              <a:gd name="T91" fmla="*/ 934 h 2636"/>
              <a:gd name="T92" fmla="*/ 5548 w 11520"/>
              <a:gd name="T93" fmla="*/ 2226 h 2636"/>
              <a:gd name="T94" fmla="*/ 5144 w 11520"/>
              <a:gd name="T95" fmla="*/ 1266 h 2636"/>
              <a:gd name="T96" fmla="*/ 5020 w 11520"/>
              <a:gd name="T97" fmla="*/ 1266 h 2636"/>
              <a:gd name="T98" fmla="*/ 4776 w 11520"/>
              <a:gd name="T99" fmla="*/ 181 h 2636"/>
              <a:gd name="T100" fmla="*/ 3939 w 11520"/>
              <a:gd name="T101" fmla="*/ 866 h 2636"/>
              <a:gd name="T102" fmla="*/ 3261 w 11520"/>
              <a:gd name="T103" fmla="*/ 1239 h 2636"/>
              <a:gd name="T104" fmla="*/ 2903 w 11520"/>
              <a:gd name="T105" fmla="*/ 338 h 2636"/>
              <a:gd name="T106" fmla="*/ 2729 w 11520"/>
              <a:gd name="T107" fmla="*/ 24 h 2636"/>
              <a:gd name="T108" fmla="*/ 2036 w 11520"/>
              <a:gd name="T109" fmla="*/ 690 h 2636"/>
              <a:gd name="T110" fmla="*/ 1877 w 11520"/>
              <a:gd name="T111" fmla="*/ 2175 h 2636"/>
              <a:gd name="T112" fmla="*/ 1737 w 11520"/>
              <a:gd name="T113" fmla="*/ 1609 h 2636"/>
              <a:gd name="T114" fmla="*/ 933 w 11520"/>
              <a:gd name="T115" fmla="*/ 609 h 2636"/>
              <a:gd name="T116" fmla="*/ 410 w 11520"/>
              <a:gd name="T117" fmla="*/ 1266 h 2636"/>
              <a:gd name="T118" fmla="*/ 182 w 11520"/>
              <a:gd name="T119" fmla="*/ 2594 h 2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2636">
                <a:moveTo>
                  <a:pt x="0" y="2636"/>
                </a:moveTo>
                <a:lnTo>
                  <a:pt x="0" y="2615"/>
                </a:lnTo>
                <a:lnTo>
                  <a:pt x="79" y="2576"/>
                </a:lnTo>
                <a:lnTo>
                  <a:pt x="185" y="2576"/>
                </a:lnTo>
                <a:lnTo>
                  <a:pt x="226" y="2589"/>
                </a:lnTo>
                <a:lnTo>
                  <a:pt x="226" y="1424"/>
                </a:lnTo>
                <a:lnTo>
                  <a:pt x="403" y="1246"/>
                </a:lnTo>
                <a:lnTo>
                  <a:pt x="650" y="1289"/>
                </a:lnTo>
                <a:lnTo>
                  <a:pt x="650" y="781"/>
                </a:lnTo>
                <a:lnTo>
                  <a:pt x="929" y="590"/>
                </a:lnTo>
                <a:lnTo>
                  <a:pt x="1401" y="645"/>
                </a:lnTo>
                <a:lnTo>
                  <a:pt x="1401" y="1591"/>
                </a:lnTo>
                <a:lnTo>
                  <a:pt x="1756" y="1591"/>
                </a:lnTo>
                <a:lnTo>
                  <a:pt x="1756" y="2250"/>
                </a:lnTo>
                <a:lnTo>
                  <a:pt x="1858" y="2250"/>
                </a:lnTo>
                <a:lnTo>
                  <a:pt x="1858" y="2166"/>
                </a:lnTo>
                <a:lnTo>
                  <a:pt x="1965" y="2083"/>
                </a:lnTo>
                <a:lnTo>
                  <a:pt x="1965" y="735"/>
                </a:lnTo>
                <a:lnTo>
                  <a:pt x="2017" y="683"/>
                </a:lnTo>
                <a:lnTo>
                  <a:pt x="2017" y="447"/>
                </a:lnTo>
                <a:lnTo>
                  <a:pt x="2212" y="219"/>
                </a:lnTo>
                <a:lnTo>
                  <a:pt x="2214" y="217"/>
                </a:lnTo>
                <a:lnTo>
                  <a:pt x="2737" y="0"/>
                </a:lnTo>
                <a:lnTo>
                  <a:pt x="2741" y="7"/>
                </a:lnTo>
                <a:lnTo>
                  <a:pt x="2741" y="7"/>
                </a:lnTo>
                <a:lnTo>
                  <a:pt x="2882" y="264"/>
                </a:lnTo>
                <a:lnTo>
                  <a:pt x="2882" y="264"/>
                </a:lnTo>
                <a:lnTo>
                  <a:pt x="2920" y="332"/>
                </a:lnTo>
                <a:lnTo>
                  <a:pt x="2921" y="333"/>
                </a:lnTo>
                <a:lnTo>
                  <a:pt x="2921" y="336"/>
                </a:lnTo>
                <a:lnTo>
                  <a:pt x="2921" y="1373"/>
                </a:lnTo>
                <a:lnTo>
                  <a:pt x="3257" y="1221"/>
                </a:lnTo>
                <a:lnTo>
                  <a:pt x="3620" y="1221"/>
                </a:lnTo>
                <a:lnTo>
                  <a:pt x="3620" y="960"/>
                </a:lnTo>
                <a:lnTo>
                  <a:pt x="3936" y="848"/>
                </a:lnTo>
                <a:lnTo>
                  <a:pt x="3939" y="848"/>
                </a:lnTo>
                <a:lnTo>
                  <a:pt x="4279" y="898"/>
                </a:lnTo>
                <a:lnTo>
                  <a:pt x="4279" y="291"/>
                </a:lnTo>
                <a:lnTo>
                  <a:pt x="4285" y="289"/>
                </a:lnTo>
                <a:lnTo>
                  <a:pt x="4782" y="160"/>
                </a:lnTo>
                <a:lnTo>
                  <a:pt x="4863" y="242"/>
                </a:lnTo>
                <a:lnTo>
                  <a:pt x="4863" y="1318"/>
                </a:lnTo>
                <a:lnTo>
                  <a:pt x="5019" y="1246"/>
                </a:lnTo>
                <a:lnTo>
                  <a:pt x="5081" y="1269"/>
                </a:lnTo>
                <a:lnTo>
                  <a:pt x="5145" y="1246"/>
                </a:lnTo>
                <a:lnTo>
                  <a:pt x="5459" y="1389"/>
                </a:lnTo>
                <a:lnTo>
                  <a:pt x="5459" y="2207"/>
                </a:lnTo>
                <a:lnTo>
                  <a:pt x="5530" y="2207"/>
                </a:lnTo>
                <a:lnTo>
                  <a:pt x="5530" y="1885"/>
                </a:lnTo>
                <a:lnTo>
                  <a:pt x="5752" y="1835"/>
                </a:lnTo>
                <a:lnTo>
                  <a:pt x="5752" y="919"/>
                </a:lnTo>
                <a:lnTo>
                  <a:pt x="5989" y="883"/>
                </a:lnTo>
                <a:lnTo>
                  <a:pt x="5989" y="749"/>
                </a:lnTo>
                <a:lnTo>
                  <a:pt x="6221" y="590"/>
                </a:lnTo>
                <a:lnTo>
                  <a:pt x="6694" y="645"/>
                </a:lnTo>
                <a:lnTo>
                  <a:pt x="6694" y="1221"/>
                </a:lnTo>
                <a:lnTo>
                  <a:pt x="6906" y="1221"/>
                </a:lnTo>
                <a:lnTo>
                  <a:pt x="6909" y="1222"/>
                </a:lnTo>
                <a:lnTo>
                  <a:pt x="7243" y="1373"/>
                </a:lnTo>
                <a:lnTo>
                  <a:pt x="7243" y="333"/>
                </a:lnTo>
                <a:lnTo>
                  <a:pt x="7244" y="332"/>
                </a:lnTo>
                <a:lnTo>
                  <a:pt x="7244" y="332"/>
                </a:lnTo>
                <a:lnTo>
                  <a:pt x="7246" y="328"/>
                </a:lnTo>
                <a:lnTo>
                  <a:pt x="7251" y="327"/>
                </a:lnTo>
                <a:lnTo>
                  <a:pt x="7260" y="326"/>
                </a:lnTo>
                <a:lnTo>
                  <a:pt x="7278" y="326"/>
                </a:lnTo>
                <a:lnTo>
                  <a:pt x="7278" y="326"/>
                </a:lnTo>
                <a:lnTo>
                  <a:pt x="7351" y="323"/>
                </a:lnTo>
                <a:lnTo>
                  <a:pt x="7351" y="323"/>
                </a:lnTo>
                <a:lnTo>
                  <a:pt x="7567" y="318"/>
                </a:lnTo>
                <a:lnTo>
                  <a:pt x="7567" y="318"/>
                </a:lnTo>
                <a:lnTo>
                  <a:pt x="7882" y="312"/>
                </a:lnTo>
                <a:lnTo>
                  <a:pt x="7888" y="311"/>
                </a:lnTo>
                <a:lnTo>
                  <a:pt x="8145" y="681"/>
                </a:lnTo>
                <a:lnTo>
                  <a:pt x="8199" y="735"/>
                </a:lnTo>
                <a:lnTo>
                  <a:pt x="8199" y="1371"/>
                </a:lnTo>
                <a:lnTo>
                  <a:pt x="8206" y="1377"/>
                </a:lnTo>
                <a:lnTo>
                  <a:pt x="8550" y="1221"/>
                </a:lnTo>
                <a:lnTo>
                  <a:pt x="8762" y="1221"/>
                </a:lnTo>
                <a:lnTo>
                  <a:pt x="8762" y="645"/>
                </a:lnTo>
                <a:lnTo>
                  <a:pt x="9236" y="590"/>
                </a:lnTo>
                <a:lnTo>
                  <a:pt x="9467" y="749"/>
                </a:lnTo>
                <a:lnTo>
                  <a:pt x="9467" y="883"/>
                </a:lnTo>
                <a:lnTo>
                  <a:pt x="9704" y="919"/>
                </a:lnTo>
                <a:lnTo>
                  <a:pt x="9704" y="1835"/>
                </a:lnTo>
                <a:lnTo>
                  <a:pt x="9927" y="1885"/>
                </a:lnTo>
                <a:lnTo>
                  <a:pt x="9927" y="2207"/>
                </a:lnTo>
                <a:lnTo>
                  <a:pt x="9997" y="2207"/>
                </a:lnTo>
                <a:lnTo>
                  <a:pt x="9997" y="1389"/>
                </a:lnTo>
                <a:lnTo>
                  <a:pt x="10312" y="1246"/>
                </a:lnTo>
                <a:lnTo>
                  <a:pt x="10375" y="1269"/>
                </a:lnTo>
                <a:lnTo>
                  <a:pt x="10437" y="1246"/>
                </a:lnTo>
                <a:lnTo>
                  <a:pt x="10594" y="1318"/>
                </a:lnTo>
                <a:lnTo>
                  <a:pt x="10594" y="242"/>
                </a:lnTo>
                <a:lnTo>
                  <a:pt x="10674" y="160"/>
                </a:lnTo>
                <a:lnTo>
                  <a:pt x="11178" y="291"/>
                </a:lnTo>
                <a:lnTo>
                  <a:pt x="11178" y="898"/>
                </a:lnTo>
                <a:lnTo>
                  <a:pt x="11520" y="848"/>
                </a:lnTo>
                <a:lnTo>
                  <a:pt x="11520" y="866"/>
                </a:lnTo>
                <a:lnTo>
                  <a:pt x="11159" y="920"/>
                </a:lnTo>
                <a:lnTo>
                  <a:pt x="11159" y="305"/>
                </a:lnTo>
                <a:lnTo>
                  <a:pt x="10680" y="181"/>
                </a:lnTo>
                <a:lnTo>
                  <a:pt x="10612" y="249"/>
                </a:lnTo>
                <a:lnTo>
                  <a:pt x="10612" y="1347"/>
                </a:lnTo>
                <a:lnTo>
                  <a:pt x="10436" y="1266"/>
                </a:lnTo>
                <a:lnTo>
                  <a:pt x="10376" y="1289"/>
                </a:lnTo>
                <a:lnTo>
                  <a:pt x="10373" y="1289"/>
                </a:lnTo>
                <a:lnTo>
                  <a:pt x="10371" y="1288"/>
                </a:lnTo>
                <a:lnTo>
                  <a:pt x="10313" y="1266"/>
                </a:lnTo>
                <a:lnTo>
                  <a:pt x="10015" y="1402"/>
                </a:lnTo>
                <a:lnTo>
                  <a:pt x="10015" y="2226"/>
                </a:lnTo>
                <a:lnTo>
                  <a:pt x="9908" y="2226"/>
                </a:lnTo>
                <a:lnTo>
                  <a:pt x="9908" y="1900"/>
                </a:lnTo>
                <a:lnTo>
                  <a:pt x="9686" y="1850"/>
                </a:lnTo>
                <a:lnTo>
                  <a:pt x="9686" y="934"/>
                </a:lnTo>
                <a:lnTo>
                  <a:pt x="9449" y="900"/>
                </a:lnTo>
                <a:lnTo>
                  <a:pt x="9449" y="759"/>
                </a:lnTo>
                <a:lnTo>
                  <a:pt x="9231" y="609"/>
                </a:lnTo>
                <a:lnTo>
                  <a:pt x="8781" y="662"/>
                </a:lnTo>
                <a:lnTo>
                  <a:pt x="8781" y="1239"/>
                </a:lnTo>
                <a:lnTo>
                  <a:pt x="8554" y="1239"/>
                </a:lnTo>
                <a:lnTo>
                  <a:pt x="8203" y="1397"/>
                </a:lnTo>
                <a:lnTo>
                  <a:pt x="8180" y="1380"/>
                </a:lnTo>
                <a:lnTo>
                  <a:pt x="8180" y="742"/>
                </a:lnTo>
                <a:lnTo>
                  <a:pt x="8130" y="692"/>
                </a:lnTo>
                <a:lnTo>
                  <a:pt x="7879" y="330"/>
                </a:lnTo>
                <a:lnTo>
                  <a:pt x="7879" y="330"/>
                </a:lnTo>
                <a:lnTo>
                  <a:pt x="7532" y="337"/>
                </a:lnTo>
                <a:lnTo>
                  <a:pt x="7360" y="342"/>
                </a:lnTo>
                <a:lnTo>
                  <a:pt x="7261" y="344"/>
                </a:lnTo>
                <a:lnTo>
                  <a:pt x="7261" y="1402"/>
                </a:lnTo>
                <a:lnTo>
                  <a:pt x="6903" y="1239"/>
                </a:lnTo>
                <a:lnTo>
                  <a:pt x="6676" y="1239"/>
                </a:lnTo>
                <a:lnTo>
                  <a:pt x="6676" y="662"/>
                </a:lnTo>
                <a:lnTo>
                  <a:pt x="6225" y="609"/>
                </a:lnTo>
                <a:lnTo>
                  <a:pt x="6008" y="759"/>
                </a:lnTo>
                <a:lnTo>
                  <a:pt x="6008" y="900"/>
                </a:lnTo>
                <a:lnTo>
                  <a:pt x="5770" y="934"/>
                </a:lnTo>
                <a:lnTo>
                  <a:pt x="5770" y="1850"/>
                </a:lnTo>
                <a:lnTo>
                  <a:pt x="5548" y="1900"/>
                </a:lnTo>
                <a:lnTo>
                  <a:pt x="5548" y="2226"/>
                </a:lnTo>
                <a:lnTo>
                  <a:pt x="5441" y="2226"/>
                </a:lnTo>
                <a:lnTo>
                  <a:pt x="5441" y="1402"/>
                </a:lnTo>
                <a:lnTo>
                  <a:pt x="5144" y="1266"/>
                </a:lnTo>
                <a:lnTo>
                  <a:pt x="5083" y="1289"/>
                </a:lnTo>
                <a:lnTo>
                  <a:pt x="5079" y="1288"/>
                </a:lnTo>
                <a:lnTo>
                  <a:pt x="5020" y="1266"/>
                </a:lnTo>
                <a:lnTo>
                  <a:pt x="4844" y="1347"/>
                </a:lnTo>
                <a:lnTo>
                  <a:pt x="4844" y="249"/>
                </a:lnTo>
                <a:lnTo>
                  <a:pt x="4776" y="181"/>
                </a:lnTo>
                <a:lnTo>
                  <a:pt x="4297" y="305"/>
                </a:lnTo>
                <a:lnTo>
                  <a:pt x="4297" y="920"/>
                </a:lnTo>
                <a:lnTo>
                  <a:pt x="3939" y="866"/>
                </a:lnTo>
                <a:lnTo>
                  <a:pt x="3638" y="972"/>
                </a:lnTo>
                <a:lnTo>
                  <a:pt x="3638" y="1239"/>
                </a:lnTo>
                <a:lnTo>
                  <a:pt x="3261" y="1239"/>
                </a:lnTo>
                <a:lnTo>
                  <a:pt x="2903" y="1402"/>
                </a:lnTo>
                <a:lnTo>
                  <a:pt x="2903" y="338"/>
                </a:lnTo>
                <a:lnTo>
                  <a:pt x="2903" y="338"/>
                </a:lnTo>
                <a:lnTo>
                  <a:pt x="2866" y="273"/>
                </a:lnTo>
                <a:lnTo>
                  <a:pt x="2866" y="273"/>
                </a:lnTo>
                <a:lnTo>
                  <a:pt x="2729" y="24"/>
                </a:lnTo>
                <a:lnTo>
                  <a:pt x="2222" y="234"/>
                </a:lnTo>
                <a:lnTo>
                  <a:pt x="2036" y="454"/>
                </a:lnTo>
                <a:lnTo>
                  <a:pt x="2036" y="690"/>
                </a:lnTo>
                <a:lnTo>
                  <a:pt x="1984" y="742"/>
                </a:lnTo>
                <a:lnTo>
                  <a:pt x="1984" y="2092"/>
                </a:lnTo>
                <a:lnTo>
                  <a:pt x="1877" y="2175"/>
                </a:lnTo>
                <a:lnTo>
                  <a:pt x="1877" y="2268"/>
                </a:lnTo>
                <a:lnTo>
                  <a:pt x="1737" y="2268"/>
                </a:lnTo>
                <a:lnTo>
                  <a:pt x="1737" y="1609"/>
                </a:lnTo>
                <a:lnTo>
                  <a:pt x="1382" y="1609"/>
                </a:lnTo>
                <a:lnTo>
                  <a:pt x="1382" y="662"/>
                </a:lnTo>
                <a:lnTo>
                  <a:pt x="933" y="609"/>
                </a:lnTo>
                <a:lnTo>
                  <a:pt x="668" y="791"/>
                </a:lnTo>
                <a:lnTo>
                  <a:pt x="668" y="1312"/>
                </a:lnTo>
                <a:lnTo>
                  <a:pt x="410" y="1266"/>
                </a:lnTo>
                <a:lnTo>
                  <a:pt x="244" y="1431"/>
                </a:lnTo>
                <a:lnTo>
                  <a:pt x="244" y="2615"/>
                </a:lnTo>
                <a:lnTo>
                  <a:pt x="182" y="2594"/>
                </a:lnTo>
                <a:lnTo>
                  <a:pt x="84" y="2594"/>
                </a:lnTo>
                <a:lnTo>
                  <a:pt x="0" y="2636"/>
                </a:lnTo>
                <a:close/>
              </a:path>
            </a:pathLst>
          </a:custGeom>
          <a:solidFill>
            <a:srgbClr val="E7E9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p:txBody>
          <a:bodyPr/>
          <a:lstStyle>
            <a:lvl1pPr>
              <a:defRPr baseline="0"/>
            </a:lvl1pPr>
          </a:lstStyle>
          <a:p>
            <a:r>
              <a:rPr lang="en-US" noProof="0" dirty="0" smtClean="0"/>
              <a:t>Hanging Light Standout</a:t>
            </a:r>
            <a:endParaRPr lang="en-US" noProof="0" dirty="0"/>
          </a:p>
        </p:txBody>
      </p:sp>
      <p:sp>
        <p:nvSpPr>
          <p:cNvPr id="3" name="Date Placeholder 2"/>
          <p:cNvSpPr>
            <a:spLocks noGrp="1"/>
          </p:cNvSpPr>
          <p:nvPr>
            <p:ph type="dt" sz="half" idx="10"/>
          </p:nvPr>
        </p:nvSpPr>
        <p:spPr/>
        <p:txBody>
          <a:bodyPr/>
          <a:lstStyle>
            <a:lvl1pPr>
              <a:defRPr>
                <a:solidFill>
                  <a:schemeClr val="bg1">
                    <a:lumMod val="65000"/>
                  </a:schemeClr>
                </a:solidFill>
              </a:defRPr>
            </a:lvl1pPr>
          </a:lstStyle>
          <a:p>
            <a:fld id="{FFF30096-E2FA-4C53-8FFA-C198FACBBC31}" type="datetimeFigureOut">
              <a:rPr lang="en-US" smtClean="0"/>
              <a:pPr/>
              <a:t>2/16/2022</a:t>
            </a:fld>
            <a:endParaRPr lang="en-US" dirty="0"/>
          </a:p>
        </p:txBody>
      </p:sp>
      <p:sp>
        <p:nvSpPr>
          <p:cNvPr id="4" name="Footer Placeholder 3"/>
          <p:cNvSpPr>
            <a:spLocks noGrp="1"/>
          </p:cNvSpPr>
          <p:nvPr>
            <p:ph type="ftr" sz="quarter" idx="11"/>
          </p:nvPr>
        </p:nvSpPr>
        <p:spPr/>
        <p:txBody>
          <a:bodyPr/>
          <a:lstStyle>
            <a:lvl1pPr>
              <a:defRPr>
                <a:solidFill>
                  <a:schemeClr val="bg1">
                    <a:lumMod val="6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65000"/>
                  </a:schemeClr>
                </a:solidFill>
              </a:defRPr>
            </a:lvl1pPr>
          </a:lstStyle>
          <a:p>
            <a:fld id="{BE6EB2CE-F8EE-47A0-A8D1-750600A29654}" type="slidenum">
              <a:rPr lang="en-US" smtClean="0"/>
              <a:pPr/>
              <a:t>‹#›</a:t>
            </a:fld>
            <a:endParaRPr lang="en-US" dirty="0"/>
          </a:p>
        </p:txBody>
      </p:sp>
      <p:grpSp>
        <p:nvGrpSpPr>
          <p:cNvPr id="8" name="Group 7"/>
          <p:cNvGrpSpPr/>
          <p:nvPr/>
        </p:nvGrpSpPr>
        <p:grpSpPr>
          <a:xfrm>
            <a:off x="1209377" y="649208"/>
            <a:ext cx="949325" cy="2750406"/>
            <a:chOff x="788997" y="839441"/>
            <a:chExt cx="949325" cy="2750406"/>
          </a:xfrm>
        </p:grpSpPr>
        <p:grpSp>
          <p:nvGrpSpPr>
            <p:cNvPr id="7" name="Group 6"/>
            <p:cNvGrpSpPr/>
            <p:nvPr/>
          </p:nvGrpSpPr>
          <p:grpSpPr>
            <a:xfrm>
              <a:off x="788997" y="1992821"/>
              <a:ext cx="949325" cy="1597026"/>
              <a:chOff x="3275856" y="2671786"/>
              <a:chExt cx="949325" cy="1597026"/>
            </a:xfrm>
          </p:grpSpPr>
          <p:sp>
            <p:nvSpPr>
              <p:cNvPr id="62" name="Freeform 101"/>
              <p:cNvSpPr>
                <a:spLocks/>
              </p:cNvSpPr>
              <p:nvPr/>
            </p:nvSpPr>
            <p:spPr bwMode="auto">
              <a:xfrm>
                <a:off x="3572718" y="2671786"/>
                <a:ext cx="357188" cy="193675"/>
              </a:xfrm>
              <a:custGeom>
                <a:avLst/>
                <a:gdLst>
                  <a:gd name="T0" fmla="*/ 275 w 391"/>
                  <a:gd name="T1" fmla="*/ 49 h 211"/>
                  <a:gd name="T2" fmla="*/ 244 w 391"/>
                  <a:gd name="T3" fmla="*/ 49 h 211"/>
                  <a:gd name="T4" fmla="*/ 195 w 391"/>
                  <a:gd name="T5" fmla="*/ 0 h 211"/>
                  <a:gd name="T6" fmla="*/ 146 w 391"/>
                  <a:gd name="T7" fmla="*/ 49 h 211"/>
                  <a:gd name="T8" fmla="*/ 116 w 391"/>
                  <a:gd name="T9" fmla="*/ 49 h 211"/>
                  <a:gd name="T10" fmla="*/ 0 w 391"/>
                  <a:gd name="T11" fmla="*/ 165 h 211"/>
                  <a:gd name="T12" fmla="*/ 0 w 391"/>
                  <a:gd name="T13" fmla="*/ 211 h 211"/>
                  <a:gd name="T14" fmla="*/ 391 w 391"/>
                  <a:gd name="T15" fmla="*/ 211 h 211"/>
                  <a:gd name="T16" fmla="*/ 391 w 391"/>
                  <a:gd name="T17" fmla="*/ 165 h 211"/>
                  <a:gd name="T18" fmla="*/ 275 w 391"/>
                  <a:gd name="T19" fmla="*/ 4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1" h="211">
                    <a:moveTo>
                      <a:pt x="275" y="49"/>
                    </a:moveTo>
                    <a:cubicBezTo>
                      <a:pt x="244" y="49"/>
                      <a:pt x="244" y="49"/>
                      <a:pt x="244" y="49"/>
                    </a:cubicBezTo>
                    <a:cubicBezTo>
                      <a:pt x="244" y="22"/>
                      <a:pt x="222" y="0"/>
                      <a:pt x="195" y="0"/>
                    </a:cubicBezTo>
                    <a:cubicBezTo>
                      <a:pt x="168" y="0"/>
                      <a:pt x="146" y="22"/>
                      <a:pt x="146" y="49"/>
                    </a:cubicBezTo>
                    <a:cubicBezTo>
                      <a:pt x="116" y="49"/>
                      <a:pt x="116" y="49"/>
                      <a:pt x="116" y="49"/>
                    </a:cubicBezTo>
                    <a:cubicBezTo>
                      <a:pt x="52" y="49"/>
                      <a:pt x="0" y="101"/>
                      <a:pt x="0" y="165"/>
                    </a:cubicBezTo>
                    <a:cubicBezTo>
                      <a:pt x="0" y="211"/>
                      <a:pt x="0" y="211"/>
                      <a:pt x="0" y="211"/>
                    </a:cubicBezTo>
                    <a:cubicBezTo>
                      <a:pt x="391" y="211"/>
                      <a:pt x="391" y="211"/>
                      <a:pt x="391" y="211"/>
                    </a:cubicBezTo>
                    <a:cubicBezTo>
                      <a:pt x="391" y="165"/>
                      <a:pt x="391" y="165"/>
                      <a:pt x="391" y="165"/>
                    </a:cubicBezTo>
                    <a:cubicBezTo>
                      <a:pt x="391" y="101"/>
                      <a:pt x="339" y="49"/>
                      <a:pt x="275" y="49"/>
                    </a:cubicBezTo>
                    <a:close/>
                  </a:path>
                </a:pathLst>
              </a:cu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3" name="Rectangle 102"/>
              <p:cNvSpPr>
                <a:spLocks noChangeArrowheads="1"/>
              </p:cNvSpPr>
              <p:nvPr/>
            </p:nvSpPr>
            <p:spPr bwMode="auto">
              <a:xfrm>
                <a:off x="3572718" y="2889274"/>
                <a:ext cx="357188" cy="2222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4" name="Rectangle 103"/>
              <p:cNvSpPr>
                <a:spLocks noChangeArrowheads="1"/>
              </p:cNvSpPr>
              <p:nvPr/>
            </p:nvSpPr>
            <p:spPr bwMode="auto">
              <a:xfrm>
                <a:off x="3572718" y="2936899"/>
                <a:ext cx="357188" cy="2222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5" name="Rectangle 104"/>
              <p:cNvSpPr>
                <a:spLocks noChangeArrowheads="1"/>
              </p:cNvSpPr>
              <p:nvPr/>
            </p:nvSpPr>
            <p:spPr bwMode="auto">
              <a:xfrm>
                <a:off x="3572718" y="2984524"/>
                <a:ext cx="357188" cy="2222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6" name="Freeform 105"/>
              <p:cNvSpPr>
                <a:spLocks/>
              </p:cNvSpPr>
              <p:nvPr/>
            </p:nvSpPr>
            <p:spPr bwMode="auto">
              <a:xfrm>
                <a:off x="3275856" y="3035324"/>
                <a:ext cx="949325" cy="1233488"/>
              </a:xfrm>
              <a:custGeom>
                <a:avLst/>
                <a:gdLst>
                  <a:gd name="T0" fmla="*/ 519 w 1039"/>
                  <a:gd name="T1" fmla="*/ 1351 h 1351"/>
                  <a:gd name="T2" fmla="*/ 0 w 1039"/>
                  <a:gd name="T3" fmla="*/ 831 h 1351"/>
                  <a:gd name="T4" fmla="*/ 281 w 1039"/>
                  <a:gd name="T5" fmla="*/ 75 h 1351"/>
                  <a:gd name="T6" fmla="*/ 281 w 1039"/>
                  <a:gd name="T7" fmla="*/ 74 h 1351"/>
                  <a:gd name="T8" fmla="*/ 355 w 1039"/>
                  <a:gd name="T9" fmla="*/ 0 h 1351"/>
                  <a:gd name="T10" fmla="*/ 683 w 1039"/>
                  <a:gd name="T11" fmla="*/ 0 h 1351"/>
                  <a:gd name="T12" fmla="*/ 757 w 1039"/>
                  <a:gd name="T13" fmla="*/ 74 h 1351"/>
                  <a:gd name="T14" fmla="*/ 757 w 1039"/>
                  <a:gd name="T15" fmla="*/ 75 h 1351"/>
                  <a:gd name="T16" fmla="*/ 1039 w 1039"/>
                  <a:gd name="T17" fmla="*/ 831 h 1351"/>
                  <a:gd name="T18" fmla="*/ 519 w 1039"/>
                  <a:gd name="T19" fmla="*/ 1351 h 1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9" h="1351">
                    <a:moveTo>
                      <a:pt x="519" y="1351"/>
                    </a:moveTo>
                    <a:cubicBezTo>
                      <a:pt x="232" y="1351"/>
                      <a:pt x="0" y="1118"/>
                      <a:pt x="0" y="831"/>
                    </a:cubicBezTo>
                    <a:cubicBezTo>
                      <a:pt x="0" y="565"/>
                      <a:pt x="281" y="268"/>
                      <a:pt x="281" y="75"/>
                    </a:cubicBezTo>
                    <a:cubicBezTo>
                      <a:pt x="281" y="74"/>
                      <a:pt x="281" y="74"/>
                      <a:pt x="281" y="74"/>
                    </a:cubicBezTo>
                    <a:cubicBezTo>
                      <a:pt x="281" y="33"/>
                      <a:pt x="314" y="0"/>
                      <a:pt x="355" y="0"/>
                    </a:cubicBezTo>
                    <a:cubicBezTo>
                      <a:pt x="683" y="0"/>
                      <a:pt x="683" y="0"/>
                      <a:pt x="683" y="0"/>
                    </a:cubicBezTo>
                    <a:cubicBezTo>
                      <a:pt x="724" y="0"/>
                      <a:pt x="757" y="33"/>
                      <a:pt x="757" y="74"/>
                    </a:cubicBezTo>
                    <a:cubicBezTo>
                      <a:pt x="757" y="74"/>
                      <a:pt x="757" y="74"/>
                      <a:pt x="757" y="75"/>
                    </a:cubicBezTo>
                    <a:cubicBezTo>
                      <a:pt x="757" y="268"/>
                      <a:pt x="1039" y="565"/>
                      <a:pt x="1039" y="831"/>
                    </a:cubicBezTo>
                    <a:cubicBezTo>
                      <a:pt x="1039" y="1118"/>
                      <a:pt x="806" y="1351"/>
                      <a:pt x="519" y="1351"/>
                    </a:cubicBezTo>
                    <a:close/>
                  </a:path>
                </a:pathLst>
              </a:custGeom>
              <a:solidFill>
                <a:srgbClr val="FED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07"/>
              <p:cNvSpPr>
                <a:spLocks/>
              </p:cNvSpPr>
              <p:nvPr/>
            </p:nvSpPr>
            <p:spPr bwMode="auto">
              <a:xfrm>
                <a:off x="3791793" y="3343299"/>
                <a:ext cx="134938" cy="436563"/>
              </a:xfrm>
              <a:custGeom>
                <a:avLst/>
                <a:gdLst>
                  <a:gd name="T0" fmla="*/ 9 w 149"/>
                  <a:gd name="T1" fmla="*/ 171 h 479"/>
                  <a:gd name="T2" fmla="*/ 13 w 149"/>
                  <a:gd name="T3" fmla="*/ 8 h 479"/>
                  <a:gd name="T4" fmla="*/ 18 w 149"/>
                  <a:gd name="T5" fmla="*/ 1 h 479"/>
                  <a:gd name="T6" fmla="*/ 19 w 149"/>
                  <a:gd name="T7" fmla="*/ 0 h 479"/>
                  <a:gd name="T8" fmla="*/ 25 w 149"/>
                  <a:gd name="T9" fmla="*/ 6 h 479"/>
                  <a:gd name="T10" fmla="*/ 22 w 149"/>
                  <a:gd name="T11" fmla="*/ 173 h 479"/>
                  <a:gd name="T12" fmla="*/ 13 w 149"/>
                  <a:gd name="T13" fmla="*/ 289 h 479"/>
                  <a:gd name="T14" fmla="*/ 132 w 149"/>
                  <a:gd name="T15" fmla="*/ 466 h 479"/>
                  <a:gd name="T16" fmla="*/ 149 w 149"/>
                  <a:gd name="T17" fmla="*/ 478 h 479"/>
                  <a:gd name="T18" fmla="*/ 141 w 149"/>
                  <a:gd name="T19" fmla="*/ 478 h 479"/>
                  <a:gd name="T20" fmla="*/ 129 w 149"/>
                  <a:gd name="T21" fmla="*/ 479 h 479"/>
                  <a:gd name="T22" fmla="*/ 116 w 149"/>
                  <a:gd name="T23" fmla="*/ 469 h 479"/>
                  <a:gd name="T24" fmla="*/ 0 w 149"/>
                  <a:gd name="T25" fmla="*/ 289 h 479"/>
                  <a:gd name="T26" fmla="*/ 9 w 149"/>
                  <a:gd name="T27" fmla="*/ 171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9" h="479">
                    <a:moveTo>
                      <a:pt x="9" y="171"/>
                    </a:moveTo>
                    <a:cubicBezTo>
                      <a:pt x="16" y="117"/>
                      <a:pt x="22" y="66"/>
                      <a:pt x="13" y="8"/>
                    </a:cubicBezTo>
                    <a:cubicBezTo>
                      <a:pt x="13" y="4"/>
                      <a:pt x="15" y="1"/>
                      <a:pt x="18" y="1"/>
                    </a:cubicBezTo>
                    <a:cubicBezTo>
                      <a:pt x="19" y="0"/>
                      <a:pt x="19" y="0"/>
                      <a:pt x="19" y="0"/>
                    </a:cubicBezTo>
                    <a:cubicBezTo>
                      <a:pt x="22" y="0"/>
                      <a:pt x="25" y="3"/>
                      <a:pt x="25" y="6"/>
                    </a:cubicBezTo>
                    <a:cubicBezTo>
                      <a:pt x="34" y="66"/>
                      <a:pt x="28" y="118"/>
                      <a:pt x="22" y="173"/>
                    </a:cubicBezTo>
                    <a:cubicBezTo>
                      <a:pt x="17" y="210"/>
                      <a:pt x="13" y="247"/>
                      <a:pt x="13" y="289"/>
                    </a:cubicBezTo>
                    <a:cubicBezTo>
                      <a:pt x="13" y="366"/>
                      <a:pt x="93" y="436"/>
                      <a:pt x="132" y="466"/>
                    </a:cubicBezTo>
                    <a:cubicBezTo>
                      <a:pt x="140" y="471"/>
                      <a:pt x="145" y="476"/>
                      <a:pt x="149" y="478"/>
                    </a:cubicBezTo>
                    <a:cubicBezTo>
                      <a:pt x="146" y="478"/>
                      <a:pt x="144" y="478"/>
                      <a:pt x="141" y="478"/>
                    </a:cubicBezTo>
                    <a:cubicBezTo>
                      <a:pt x="137" y="478"/>
                      <a:pt x="133" y="478"/>
                      <a:pt x="129" y="479"/>
                    </a:cubicBezTo>
                    <a:cubicBezTo>
                      <a:pt x="125" y="476"/>
                      <a:pt x="121" y="473"/>
                      <a:pt x="116" y="469"/>
                    </a:cubicBezTo>
                    <a:cubicBezTo>
                      <a:pt x="74" y="436"/>
                      <a:pt x="0" y="367"/>
                      <a:pt x="0" y="289"/>
                    </a:cubicBezTo>
                    <a:cubicBezTo>
                      <a:pt x="0" y="247"/>
                      <a:pt x="5" y="208"/>
                      <a:pt x="9" y="1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8"/>
              <p:cNvSpPr>
                <a:spLocks/>
              </p:cNvSpPr>
              <p:nvPr/>
            </p:nvSpPr>
            <p:spPr bwMode="auto">
              <a:xfrm>
                <a:off x="3574306" y="3343299"/>
                <a:ext cx="134938" cy="436563"/>
              </a:xfrm>
              <a:custGeom>
                <a:avLst/>
                <a:gdLst>
                  <a:gd name="T0" fmla="*/ 0 w 148"/>
                  <a:gd name="T1" fmla="*/ 478 h 479"/>
                  <a:gd name="T2" fmla="*/ 16 w 148"/>
                  <a:gd name="T3" fmla="*/ 466 h 479"/>
                  <a:gd name="T4" fmla="*/ 136 w 148"/>
                  <a:gd name="T5" fmla="*/ 289 h 479"/>
                  <a:gd name="T6" fmla="*/ 127 w 148"/>
                  <a:gd name="T7" fmla="*/ 173 h 479"/>
                  <a:gd name="T8" fmla="*/ 123 w 148"/>
                  <a:gd name="T9" fmla="*/ 6 h 479"/>
                  <a:gd name="T10" fmla="*/ 129 w 148"/>
                  <a:gd name="T11" fmla="*/ 0 h 479"/>
                  <a:gd name="T12" fmla="*/ 130 w 148"/>
                  <a:gd name="T13" fmla="*/ 1 h 479"/>
                  <a:gd name="T14" fmla="*/ 135 w 148"/>
                  <a:gd name="T15" fmla="*/ 8 h 479"/>
                  <a:gd name="T16" fmla="*/ 139 w 148"/>
                  <a:gd name="T17" fmla="*/ 171 h 479"/>
                  <a:gd name="T18" fmla="*/ 148 w 148"/>
                  <a:gd name="T19" fmla="*/ 289 h 479"/>
                  <a:gd name="T20" fmla="*/ 32 w 148"/>
                  <a:gd name="T21" fmla="*/ 469 h 479"/>
                  <a:gd name="T22" fmla="*/ 20 w 148"/>
                  <a:gd name="T23" fmla="*/ 479 h 479"/>
                  <a:gd name="T24" fmla="*/ 7 w 148"/>
                  <a:gd name="T25" fmla="*/ 478 h 479"/>
                  <a:gd name="T26" fmla="*/ 0 w 148"/>
                  <a:gd name="T27" fmla="*/ 478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479">
                    <a:moveTo>
                      <a:pt x="0" y="478"/>
                    </a:moveTo>
                    <a:cubicBezTo>
                      <a:pt x="3" y="476"/>
                      <a:pt x="9" y="471"/>
                      <a:pt x="16" y="466"/>
                    </a:cubicBezTo>
                    <a:cubicBezTo>
                      <a:pt x="55" y="436"/>
                      <a:pt x="136" y="366"/>
                      <a:pt x="136" y="289"/>
                    </a:cubicBezTo>
                    <a:cubicBezTo>
                      <a:pt x="136" y="247"/>
                      <a:pt x="131" y="210"/>
                      <a:pt x="127" y="173"/>
                    </a:cubicBezTo>
                    <a:cubicBezTo>
                      <a:pt x="120" y="118"/>
                      <a:pt x="114" y="66"/>
                      <a:pt x="123" y="6"/>
                    </a:cubicBezTo>
                    <a:cubicBezTo>
                      <a:pt x="124" y="3"/>
                      <a:pt x="126" y="0"/>
                      <a:pt x="129" y="0"/>
                    </a:cubicBezTo>
                    <a:cubicBezTo>
                      <a:pt x="130" y="0"/>
                      <a:pt x="130" y="0"/>
                      <a:pt x="130" y="1"/>
                    </a:cubicBezTo>
                    <a:cubicBezTo>
                      <a:pt x="134" y="1"/>
                      <a:pt x="136" y="4"/>
                      <a:pt x="135" y="8"/>
                    </a:cubicBezTo>
                    <a:cubicBezTo>
                      <a:pt x="126" y="66"/>
                      <a:pt x="133" y="117"/>
                      <a:pt x="139" y="171"/>
                    </a:cubicBezTo>
                    <a:cubicBezTo>
                      <a:pt x="144" y="208"/>
                      <a:pt x="148" y="247"/>
                      <a:pt x="148" y="289"/>
                    </a:cubicBezTo>
                    <a:cubicBezTo>
                      <a:pt x="148" y="367"/>
                      <a:pt x="75" y="436"/>
                      <a:pt x="32" y="469"/>
                    </a:cubicBezTo>
                    <a:cubicBezTo>
                      <a:pt x="28" y="473"/>
                      <a:pt x="23" y="476"/>
                      <a:pt x="20" y="479"/>
                    </a:cubicBezTo>
                    <a:cubicBezTo>
                      <a:pt x="16" y="478"/>
                      <a:pt x="12" y="478"/>
                      <a:pt x="7" y="478"/>
                    </a:cubicBezTo>
                    <a:cubicBezTo>
                      <a:pt x="4" y="478"/>
                      <a:pt x="2" y="478"/>
                      <a:pt x="0" y="4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09"/>
              <p:cNvSpPr>
                <a:spLocks noEditPoints="1"/>
              </p:cNvSpPr>
              <p:nvPr/>
            </p:nvSpPr>
            <p:spPr bwMode="auto">
              <a:xfrm>
                <a:off x="3899743" y="3751286"/>
                <a:ext cx="95250" cy="60325"/>
              </a:xfrm>
              <a:custGeom>
                <a:avLst/>
                <a:gdLst>
                  <a:gd name="T0" fmla="*/ 53 w 105"/>
                  <a:gd name="T1" fmla="*/ 0 h 65"/>
                  <a:gd name="T2" fmla="*/ 105 w 105"/>
                  <a:gd name="T3" fmla="*/ 32 h 65"/>
                  <a:gd name="T4" fmla="*/ 53 w 105"/>
                  <a:gd name="T5" fmla="*/ 65 h 65"/>
                  <a:gd name="T6" fmla="*/ 0 w 105"/>
                  <a:gd name="T7" fmla="*/ 32 h 65"/>
                  <a:gd name="T8" fmla="*/ 53 w 105"/>
                  <a:gd name="T9" fmla="*/ 0 h 65"/>
                  <a:gd name="T10" fmla="*/ 53 w 105"/>
                  <a:gd name="T11" fmla="*/ 52 h 65"/>
                  <a:gd name="T12" fmla="*/ 93 w 105"/>
                  <a:gd name="T13" fmla="*/ 32 h 65"/>
                  <a:gd name="T14" fmla="*/ 53 w 105"/>
                  <a:gd name="T15" fmla="*/ 12 h 65"/>
                  <a:gd name="T16" fmla="*/ 13 w 105"/>
                  <a:gd name="T17" fmla="*/ 32 h 65"/>
                  <a:gd name="T18" fmla="*/ 53 w 105"/>
                  <a:gd name="T19"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3" y="0"/>
                    </a:moveTo>
                    <a:cubicBezTo>
                      <a:pt x="82" y="0"/>
                      <a:pt x="105" y="14"/>
                      <a:pt x="105" y="32"/>
                    </a:cubicBezTo>
                    <a:cubicBezTo>
                      <a:pt x="105" y="50"/>
                      <a:pt x="82" y="65"/>
                      <a:pt x="53" y="65"/>
                    </a:cubicBezTo>
                    <a:cubicBezTo>
                      <a:pt x="23" y="65"/>
                      <a:pt x="0" y="50"/>
                      <a:pt x="0" y="32"/>
                    </a:cubicBezTo>
                    <a:cubicBezTo>
                      <a:pt x="0" y="14"/>
                      <a:pt x="23" y="0"/>
                      <a:pt x="53" y="0"/>
                    </a:cubicBezTo>
                    <a:close/>
                    <a:moveTo>
                      <a:pt x="53" y="52"/>
                    </a:moveTo>
                    <a:cubicBezTo>
                      <a:pt x="77" y="52"/>
                      <a:pt x="93" y="42"/>
                      <a:pt x="93" y="32"/>
                    </a:cubicBezTo>
                    <a:cubicBezTo>
                      <a:pt x="93" y="23"/>
                      <a:pt x="77" y="12"/>
                      <a:pt x="53" y="12"/>
                    </a:cubicBezTo>
                    <a:cubicBezTo>
                      <a:pt x="29" y="12"/>
                      <a:pt x="13" y="23"/>
                      <a:pt x="13" y="32"/>
                    </a:cubicBezTo>
                    <a:cubicBezTo>
                      <a:pt x="13" y="42"/>
                      <a:pt x="29" y="52"/>
                      <a:pt x="5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10"/>
              <p:cNvSpPr>
                <a:spLocks noEditPoints="1"/>
              </p:cNvSpPr>
              <p:nvPr/>
            </p:nvSpPr>
            <p:spPr bwMode="auto">
              <a:xfrm>
                <a:off x="3872756" y="3767161"/>
                <a:ext cx="95250" cy="60325"/>
              </a:xfrm>
              <a:custGeom>
                <a:avLst/>
                <a:gdLst>
                  <a:gd name="T0" fmla="*/ 52 w 105"/>
                  <a:gd name="T1" fmla="*/ 65 h 65"/>
                  <a:gd name="T2" fmla="*/ 105 w 105"/>
                  <a:gd name="T3" fmla="*/ 33 h 65"/>
                  <a:gd name="T4" fmla="*/ 52 w 105"/>
                  <a:gd name="T5" fmla="*/ 0 h 65"/>
                  <a:gd name="T6" fmla="*/ 43 w 105"/>
                  <a:gd name="T7" fmla="*/ 1 h 65"/>
                  <a:gd name="T8" fmla="*/ 27 w 105"/>
                  <a:gd name="T9" fmla="*/ 4 h 65"/>
                  <a:gd name="T10" fmla="*/ 0 w 105"/>
                  <a:gd name="T11" fmla="*/ 33 h 65"/>
                  <a:gd name="T12" fmla="*/ 52 w 105"/>
                  <a:gd name="T13" fmla="*/ 65 h 65"/>
                  <a:gd name="T14" fmla="*/ 40 w 105"/>
                  <a:gd name="T15" fmla="*/ 14 h 65"/>
                  <a:gd name="T16" fmla="*/ 52 w 105"/>
                  <a:gd name="T17" fmla="*/ 13 h 65"/>
                  <a:gd name="T18" fmla="*/ 60 w 105"/>
                  <a:gd name="T19" fmla="*/ 13 h 65"/>
                  <a:gd name="T20" fmla="*/ 93 w 105"/>
                  <a:gd name="T21" fmla="*/ 33 h 65"/>
                  <a:gd name="T22" fmla="*/ 52 w 105"/>
                  <a:gd name="T23" fmla="*/ 53 h 65"/>
                  <a:gd name="T24" fmla="*/ 12 w 105"/>
                  <a:gd name="T25" fmla="*/ 33 h 65"/>
                  <a:gd name="T26" fmla="*/ 40 w 105"/>
                  <a:gd name="T27" fmla="*/ 1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65">
                    <a:moveTo>
                      <a:pt x="52" y="65"/>
                    </a:moveTo>
                    <a:cubicBezTo>
                      <a:pt x="82" y="65"/>
                      <a:pt x="105" y="51"/>
                      <a:pt x="105" y="33"/>
                    </a:cubicBezTo>
                    <a:cubicBezTo>
                      <a:pt x="105" y="15"/>
                      <a:pt x="82" y="0"/>
                      <a:pt x="52" y="0"/>
                    </a:cubicBezTo>
                    <a:cubicBezTo>
                      <a:pt x="49" y="0"/>
                      <a:pt x="46" y="1"/>
                      <a:pt x="43" y="1"/>
                    </a:cubicBezTo>
                    <a:cubicBezTo>
                      <a:pt x="37" y="1"/>
                      <a:pt x="32" y="3"/>
                      <a:pt x="27" y="4"/>
                    </a:cubicBezTo>
                    <a:cubicBezTo>
                      <a:pt x="11" y="10"/>
                      <a:pt x="0" y="20"/>
                      <a:pt x="0" y="33"/>
                    </a:cubicBezTo>
                    <a:cubicBezTo>
                      <a:pt x="0" y="51"/>
                      <a:pt x="23" y="65"/>
                      <a:pt x="52" y="65"/>
                    </a:cubicBezTo>
                    <a:close/>
                    <a:moveTo>
                      <a:pt x="40" y="14"/>
                    </a:moveTo>
                    <a:cubicBezTo>
                      <a:pt x="44" y="13"/>
                      <a:pt x="48" y="13"/>
                      <a:pt x="52" y="13"/>
                    </a:cubicBezTo>
                    <a:cubicBezTo>
                      <a:pt x="55" y="13"/>
                      <a:pt x="57" y="13"/>
                      <a:pt x="60" y="13"/>
                    </a:cubicBezTo>
                    <a:cubicBezTo>
                      <a:pt x="80" y="15"/>
                      <a:pt x="93" y="24"/>
                      <a:pt x="93" y="33"/>
                    </a:cubicBezTo>
                    <a:cubicBezTo>
                      <a:pt x="93" y="42"/>
                      <a:pt x="76" y="53"/>
                      <a:pt x="52" y="53"/>
                    </a:cubicBezTo>
                    <a:cubicBezTo>
                      <a:pt x="29" y="53"/>
                      <a:pt x="12" y="42"/>
                      <a:pt x="12" y="33"/>
                    </a:cubicBezTo>
                    <a:cubicBezTo>
                      <a:pt x="12" y="25"/>
                      <a:pt x="23" y="17"/>
                      <a:pt x="4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11"/>
              <p:cNvSpPr>
                <a:spLocks noEditPoints="1"/>
              </p:cNvSpPr>
              <p:nvPr/>
            </p:nvSpPr>
            <p:spPr bwMode="auto">
              <a:xfrm>
                <a:off x="3833068" y="3787799"/>
                <a:ext cx="95250" cy="60325"/>
              </a:xfrm>
              <a:custGeom>
                <a:avLst/>
                <a:gdLst>
                  <a:gd name="T0" fmla="*/ 53 w 105"/>
                  <a:gd name="T1" fmla="*/ 0 h 65"/>
                  <a:gd name="T2" fmla="*/ 105 w 105"/>
                  <a:gd name="T3" fmla="*/ 32 h 65"/>
                  <a:gd name="T4" fmla="*/ 53 w 105"/>
                  <a:gd name="T5" fmla="*/ 65 h 65"/>
                  <a:gd name="T6" fmla="*/ 0 w 105"/>
                  <a:gd name="T7" fmla="*/ 32 h 65"/>
                  <a:gd name="T8" fmla="*/ 53 w 105"/>
                  <a:gd name="T9" fmla="*/ 0 h 65"/>
                  <a:gd name="T10" fmla="*/ 53 w 105"/>
                  <a:gd name="T11" fmla="*/ 52 h 65"/>
                  <a:gd name="T12" fmla="*/ 93 w 105"/>
                  <a:gd name="T13" fmla="*/ 32 h 65"/>
                  <a:gd name="T14" fmla="*/ 53 w 105"/>
                  <a:gd name="T15" fmla="*/ 12 h 65"/>
                  <a:gd name="T16" fmla="*/ 12 w 105"/>
                  <a:gd name="T17" fmla="*/ 32 h 65"/>
                  <a:gd name="T18" fmla="*/ 53 w 105"/>
                  <a:gd name="T19"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3" y="0"/>
                    </a:moveTo>
                    <a:cubicBezTo>
                      <a:pt x="82" y="0"/>
                      <a:pt x="105" y="14"/>
                      <a:pt x="105" y="32"/>
                    </a:cubicBezTo>
                    <a:cubicBezTo>
                      <a:pt x="105" y="50"/>
                      <a:pt x="82" y="65"/>
                      <a:pt x="53" y="65"/>
                    </a:cubicBezTo>
                    <a:cubicBezTo>
                      <a:pt x="23" y="65"/>
                      <a:pt x="0" y="50"/>
                      <a:pt x="0" y="32"/>
                    </a:cubicBezTo>
                    <a:cubicBezTo>
                      <a:pt x="0" y="14"/>
                      <a:pt x="23" y="0"/>
                      <a:pt x="53" y="0"/>
                    </a:cubicBezTo>
                    <a:close/>
                    <a:moveTo>
                      <a:pt x="53" y="52"/>
                    </a:moveTo>
                    <a:cubicBezTo>
                      <a:pt x="76" y="52"/>
                      <a:pt x="93" y="42"/>
                      <a:pt x="93" y="32"/>
                    </a:cubicBezTo>
                    <a:cubicBezTo>
                      <a:pt x="93" y="22"/>
                      <a:pt x="76" y="12"/>
                      <a:pt x="53" y="12"/>
                    </a:cubicBezTo>
                    <a:cubicBezTo>
                      <a:pt x="29" y="12"/>
                      <a:pt x="12" y="22"/>
                      <a:pt x="12" y="32"/>
                    </a:cubicBezTo>
                    <a:cubicBezTo>
                      <a:pt x="12" y="42"/>
                      <a:pt x="29" y="52"/>
                      <a:pt x="5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12"/>
              <p:cNvSpPr>
                <a:spLocks noEditPoints="1"/>
              </p:cNvSpPr>
              <p:nvPr/>
            </p:nvSpPr>
            <p:spPr bwMode="auto">
              <a:xfrm>
                <a:off x="3783856" y="3806849"/>
                <a:ext cx="95250" cy="58738"/>
              </a:xfrm>
              <a:custGeom>
                <a:avLst/>
                <a:gdLst>
                  <a:gd name="T0" fmla="*/ 52 w 105"/>
                  <a:gd name="T1" fmla="*/ 0 h 65"/>
                  <a:gd name="T2" fmla="*/ 105 w 105"/>
                  <a:gd name="T3" fmla="*/ 33 h 65"/>
                  <a:gd name="T4" fmla="*/ 52 w 105"/>
                  <a:gd name="T5" fmla="*/ 65 h 65"/>
                  <a:gd name="T6" fmla="*/ 0 w 105"/>
                  <a:gd name="T7" fmla="*/ 33 h 65"/>
                  <a:gd name="T8" fmla="*/ 52 w 105"/>
                  <a:gd name="T9" fmla="*/ 0 h 65"/>
                  <a:gd name="T10" fmla="*/ 52 w 105"/>
                  <a:gd name="T11" fmla="*/ 53 h 65"/>
                  <a:gd name="T12" fmla="*/ 92 w 105"/>
                  <a:gd name="T13" fmla="*/ 33 h 65"/>
                  <a:gd name="T14" fmla="*/ 52 w 105"/>
                  <a:gd name="T15" fmla="*/ 12 h 65"/>
                  <a:gd name="T16" fmla="*/ 12 w 105"/>
                  <a:gd name="T17" fmla="*/ 33 h 65"/>
                  <a:gd name="T18" fmla="*/ 52 w 105"/>
                  <a:gd name="T19"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2" y="0"/>
                    </a:moveTo>
                    <a:cubicBezTo>
                      <a:pt x="82" y="0"/>
                      <a:pt x="105" y="14"/>
                      <a:pt x="105" y="33"/>
                    </a:cubicBezTo>
                    <a:cubicBezTo>
                      <a:pt x="105" y="51"/>
                      <a:pt x="82" y="65"/>
                      <a:pt x="52" y="65"/>
                    </a:cubicBezTo>
                    <a:cubicBezTo>
                      <a:pt x="23" y="65"/>
                      <a:pt x="0" y="51"/>
                      <a:pt x="0" y="33"/>
                    </a:cubicBezTo>
                    <a:cubicBezTo>
                      <a:pt x="0" y="14"/>
                      <a:pt x="23" y="0"/>
                      <a:pt x="52" y="0"/>
                    </a:cubicBezTo>
                    <a:close/>
                    <a:moveTo>
                      <a:pt x="52" y="53"/>
                    </a:moveTo>
                    <a:cubicBezTo>
                      <a:pt x="76" y="53"/>
                      <a:pt x="92" y="42"/>
                      <a:pt x="92" y="33"/>
                    </a:cubicBezTo>
                    <a:cubicBezTo>
                      <a:pt x="92" y="23"/>
                      <a:pt x="76" y="12"/>
                      <a:pt x="52" y="12"/>
                    </a:cubicBezTo>
                    <a:cubicBezTo>
                      <a:pt x="28" y="12"/>
                      <a:pt x="12" y="23"/>
                      <a:pt x="12" y="33"/>
                    </a:cubicBezTo>
                    <a:cubicBezTo>
                      <a:pt x="12" y="42"/>
                      <a:pt x="28" y="53"/>
                      <a:pt x="5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13"/>
              <p:cNvSpPr>
                <a:spLocks noEditPoints="1"/>
              </p:cNvSpPr>
              <p:nvPr/>
            </p:nvSpPr>
            <p:spPr bwMode="auto">
              <a:xfrm>
                <a:off x="3729881" y="3817961"/>
                <a:ext cx="96838" cy="60325"/>
              </a:xfrm>
              <a:custGeom>
                <a:avLst/>
                <a:gdLst>
                  <a:gd name="T0" fmla="*/ 52 w 105"/>
                  <a:gd name="T1" fmla="*/ 0 h 65"/>
                  <a:gd name="T2" fmla="*/ 105 w 105"/>
                  <a:gd name="T3" fmla="*/ 33 h 65"/>
                  <a:gd name="T4" fmla="*/ 52 w 105"/>
                  <a:gd name="T5" fmla="*/ 65 h 65"/>
                  <a:gd name="T6" fmla="*/ 0 w 105"/>
                  <a:gd name="T7" fmla="*/ 33 h 65"/>
                  <a:gd name="T8" fmla="*/ 52 w 105"/>
                  <a:gd name="T9" fmla="*/ 0 h 65"/>
                  <a:gd name="T10" fmla="*/ 52 w 105"/>
                  <a:gd name="T11" fmla="*/ 53 h 65"/>
                  <a:gd name="T12" fmla="*/ 93 w 105"/>
                  <a:gd name="T13" fmla="*/ 33 h 65"/>
                  <a:gd name="T14" fmla="*/ 52 w 105"/>
                  <a:gd name="T15" fmla="*/ 13 h 65"/>
                  <a:gd name="T16" fmla="*/ 12 w 105"/>
                  <a:gd name="T17" fmla="*/ 33 h 65"/>
                  <a:gd name="T18" fmla="*/ 52 w 105"/>
                  <a:gd name="T19"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2" y="0"/>
                    </a:moveTo>
                    <a:cubicBezTo>
                      <a:pt x="82" y="0"/>
                      <a:pt x="105" y="15"/>
                      <a:pt x="105" y="33"/>
                    </a:cubicBezTo>
                    <a:cubicBezTo>
                      <a:pt x="105" y="51"/>
                      <a:pt x="82" y="65"/>
                      <a:pt x="52" y="65"/>
                    </a:cubicBezTo>
                    <a:cubicBezTo>
                      <a:pt x="23" y="65"/>
                      <a:pt x="0" y="51"/>
                      <a:pt x="0" y="33"/>
                    </a:cubicBezTo>
                    <a:cubicBezTo>
                      <a:pt x="0" y="15"/>
                      <a:pt x="23" y="0"/>
                      <a:pt x="52" y="0"/>
                    </a:cubicBezTo>
                    <a:close/>
                    <a:moveTo>
                      <a:pt x="52" y="53"/>
                    </a:moveTo>
                    <a:cubicBezTo>
                      <a:pt x="76" y="53"/>
                      <a:pt x="93" y="42"/>
                      <a:pt x="93" y="33"/>
                    </a:cubicBezTo>
                    <a:cubicBezTo>
                      <a:pt x="93" y="23"/>
                      <a:pt x="76" y="13"/>
                      <a:pt x="52" y="13"/>
                    </a:cubicBezTo>
                    <a:cubicBezTo>
                      <a:pt x="28" y="13"/>
                      <a:pt x="12" y="23"/>
                      <a:pt x="12" y="33"/>
                    </a:cubicBezTo>
                    <a:cubicBezTo>
                      <a:pt x="12" y="42"/>
                      <a:pt x="28" y="53"/>
                      <a:pt x="5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14"/>
              <p:cNvSpPr>
                <a:spLocks noEditPoints="1"/>
              </p:cNvSpPr>
              <p:nvPr/>
            </p:nvSpPr>
            <p:spPr bwMode="auto">
              <a:xfrm>
                <a:off x="3675906" y="3817961"/>
                <a:ext cx="95250" cy="60325"/>
              </a:xfrm>
              <a:custGeom>
                <a:avLst/>
                <a:gdLst>
                  <a:gd name="T0" fmla="*/ 52 w 105"/>
                  <a:gd name="T1" fmla="*/ 0 h 65"/>
                  <a:gd name="T2" fmla="*/ 105 w 105"/>
                  <a:gd name="T3" fmla="*/ 33 h 65"/>
                  <a:gd name="T4" fmla="*/ 52 w 105"/>
                  <a:gd name="T5" fmla="*/ 65 h 65"/>
                  <a:gd name="T6" fmla="*/ 0 w 105"/>
                  <a:gd name="T7" fmla="*/ 33 h 65"/>
                  <a:gd name="T8" fmla="*/ 52 w 105"/>
                  <a:gd name="T9" fmla="*/ 0 h 65"/>
                  <a:gd name="T10" fmla="*/ 52 w 105"/>
                  <a:gd name="T11" fmla="*/ 53 h 65"/>
                  <a:gd name="T12" fmla="*/ 92 w 105"/>
                  <a:gd name="T13" fmla="*/ 33 h 65"/>
                  <a:gd name="T14" fmla="*/ 52 w 105"/>
                  <a:gd name="T15" fmla="*/ 13 h 65"/>
                  <a:gd name="T16" fmla="*/ 12 w 105"/>
                  <a:gd name="T17" fmla="*/ 33 h 65"/>
                  <a:gd name="T18" fmla="*/ 52 w 105"/>
                  <a:gd name="T19"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2" y="0"/>
                    </a:moveTo>
                    <a:cubicBezTo>
                      <a:pt x="82" y="0"/>
                      <a:pt x="105" y="15"/>
                      <a:pt x="105" y="33"/>
                    </a:cubicBezTo>
                    <a:cubicBezTo>
                      <a:pt x="105" y="51"/>
                      <a:pt x="82" y="65"/>
                      <a:pt x="52" y="65"/>
                    </a:cubicBezTo>
                    <a:cubicBezTo>
                      <a:pt x="23" y="65"/>
                      <a:pt x="0" y="51"/>
                      <a:pt x="0" y="33"/>
                    </a:cubicBezTo>
                    <a:cubicBezTo>
                      <a:pt x="0" y="15"/>
                      <a:pt x="23" y="0"/>
                      <a:pt x="52" y="0"/>
                    </a:cubicBezTo>
                    <a:close/>
                    <a:moveTo>
                      <a:pt x="52" y="53"/>
                    </a:moveTo>
                    <a:cubicBezTo>
                      <a:pt x="76" y="53"/>
                      <a:pt x="92" y="42"/>
                      <a:pt x="92" y="33"/>
                    </a:cubicBezTo>
                    <a:cubicBezTo>
                      <a:pt x="92" y="23"/>
                      <a:pt x="76" y="13"/>
                      <a:pt x="52" y="13"/>
                    </a:cubicBezTo>
                    <a:cubicBezTo>
                      <a:pt x="28" y="13"/>
                      <a:pt x="12" y="23"/>
                      <a:pt x="12" y="33"/>
                    </a:cubicBezTo>
                    <a:cubicBezTo>
                      <a:pt x="12" y="42"/>
                      <a:pt x="28" y="53"/>
                      <a:pt x="5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15"/>
              <p:cNvSpPr>
                <a:spLocks noEditPoints="1"/>
              </p:cNvSpPr>
              <p:nvPr/>
            </p:nvSpPr>
            <p:spPr bwMode="auto">
              <a:xfrm>
                <a:off x="3621931" y="3806849"/>
                <a:ext cx="95250" cy="58738"/>
              </a:xfrm>
              <a:custGeom>
                <a:avLst/>
                <a:gdLst>
                  <a:gd name="T0" fmla="*/ 52 w 105"/>
                  <a:gd name="T1" fmla="*/ 0 h 65"/>
                  <a:gd name="T2" fmla="*/ 105 w 105"/>
                  <a:gd name="T3" fmla="*/ 33 h 65"/>
                  <a:gd name="T4" fmla="*/ 52 w 105"/>
                  <a:gd name="T5" fmla="*/ 65 h 65"/>
                  <a:gd name="T6" fmla="*/ 0 w 105"/>
                  <a:gd name="T7" fmla="*/ 33 h 65"/>
                  <a:gd name="T8" fmla="*/ 52 w 105"/>
                  <a:gd name="T9" fmla="*/ 0 h 65"/>
                  <a:gd name="T10" fmla="*/ 52 w 105"/>
                  <a:gd name="T11" fmla="*/ 53 h 65"/>
                  <a:gd name="T12" fmla="*/ 93 w 105"/>
                  <a:gd name="T13" fmla="*/ 33 h 65"/>
                  <a:gd name="T14" fmla="*/ 52 w 105"/>
                  <a:gd name="T15" fmla="*/ 12 h 65"/>
                  <a:gd name="T16" fmla="*/ 12 w 105"/>
                  <a:gd name="T17" fmla="*/ 33 h 65"/>
                  <a:gd name="T18" fmla="*/ 52 w 105"/>
                  <a:gd name="T19"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2" y="0"/>
                    </a:moveTo>
                    <a:cubicBezTo>
                      <a:pt x="82" y="0"/>
                      <a:pt x="105" y="14"/>
                      <a:pt x="105" y="33"/>
                    </a:cubicBezTo>
                    <a:cubicBezTo>
                      <a:pt x="105" y="51"/>
                      <a:pt x="82" y="65"/>
                      <a:pt x="52" y="65"/>
                    </a:cubicBezTo>
                    <a:cubicBezTo>
                      <a:pt x="23" y="65"/>
                      <a:pt x="0" y="51"/>
                      <a:pt x="0" y="33"/>
                    </a:cubicBezTo>
                    <a:cubicBezTo>
                      <a:pt x="0" y="14"/>
                      <a:pt x="23" y="0"/>
                      <a:pt x="52" y="0"/>
                    </a:cubicBezTo>
                    <a:close/>
                    <a:moveTo>
                      <a:pt x="52" y="53"/>
                    </a:moveTo>
                    <a:cubicBezTo>
                      <a:pt x="76" y="53"/>
                      <a:pt x="93" y="42"/>
                      <a:pt x="93" y="33"/>
                    </a:cubicBezTo>
                    <a:cubicBezTo>
                      <a:pt x="93" y="23"/>
                      <a:pt x="76" y="12"/>
                      <a:pt x="52" y="12"/>
                    </a:cubicBezTo>
                    <a:cubicBezTo>
                      <a:pt x="29" y="12"/>
                      <a:pt x="12" y="23"/>
                      <a:pt x="12" y="33"/>
                    </a:cubicBezTo>
                    <a:cubicBezTo>
                      <a:pt x="12" y="42"/>
                      <a:pt x="29" y="53"/>
                      <a:pt x="5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16"/>
              <p:cNvSpPr>
                <a:spLocks noEditPoints="1"/>
              </p:cNvSpPr>
              <p:nvPr/>
            </p:nvSpPr>
            <p:spPr bwMode="auto">
              <a:xfrm>
                <a:off x="3572718" y="3787799"/>
                <a:ext cx="95250" cy="60325"/>
              </a:xfrm>
              <a:custGeom>
                <a:avLst/>
                <a:gdLst>
                  <a:gd name="T0" fmla="*/ 53 w 105"/>
                  <a:gd name="T1" fmla="*/ 0 h 65"/>
                  <a:gd name="T2" fmla="*/ 105 w 105"/>
                  <a:gd name="T3" fmla="*/ 32 h 65"/>
                  <a:gd name="T4" fmla="*/ 53 w 105"/>
                  <a:gd name="T5" fmla="*/ 65 h 65"/>
                  <a:gd name="T6" fmla="*/ 0 w 105"/>
                  <a:gd name="T7" fmla="*/ 32 h 65"/>
                  <a:gd name="T8" fmla="*/ 53 w 105"/>
                  <a:gd name="T9" fmla="*/ 0 h 65"/>
                  <a:gd name="T10" fmla="*/ 53 w 105"/>
                  <a:gd name="T11" fmla="*/ 52 h 65"/>
                  <a:gd name="T12" fmla="*/ 93 w 105"/>
                  <a:gd name="T13" fmla="*/ 32 h 65"/>
                  <a:gd name="T14" fmla="*/ 53 w 105"/>
                  <a:gd name="T15" fmla="*/ 12 h 65"/>
                  <a:gd name="T16" fmla="*/ 13 w 105"/>
                  <a:gd name="T17" fmla="*/ 32 h 65"/>
                  <a:gd name="T18" fmla="*/ 53 w 105"/>
                  <a:gd name="T19"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3" y="0"/>
                    </a:moveTo>
                    <a:cubicBezTo>
                      <a:pt x="82" y="0"/>
                      <a:pt x="105" y="14"/>
                      <a:pt x="105" y="32"/>
                    </a:cubicBezTo>
                    <a:cubicBezTo>
                      <a:pt x="105" y="50"/>
                      <a:pt x="82" y="65"/>
                      <a:pt x="53" y="65"/>
                    </a:cubicBezTo>
                    <a:cubicBezTo>
                      <a:pt x="23" y="65"/>
                      <a:pt x="0" y="50"/>
                      <a:pt x="0" y="32"/>
                    </a:cubicBezTo>
                    <a:cubicBezTo>
                      <a:pt x="0" y="14"/>
                      <a:pt x="23" y="0"/>
                      <a:pt x="53" y="0"/>
                    </a:cubicBezTo>
                    <a:close/>
                    <a:moveTo>
                      <a:pt x="53" y="52"/>
                    </a:moveTo>
                    <a:cubicBezTo>
                      <a:pt x="77" y="52"/>
                      <a:pt x="93" y="42"/>
                      <a:pt x="93" y="32"/>
                    </a:cubicBezTo>
                    <a:cubicBezTo>
                      <a:pt x="93" y="22"/>
                      <a:pt x="77" y="12"/>
                      <a:pt x="53" y="12"/>
                    </a:cubicBezTo>
                    <a:cubicBezTo>
                      <a:pt x="29" y="12"/>
                      <a:pt x="13" y="22"/>
                      <a:pt x="13" y="32"/>
                    </a:cubicBezTo>
                    <a:cubicBezTo>
                      <a:pt x="13" y="42"/>
                      <a:pt x="29" y="52"/>
                      <a:pt x="5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17"/>
              <p:cNvSpPr>
                <a:spLocks noEditPoints="1"/>
              </p:cNvSpPr>
              <p:nvPr/>
            </p:nvSpPr>
            <p:spPr bwMode="auto">
              <a:xfrm>
                <a:off x="3531443" y="3767161"/>
                <a:ext cx="96838" cy="60325"/>
              </a:xfrm>
              <a:custGeom>
                <a:avLst/>
                <a:gdLst>
                  <a:gd name="T0" fmla="*/ 53 w 106"/>
                  <a:gd name="T1" fmla="*/ 65 h 65"/>
                  <a:gd name="T2" fmla="*/ 106 w 106"/>
                  <a:gd name="T3" fmla="*/ 33 h 65"/>
                  <a:gd name="T4" fmla="*/ 78 w 106"/>
                  <a:gd name="T5" fmla="*/ 4 h 65"/>
                  <a:gd name="T6" fmla="*/ 62 w 106"/>
                  <a:gd name="T7" fmla="*/ 1 h 65"/>
                  <a:gd name="T8" fmla="*/ 53 w 106"/>
                  <a:gd name="T9" fmla="*/ 0 h 65"/>
                  <a:gd name="T10" fmla="*/ 0 w 106"/>
                  <a:gd name="T11" fmla="*/ 33 h 65"/>
                  <a:gd name="T12" fmla="*/ 53 w 106"/>
                  <a:gd name="T13" fmla="*/ 65 h 65"/>
                  <a:gd name="T14" fmla="*/ 46 w 106"/>
                  <a:gd name="T15" fmla="*/ 13 h 65"/>
                  <a:gd name="T16" fmla="*/ 53 w 106"/>
                  <a:gd name="T17" fmla="*/ 13 h 65"/>
                  <a:gd name="T18" fmla="*/ 66 w 106"/>
                  <a:gd name="T19" fmla="*/ 14 h 65"/>
                  <a:gd name="T20" fmla="*/ 93 w 106"/>
                  <a:gd name="T21" fmla="*/ 33 h 65"/>
                  <a:gd name="T22" fmla="*/ 53 w 106"/>
                  <a:gd name="T23" fmla="*/ 53 h 65"/>
                  <a:gd name="T24" fmla="*/ 13 w 106"/>
                  <a:gd name="T25" fmla="*/ 33 h 65"/>
                  <a:gd name="T26" fmla="*/ 46 w 106"/>
                  <a:gd name="T27" fmla="*/ 1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65">
                    <a:moveTo>
                      <a:pt x="53" y="65"/>
                    </a:moveTo>
                    <a:cubicBezTo>
                      <a:pt x="82" y="65"/>
                      <a:pt x="106" y="51"/>
                      <a:pt x="106" y="33"/>
                    </a:cubicBezTo>
                    <a:cubicBezTo>
                      <a:pt x="106" y="20"/>
                      <a:pt x="95" y="10"/>
                      <a:pt x="78" y="4"/>
                    </a:cubicBezTo>
                    <a:cubicBezTo>
                      <a:pt x="73" y="3"/>
                      <a:pt x="68" y="1"/>
                      <a:pt x="62" y="1"/>
                    </a:cubicBezTo>
                    <a:cubicBezTo>
                      <a:pt x="59" y="1"/>
                      <a:pt x="56" y="0"/>
                      <a:pt x="53" y="0"/>
                    </a:cubicBezTo>
                    <a:cubicBezTo>
                      <a:pt x="24" y="0"/>
                      <a:pt x="0" y="15"/>
                      <a:pt x="0" y="33"/>
                    </a:cubicBezTo>
                    <a:cubicBezTo>
                      <a:pt x="0" y="51"/>
                      <a:pt x="24" y="65"/>
                      <a:pt x="53" y="65"/>
                    </a:cubicBezTo>
                    <a:close/>
                    <a:moveTo>
                      <a:pt x="46" y="13"/>
                    </a:moveTo>
                    <a:cubicBezTo>
                      <a:pt x="48" y="13"/>
                      <a:pt x="50" y="13"/>
                      <a:pt x="53" y="13"/>
                    </a:cubicBezTo>
                    <a:cubicBezTo>
                      <a:pt x="58" y="13"/>
                      <a:pt x="62" y="13"/>
                      <a:pt x="66" y="14"/>
                    </a:cubicBezTo>
                    <a:cubicBezTo>
                      <a:pt x="82" y="17"/>
                      <a:pt x="93" y="25"/>
                      <a:pt x="93" y="33"/>
                    </a:cubicBezTo>
                    <a:cubicBezTo>
                      <a:pt x="93" y="42"/>
                      <a:pt x="77" y="53"/>
                      <a:pt x="53" y="53"/>
                    </a:cubicBezTo>
                    <a:cubicBezTo>
                      <a:pt x="29" y="53"/>
                      <a:pt x="13" y="42"/>
                      <a:pt x="13" y="33"/>
                    </a:cubicBezTo>
                    <a:cubicBezTo>
                      <a:pt x="13" y="24"/>
                      <a:pt x="26" y="15"/>
                      <a:pt x="46"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18"/>
              <p:cNvSpPr>
                <a:spLocks noEditPoints="1"/>
              </p:cNvSpPr>
              <p:nvPr/>
            </p:nvSpPr>
            <p:spPr bwMode="auto">
              <a:xfrm>
                <a:off x="3506043" y="3751286"/>
                <a:ext cx="95250" cy="60325"/>
              </a:xfrm>
              <a:custGeom>
                <a:avLst/>
                <a:gdLst>
                  <a:gd name="T0" fmla="*/ 53 w 105"/>
                  <a:gd name="T1" fmla="*/ 0 h 65"/>
                  <a:gd name="T2" fmla="*/ 105 w 105"/>
                  <a:gd name="T3" fmla="*/ 32 h 65"/>
                  <a:gd name="T4" fmla="*/ 53 w 105"/>
                  <a:gd name="T5" fmla="*/ 65 h 65"/>
                  <a:gd name="T6" fmla="*/ 0 w 105"/>
                  <a:gd name="T7" fmla="*/ 32 h 65"/>
                  <a:gd name="T8" fmla="*/ 53 w 105"/>
                  <a:gd name="T9" fmla="*/ 0 h 65"/>
                  <a:gd name="T10" fmla="*/ 53 w 105"/>
                  <a:gd name="T11" fmla="*/ 52 h 65"/>
                  <a:gd name="T12" fmla="*/ 93 w 105"/>
                  <a:gd name="T13" fmla="*/ 32 h 65"/>
                  <a:gd name="T14" fmla="*/ 53 w 105"/>
                  <a:gd name="T15" fmla="*/ 12 h 65"/>
                  <a:gd name="T16" fmla="*/ 12 w 105"/>
                  <a:gd name="T17" fmla="*/ 32 h 65"/>
                  <a:gd name="T18" fmla="*/ 53 w 105"/>
                  <a:gd name="T19"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3" y="0"/>
                    </a:moveTo>
                    <a:cubicBezTo>
                      <a:pt x="82" y="0"/>
                      <a:pt x="105" y="14"/>
                      <a:pt x="105" y="32"/>
                    </a:cubicBezTo>
                    <a:cubicBezTo>
                      <a:pt x="105" y="50"/>
                      <a:pt x="82" y="65"/>
                      <a:pt x="53" y="65"/>
                    </a:cubicBezTo>
                    <a:cubicBezTo>
                      <a:pt x="23" y="65"/>
                      <a:pt x="0" y="50"/>
                      <a:pt x="0" y="32"/>
                    </a:cubicBezTo>
                    <a:cubicBezTo>
                      <a:pt x="0" y="14"/>
                      <a:pt x="23" y="0"/>
                      <a:pt x="53" y="0"/>
                    </a:cubicBezTo>
                    <a:close/>
                    <a:moveTo>
                      <a:pt x="53" y="52"/>
                    </a:moveTo>
                    <a:cubicBezTo>
                      <a:pt x="76" y="52"/>
                      <a:pt x="93" y="42"/>
                      <a:pt x="93" y="32"/>
                    </a:cubicBezTo>
                    <a:cubicBezTo>
                      <a:pt x="93" y="23"/>
                      <a:pt x="76" y="12"/>
                      <a:pt x="53" y="12"/>
                    </a:cubicBezTo>
                    <a:cubicBezTo>
                      <a:pt x="29" y="12"/>
                      <a:pt x="12" y="23"/>
                      <a:pt x="12" y="32"/>
                    </a:cubicBezTo>
                    <a:cubicBezTo>
                      <a:pt x="12" y="42"/>
                      <a:pt x="29" y="52"/>
                      <a:pt x="5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5" name="Straight Connector 14"/>
            <p:cNvCxnSpPr/>
            <p:nvPr/>
          </p:nvCxnSpPr>
          <p:spPr>
            <a:xfrm flipH="1" flipV="1">
              <a:off x="1222385" y="839441"/>
              <a:ext cx="41274" cy="1347059"/>
            </a:xfrm>
            <a:prstGeom prst="line">
              <a:avLst/>
            </a:prstGeom>
            <a:ln w="28575">
              <a:solidFill>
                <a:srgbClr val="EFF0F7"/>
              </a:solidFill>
            </a:ln>
          </p:spPr>
          <p:style>
            <a:lnRef idx="1">
              <a:schemeClr val="accent1"/>
            </a:lnRef>
            <a:fillRef idx="0">
              <a:schemeClr val="accent1"/>
            </a:fillRef>
            <a:effectRef idx="0">
              <a:schemeClr val="accent1"/>
            </a:effectRef>
            <a:fontRef idx="minor">
              <a:schemeClr val="tx1"/>
            </a:fontRef>
          </p:style>
        </p:cxnSp>
      </p:grpSp>
      <p:grpSp>
        <p:nvGrpSpPr>
          <p:cNvPr id="135" name="Group 134"/>
          <p:cNvGrpSpPr/>
          <p:nvPr/>
        </p:nvGrpSpPr>
        <p:grpSpPr>
          <a:xfrm>
            <a:off x="2188201" y="1077184"/>
            <a:ext cx="472262" cy="1601743"/>
            <a:chOff x="4318843" y="2123014"/>
            <a:chExt cx="638175" cy="2164461"/>
          </a:xfrm>
        </p:grpSpPr>
        <p:grpSp>
          <p:nvGrpSpPr>
            <p:cNvPr id="136" name="Group 135"/>
            <p:cNvGrpSpPr/>
            <p:nvPr/>
          </p:nvGrpSpPr>
          <p:grpSpPr>
            <a:xfrm>
              <a:off x="4318843" y="3212737"/>
              <a:ext cx="638175" cy="1074738"/>
              <a:chOff x="4363293" y="2157263"/>
              <a:chExt cx="638175" cy="1074738"/>
            </a:xfrm>
          </p:grpSpPr>
          <p:sp>
            <p:nvSpPr>
              <p:cNvPr id="139" name="Freeform 63"/>
              <p:cNvSpPr>
                <a:spLocks/>
              </p:cNvSpPr>
              <p:nvPr/>
            </p:nvSpPr>
            <p:spPr bwMode="auto">
              <a:xfrm>
                <a:off x="4561731" y="2157263"/>
                <a:ext cx="241300" cy="130175"/>
              </a:xfrm>
              <a:custGeom>
                <a:avLst/>
                <a:gdLst>
                  <a:gd name="T0" fmla="*/ 185 w 263"/>
                  <a:gd name="T1" fmla="*/ 33 h 142"/>
                  <a:gd name="T2" fmla="*/ 165 w 263"/>
                  <a:gd name="T3" fmla="*/ 33 h 142"/>
                  <a:gd name="T4" fmla="*/ 132 w 263"/>
                  <a:gd name="T5" fmla="*/ 0 h 142"/>
                  <a:gd name="T6" fmla="*/ 99 w 263"/>
                  <a:gd name="T7" fmla="*/ 33 h 142"/>
                  <a:gd name="T8" fmla="*/ 78 w 263"/>
                  <a:gd name="T9" fmla="*/ 33 h 142"/>
                  <a:gd name="T10" fmla="*/ 0 w 263"/>
                  <a:gd name="T11" fmla="*/ 111 h 142"/>
                  <a:gd name="T12" fmla="*/ 0 w 263"/>
                  <a:gd name="T13" fmla="*/ 142 h 142"/>
                  <a:gd name="T14" fmla="*/ 263 w 263"/>
                  <a:gd name="T15" fmla="*/ 142 h 142"/>
                  <a:gd name="T16" fmla="*/ 263 w 263"/>
                  <a:gd name="T17" fmla="*/ 111 h 142"/>
                  <a:gd name="T18" fmla="*/ 185 w 263"/>
                  <a:gd name="T1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142">
                    <a:moveTo>
                      <a:pt x="185" y="33"/>
                    </a:moveTo>
                    <a:cubicBezTo>
                      <a:pt x="165" y="33"/>
                      <a:pt x="165" y="33"/>
                      <a:pt x="165" y="33"/>
                    </a:cubicBezTo>
                    <a:cubicBezTo>
                      <a:pt x="165" y="15"/>
                      <a:pt x="150" y="0"/>
                      <a:pt x="132" y="0"/>
                    </a:cubicBezTo>
                    <a:cubicBezTo>
                      <a:pt x="114" y="0"/>
                      <a:pt x="99" y="15"/>
                      <a:pt x="99" y="33"/>
                    </a:cubicBezTo>
                    <a:cubicBezTo>
                      <a:pt x="78" y="33"/>
                      <a:pt x="78" y="33"/>
                      <a:pt x="78" y="33"/>
                    </a:cubicBezTo>
                    <a:cubicBezTo>
                      <a:pt x="35" y="33"/>
                      <a:pt x="0" y="68"/>
                      <a:pt x="0" y="111"/>
                    </a:cubicBezTo>
                    <a:cubicBezTo>
                      <a:pt x="0" y="142"/>
                      <a:pt x="0" y="142"/>
                      <a:pt x="0" y="142"/>
                    </a:cubicBezTo>
                    <a:cubicBezTo>
                      <a:pt x="263" y="142"/>
                      <a:pt x="263" y="142"/>
                      <a:pt x="263" y="142"/>
                    </a:cubicBezTo>
                    <a:cubicBezTo>
                      <a:pt x="263" y="111"/>
                      <a:pt x="263" y="111"/>
                      <a:pt x="263" y="111"/>
                    </a:cubicBezTo>
                    <a:cubicBezTo>
                      <a:pt x="263" y="68"/>
                      <a:pt x="228" y="33"/>
                      <a:pt x="185" y="33"/>
                    </a:cubicBezTo>
                    <a:close/>
                  </a:path>
                </a:pathLst>
              </a:cu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0" name="Rectangle 64"/>
              <p:cNvSpPr>
                <a:spLocks noChangeArrowheads="1"/>
              </p:cNvSpPr>
              <p:nvPr/>
            </p:nvSpPr>
            <p:spPr bwMode="auto">
              <a:xfrm>
                <a:off x="4561731" y="230331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1" name="Rectangle 65"/>
              <p:cNvSpPr>
                <a:spLocks noChangeArrowheads="1"/>
              </p:cNvSpPr>
              <p:nvPr/>
            </p:nvSpPr>
            <p:spPr bwMode="auto">
              <a:xfrm>
                <a:off x="4561731" y="233506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2" name="Rectangle 66"/>
              <p:cNvSpPr>
                <a:spLocks noChangeArrowheads="1"/>
              </p:cNvSpPr>
              <p:nvPr/>
            </p:nvSpPr>
            <p:spPr bwMode="auto">
              <a:xfrm>
                <a:off x="4561731" y="2368400"/>
                <a:ext cx="241300" cy="14288"/>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3" name="Freeform 67"/>
              <p:cNvSpPr>
                <a:spLocks/>
              </p:cNvSpPr>
              <p:nvPr/>
            </p:nvSpPr>
            <p:spPr bwMode="auto">
              <a:xfrm>
                <a:off x="4363293" y="2401738"/>
                <a:ext cx="638175" cy="830263"/>
              </a:xfrm>
              <a:custGeom>
                <a:avLst/>
                <a:gdLst>
                  <a:gd name="T0" fmla="*/ 350 w 699"/>
                  <a:gd name="T1" fmla="*/ 909 h 909"/>
                  <a:gd name="T2" fmla="*/ 0 w 699"/>
                  <a:gd name="T3" fmla="*/ 559 h 909"/>
                  <a:gd name="T4" fmla="*/ 189 w 699"/>
                  <a:gd name="T5" fmla="*/ 50 h 909"/>
                  <a:gd name="T6" fmla="*/ 239 w 699"/>
                  <a:gd name="T7" fmla="*/ 0 h 909"/>
                  <a:gd name="T8" fmla="*/ 460 w 699"/>
                  <a:gd name="T9" fmla="*/ 0 h 909"/>
                  <a:gd name="T10" fmla="*/ 510 w 699"/>
                  <a:gd name="T11" fmla="*/ 50 h 909"/>
                  <a:gd name="T12" fmla="*/ 510 w 699"/>
                  <a:gd name="T13" fmla="*/ 50 h 909"/>
                  <a:gd name="T14" fmla="*/ 699 w 699"/>
                  <a:gd name="T15" fmla="*/ 559 h 909"/>
                  <a:gd name="T16" fmla="*/ 350 w 699"/>
                  <a:gd name="T17" fmla="*/ 909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9" h="909">
                    <a:moveTo>
                      <a:pt x="350" y="909"/>
                    </a:moveTo>
                    <a:cubicBezTo>
                      <a:pt x="157" y="909"/>
                      <a:pt x="0" y="752"/>
                      <a:pt x="0" y="559"/>
                    </a:cubicBezTo>
                    <a:cubicBezTo>
                      <a:pt x="0" y="380"/>
                      <a:pt x="189" y="180"/>
                      <a:pt x="189" y="50"/>
                    </a:cubicBezTo>
                    <a:cubicBezTo>
                      <a:pt x="189" y="22"/>
                      <a:pt x="212" y="0"/>
                      <a:pt x="239" y="0"/>
                    </a:cubicBezTo>
                    <a:cubicBezTo>
                      <a:pt x="460" y="0"/>
                      <a:pt x="460" y="0"/>
                      <a:pt x="460" y="0"/>
                    </a:cubicBezTo>
                    <a:cubicBezTo>
                      <a:pt x="488" y="0"/>
                      <a:pt x="510" y="22"/>
                      <a:pt x="510" y="50"/>
                    </a:cubicBezTo>
                    <a:cubicBezTo>
                      <a:pt x="510" y="50"/>
                      <a:pt x="510" y="50"/>
                      <a:pt x="510" y="50"/>
                    </a:cubicBezTo>
                    <a:cubicBezTo>
                      <a:pt x="510" y="180"/>
                      <a:pt x="699" y="380"/>
                      <a:pt x="699" y="559"/>
                    </a:cubicBezTo>
                    <a:cubicBezTo>
                      <a:pt x="699" y="752"/>
                      <a:pt x="543" y="909"/>
                      <a:pt x="350" y="909"/>
                    </a:cubicBez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4" name="Freeform 69"/>
              <p:cNvSpPr>
                <a:spLocks/>
              </p:cNvSpPr>
              <p:nvPr/>
            </p:nvSpPr>
            <p:spPr bwMode="auto">
              <a:xfrm>
                <a:off x="4709368" y="2609700"/>
                <a:ext cx="92075" cy="293688"/>
              </a:xfrm>
              <a:custGeom>
                <a:avLst/>
                <a:gdLst>
                  <a:gd name="T0" fmla="*/ 6 w 100"/>
                  <a:gd name="T1" fmla="*/ 115 h 322"/>
                  <a:gd name="T2" fmla="*/ 9 w 100"/>
                  <a:gd name="T3" fmla="*/ 4 h 322"/>
                  <a:gd name="T4" fmla="*/ 12 w 100"/>
                  <a:gd name="T5" fmla="*/ 0 h 322"/>
                  <a:gd name="T6" fmla="*/ 13 w 100"/>
                  <a:gd name="T7" fmla="*/ 0 h 322"/>
                  <a:gd name="T8" fmla="*/ 17 w 100"/>
                  <a:gd name="T9" fmla="*/ 3 h 322"/>
                  <a:gd name="T10" fmla="*/ 14 w 100"/>
                  <a:gd name="T11" fmla="*/ 116 h 322"/>
                  <a:gd name="T12" fmla="*/ 8 w 100"/>
                  <a:gd name="T13" fmla="*/ 194 h 322"/>
                  <a:gd name="T14" fmla="*/ 89 w 100"/>
                  <a:gd name="T15" fmla="*/ 313 h 322"/>
                  <a:gd name="T16" fmla="*/ 100 w 100"/>
                  <a:gd name="T17" fmla="*/ 321 h 322"/>
                  <a:gd name="T18" fmla="*/ 95 w 100"/>
                  <a:gd name="T19" fmla="*/ 321 h 322"/>
                  <a:gd name="T20" fmla="*/ 86 w 100"/>
                  <a:gd name="T21" fmla="*/ 322 h 322"/>
                  <a:gd name="T22" fmla="*/ 78 w 100"/>
                  <a:gd name="T23" fmla="*/ 315 h 322"/>
                  <a:gd name="T24" fmla="*/ 0 w 100"/>
                  <a:gd name="T25" fmla="*/ 194 h 322"/>
                  <a:gd name="T26" fmla="*/ 6 w 100"/>
                  <a:gd name="T27" fmla="*/ 11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6" y="115"/>
                    </a:moveTo>
                    <a:cubicBezTo>
                      <a:pt x="11" y="78"/>
                      <a:pt x="15" y="44"/>
                      <a:pt x="9" y="4"/>
                    </a:cubicBezTo>
                    <a:cubicBezTo>
                      <a:pt x="8" y="2"/>
                      <a:pt x="10" y="0"/>
                      <a:pt x="12" y="0"/>
                    </a:cubicBezTo>
                    <a:cubicBezTo>
                      <a:pt x="12" y="0"/>
                      <a:pt x="13" y="0"/>
                      <a:pt x="13" y="0"/>
                    </a:cubicBezTo>
                    <a:cubicBezTo>
                      <a:pt x="15" y="0"/>
                      <a:pt x="17" y="1"/>
                      <a:pt x="17" y="3"/>
                    </a:cubicBezTo>
                    <a:cubicBezTo>
                      <a:pt x="23" y="43"/>
                      <a:pt x="19" y="78"/>
                      <a:pt x="14" y="116"/>
                    </a:cubicBezTo>
                    <a:cubicBezTo>
                      <a:pt x="11" y="140"/>
                      <a:pt x="8" y="166"/>
                      <a:pt x="8" y="194"/>
                    </a:cubicBezTo>
                    <a:cubicBezTo>
                      <a:pt x="8" y="245"/>
                      <a:pt x="63" y="293"/>
                      <a:pt x="89" y="313"/>
                    </a:cubicBezTo>
                    <a:cubicBezTo>
                      <a:pt x="94" y="317"/>
                      <a:pt x="98" y="319"/>
                      <a:pt x="100" y="321"/>
                    </a:cubicBezTo>
                    <a:cubicBezTo>
                      <a:pt x="98" y="321"/>
                      <a:pt x="97" y="321"/>
                      <a:pt x="95" y="321"/>
                    </a:cubicBezTo>
                    <a:cubicBezTo>
                      <a:pt x="92" y="321"/>
                      <a:pt x="89" y="321"/>
                      <a:pt x="86" y="322"/>
                    </a:cubicBezTo>
                    <a:cubicBezTo>
                      <a:pt x="84" y="320"/>
                      <a:pt x="81" y="318"/>
                      <a:pt x="78" y="315"/>
                    </a:cubicBezTo>
                    <a:cubicBezTo>
                      <a:pt x="49" y="293"/>
                      <a:pt x="0" y="246"/>
                      <a:pt x="0" y="194"/>
                    </a:cubicBezTo>
                    <a:cubicBezTo>
                      <a:pt x="0" y="165"/>
                      <a:pt x="3" y="140"/>
                      <a:pt x="6" y="1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70"/>
              <p:cNvSpPr>
                <a:spLocks/>
              </p:cNvSpPr>
              <p:nvPr/>
            </p:nvSpPr>
            <p:spPr bwMode="auto">
              <a:xfrm>
                <a:off x="4563318" y="2609700"/>
                <a:ext cx="90488" cy="293688"/>
              </a:xfrm>
              <a:custGeom>
                <a:avLst/>
                <a:gdLst>
                  <a:gd name="T0" fmla="*/ 0 w 100"/>
                  <a:gd name="T1" fmla="*/ 321 h 322"/>
                  <a:gd name="T2" fmla="*/ 12 w 100"/>
                  <a:gd name="T3" fmla="*/ 313 h 322"/>
                  <a:gd name="T4" fmla="*/ 92 w 100"/>
                  <a:gd name="T5" fmla="*/ 194 h 322"/>
                  <a:gd name="T6" fmla="*/ 86 w 100"/>
                  <a:gd name="T7" fmla="*/ 116 h 322"/>
                  <a:gd name="T8" fmla="*/ 84 w 100"/>
                  <a:gd name="T9" fmla="*/ 3 h 322"/>
                  <a:gd name="T10" fmla="*/ 88 w 100"/>
                  <a:gd name="T11" fmla="*/ 0 h 322"/>
                  <a:gd name="T12" fmla="*/ 88 w 100"/>
                  <a:gd name="T13" fmla="*/ 0 h 322"/>
                  <a:gd name="T14" fmla="*/ 92 w 100"/>
                  <a:gd name="T15" fmla="*/ 4 h 322"/>
                  <a:gd name="T16" fmla="*/ 94 w 100"/>
                  <a:gd name="T17" fmla="*/ 115 h 322"/>
                  <a:gd name="T18" fmla="*/ 100 w 100"/>
                  <a:gd name="T19" fmla="*/ 194 h 322"/>
                  <a:gd name="T20" fmla="*/ 22 w 100"/>
                  <a:gd name="T21" fmla="*/ 315 h 322"/>
                  <a:gd name="T22" fmla="*/ 14 w 100"/>
                  <a:gd name="T23" fmla="*/ 322 h 322"/>
                  <a:gd name="T24" fmla="*/ 5 w 100"/>
                  <a:gd name="T25" fmla="*/ 321 h 322"/>
                  <a:gd name="T26" fmla="*/ 0 w 100"/>
                  <a:gd name="T27"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0" y="321"/>
                    </a:moveTo>
                    <a:cubicBezTo>
                      <a:pt x="3" y="319"/>
                      <a:pt x="7" y="317"/>
                      <a:pt x="12" y="313"/>
                    </a:cubicBezTo>
                    <a:cubicBezTo>
                      <a:pt x="38" y="293"/>
                      <a:pt x="92" y="245"/>
                      <a:pt x="92" y="194"/>
                    </a:cubicBezTo>
                    <a:cubicBezTo>
                      <a:pt x="92" y="166"/>
                      <a:pt x="89" y="140"/>
                      <a:pt x="86" y="116"/>
                    </a:cubicBezTo>
                    <a:cubicBezTo>
                      <a:pt x="82" y="78"/>
                      <a:pt x="77" y="43"/>
                      <a:pt x="84" y="3"/>
                    </a:cubicBezTo>
                    <a:cubicBezTo>
                      <a:pt x="84" y="1"/>
                      <a:pt x="86" y="0"/>
                      <a:pt x="88" y="0"/>
                    </a:cubicBezTo>
                    <a:cubicBezTo>
                      <a:pt x="88" y="0"/>
                      <a:pt x="88" y="0"/>
                      <a:pt x="88" y="0"/>
                    </a:cubicBezTo>
                    <a:cubicBezTo>
                      <a:pt x="91" y="0"/>
                      <a:pt x="92" y="2"/>
                      <a:pt x="92" y="4"/>
                    </a:cubicBezTo>
                    <a:cubicBezTo>
                      <a:pt x="86" y="44"/>
                      <a:pt x="90" y="78"/>
                      <a:pt x="94" y="115"/>
                    </a:cubicBezTo>
                    <a:cubicBezTo>
                      <a:pt x="97" y="140"/>
                      <a:pt x="100" y="165"/>
                      <a:pt x="100" y="194"/>
                    </a:cubicBezTo>
                    <a:cubicBezTo>
                      <a:pt x="100" y="246"/>
                      <a:pt x="51" y="293"/>
                      <a:pt x="22" y="315"/>
                    </a:cubicBezTo>
                    <a:cubicBezTo>
                      <a:pt x="19" y="318"/>
                      <a:pt x="16" y="320"/>
                      <a:pt x="14" y="322"/>
                    </a:cubicBezTo>
                    <a:cubicBezTo>
                      <a:pt x="11" y="321"/>
                      <a:pt x="8" y="321"/>
                      <a:pt x="5" y="321"/>
                    </a:cubicBezTo>
                    <a:cubicBezTo>
                      <a:pt x="4" y="321"/>
                      <a:pt x="2" y="321"/>
                      <a:pt x="0" y="3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71"/>
              <p:cNvSpPr>
                <a:spLocks noEditPoints="1"/>
              </p:cNvSpPr>
              <p:nvPr/>
            </p:nvSpPr>
            <p:spPr bwMode="auto">
              <a:xfrm>
                <a:off x="4782393" y="2884338"/>
                <a:ext cx="65088" cy="39688"/>
              </a:xfrm>
              <a:custGeom>
                <a:avLst/>
                <a:gdLst>
                  <a:gd name="T0" fmla="*/ 35 w 70"/>
                  <a:gd name="T1" fmla="*/ 0 h 43"/>
                  <a:gd name="T2" fmla="*/ 70 w 70"/>
                  <a:gd name="T3" fmla="*/ 22 h 43"/>
                  <a:gd name="T4" fmla="*/ 35 w 70"/>
                  <a:gd name="T5" fmla="*/ 43 h 43"/>
                  <a:gd name="T6" fmla="*/ 0 w 70"/>
                  <a:gd name="T7" fmla="*/ 22 h 43"/>
                  <a:gd name="T8" fmla="*/ 35 w 70"/>
                  <a:gd name="T9" fmla="*/ 0 h 43"/>
                  <a:gd name="T10" fmla="*/ 35 w 70"/>
                  <a:gd name="T11" fmla="*/ 35 h 43"/>
                  <a:gd name="T12" fmla="*/ 62 w 70"/>
                  <a:gd name="T13" fmla="*/ 22 h 43"/>
                  <a:gd name="T14" fmla="*/ 35 w 70"/>
                  <a:gd name="T15" fmla="*/ 8 h 43"/>
                  <a:gd name="T16" fmla="*/ 8 w 70"/>
                  <a:gd name="T17" fmla="*/ 22 h 43"/>
                  <a:gd name="T18" fmla="*/ 35 w 70"/>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3">
                    <a:moveTo>
                      <a:pt x="35" y="0"/>
                    </a:moveTo>
                    <a:cubicBezTo>
                      <a:pt x="55" y="0"/>
                      <a:pt x="70" y="9"/>
                      <a:pt x="70" y="22"/>
                    </a:cubicBezTo>
                    <a:cubicBezTo>
                      <a:pt x="70" y="34"/>
                      <a:pt x="55" y="43"/>
                      <a:pt x="35" y="43"/>
                    </a:cubicBezTo>
                    <a:cubicBezTo>
                      <a:pt x="15" y="43"/>
                      <a:pt x="0" y="34"/>
                      <a:pt x="0" y="22"/>
                    </a:cubicBezTo>
                    <a:cubicBezTo>
                      <a:pt x="0" y="9"/>
                      <a:pt x="15" y="0"/>
                      <a:pt x="35" y="0"/>
                    </a:cubicBezTo>
                    <a:close/>
                    <a:moveTo>
                      <a:pt x="35" y="35"/>
                    </a:moveTo>
                    <a:cubicBezTo>
                      <a:pt x="51" y="35"/>
                      <a:pt x="62" y="28"/>
                      <a:pt x="62" y="22"/>
                    </a:cubicBezTo>
                    <a:cubicBezTo>
                      <a:pt x="62" y="15"/>
                      <a:pt x="51" y="8"/>
                      <a:pt x="35" y="8"/>
                    </a:cubicBezTo>
                    <a:cubicBezTo>
                      <a:pt x="19" y="8"/>
                      <a:pt x="8" y="15"/>
                      <a:pt x="8" y="22"/>
                    </a:cubicBezTo>
                    <a:cubicBezTo>
                      <a:pt x="8" y="28"/>
                      <a:pt x="19" y="35"/>
                      <a:pt x="35"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72"/>
              <p:cNvSpPr>
                <a:spLocks noEditPoints="1"/>
              </p:cNvSpPr>
              <p:nvPr/>
            </p:nvSpPr>
            <p:spPr bwMode="auto">
              <a:xfrm>
                <a:off x="4764931" y="2895450"/>
                <a:ext cx="63500" cy="39688"/>
              </a:xfrm>
              <a:custGeom>
                <a:avLst/>
                <a:gdLst>
                  <a:gd name="T0" fmla="*/ 35 w 70"/>
                  <a:gd name="T1" fmla="*/ 43 h 43"/>
                  <a:gd name="T2" fmla="*/ 70 w 70"/>
                  <a:gd name="T3" fmla="*/ 21 h 43"/>
                  <a:gd name="T4" fmla="*/ 35 w 70"/>
                  <a:gd name="T5" fmla="*/ 0 h 43"/>
                  <a:gd name="T6" fmla="*/ 29 w 70"/>
                  <a:gd name="T7" fmla="*/ 0 h 43"/>
                  <a:gd name="T8" fmla="*/ 18 w 70"/>
                  <a:gd name="T9" fmla="*/ 2 h 43"/>
                  <a:gd name="T10" fmla="*/ 0 w 70"/>
                  <a:gd name="T11" fmla="*/ 21 h 43"/>
                  <a:gd name="T12" fmla="*/ 35 w 70"/>
                  <a:gd name="T13" fmla="*/ 43 h 43"/>
                  <a:gd name="T14" fmla="*/ 26 w 70"/>
                  <a:gd name="T15" fmla="*/ 9 h 43"/>
                  <a:gd name="T16" fmla="*/ 35 w 70"/>
                  <a:gd name="T17" fmla="*/ 8 h 43"/>
                  <a:gd name="T18" fmla="*/ 40 w 70"/>
                  <a:gd name="T19" fmla="*/ 8 h 43"/>
                  <a:gd name="T20" fmla="*/ 62 w 70"/>
                  <a:gd name="T21" fmla="*/ 21 h 43"/>
                  <a:gd name="T22" fmla="*/ 35 w 70"/>
                  <a:gd name="T23" fmla="*/ 35 h 43"/>
                  <a:gd name="T24" fmla="*/ 8 w 70"/>
                  <a:gd name="T25" fmla="*/ 21 h 43"/>
                  <a:gd name="T26" fmla="*/ 26 w 70"/>
                  <a:gd name="T27"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3">
                    <a:moveTo>
                      <a:pt x="35" y="43"/>
                    </a:moveTo>
                    <a:cubicBezTo>
                      <a:pt x="55" y="43"/>
                      <a:pt x="70" y="34"/>
                      <a:pt x="70" y="21"/>
                    </a:cubicBezTo>
                    <a:cubicBezTo>
                      <a:pt x="70" y="9"/>
                      <a:pt x="55" y="0"/>
                      <a:pt x="35" y="0"/>
                    </a:cubicBezTo>
                    <a:cubicBezTo>
                      <a:pt x="33" y="0"/>
                      <a:pt x="31" y="0"/>
                      <a:pt x="29" y="0"/>
                    </a:cubicBezTo>
                    <a:cubicBezTo>
                      <a:pt x="25" y="0"/>
                      <a:pt x="21" y="1"/>
                      <a:pt x="18" y="2"/>
                    </a:cubicBezTo>
                    <a:cubicBezTo>
                      <a:pt x="7" y="6"/>
                      <a:pt x="0" y="13"/>
                      <a:pt x="0" y="21"/>
                    </a:cubicBezTo>
                    <a:cubicBezTo>
                      <a:pt x="0" y="34"/>
                      <a:pt x="15" y="43"/>
                      <a:pt x="35" y="43"/>
                    </a:cubicBezTo>
                    <a:close/>
                    <a:moveTo>
                      <a:pt x="26" y="9"/>
                    </a:moveTo>
                    <a:cubicBezTo>
                      <a:pt x="29" y="8"/>
                      <a:pt x="32" y="8"/>
                      <a:pt x="35" y="8"/>
                    </a:cubicBezTo>
                    <a:cubicBezTo>
                      <a:pt x="37" y="8"/>
                      <a:pt x="38" y="8"/>
                      <a:pt x="40" y="8"/>
                    </a:cubicBezTo>
                    <a:cubicBezTo>
                      <a:pt x="53" y="9"/>
                      <a:pt x="62" y="16"/>
                      <a:pt x="62" y="21"/>
                    </a:cubicBezTo>
                    <a:cubicBezTo>
                      <a:pt x="62" y="28"/>
                      <a:pt x="51" y="35"/>
                      <a:pt x="35" y="35"/>
                    </a:cubicBezTo>
                    <a:cubicBezTo>
                      <a:pt x="19" y="35"/>
                      <a:pt x="8" y="28"/>
                      <a:pt x="8" y="21"/>
                    </a:cubicBezTo>
                    <a:cubicBezTo>
                      <a:pt x="8" y="16"/>
                      <a:pt x="15" y="10"/>
                      <a:pt x="26"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3"/>
              <p:cNvSpPr>
                <a:spLocks noEditPoints="1"/>
              </p:cNvSpPr>
              <p:nvPr/>
            </p:nvSpPr>
            <p:spPr bwMode="auto">
              <a:xfrm>
                <a:off x="4737943"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5"/>
                      <a:pt x="55"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4"/>
              <p:cNvSpPr>
                <a:spLocks noEditPoints="1"/>
              </p:cNvSpPr>
              <p:nvPr/>
            </p:nvSpPr>
            <p:spPr bwMode="auto">
              <a:xfrm>
                <a:off x="4704606" y="29208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5"/>
              <p:cNvSpPr>
                <a:spLocks noEditPoints="1"/>
              </p:cNvSpPr>
              <p:nvPr/>
            </p:nvSpPr>
            <p:spPr bwMode="auto">
              <a:xfrm>
                <a:off x="4669681" y="2928788"/>
                <a:ext cx="63500" cy="41275"/>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8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8"/>
                      <a:pt x="35" y="8"/>
                    </a:cubicBezTo>
                    <a:cubicBezTo>
                      <a:pt x="19" y="8"/>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6"/>
              <p:cNvSpPr>
                <a:spLocks noEditPoints="1"/>
              </p:cNvSpPr>
              <p:nvPr/>
            </p:nvSpPr>
            <p:spPr bwMode="auto">
              <a:xfrm>
                <a:off x="4631581" y="2928788"/>
                <a:ext cx="65088" cy="41275"/>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8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1" y="36"/>
                      <a:pt x="63" y="29"/>
                      <a:pt x="63" y="22"/>
                    </a:cubicBezTo>
                    <a:cubicBezTo>
                      <a:pt x="63" y="16"/>
                      <a:pt x="51" y="8"/>
                      <a:pt x="36" y="8"/>
                    </a:cubicBezTo>
                    <a:cubicBezTo>
                      <a:pt x="20" y="8"/>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77"/>
              <p:cNvSpPr>
                <a:spLocks noEditPoints="1"/>
              </p:cNvSpPr>
              <p:nvPr/>
            </p:nvSpPr>
            <p:spPr bwMode="auto">
              <a:xfrm>
                <a:off x="4595068" y="2920850"/>
                <a:ext cx="65088" cy="39688"/>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9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9"/>
                      <a:pt x="35" y="9"/>
                    </a:cubicBezTo>
                    <a:cubicBezTo>
                      <a:pt x="19" y="9"/>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78"/>
              <p:cNvSpPr>
                <a:spLocks noEditPoints="1"/>
              </p:cNvSpPr>
              <p:nvPr/>
            </p:nvSpPr>
            <p:spPr bwMode="auto">
              <a:xfrm>
                <a:off x="4561731"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9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6" y="0"/>
                      <a:pt x="71" y="10"/>
                      <a:pt x="71" y="22"/>
                    </a:cubicBezTo>
                    <a:cubicBezTo>
                      <a:pt x="71" y="35"/>
                      <a:pt x="56"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9" y="16"/>
                      <a:pt x="9" y="22"/>
                    </a:cubicBezTo>
                    <a:cubicBezTo>
                      <a:pt x="9"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79"/>
              <p:cNvSpPr>
                <a:spLocks noEditPoints="1"/>
              </p:cNvSpPr>
              <p:nvPr/>
            </p:nvSpPr>
            <p:spPr bwMode="auto">
              <a:xfrm>
                <a:off x="4536331" y="2895450"/>
                <a:ext cx="63500" cy="39688"/>
              </a:xfrm>
              <a:custGeom>
                <a:avLst/>
                <a:gdLst>
                  <a:gd name="T0" fmla="*/ 35 w 71"/>
                  <a:gd name="T1" fmla="*/ 43 h 43"/>
                  <a:gd name="T2" fmla="*/ 71 w 71"/>
                  <a:gd name="T3" fmla="*/ 21 h 43"/>
                  <a:gd name="T4" fmla="*/ 52 w 71"/>
                  <a:gd name="T5" fmla="*/ 2 h 43"/>
                  <a:gd name="T6" fmla="*/ 42 w 71"/>
                  <a:gd name="T7" fmla="*/ 0 h 43"/>
                  <a:gd name="T8" fmla="*/ 35 w 71"/>
                  <a:gd name="T9" fmla="*/ 0 h 43"/>
                  <a:gd name="T10" fmla="*/ 0 w 71"/>
                  <a:gd name="T11" fmla="*/ 21 h 43"/>
                  <a:gd name="T12" fmla="*/ 35 w 71"/>
                  <a:gd name="T13" fmla="*/ 43 h 43"/>
                  <a:gd name="T14" fmla="*/ 30 w 71"/>
                  <a:gd name="T15" fmla="*/ 8 h 43"/>
                  <a:gd name="T16" fmla="*/ 35 w 71"/>
                  <a:gd name="T17" fmla="*/ 8 h 43"/>
                  <a:gd name="T18" fmla="*/ 44 w 71"/>
                  <a:gd name="T19" fmla="*/ 9 h 43"/>
                  <a:gd name="T20" fmla="*/ 63 w 71"/>
                  <a:gd name="T21" fmla="*/ 21 h 43"/>
                  <a:gd name="T22" fmla="*/ 35 w 71"/>
                  <a:gd name="T23" fmla="*/ 35 h 43"/>
                  <a:gd name="T24" fmla="*/ 8 w 71"/>
                  <a:gd name="T25" fmla="*/ 21 h 43"/>
                  <a:gd name="T26" fmla="*/ 30 w 71"/>
                  <a:gd name="T27"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3">
                    <a:moveTo>
                      <a:pt x="35" y="43"/>
                    </a:moveTo>
                    <a:cubicBezTo>
                      <a:pt x="55" y="43"/>
                      <a:pt x="71" y="34"/>
                      <a:pt x="71" y="21"/>
                    </a:cubicBezTo>
                    <a:cubicBezTo>
                      <a:pt x="71" y="13"/>
                      <a:pt x="63" y="6"/>
                      <a:pt x="52" y="2"/>
                    </a:cubicBezTo>
                    <a:cubicBezTo>
                      <a:pt x="49" y="1"/>
                      <a:pt x="45" y="0"/>
                      <a:pt x="42" y="0"/>
                    </a:cubicBezTo>
                    <a:cubicBezTo>
                      <a:pt x="40" y="0"/>
                      <a:pt x="38" y="0"/>
                      <a:pt x="35" y="0"/>
                    </a:cubicBezTo>
                    <a:cubicBezTo>
                      <a:pt x="16" y="0"/>
                      <a:pt x="0" y="9"/>
                      <a:pt x="0" y="21"/>
                    </a:cubicBezTo>
                    <a:cubicBezTo>
                      <a:pt x="0" y="34"/>
                      <a:pt x="16" y="43"/>
                      <a:pt x="35" y="43"/>
                    </a:cubicBezTo>
                    <a:close/>
                    <a:moveTo>
                      <a:pt x="30" y="8"/>
                    </a:moveTo>
                    <a:cubicBezTo>
                      <a:pt x="32" y="8"/>
                      <a:pt x="34" y="8"/>
                      <a:pt x="35" y="8"/>
                    </a:cubicBezTo>
                    <a:cubicBezTo>
                      <a:pt x="38" y="8"/>
                      <a:pt x="41" y="8"/>
                      <a:pt x="44" y="9"/>
                    </a:cubicBezTo>
                    <a:cubicBezTo>
                      <a:pt x="55" y="10"/>
                      <a:pt x="63" y="16"/>
                      <a:pt x="63" y="21"/>
                    </a:cubicBezTo>
                    <a:cubicBezTo>
                      <a:pt x="63" y="28"/>
                      <a:pt x="51" y="35"/>
                      <a:pt x="35" y="35"/>
                    </a:cubicBezTo>
                    <a:cubicBezTo>
                      <a:pt x="19" y="35"/>
                      <a:pt x="8" y="28"/>
                      <a:pt x="8" y="21"/>
                    </a:cubicBezTo>
                    <a:cubicBezTo>
                      <a:pt x="8" y="16"/>
                      <a:pt x="17" y="9"/>
                      <a:pt x="3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80"/>
              <p:cNvSpPr>
                <a:spLocks noEditPoints="1"/>
              </p:cNvSpPr>
              <p:nvPr/>
            </p:nvSpPr>
            <p:spPr bwMode="auto">
              <a:xfrm>
                <a:off x="4517281" y="2884338"/>
                <a:ext cx="65088" cy="39688"/>
              </a:xfrm>
              <a:custGeom>
                <a:avLst/>
                <a:gdLst>
                  <a:gd name="T0" fmla="*/ 36 w 71"/>
                  <a:gd name="T1" fmla="*/ 0 h 43"/>
                  <a:gd name="T2" fmla="*/ 71 w 71"/>
                  <a:gd name="T3" fmla="*/ 22 h 43"/>
                  <a:gd name="T4" fmla="*/ 36 w 71"/>
                  <a:gd name="T5" fmla="*/ 43 h 43"/>
                  <a:gd name="T6" fmla="*/ 0 w 71"/>
                  <a:gd name="T7" fmla="*/ 22 h 43"/>
                  <a:gd name="T8" fmla="*/ 36 w 71"/>
                  <a:gd name="T9" fmla="*/ 0 h 43"/>
                  <a:gd name="T10" fmla="*/ 36 w 71"/>
                  <a:gd name="T11" fmla="*/ 35 h 43"/>
                  <a:gd name="T12" fmla="*/ 63 w 71"/>
                  <a:gd name="T13" fmla="*/ 22 h 43"/>
                  <a:gd name="T14" fmla="*/ 36 w 71"/>
                  <a:gd name="T15" fmla="*/ 8 h 43"/>
                  <a:gd name="T16" fmla="*/ 8 w 71"/>
                  <a:gd name="T17" fmla="*/ 22 h 43"/>
                  <a:gd name="T18" fmla="*/ 36 w 71"/>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3">
                    <a:moveTo>
                      <a:pt x="36" y="0"/>
                    </a:moveTo>
                    <a:cubicBezTo>
                      <a:pt x="55" y="0"/>
                      <a:pt x="71" y="9"/>
                      <a:pt x="71" y="22"/>
                    </a:cubicBezTo>
                    <a:cubicBezTo>
                      <a:pt x="71" y="34"/>
                      <a:pt x="55" y="43"/>
                      <a:pt x="36" y="43"/>
                    </a:cubicBezTo>
                    <a:cubicBezTo>
                      <a:pt x="16" y="43"/>
                      <a:pt x="0" y="34"/>
                      <a:pt x="0" y="22"/>
                    </a:cubicBezTo>
                    <a:cubicBezTo>
                      <a:pt x="0" y="9"/>
                      <a:pt x="16" y="0"/>
                      <a:pt x="36" y="0"/>
                    </a:cubicBezTo>
                    <a:close/>
                    <a:moveTo>
                      <a:pt x="36" y="35"/>
                    </a:moveTo>
                    <a:cubicBezTo>
                      <a:pt x="51" y="35"/>
                      <a:pt x="63" y="28"/>
                      <a:pt x="63" y="22"/>
                    </a:cubicBezTo>
                    <a:cubicBezTo>
                      <a:pt x="63" y="15"/>
                      <a:pt x="51" y="8"/>
                      <a:pt x="36" y="8"/>
                    </a:cubicBezTo>
                    <a:cubicBezTo>
                      <a:pt x="20" y="8"/>
                      <a:pt x="8" y="15"/>
                      <a:pt x="8" y="22"/>
                    </a:cubicBezTo>
                    <a:cubicBezTo>
                      <a:pt x="8" y="28"/>
                      <a:pt x="20" y="35"/>
                      <a:pt x="36"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38" name="Straight Connector 137"/>
            <p:cNvCxnSpPr>
              <a:stCxn id="139" idx="2"/>
            </p:cNvCxnSpPr>
            <p:nvPr/>
          </p:nvCxnSpPr>
          <p:spPr>
            <a:xfrm flipV="1">
              <a:off x="4638390" y="2123014"/>
              <a:ext cx="0" cy="1089723"/>
            </a:xfrm>
            <a:prstGeom prst="line">
              <a:avLst/>
            </a:prstGeom>
            <a:ln w="28575">
              <a:solidFill>
                <a:srgbClr val="EFF0F7"/>
              </a:solidFill>
            </a:ln>
          </p:spPr>
          <p:style>
            <a:lnRef idx="1">
              <a:schemeClr val="accent1"/>
            </a:lnRef>
            <a:fillRef idx="0">
              <a:schemeClr val="accent1"/>
            </a:fillRef>
            <a:effectRef idx="0">
              <a:schemeClr val="accent1"/>
            </a:effectRef>
            <a:fontRef idx="minor">
              <a:schemeClr val="tx1"/>
            </a:fontRef>
          </p:style>
        </p:cxnSp>
      </p:grpSp>
      <p:grpSp>
        <p:nvGrpSpPr>
          <p:cNvPr id="156" name="Group 155"/>
          <p:cNvGrpSpPr/>
          <p:nvPr/>
        </p:nvGrpSpPr>
        <p:grpSpPr>
          <a:xfrm>
            <a:off x="443518" y="221242"/>
            <a:ext cx="552717" cy="1246044"/>
            <a:chOff x="4318843" y="2848776"/>
            <a:chExt cx="638175" cy="1438699"/>
          </a:xfrm>
        </p:grpSpPr>
        <p:grpSp>
          <p:nvGrpSpPr>
            <p:cNvPr id="157" name="Group 156"/>
            <p:cNvGrpSpPr/>
            <p:nvPr/>
          </p:nvGrpSpPr>
          <p:grpSpPr>
            <a:xfrm>
              <a:off x="4318843" y="3212737"/>
              <a:ext cx="638175" cy="1074738"/>
              <a:chOff x="4363293" y="2157263"/>
              <a:chExt cx="638175" cy="1074738"/>
            </a:xfrm>
          </p:grpSpPr>
          <p:sp>
            <p:nvSpPr>
              <p:cNvPr id="159" name="Freeform 63"/>
              <p:cNvSpPr>
                <a:spLocks/>
              </p:cNvSpPr>
              <p:nvPr/>
            </p:nvSpPr>
            <p:spPr bwMode="auto">
              <a:xfrm>
                <a:off x="4561731" y="2157263"/>
                <a:ext cx="241300" cy="130175"/>
              </a:xfrm>
              <a:custGeom>
                <a:avLst/>
                <a:gdLst>
                  <a:gd name="T0" fmla="*/ 185 w 263"/>
                  <a:gd name="T1" fmla="*/ 33 h 142"/>
                  <a:gd name="T2" fmla="*/ 165 w 263"/>
                  <a:gd name="T3" fmla="*/ 33 h 142"/>
                  <a:gd name="T4" fmla="*/ 132 w 263"/>
                  <a:gd name="T5" fmla="*/ 0 h 142"/>
                  <a:gd name="T6" fmla="*/ 99 w 263"/>
                  <a:gd name="T7" fmla="*/ 33 h 142"/>
                  <a:gd name="T8" fmla="*/ 78 w 263"/>
                  <a:gd name="T9" fmla="*/ 33 h 142"/>
                  <a:gd name="T10" fmla="*/ 0 w 263"/>
                  <a:gd name="T11" fmla="*/ 111 h 142"/>
                  <a:gd name="T12" fmla="*/ 0 w 263"/>
                  <a:gd name="T13" fmla="*/ 142 h 142"/>
                  <a:gd name="T14" fmla="*/ 263 w 263"/>
                  <a:gd name="T15" fmla="*/ 142 h 142"/>
                  <a:gd name="T16" fmla="*/ 263 w 263"/>
                  <a:gd name="T17" fmla="*/ 111 h 142"/>
                  <a:gd name="T18" fmla="*/ 185 w 263"/>
                  <a:gd name="T1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142">
                    <a:moveTo>
                      <a:pt x="185" y="33"/>
                    </a:moveTo>
                    <a:cubicBezTo>
                      <a:pt x="165" y="33"/>
                      <a:pt x="165" y="33"/>
                      <a:pt x="165" y="33"/>
                    </a:cubicBezTo>
                    <a:cubicBezTo>
                      <a:pt x="165" y="15"/>
                      <a:pt x="150" y="0"/>
                      <a:pt x="132" y="0"/>
                    </a:cubicBezTo>
                    <a:cubicBezTo>
                      <a:pt x="114" y="0"/>
                      <a:pt x="99" y="15"/>
                      <a:pt x="99" y="33"/>
                    </a:cubicBezTo>
                    <a:cubicBezTo>
                      <a:pt x="78" y="33"/>
                      <a:pt x="78" y="33"/>
                      <a:pt x="78" y="33"/>
                    </a:cubicBezTo>
                    <a:cubicBezTo>
                      <a:pt x="35" y="33"/>
                      <a:pt x="0" y="68"/>
                      <a:pt x="0" y="111"/>
                    </a:cubicBezTo>
                    <a:cubicBezTo>
                      <a:pt x="0" y="142"/>
                      <a:pt x="0" y="142"/>
                      <a:pt x="0" y="142"/>
                    </a:cubicBezTo>
                    <a:cubicBezTo>
                      <a:pt x="263" y="142"/>
                      <a:pt x="263" y="142"/>
                      <a:pt x="263" y="142"/>
                    </a:cubicBezTo>
                    <a:cubicBezTo>
                      <a:pt x="263" y="111"/>
                      <a:pt x="263" y="111"/>
                      <a:pt x="263" y="111"/>
                    </a:cubicBezTo>
                    <a:cubicBezTo>
                      <a:pt x="263" y="68"/>
                      <a:pt x="228" y="33"/>
                      <a:pt x="185" y="33"/>
                    </a:cubicBezTo>
                    <a:close/>
                  </a:path>
                </a:pathLst>
              </a:cu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0" name="Rectangle 64"/>
              <p:cNvSpPr>
                <a:spLocks noChangeArrowheads="1"/>
              </p:cNvSpPr>
              <p:nvPr/>
            </p:nvSpPr>
            <p:spPr bwMode="auto">
              <a:xfrm>
                <a:off x="4561731" y="230331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1" name="Rectangle 65"/>
              <p:cNvSpPr>
                <a:spLocks noChangeArrowheads="1"/>
              </p:cNvSpPr>
              <p:nvPr/>
            </p:nvSpPr>
            <p:spPr bwMode="auto">
              <a:xfrm>
                <a:off x="4561731" y="233506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2" name="Rectangle 66"/>
              <p:cNvSpPr>
                <a:spLocks noChangeArrowheads="1"/>
              </p:cNvSpPr>
              <p:nvPr/>
            </p:nvSpPr>
            <p:spPr bwMode="auto">
              <a:xfrm>
                <a:off x="4561731" y="2368400"/>
                <a:ext cx="241300" cy="14288"/>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3" name="Freeform 67"/>
              <p:cNvSpPr>
                <a:spLocks/>
              </p:cNvSpPr>
              <p:nvPr/>
            </p:nvSpPr>
            <p:spPr bwMode="auto">
              <a:xfrm>
                <a:off x="4363293" y="2401738"/>
                <a:ext cx="638175" cy="830263"/>
              </a:xfrm>
              <a:custGeom>
                <a:avLst/>
                <a:gdLst>
                  <a:gd name="T0" fmla="*/ 350 w 699"/>
                  <a:gd name="T1" fmla="*/ 909 h 909"/>
                  <a:gd name="T2" fmla="*/ 0 w 699"/>
                  <a:gd name="T3" fmla="*/ 559 h 909"/>
                  <a:gd name="T4" fmla="*/ 189 w 699"/>
                  <a:gd name="T5" fmla="*/ 50 h 909"/>
                  <a:gd name="T6" fmla="*/ 239 w 699"/>
                  <a:gd name="T7" fmla="*/ 0 h 909"/>
                  <a:gd name="T8" fmla="*/ 460 w 699"/>
                  <a:gd name="T9" fmla="*/ 0 h 909"/>
                  <a:gd name="T10" fmla="*/ 510 w 699"/>
                  <a:gd name="T11" fmla="*/ 50 h 909"/>
                  <a:gd name="T12" fmla="*/ 510 w 699"/>
                  <a:gd name="T13" fmla="*/ 50 h 909"/>
                  <a:gd name="T14" fmla="*/ 699 w 699"/>
                  <a:gd name="T15" fmla="*/ 559 h 909"/>
                  <a:gd name="T16" fmla="*/ 350 w 699"/>
                  <a:gd name="T17" fmla="*/ 909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9" h="909">
                    <a:moveTo>
                      <a:pt x="350" y="909"/>
                    </a:moveTo>
                    <a:cubicBezTo>
                      <a:pt x="157" y="909"/>
                      <a:pt x="0" y="752"/>
                      <a:pt x="0" y="559"/>
                    </a:cubicBezTo>
                    <a:cubicBezTo>
                      <a:pt x="0" y="380"/>
                      <a:pt x="189" y="180"/>
                      <a:pt x="189" y="50"/>
                    </a:cubicBezTo>
                    <a:cubicBezTo>
                      <a:pt x="189" y="22"/>
                      <a:pt x="212" y="0"/>
                      <a:pt x="239" y="0"/>
                    </a:cubicBezTo>
                    <a:cubicBezTo>
                      <a:pt x="460" y="0"/>
                      <a:pt x="460" y="0"/>
                      <a:pt x="460" y="0"/>
                    </a:cubicBezTo>
                    <a:cubicBezTo>
                      <a:pt x="488" y="0"/>
                      <a:pt x="510" y="22"/>
                      <a:pt x="510" y="50"/>
                    </a:cubicBezTo>
                    <a:cubicBezTo>
                      <a:pt x="510" y="50"/>
                      <a:pt x="510" y="50"/>
                      <a:pt x="510" y="50"/>
                    </a:cubicBezTo>
                    <a:cubicBezTo>
                      <a:pt x="510" y="180"/>
                      <a:pt x="699" y="380"/>
                      <a:pt x="699" y="559"/>
                    </a:cubicBezTo>
                    <a:cubicBezTo>
                      <a:pt x="699" y="752"/>
                      <a:pt x="543" y="909"/>
                      <a:pt x="350" y="909"/>
                    </a:cubicBez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4" name="Freeform 69"/>
              <p:cNvSpPr>
                <a:spLocks/>
              </p:cNvSpPr>
              <p:nvPr/>
            </p:nvSpPr>
            <p:spPr bwMode="auto">
              <a:xfrm>
                <a:off x="4709368" y="2609700"/>
                <a:ext cx="92075" cy="293688"/>
              </a:xfrm>
              <a:custGeom>
                <a:avLst/>
                <a:gdLst>
                  <a:gd name="T0" fmla="*/ 6 w 100"/>
                  <a:gd name="T1" fmla="*/ 115 h 322"/>
                  <a:gd name="T2" fmla="*/ 9 w 100"/>
                  <a:gd name="T3" fmla="*/ 4 h 322"/>
                  <a:gd name="T4" fmla="*/ 12 w 100"/>
                  <a:gd name="T5" fmla="*/ 0 h 322"/>
                  <a:gd name="T6" fmla="*/ 13 w 100"/>
                  <a:gd name="T7" fmla="*/ 0 h 322"/>
                  <a:gd name="T8" fmla="*/ 17 w 100"/>
                  <a:gd name="T9" fmla="*/ 3 h 322"/>
                  <a:gd name="T10" fmla="*/ 14 w 100"/>
                  <a:gd name="T11" fmla="*/ 116 h 322"/>
                  <a:gd name="T12" fmla="*/ 8 w 100"/>
                  <a:gd name="T13" fmla="*/ 194 h 322"/>
                  <a:gd name="T14" fmla="*/ 89 w 100"/>
                  <a:gd name="T15" fmla="*/ 313 h 322"/>
                  <a:gd name="T16" fmla="*/ 100 w 100"/>
                  <a:gd name="T17" fmla="*/ 321 h 322"/>
                  <a:gd name="T18" fmla="*/ 95 w 100"/>
                  <a:gd name="T19" fmla="*/ 321 h 322"/>
                  <a:gd name="T20" fmla="*/ 86 w 100"/>
                  <a:gd name="T21" fmla="*/ 322 h 322"/>
                  <a:gd name="T22" fmla="*/ 78 w 100"/>
                  <a:gd name="T23" fmla="*/ 315 h 322"/>
                  <a:gd name="T24" fmla="*/ 0 w 100"/>
                  <a:gd name="T25" fmla="*/ 194 h 322"/>
                  <a:gd name="T26" fmla="*/ 6 w 100"/>
                  <a:gd name="T27" fmla="*/ 11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6" y="115"/>
                    </a:moveTo>
                    <a:cubicBezTo>
                      <a:pt x="11" y="78"/>
                      <a:pt x="15" y="44"/>
                      <a:pt x="9" y="4"/>
                    </a:cubicBezTo>
                    <a:cubicBezTo>
                      <a:pt x="8" y="2"/>
                      <a:pt x="10" y="0"/>
                      <a:pt x="12" y="0"/>
                    </a:cubicBezTo>
                    <a:cubicBezTo>
                      <a:pt x="12" y="0"/>
                      <a:pt x="13" y="0"/>
                      <a:pt x="13" y="0"/>
                    </a:cubicBezTo>
                    <a:cubicBezTo>
                      <a:pt x="15" y="0"/>
                      <a:pt x="17" y="1"/>
                      <a:pt x="17" y="3"/>
                    </a:cubicBezTo>
                    <a:cubicBezTo>
                      <a:pt x="23" y="43"/>
                      <a:pt x="19" y="78"/>
                      <a:pt x="14" y="116"/>
                    </a:cubicBezTo>
                    <a:cubicBezTo>
                      <a:pt x="11" y="140"/>
                      <a:pt x="8" y="166"/>
                      <a:pt x="8" y="194"/>
                    </a:cubicBezTo>
                    <a:cubicBezTo>
                      <a:pt x="8" y="245"/>
                      <a:pt x="63" y="293"/>
                      <a:pt x="89" y="313"/>
                    </a:cubicBezTo>
                    <a:cubicBezTo>
                      <a:pt x="94" y="317"/>
                      <a:pt x="98" y="319"/>
                      <a:pt x="100" y="321"/>
                    </a:cubicBezTo>
                    <a:cubicBezTo>
                      <a:pt x="98" y="321"/>
                      <a:pt x="97" y="321"/>
                      <a:pt x="95" y="321"/>
                    </a:cubicBezTo>
                    <a:cubicBezTo>
                      <a:pt x="92" y="321"/>
                      <a:pt x="89" y="321"/>
                      <a:pt x="86" y="322"/>
                    </a:cubicBezTo>
                    <a:cubicBezTo>
                      <a:pt x="84" y="320"/>
                      <a:pt x="81" y="318"/>
                      <a:pt x="78" y="315"/>
                    </a:cubicBezTo>
                    <a:cubicBezTo>
                      <a:pt x="49" y="293"/>
                      <a:pt x="0" y="246"/>
                      <a:pt x="0" y="194"/>
                    </a:cubicBezTo>
                    <a:cubicBezTo>
                      <a:pt x="0" y="165"/>
                      <a:pt x="3" y="140"/>
                      <a:pt x="6" y="1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70"/>
              <p:cNvSpPr>
                <a:spLocks/>
              </p:cNvSpPr>
              <p:nvPr/>
            </p:nvSpPr>
            <p:spPr bwMode="auto">
              <a:xfrm>
                <a:off x="4563318" y="2609700"/>
                <a:ext cx="90488" cy="293688"/>
              </a:xfrm>
              <a:custGeom>
                <a:avLst/>
                <a:gdLst>
                  <a:gd name="T0" fmla="*/ 0 w 100"/>
                  <a:gd name="T1" fmla="*/ 321 h 322"/>
                  <a:gd name="T2" fmla="*/ 12 w 100"/>
                  <a:gd name="T3" fmla="*/ 313 h 322"/>
                  <a:gd name="T4" fmla="*/ 92 w 100"/>
                  <a:gd name="T5" fmla="*/ 194 h 322"/>
                  <a:gd name="T6" fmla="*/ 86 w 100"/>
                  <a:gd name="T7" fmla="*/ 116 h 322"/>
                  <a:gd name="T8" fmla="*/ 84 w 100"/>
                  <a:gd name="T9" fmla="*/ 3 h 322"/>
                  <a:gd name="T10" fmla="*/ 88 w 100"/>
                  <a:gd name="T11" fmla="*/ 0 h 322"/>
                  <a:gd name="T12" fmla="*/ 88 w 100"/>
                  <a:gd name="T13" fmla="*/ 0 h 322"/>
                  <a:gd name="T14" fmla="*/ 92 w 100"/>
                  <a:gd name="T15" fmla="*/ 4 h 322"/>
                  <a:gd name="T16" fmla="*/ 94 w 100"/>
                  <a:gd name="T17" fmla="*/ 115 h 322"/>
                  <a:gd name="T18" fmla="*/ 100 w 100"/>
                  <a:gd name="T19" fmla="*/ 194 h 322"/>
                  <a:gd name="T20" fmla="*/ 22 w 100"/>
                  <a:gd name="T21" fmla="*/ 315 h 322"/>
                  <a:gd name="T22" fmla="*/ 14 w 100"/>
                  <a:gd name="T23" fmla="*/ 322 h 322"/>
                  <a:gd name="T24" fmla="*/ 5 w 100"/>
                  <a:gd name="T25" fmla="*/ 321 h 322"/>
                  <a:gd name="T26" fmla="*/ 0 w 100"/>
                  <a:gd name="T27"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0" y="321"/>
                    </a:moveTo>
                    <a:cubicBezTo>
                      <a:pt x="3" y="319"/>
                      <a:pt x="7" y="317"/>
                      <a:pt x="12" y="313"/>
                    </a:cubicBezTo>
                    <a:cubicBezTo>
                      <a:pt x="38" y="293"/>
                      <a:pt x="92" y="245"/>
                      <a:pt x="92" y="194"/>
                    </a:cubicBezTo>
                    <a:cubicBezTo>
                      <a:pt x="92" y="166"/>
                      <a:pt x="89" y="140"/>
                      <a:pt x="86" y="116"/>
                    </a:cubicBezTo>
                    <a:cubicBezTo>
                      <a:pt x="82" y="78"/>
                      <a:pt x="77" y="43"/>
                      <a:pt x="84" y="3"/>
                    </a:cubicBezTo>
                    <a:cubicBezTo>
                      <a:pt x="84" y="1"/>
                      <a:pt x="86" y="0"/>
                      <a:pt x="88" y="0"/>
                    </a:cubicBezTo>
                    <a:cubicBezTo>
                      <a:pt x="88" y="0"/>
                      <a:pt x="88" y="0"/>
                      <a:pt x="88" y="0"/>
                    </a:cubicBezTo>
                    <a:cubicBezTo>
                      <a:pt x="91" y="0"/>
                      <a:pt x="92" y="2"/>
                      <a:pt x="92" y="4"/>
                    </a:cubicBezTo>
                    <a:cubicBezTo>
                      <a:pt x="86" y="44"/>
                      <a:pt x="90" y="78"/>
                      <a:pt x="94" y="115"/>
                    </a:cubicBezTo>
                    <a:cubicBezTo>
                      <a:pt x="97" y="140"/>
                      <a:pt x="100" y="165"/>
                      <a:pt x="100" y="194"/>
                    </a:cubicBezTo>
                    <a:cubicBezTo>
                      <a:pt x="100" y="246"/>
                      <a:pt x="51" y="293"/>
                      <a:pt x="22" y="315"/>
                    </a:cubicBezTo>
                    <a:cubicBezTo>
                      <a:pt x="19" y="318"/>
                      <a:pt x="16" y="320"/>
                      <a:pt x="14" y="322"/>
                    </a:cubicBezTo>
                    <a:cubicBezTo>
                      <a:pt x="11" y="321"/>
                      <a:pt x="8" y="321"/>
                      <a:pt x="5" y="321"/>
                    </a:cubicBezTo>
                    <a:cubicBezTo>
                      <a:pt x="4" y="321"/>
                      <a:pt x="2" y="321"/>
                      <a:pt x="0" y="3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71"/>
              <p:cNvSpPr>
                <a:spLocks noEditPoints="1"/>
              </p:cNvSpPr>
              <p:nvPr/>
            </p:nvSpPr>
            <p:spPr bwMode="auto">
              <a:xfrm>
                <a:off x="4782393" y="2884338"/>
                <a:ext cx="65088" cy="39688"/>
              </a:xfrm>
              <a:custGeom>
                <a:avLst/>
                <a:gdLst>
                  <a:gd name="T0" fmla="*/ 35 w 70"/>
                  <a:gd name="T1" fmla="*/ 0 h 43"/>
                  <a:gd name="T2" fmla="*/ 70 w 70"/>
                  <a:gd name="T3" fmla="*/ 22 h 43"/>
                  <a:gd name="T4" fmla="*/ 35 w 70"/>
                  <a:gd name="T5" fmla="*/ 43 h 43"/>
                  <a:gd name="T6" fmla="*/ 0 w 70"/>
                  <a:gd name="T7" fmla="*/ 22 h 43"/>
                  <a:gd name="T8" fmla="*/ 35 w 70"/>
                  <a:gd name="T9" fmla="*/ 0 h 43"/>
                  <a:gd name="T10" fmla="*/ 35 w 70"/>
                  <a:gd name="T11" fmla="*/ 35 h 43"/>
                  <a:gd name="T12" fmla="*/ 62 w 70"/>
                  <a:gd name="T13" fmla="*/ 22 h 43"/>
                  <a:gd name="T14" fmla="*/ 35 w 70"/>
                  <a:gd name="T15" fmla="*/ 8 h 43"/>
                  <a:gd name="T16" fmla="*/ 8 w 70"/>
                  <a:gd name="T17" fmla="*/ 22 h 43"/>
                  <a:gd name="T18" fmla="*/ 35 w 70"/>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3">
                    <a:moveTo>
                      <a:pt x="35" y="0"/>
                    </a:moveTo>
                    <a:cubicBezTo>
                      <a:pt x="55" y="0"/>
                      <a:pt x="70" y="9"/>
                      <a:pt x="70" y="22"/>
                    </a:cubicBezTo>
                    <a:cubicBezTo>
                      <a:pt x="70" y="34"/>
                      <a:pt x="55" y="43"/>
                      <a:pt x="35" y="43"/>
                    </a:cubicBezTo>
                    <a:cubicBezTo>
                      <a:pt x="15" y="43"/>
                      <a:pt x="0" y="34"/>
                      <a:pt x="0" y="22"/>
                    </a:cubicBezTo>
                    <a:cubicBezTo>
                      <a:pt x="0" y="9"/>
                      <a:pt x="15" y="0"/>
                      <a:pt x="35" y="0"/>
                    </a:cubicBezTo>
                    <a:close/>
                    <a:moveTo>
                      <a:pt x="35" y="35"/>
                    </a:moveTo>
                    <a:cubicBezTo>
                      <a:pt x="51" y="35"/>
                      <a:pt x="62" y="28"/>
                      <a:pt x="62" y="22"/>
                    </a:cubicBezTo>
                    <a:cubicBezTo>
                      <a:pt x="62" y="15"/>
                      <a:pt x="51" y="8"/>
                      <a:pt x="35" y="8"/>
                    </a:cubicBezTo>
                    <a:cubicBezTo>
                      <a:pt x="19" y="8"/>
                      <a:pt x="8" y="15"/>
                      <a:pt x="8" y="22"/>
                    </a:cubicBezTo>
                    <a:cubicBezTo>
                      <a:pt x="8" y="28"/>
                      <a:pt x="19" y="35"/>
                      <a:pt x="35"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72"/>
              <p:cNvSpPr>
                <a:spLocks noEditPoints="1"/>
              </p:cNvSpPr>
              <p:nvPr/>
            </p:nvSpPr>
            <p:spPr bwMode="auto">
              <a:xfrm>
                <a:off x="4764931" y="2895450"/>
                <a:ext cx="63500" cy="39688"/>
              </a:xfrm>
              <a:custGeom>
                <a:avLst/>
                <a:gdLst>
                  <a:gd name="T0" fmla="*/ 35 w 70"/>
                  <a:gd name="T1" fmla="*/ 43 h 43"/>
                  <a:gd name="T2" fmla="*/ 70 w 70"/>
                  <a:gd name="T3" fmla="*/ 21 h 43"/>
                  <a:gd name="T4" fmla="*/ 35 w 70"/>
                  <a:gd name="T5" fmla="*/ 0 h 43"/>
                  <a:gd name="T6" fmla="*/ 29 w 70"/>
                  <a:gd name="T7" fmla="*/ 0 h 43"/>
                  <a:gd name="T8" fmla="*/ 18 w 70"/>
                  <a:gd name="T9" fmla="*/ 2 h 43"/>
                  <a:gd name="T10" fmla="*/ 0 w 70"/>
                  <a:gd name="T11" fmla="*/ 21 h 43"/>
                  <a:gd name="T12" fmla="*/ 35 w 70"/>
                  <a:gd name="T13" fmla="*/ 43 h 43"/>
                  <a:gd name="T14" fmla="*/ 26 w 70"/>
                  <a:gd name="T15" fmla="*/ 9 h 43"/>
                  <a:gd name="T16" fmla="*/ 35 w 70"/>
                  <a:gd name="T17" fmla="*/ 8 h 43"/>
                  <a:gd name="T18" fmla="*/ 40 w 70"/>
                  <a:gd name="T19" fmla="*/ 8 h 43"/>
                  <a:gd name="T20" fmla="*/ 62 w 70"/>
                  <a:gd name="T21" fmla="*/ 21 h 43"/>
                  <a:gd name="T22" fmla="*/ 35 w 70"/>
                  <a:gd name="T23" fmla="*/ 35 h 43"/>
                  <a:gd name="T24" fmla="*/ 8 w 70"/>
                  <a:gd name="T25" fmla="*/ 21 h 43"/>
                  <a:gd name="T26" fmla="*/ 26 w 70"/>
                  <a:gd name="T27"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3">
                    <a:moveTo>
                      <a:pt x="35" y="43"/>
                    </a:moveTo>
                    <a:cubicBezTo>
                      <a:pt x="55" y="43"/>
                      <a:pt x="70" y="34"/>
                      <a:pt x="70" y="21"/>
                    </a:cubicBezTo>
                    <a:cubicBezTo>
                      <a:pt x="70" y="9"/>
                      <a:pt x="55" y="0"/>
                      <a:pt x="35" y="0"/>
                    </a:cubicBezTo>
                    <a:cubicBezTo>
                      <a:pt x="33" y="0"/>
                      <a:pt x="31" y="0"/>
                      <a:pt x="29" y="0"/>
                    </a:cubicBezTo>
                    <a:cubicBezTo>
                      <a:pt x="25" y="0"/>
                      <a:pt x="21" y="1"/>
                      <a:pt x="18" y="2"/>
                    </a:cubicBezTo>
                    <a:cubicBezTo>
                      <a:pt x="7" y="6"/>
                      <a:pt x="0" y="13"/>
                      <a:pt x="0" y="21"/>
                    </a:cubicBezTo>
                    <a:cubicBezTo>
                      <a:pt x="0" y="34"/>
                      <a:pt x="15" y="43"/>
                      <a:pt x="35" y="43"/>
                    </a:cubicBezTo>
                    <a:close/>
                    <a:moveTo>
                      <a:pt x="26" y="9"/>
                    </a:moveTo>
                    <a:cubicBezTo>
                      <a:pt x="29" y="8"/>
                      <a:pt x="32" y="8"/>
                      <a:pt x="35" y="8"/>
                    </a:cubicBezTo>
                    <a:cubicBezTo>
                      <a:pt x="37" y="8"/>
                      <a:pt x="38" y="8"/>
                      <a:pt x="40" y="8"/>
                    </a:cubicBezTo>
                    <a:cubicBezTo>
                      <a:pt x="53" y="9"/>
                      <a:pt x="62" y="16"/>
                      <a:pt x="62" y="21"/>
                    </a:cubicBezTo>
                    <a:cubicBezTo>
                      <a:pt x="62" y="28"/>
                      <a:pt x="51" y="35"/>
                      <a:pt x="35" y="35"/>
                    </a:cubicBezTo>
                    <a:cubicBezTo>
                      <a:pt x="19" y="35"/>
                      <a:pt x="8" y="28"/>
                      <a:pt x="8" y="21"/>
                    </a:cubicBezTo>
                    <a:cubicBezTo>
                      <a:pt x="8" y="16"/>
                      <a:pt x="15" y="10"/>
                      <a:pt x="26"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noEditPoints="1"/>
              </p:cNvSpPr>
              <p:nvPr/>
            </p:nvSpPr>
            <p:spPr bwMode="auto">
              <a:xfrm>
                <a:off x="4737943"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5"/>
                      <a:pt x="55"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noEditPoints="1"/>
              </p:cNvSpPr>
              <p:nvPr/>
            </p:nvSpPr>
            <p:spPr bwMode="auto">
              <a:xfrm>
                <a:off x="4704606" y="29208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4669681" y="2928788"/>
                <a:ext cx="63500" cy="41275"/>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8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8"/>
                      <a:pt x="35" y="8"/>
                    </a:cubicBezTo>
                    <a:cubicBezTo>
                      <a:pt x="19" y="8"/>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76"/>
              <p:cNvSpPr>
                <a:spLocks noEditPoints="1"/>
              </p:cNvSpPr>
              <p:nvPr/>
            </p:nvSpPr>
            <p:spPr bwMode="auto">
              <a:xfrm>
                <a:off x="4631581" y="2928788"/>
                <a:ext cx="65088" cy="41275"/>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8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1" y="36"/>
                      <a:pt x="63" y="29"/>
                      <a:pt x="63" y="22"/>
                    </a:cubicBezTo>
                    <a:cubicBezTo>
                      <a:pt x="63" y="16"/>
                      <a:pt x="51" y="8"/>
                      <a:pt x="36" y="8"/>
                    </a:cubicBezTo>
                    <a:cubicBezTo>
                      <a:pt x="20" y="8"/>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77"/>
              <p:cNvSpPr>
                <a:spLocks noEditPoints="1"/>
              </p:cNvSpPr>
              <p:nvPr/>
            </p:nvSpPr>
            <p:spPr bwMode="auto">
              <a:xfrm>
                <a:off x="4595068" y="2920850"/>
                <a:ext cx="65088" cy="39688"/>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9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9"/>
                      <a:pt x="35" y="9"/>
                    </a:cubicBezTo>
                    <a:cubicBezTo>
                      <a:pt x="19" y="9"/>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78"/>
              <p:cNvSpPr>
                <a:spLocks noEditPoints="1"/>
              </p:cNvSpPr>
              <p:nvPr/>
            </p:nvSpPr>
            <p:spPr bwMode="auto">
              <a:xfrm>
                <a:off x="4561731"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9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6" y="0"/>
                      <a:pt x="71" y="10"/>
                      <a:pt x="71" y="22"/>
                    </a:cubicBezTo>
                    <a:cubicBezTo>
                      <a:pt x="71" y="35"/>
                      <a:pt x="56"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9" y="16"/>
                      <a:pt x="9" y="22"/>
                    </a:cubicBezTo>
                    <a:cubicBezTo>
                      <a:pt x="9"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79"/>
              <p:cNvSpPr>
                <a:spLocks noEditPoints="1"/>
              </p:cNvSpPr>
              <p:nvPr/>
            </p:nvSpPr>
            <p:spPr bwMode="auto">
              <a:xfrm>
                <a:off x="4536331" y="2895450"/>
                <a:ext cx="63500" cy="39688"/>
              </a:xfrm>
              <a:custGeom>
                <a:avLst/>
                <a:gdLst>
                  <a:gd name="T0" fmla="*/ 35 w 71"/>
                  <a:gd name="T1" fmla="*/ 43 h 43"/>
                  <a:gd name="T2" fmla="*/ 71 w 71"/>
                  <a:gd name="T3" fmla="*/ 21 h 43"/>
                  <a:gd name="T4" fmla="*/ 52 w 71"/>
                  <a:gd name="T5" fmla="*/ 2 h 43"/>
                  <a:gd name="T6" fmla="*/ 42 w 71"/>
                  <a:gd name="T7" fmla="*/ 0 h 43"/>
                  <a:gd name="T8" fmla="*/ 35 w 71"/>
                  <a:gd name="T9" fmla="*/ 0 h 43"/>
                  <a:gd name="T10" fmla="*/ 0 w 71"/>
                  <a:gd name="T11" fmla="*/ 21 h 43"/>
                  <a:gd name="T12" fmla="*/ 35 w 71"/>
                  <a:gd name="T13" fmla="*/ 43 h 43"/>
                  <a:gd name="T14" fmla="*/ 30 w 71"/>
                  <a:gd name="T15" fmla="*/ 8 h 43"/>
                  <a:gd name="T16" fmla="*/ 35 w 71"/>
                  <a:gd name="T17" fmla="*/ 8 h 43"/>
                  <a:gd name="T18" fmla="*/ 44 w 71"/>
                  <a:gd name="T19" fmla="*/ 9 h 43"/>
                  <a:gd name="T20" fmla="*/ 63 w 71"/>
                  <a:gd name="T21" fmla="*/ 21 h 43"/>
                  <a:gd name="T22" fmla="*/ 35 w 71"/>
                  <a:gd name="T23" fmla="*/ 35 h 43"/>
                  <a:gd name="T24" fmla="*/ 8 w 71"/>
                  <a:gd name="T25" fmla="*/ 21 h 43"/>
                  <a:gd name="T26" fmla="*/ 30 w 71"/>
                  <a:gd name="T27"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3">
                    <a:moveTo>
                      <a:pt x="35" y="43"/>
                    </a:moveTo>
                    <a:cubicBezTo>
                      <a:pt x="55" y="43"/>
                      <a:pt x="71" y="34"/>
                      <a:pt x="71" y="21"/>
                    </a:cubicBezTo>
                    <a:cubicBezTo>
                      <a:pt x="71" y="13"/>
                      <a:pt x="63" y="6"/>
                      <a:pt x="52" y="2"/>
                    </a:cubicBezTo>
                    <a:cubicBezTo>
                      <a:pt x="49" y="1"/>
                      <a:pt x="45" y="0"/>
                      <a:pt x="42" y="0"/>
                    </a:cubicBezTo>
                    <a:cubicBezTo>
                      <a:pt x="40" y="0"/>
                      <a:pt x="38" y="0"/>
                      <a:pt x="35" y="0"/>
                    </a:cubicBezTo>
                    <a:cubicBezTo>
                      <a:pt x="16" y="0"/>
                      <a:pt x="0" y="9"/>
                      <a:pt x="0" y="21"/>
                    </a:cubicBezTo>
                    <a:cubicBezTo>
                      <a:pt x="0" y="34"/>
                      <a:pt x="16" y="43"/>
                      <a:pt x="35" y="43"/>
                    </a:cubicBezTo>
                    <a:close/>
                    <a:moveTo>
                      <a:pt x="30" y="8"/>
                    </a:moveTo>
                    <a:cubicBezTo>
                      <a:pt x="32" y="8"/>
                      <a:pt x="34" y="8"/>
                      <a:pt x="35" y="8"/>
                    </a:cubicBezTo>
                    <a:cubicBezTo>
                      <a:pt x="38" y="8"/>
                      <a:pt x="41" y="8"/>
                      <a:pt x="44" y="9"/>
                    </a:cubicBezTo>
                    <a:cubicBezTo>
                      <a:pt x="55" y="10"/>
                      <a:pt x="63" y="16"/>
                      <a:pt x="63" y="21"/>
                    </a:cubicBezTo>
                    <a:cubicBezTo>
                      <a:pt x="63" y="28"/>
                      <a:pt x="51" y="35"/>
                      <a:pt x="35" y="35"/>
                    </a:cubicBezTo>
                    <a:cubicBezTo>
                      <a:pt x="19" y="35"/>
                      <a:pt x="8" y="28"/>
                      <a:pt x="8" y="21"/>
                    </a:cubicBezTo>
                    <a:cubicBezTo>
                      <a:pt x="8" y="16"/>
                      <a:pt x="17" y="9"/>
                      <a:pt x="3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80"/>
              <p:cNvSpPr>
                <a:spLocks noEditPoints="1"/>
              </p:cNvSpPr>
              <p:nvPr/>
            </p:nvSpPr>
            <p:spPr bwMode="auto">
              <a:xfrm>
                <a:off x="4517281" y="2884338"/>
                <a:ext cx="65088" cy="39688"/>
              </a:xfrm>
              <a:custGeom>
                <a:avLst/>
                <a:gdLst>
                  <a:gd name="T0" fmla="*/ 36 w 71"/>
                  <a:gd name="T1" fmla="*/ 0 h 43"/>
                  <a:gd name="T2" fmla="*/ 71 w 71"/>
                  <a:gd name="T3" fmla="*/ 22 h 43"/>
                  <a:gd name="T4" fmla="*/ 36 w 71"/>
                  <a:gd name="T5" fmla="*/ 43 h 43"/>
                  <a:gd name="T6" fmla="*/ 0 w 71"/>
                  <a:gd name="T7" fmla="*/ 22 h 43"/>
                  <a:gd name="T8" fmla="*/ 36 w 71"/>
                  <a:gd name="T9" fmla="*/ 0 h 43"/>
                  <a:gd name="T10" fmla="*/ 36 w 71"/>
                  <a:gd name="T11" fmla="*/ 35 h 43"/>
                  <a:gd name="T12" fmla="*/ 63 w 71"/>
                  <a:gd name="T13" fmla="*/ 22 h 43"/>
                  <a:gd name="T14" fmla="*/ 36 w 71"/>
                  <a:gd name="T15" fmla="*/ 8 h 43"/>
                  <a:gd name="T16" fmla="*/ 8 w 71"/>
                  <a:gd name="T17" fmla="*/ 22 h 43"/>
                  <a:gd name="T18" fmla="*/ 36 w 71"/>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3">
                    <a:moveTo>
                      <a:pt x="36" y="0"/>
                    </a:moveTo>
                    <a:cubicBezTo>
                      <a:pt x="55" y="0"/>
                      <a:pt x="71" y="9"/>
                      <a:pt x="71" y="22"/>
                    </a:cubicBezTo>
                    <a:cubicBezTo>
                      <a:pt x="71" y="34"/>
                      <a:pt x="55" y="43"/>
                      <a:pt x="36" y="43"/>
                    </a:cubicBezTo>
                    <a:cubicBezTo>
                      <a:pt x="16" y="43"/>
                      <a:pt x="0" y="34"/>
                      <a:pt x="0" y="22"/>
                    </a:cubicBezTo>
                    <a:cubicBezTo>
                      <a:pt x="0" y="9"/>
                      <a:pt x="16" y="0"/>
                      <a:pt x="36" y="0"/>
                    </a:cubicBezTo>
                    <a:close/>
                    <a:moveTo>
                      <a:pt x="36" y="35"/>
                    </a:moveTo>
                    <a:cubicBezTo>
                      <a:pt x="51" y="35"/>
                      <a:pt x="63" y="28"/>
                      <a:pt x="63" y="22"/>
                    </a:cubicBezTo>
                    <a:cubicBezTo>
                      <a:pt x="63" y="15"/>
                      <a:pt x="51" y="8"/>
                      <a:pt x="36" y="8"/>
                    </a:cubicBezTo>
                    <a:cubicBezTo>
                      <a:pt x="20" y="8"/>
                      <a:pt x="8" y="15"/>
                      <a:pt x="8" y="22"/>
                    </a:cubicBezTo>
                    <a:cubicBezTo>
                      <a:pt x="8" y="28"/>
                      <a:pt x="20" y="35"/>
                      <a:pt x="36"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58" name="Straight Connector 157"/>
            <p:cNvCxnSpPr>
              <a:stCxn id="159" idx="2"/>
            </p:cNvCxnSpPr>
            <p:nvPr/>
          </p:nvCxnSpPr>
          <p:spPr>
            <a:xfrm flipH="1" flipV="1">
              <a:off x="4637930" y="2848776"/>
              <a:ext cx="460" cy="363961"/>
            </a:xfrm>
            <a:prstGeom prst="line">
              <a:avLst/>
            </a:prstGeom>
            <a:ln w="28575">
              <a:solidFill>
                <a:srgbClr val="EFF0F7"/>
              </a:solidFill>
            </a:ln>
          </p:spPr>
          <p:style>
            <a:lnRef idx="1">
              <a:schemeClr val="accent1"/>
            </a:lnRef>
            <a:fillRef idx="0">
              <a:schemeClr val="accent1"/>
            </a:fillRef>
            <a:effectRef idx="0">
              <a:schemeClr val="accent1"/>
            </a:effectRef>
            <a:fontRef idx="minor">
              <a:schemeClr val="tx1"/>
            </a:fontRef>
          </p:style>
        </p:cxnSp>
      </p:grpSp>
      <p:sp>
        <p:nvSpPr>
          <p:cNvPr id="217" name="Text Placeholder 4"/>
          <p:cNvSpPr>
            <a:spLocks noGrp="1"/>
          </p:cNvSpPr>
          <p:nvPr>
            <p:ph type="body" sz="quarter" idx="39" hasCustomPrompt="1"/>
          </p:nvPr>
        </p:nvSpPr>
        <p:spPr>
          <a:xfrm>
            <a:off x="3131840" y="1552700"/>
            <a:ext cx="5472608" cy="505509"/>
          </a:xfrm>
        </p:spPr>
        <p:txBody>
          <a:bodyPr anchor="ctr">
            <a:noAutofit/>
          </a:bodyPr>
          <a:lstStyle>
            <a:lvl1pPr marL="0" indent="0" algn="l">
              <a:buNone/>
              <a:defRPr sz="2400">
                <a:solidFill>
                  <a:schemeClr val="tx1"/>
                </a:solidFill>
              </a:defRPr>
            </a:lvl1pPr>
          </a:lstStyle>
          <a:p>
            <a:r>
              <a:rPr lang="en-US" dirty="0" smtClean="0"/>
              <a:t>Insert your text here</a:t>
            </a:r>
            <a:endParaRPr lang="en-US" dirty="0"/>
          </a:p>
        </p:txBody>
      </p:sp>
      <p:sp>
        <p:nvSpPr>
          <p:cNvPr id="218" name="Text Placeholder 4"/>
          <p:cNvSpPr>
            <a:spLocks noGrp="1"/>
          </p:cNvSpPr>
          <p:nvPr>
            <p:ph type="body" sz="quarter" idx="40" hasCustomPrompt="1"/>
          </p:nvPr>
        </p:nvSpPr>
        <p:spPr>
          <a:xfrm>
            <a:off x="3131840" y="2211710"/>
            <a:ext cx="5472608" cy="1620385"/>
          </a:xfrm>
        </p:spPr>
        <p:txBody>
          <a:bodyPr anchor="t">
            <a:noAutofit/>
          </a:bodyPr>
          <a:lstStyle>
            <a:lvl1pPr marL="0" indent="0" algn="l">
              <a:buNone/>
              <a:defRPr sz="2000">
                <a:solidFill>
                  <a:schemeClr val="tx1"/>
                </a:solidFill>
              </a:defRPr>
            </a:lvl1pPr>
          </a:lstStyle>
          <a:p>
            <a:r>
              <a:rPr lang="en-US" dirty="0" smtClean="0"/>
              <a:t>Lorem ipsum dolor sit amet, consectetur adipisicing elit, sed do eiusmod tempor incididunt ut labore et dolore magna aliqua. </a:t>
            </a:r>
          </a:p>
          <a:p>
            <a:endParaRPr lang="en-US" dirty="0" smtClean="0"/>
          </a:p>
        </p:txBody>
      </p:sp>
      <p:grpSp>
        <p:nvGrpSpPr>
          <p:cNvPr id="221" name="Group 220"/>
          <p:cNvGrpSpPr/>
          <p:nvPr/>
        </p:nvGrpSpPr>
        <p:grpSpPr>
          <a:xfrm>
            <a:off x="230918" y="1489543"/>
            <a:ext cx="709296" cy="2405677"/>
            <a:chOff x="4318843" y="2123014"/>
            <a:chExt cx="638175" cy="2164461"/>
          </a:xfrm>
        </p:grpSpPr>
        <p:grpSp>
          <p:nvGrpSpPr>
            <p:cNvPr id="222" name="Group 221"/>
            <p:cNvGrpSpPr/>
            <p:nvPr/>
          </p:nvGrpSpPr>
          <p:grpSpPr>
            <a:xfrm>
              <a:off x="4318843" y="3212737"/>
              <a:ext cx="638175" cy="1074738"/>
              <a:chOff x="4363293" y="2157263"/>
              <a:chExt cx="638175" cy="1074738"/>
            </a:xfrm>
          </p:grpSpPr>
          <p:sp>
            <p:nvSpPr>
              <p:cNvPr id="224" name="Freeform 63"/>
              <p:cNvSpPr>
                <a:spLocks/>
              </p:cNvSpPr>
              <p:nvPr/>
            </p:nvSpPr>
            <p:spPr bwMode="auto">
              <a:xfrm>
                <a:off x="4561731" y="2157263"/>
                <a:ext cx="241300" cy="130175"/>
              </a:xfrm>
              <a:custGeom>
                <a:avLst/>
                <a:gdLst>
                  <a:gd name="T0" fmla="*/ 185 w 263"/>
                  <a:gd name="T1" fmla="*/ 33 h 142"/>
                  <a:gd name="T2" fmla="*/ 165 w 263"/>
                  <a:gd name="T3" fmla="*/ 33 h 142"/>
                  <a:gd name="T4" fmla="*/ 132 w 263"/>
                  <a:gd name="T5" fmla="*/ 0 h 142"/>
                  <a:gd name="T6" fmla="*/ 99 w 263"/>
                  <a:gd name="T7" fmla="*/ 33 h 142"/>
                  <a:gd name="T8" fmla="*/ 78 w 263"/>
                  <a:gd name="T9" fmla="*/ 33 h 142"/>
                  <a:gd name="T10" fmla="*/ 0 w 263"/>
                  <a:gd name="T11" fmla="*/ 111 h 142"/>
                  <a:gd name="T12" fmla="*/ 0 w 263"/>
                  <a:gd name="T13" fmla="*/ 142 h 142"/>
                  <a:gd name="T14" fmla="*/ 263 w 263"/>
                  <a:gd name="T15" fmla="*/ 142 h 142"/>
                  <a:gd name="T16" fmla="*/ 263 w 263"/>
                  <a:gd name="T17" fmla="*/ 111 h 142"/>
                  <a:gd name="T18" fmla="*/ 185 w 263"/>
                  <a:gd name="T1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142">
                    <a:moveTo>
                      <a:pt x="185" y="33"/>
                    </a:moveTo>
                    <a:cubicBezTo>
                      <a:pt x="165" y="33"/>
                      <a:pt x="165" y="33"/>
                      <a:pt x="165" y="33"/>
                    </a:cubicBezTo>
                    <a:cubicBezTo>
                      <a:pt x="165" y="15"/>
                      <a:pt x="150" y="0"/>
                      <a:pt x="132" y="0"/>
                    </a:cubicBezTo>
                    <a:cubicBezTo>
                      <a:pt x="114" y="0"/>
                      <a:pt x="99" y="15"/>
                      <a:pt x="99" y="33"/>
                    </a:cubicBezTo>
                    <a:cubicBezTo>
                      <a:pt x="78" y="33"/>
                      <a:pt x="78" y="33"/>
                      <a:pt x="78" y="33"/>
                    </a:cubicBezTo>
                    <a:cubicBezTo>
                      <a:pt x="35" y="33"/>
                      <a:pt x="0" y="68"/>
                      <a:pt x="0" y="111"/>
                    </a:cubicBezTo>
                    <a:cubicBezTo>
                      <a:pt x="0" y="142"/>
                      <a:pt x="0" y="142"/>
                      <a:pt x="0" y="142"/>
                    </a:cubicBezTo>
                    <a:cubicBezTo>
                      <a:pt x="263" y="142"/>
                      <a:pt x="263" y="142"/>
                      <a:pt x="263" y="142"/>
                    </a:cubicBezTo>
                    <a:cubicBezTo>
                      <a:pt x="263" y="111"/>
                      <a:pt x="263" y="111"/>
                      <a:pt x="263" y="111"/>
                    </a:cubicBezTo>
                    <a:cubicBezTo>
                      <a:pt x="263" y="68"/>
                      <a:pt x="228" y="33"/>
                      <a:pt x="185" y="33"/>
                    </a:cubicBezTo>
                    <a:close/>
                  </a:path>
                </a:pathLst>
              </a:cu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5" name="Rectangle 64"/>
              <p:cNvSpPr>
                <a:spLocks noChangeArrowheads="1"/>
              </p:cNvSpPr>
              <p:nvPr/>
            </p:nvSpPr>
            <p:spPr bwMode="auto">
              <a:xfrm>
                <a:off x="4561731" y="230331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6" name="Rectangle 65"/>
              <p:cNvSpPr>
                <a:spLocks noChangeArrowheads="1"/>
              </p:cNvSpPr>
              <p:nvPr/>
            </p:nvSpPr>
            <p:spPr bwMode="auto">
              <a:xfrm>
                <a:off x="4561731" y="233506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7" name="Rectangle 66"/>
              <p:cNvSpPr>
                <a:spLocks noChangeArrowheads="1"/>
              </p:cNvSpPr>
              <p:nvPr/>
            </p:nvSpPr>
            <p:spPr bwMode="auto">
              <a:xfrm>
                <a:off x="4561731" y="2368400"/>
                <a:ext cx="241300" cy="14288"/>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8" name="Freeform 67"/>
              <p:cNvSpPr>
                <a:spLocks/>
              </p:cNvSpPr>
              <p:nvPr/>
            </p:nvSpPr>
            <p:spPr bwMode="auto">
              <a:xfrm>
                <a:off x="4363293" y="2401738"/>
                <a:ext cx="638175" cy="830263"/>
              </a:xfrm>
              <a:custGeom>
                <a:avLst/>
                <a:gdLst>
                  <a:gd name="T0" fmla="*/ 350 w 699"/>
                  <a:gd name="T1" fmla="*/ 909 h 909"/>
                  <a:gd name="T2" fmla="*/ 0 w 699"/>
                  <a:gd name="T3" fmla="*/ 559 h 909"/>
                  <a:gd name="T4" fmla="*/ 189 w 699"/>
                  <a:gd name="T5" fmla="*/ 50 h 909"/>
                  <a:gd name="T6" fmla="*/ 239 w 699"/>
                  <a:gd name="T7" fmla="*/ 0 h 909"/>
                  <a:gd name="T8" fmla="*/ 460 w 699"/>
                  <a:gd name="T9" fmla="*/ 0 h 909"/>
                  <a:gd name="T10" fmla="*/ 510 w 699"/>
                  <a:gd name="T11" fmla="*/ 50 h 909"/>
                  <a:gd name="T12" fmla="*/ 510 w 699"/>
                  <a:gd name="T13" fmla="*/ 50 h 909"/>
                  <a:gd name="T14" fmla="*/ 699 w 699"/>
                  <a:gd name="T15" fmla="*/ 559 h 909"/>
                  <a:gd name="T16" fmla="*/ 350 w 699"/>
                  <a:gd name="T17" fmla="*/ 909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9" h="909">
                    <a:moveTo>
                      <a:pt x="350" y="909"/>
                    </a:moveTo>
                    <a:cubicBezTo>
                      <a:pt x="157" y="909"/>
                      <a:pt x="0" y="752"/>
                      <a:pt x="0" y="559"/>
                    </a:cubicBezTo>
                    <a:cubicBezTo>
                      <a:pt x="0" y="380"/>
                      <a:pt x="189" y="180"/>
                      <a:pt x="189" y="50"/>
                    </a:cubicBezTo>
                    <a:cubicBezTo>
                      <a:pt x="189" y="22"/>
                      <a:pt x="212" y="0"/>
                      <a:pt x="239" y="0"/>
                    </a:cubicBezTo>
                    <a:cubicBezTo>
                      <a:pt x="460" y="0"/>
                      <a:pt x="460" y="0"/>
                      <a:pt x="460" y="0"/>
                    </a:cubicBezTo>
                    <a:cubicBezTo>
                      <a:pt x="488" y="0"/>
                      <a:pt x="510" y="22"/>
                      <a:pt x="510" y="50"/>
                    </a:cubicBezTo>
                    <a:cubicBezTo>
                      <a:pt x="510" y="50"/>
                      <a:pt x="510" y="50"/>
                      <a:pt x="510" y="50"/>
                    </a:cubicBezTo>
                    <a:cubicBezTo>
                      <a:pt x="510" y="180"/>
                      <a:pt x="699" y="380"/>
                      <a:pt x="699" y="559"/>
                    </a:cubicBezTo>
                    <a:cubicBezTo>
                      <a:pt x="699" y="752"/>
                      <a:pt x="543" y="909"/>
                      <a:pt x="350" y="909"/>
                    </a:cubicBez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9" name="Freeform 69"/>
              <p:cNvSpPr>
                <a:spLocks/>
              </p:cNvSpPr>
              <p:nvPr/>
            </p:nvSpPr>
            <p:spPr bwMode="auto">
              <a:xfrm>
                <a:off x="4709368" y="2609700"/>
                <a:ext cx="92075" cy="293688"/>
              </a:xfrm>
              <a:custGeom>
                <a:avLst/>
                <a:gdLst>
                  <a:gd name="T0" fmla="*/ 6 w 100"/>
                  <a:gd name="T1" fmla="*/ 115 h 322"/>
                  <a:gd name="T2" fmla="*/ 9 w 100"/>
                  <a:gd name="T3" fmla="*/ 4 h 322"/>
                  <a:gd name="T4" fmla="*/ 12 w 100"/>
                  <a:gd name="T5" fmla="*/ 0 h 322"/>
                  <a:gd name="T6" fmla="*/ 13 w 100"/>
                  <a:gd name="T7" fmla="*/ 0 h 322"/>
                  <a:gd name="T8" fmla="*/ 17 w 100"/>
                  <a:gd name="T9" fmla="*/ 3 h 322"/>
                  <a:gd name="T10" fmla="*/ 14 w 100"/>
                  <a:gd name="T11" fmla="*/ 116 h 322"/>
                  <a:gd name="T12" fmla="*/ 8 w 100"/>
                  <a:gd name="T13" fmla="*/ 194 h 322"/>
                  <a:gd name="T14" fmla="*/ 89 w 100"/>
                  <a:gd name="T15" fmla="*/ 313 h 322"/>
                  <a:gd name="T16" fmla="*/ 100 w 100"/>
                  <a:gd name="T17" fmla="*/ 321 h 322"/>
                  <a:gd name="T18" fmla="*/ 95 w 100"/>
                  <a:gd name="T19" fmla="*/ 321 h 322"/>
                  <a:gd name="T20" fmla="*/ 86 w 100"/>
                  <a:gd name="T21" fmla="*/ 322 h 322"/>
                  <a:gd name="T22" fmla="*/ 78 w 100"/>
                  <a:gd name="T23" fmla="*/ 315 h 322"/>
                  <a:gd name="T24" fmla="*/ 0 w 100"/>
                  <a:gd name="T25" fmla="*/ 194 h 322"/>
                  <a:gd name="T26" fmla="*/ 6 w 100"/>
                  <a:gd name="T27" fmla="*/ 11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6" y="115"/>
                    </a:moveTo>
                    <a:cubicBezTo>
                      <a:pt x="11" y="78"/>
                      <a:pt x="15" y="44"/>
                      <a:pt x="9" y="4"/>
                    </a:cubicBezTo>
                    <a:cubicBezTo>
                      <a:pt x="8" y="2"/>
                      <a:pt x="10" y="0"/>
                      <a:pt x="12" y="0"/>
                    </a:cubicBezTo>
                    <a:cubicBezTo>
                      <a:pt x="12" y="0"/>
                      <a:pt x="13" y="0"/>
                      <a:pt x="13" y="0"/>
                    </a:cubicBezTo>
                    <a:cubicBezTo>
                      <a:pt x="15" y="0"/>
                      <a:pt x="17" y="1"/>
                      <a:pt x="17" y="3"/>
                    </a:cubicBezTo>
                    <a:cubicBezTo>
                      <a:pt x="23" y="43"/>
                      <a:pt x="19" y="78"/>
                      <a:pt x="14" y="116"/>
                    </a:cubicBezTo>
                    <a:cubicBezTo>
                      <a:pt x="11" y="140"/>
                      <a:pt x="8" y="166"/>
                      <a:pt x="8" y="194"/>
                    </a:cubicBezTo>
                    <a:cubicBezTo>
                      <a:pt x="8" y="245"/>
                      <a:pt x="63" y="293"/>
                      <a:pt x="89" y="313"/>
                    </a:cubicBezTo>
                    <a:cubicBezTo>
                      <a:pt x="94" y="317"/>
                      <a:pt x="98" y="319"/>
                      <a:pt x="100" y="321"/>
                    </a:cubicBezTo>
                    <a:cubicBezTo>
                      <a:pt x="98" y="321"/>
                      <a:pt x="97" y="321"/>
                      <a:pt x="95" y="321"/>
                    </a:cubicBezTo>
                    <a:cubicBezTo>
                      <a:pt x="92" y="321"/>
                      <a:pt x="89" y="321"/>
                      <a:pt x="86" y="322"/>
                    </a:cubicBezTo>
                    <a:cubicBezTo>
                      <a:pt x="84" y="320"/>
                      <a:pt x="81" y="318"/>
                      <a:pt x="78" y="315"/>
                    </a:cubicBezTo>
                    <a:cubicBezTo>
                      <a:pt x="49" y="293"/>
                      <a:pt x="0" y="246"/>
                      <a:pt x="0" y="194"/>
                    </a:cubicBezTo>
                    <a:cubicBezTo>
                      <a:pt x="0" y="165"/>
                      <a:pt x="3" y="140"/>
                      <a:pt x="6" y="1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70"/>
              <p:cNvSpPr>
                <a:spLocks/>
              </p:cNvSpPr>
              <p:nvPr/>
            </p:nvSpPr>
            <p:spPr bwMode="auto">
              <a:xfrm>
                <a:off x="4563318" y="2609700"/>
                <a:ext cx="90488" cy="293688"/>
              </a:xfrm>
              <a:custGeom>
                <a:avLst/>
                <a:gdLst>
                  <a:gd name="T0" fmla="*/ 0 w 100"/>
                  <a:gd name="T1" fmla="*/ 321 h 322"/>
                  <a:gd name="T2" fmla="*/ 12 w 100"/>
                  <a:gd name="T3" fmla="*/ 313 h 322"/>
                  <a:gd name="T4" fmla="*/ 92 w 100"/>
                  <a:gd name="T5" fmla="*/ 194 h 322"/>
                  <a:gd name="T6" fmla="*/ 86 w 100"/>
                  <a:gd name="T7" fmla="*/ 116 h 322"/>
                  <a:gd name="T8" fmla="*/ 84 w 100"/>
                  <a:gd name="T9" fmla="*/ 3 h 322"/>
                  <a:gd name="T10" fmla="*/ 88 w 100"/>
                  <a:gd name="T11" fmla="*/ 0 h 322"/>
                  <a:gd name="T12" fmla="*/ 88 w 100"/>
                  <a:gd name="T13" fmla="*/ 0 h 322"/>
                  <a:gd name="T14" fmla="*/ 92 w 100"/>
                  <a:gd name="T15" fmla="*/ 4 h 322"/>
                  <a:gd name="T16" fmla="*/ 94 w 100"/>
                  <a:gd name="T17" fmla="*/ 115 h 322"/>
                  <a:gd name="T18" fmla="*/ 100 w 100"/>
                  <a:gd name="T19" fmla="*/ 194 h 322"/>
                  <a:gd name="T20" fmla="*/ 22 w 100"/>
                  <a:gd name="T21" fmla="*/ 315 h 322"/>
                  <a:gd name="T22" fmla="*/ 14 w 100"/>
                  <a:gd name="T23" fmla="*/ 322 h 322"/>
                  <a:gd name="T24" fmla="*/ 5 w 100"/>
                  <a:gd name="T25" fmla="*/ 321 h 322"/>
                  <a:gd name="T26" fmla="*/ 0 w 100"/>
                  <a:gd name="T27"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0" y="321"/>
                    </a:moveTo>
                    <a:cubicBezTo>
                      <a:pt x="3" y="319"/>
                      <a:pt x="7" y="317"/>
                      <a:pt x="12" y="313"/>
                    </a:cubicBezTo>
                    <a:cubicBezTo>
                      <a:pt x="38" y="293"/>
                      <a:pt x="92" y="245"/>
                      <a:pt x="92" y="194"/>
                    </a:cubicBezTo>
                    <a:cubicBezTo>
                      <a:pt x="92" y="166"/>
                      <a:pt x="89" y="140"/>
                      <a:pt x="86" y="116"/>
                    </a:cubicBezTo>
                    <a:cubicBezTo>
                      <a:pt x="82" y="78"/>
                      <a:pt x="77" y="43"/>
                      <a:pt x="84" y="3"/>
                    </a:cubicBezTo>
                    <a:cubicBezTo>
                      <a:pt x="84" y="1"/>
                      <a:pt x="86" y="0"/>
                      <a:pt x="88" y="0"/>
                    </a:cubicBezTo>
                    <a:cubicBezTo>
                      <a:pt x="88" y="0"/>
                      <a:pt x="88" y="0"/>
                      <a:pt x="88" y="0"/>
                    </a:cubicBezTo>
                    <a:cubicBezTo>
                      <a:pt x="91" y="0"/>
                      <a:pt x="92" y="2"/>
                      <a:pt x="92" y="4"/>
                    </a:cubicBezTo>
                    <a:cubicBezTo>
                      <a:pt x="86" y="44"/>
                      <a:pt x="90" y="78"/>
                      <a:pt x="94" y="115"/>
                    </a:cubicBezTo>
                    <a:cubicBezTo>
                      <a:pt x="97" y="140"/>
                      <a:pt x="100" y="165"/>
                      <a:pt x="100" y="194"/>
                    </a:cubicBezTo>
                    <a:cubicBezTo>
                      <a:pt x="100" y="246"/>
                      <a:pt x="51" y="293"/>
                      <a:pt x="22" y="315"/>
                    </a:cubicBezTo>
                    <a:cubicBezTo>
                      <a:pt x="19" y="318"/>
                      <a:pt x="16" y="320"/>
                      <a:pt x="14" y="322"/>
                    </a:cubicBezTo>
                    <a:cubicBezTo>
                      <a:pt x="11" y="321"/>
                      <a:pt x="8" y="321"/>
                      <a:pt x="5" y="321"/>
                    </a:cubicBezTo>
                    <a:cubicBezTo>
                      <a:pt x="4" y="321"/>
                      <a:pt x="2" y="321"/>
                      <a:pt x="0" y="3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71"/>
              <p:cNvSpPr>
                <a:spLocks noEditPoints="1"/>
              </p:cNvSpPr>
              <p:nvPr/>
            </p:nvSpPr>
            <p:spPr bwMode="auto">
              <a:xfrm>
                <a:off x="4782393" y="2884338"/>
                <a:ext cx="65088" cy="39688"/>
              </a:xfrm>
              <a:custGeom>
                <a:avLst/>
                <a:gdLst>
                  <a:gd name="T0" fmla="*/ 35 w 70"/>
                  <a:gd name="T1" fmla="*/ 0 h 43"/>
                  <a:gd name="T2" fmla="*/ 70 w 70"/>
                  <a:gd name="T3" fmla="*/ 22 h 43"/>
                  <a:gd name="T4" fmla="*/ 35 w 70"/>
                  <a:gd name="T5" fmla="*/ 43 h 43"/>
                  <a:gd name="T6" fmla="*/ 0 w 70"/>
                  <a:gd name="T7" fmla="*/ 22 h 43"/>
                  <a:gd name="T8" fmla="*/ 35 w 70"/>
                  <a:gd name="T9" fmla="*/ 0 h 43"/>
                  <a:gd name="T10" fmla="*/ 35 w 70"/>
                  <a:gd name="T11" fmla="*/ 35 h 43"/>
                  <a:gd name="T12" fmla="*/ 62 w 70"/>
                  <a:gd name="T13" fmla="*/ 22 h 43"/>
                  <a:gd name="T14" fmla="*/ 35 w 70"/>
                  <a:gd name="T15" fmla="*/ 8 h 43"/>
                  <a:gd name="T16" fmla="*/ 8 w 70"/>
                  <a:gd name="T17" fmla="*/ 22 h 43"/>
                  <a:gd name="T18" fmla="*/ 35 w 70"/>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3">
                    <a:moveTo>
                      <a:pt x="35" y="0"/>
                    </a:moveTo>
                    <a:cubicBezTo>
                      <a:pt x="55" y="0"/>
                      <a:pt x="70" y="9"/>
                      <a:pt x="70" y="22"/>
                    </a:cubicBezTo>
                    <a:cubicBezTo>
                      <a:pt x="70" y="34"/>
                      <a:pt x="55" y="43"/>
                      <a:pt x="35" y="43"/>
                    </a:cubicBezTo>
                    <a:cubicBezTo>
                      <a:pt x="15" y="43"/>
                      <a:pt x="0" y="34"/>
                      <a:pt x="0" y="22"/>
                    </a:cubicBezTo>
                    <a:cubicBezTo>
                      <a:pt x="0" y="9"/>
                      <a:pt x="15" y="0"/>
                      <a:pt x="35" y="0"/>
                    </a:cubicBezTo>
                    <a:close/>
                    <a:moveTo>
                      <a:pt x="35" y="35"/>
                    </a:moveTo>
                    <a:cubicBezTo>
                      <a:pt x="51" y="35"/>
                      <a:pt x="62" y="28"/>
                      <a:pt x="62" y="22"/>
                    </a:cubicBezTo>
                    <a:cubicBezTo>
                      <a:pt x="62" y="15"/>
                      <a:pt x="51" y="8"/>
                      <a:pt x="35" y="8"/>
                    </a:cubicBezTo>
                    <a:cubicBezTo>
                      <a:pt x="19" y="8"/>
                      <a:pt x="8" y="15"/>
                      <a:pt x="8" y="22"/>
                    </a:cubicBezTo>
                    <a:cubicBezTo>
                      <a:pt x="8" y="28"/>
                      <a:pt x="19" y="35"/>
                      <a:pt x="35"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72"/>
              <p:cNvSpPr>
                <a:spLocks noEditPoints="1"/>
              </p:cNvSpPr>
              <p:nvPr/>
            </p:nvSpPr>
            <p:spPr bwMode="auto">
              <a:xfrm>
                <a:off x="4764931" y="2895450"/>
                <a:ext cx="63500" cy="39688"/>
              </a:xfrm>
              <a:custGeom>
                <a:avLst/>
                <a:gdLst>
                  <a:gd name="T0" fmla="*/ 35 w 70"/>
                  <a:gd name="T1" fmla="*/ 43 h 43"/>
                  <a:gd name="T2" fmla="*/ 70 w 70"/>
                  <a:gd name="T3" fmla="*/ 21 h 43"/>
                  <a:gd name="T4" fmla="*/ 35 w 70"/>
                  <a:gd name="T5" fmla="*/ 0 h 43"/>
                  <a:gd name="T6" fmla="*/ 29 w 70"/>
                  <a:gd name="T7" fmla="*/ 0 h 43"/>
                  <a:gd name="T8" fmla="*/ 18 w 70"/>
                  <a:gd name="T9" fmla="*/ 2 h 43"/>
                  <a:gd name="T10" fmla="*/ 0 w 70"/>
                  <a:gd name="T11" fmla="*/ 21 h 43"/>
                  <a:gd name="T12" fmla="*/ 35 w 70"/>
                  <a:gd name="T13" fmla="*/ 43 h 43"/>
                  <a:gd name="T14" fmla="*/ 26 w 70"/>
                  <a:gd name="T15" fmla="*/ 9 h 43"/>
                  <a:gd name="T16" fmla="*/ 35 w 70"/>
                  <a:gd name="T17" fmla="*/ 8 h 43"/>
                  <a:gd name="T18" fmla="*/ 40 w 70"/>
                  <a:gd name="T19" fmla="*/ 8 h 43"/>
                  <a:gd name="T20" fmla="*/ 62 w 70"/>
                  <a:gd name="T21" fmla="*/ 21 h 43"/>
                  <a:gd name="T22" fmla="*/ 35 w 70"/>
                  <a:gd name="T23" fmla="*/ 35 h 43"/>
                  <a:gd name="T24" fmla="*/ 8 w 70"/>
                  <a:gd name="T25" fmla="*/ 21 h 43"/>
                  <a:gd name="T26" fmla="*/ 26 w 70"/>
                  <a:gd name="T27"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3">
                    <a:moveTo>
                      <a:pt x="35" y="43"/>
                    </a:moveTo>
                    <a:cubicBezTo>
                      <a:pt x="55" y="43"/>
                      <a:pt x="70" y="34"/>
                      <a:pt x="70" y="21"/>
                    </a:cubicBezTo>
                    <a:cubicBezTo>
                      <a:pt x="70" y="9"/>
                      <a:pt x="55" y="0"/>
                      <a:pt x="35" y="0"/>
                    </a:cubicBezTo>
                    <a:cubicBezTo>
                      <a:pt x="33" y="0"/>
                      <a:pt x="31" y="0"/>
                      <a:pt x="29" y="0"/>
                    </a:cubicBezTo>
                    <a:cubicBezTo>
                      <a:pt x="25" y="0"/>
                      <a:pt x="21" y="1"/>
                      <a:pt x="18" y="2"/>
                    </a:cubicBezTo>
                    <a:cubicBezTo>
                      <a:pt x="7" y="6"/>
                      <a:pt x="0" y="13"/>
                      <a:pt x="0" y="21"/>
                    </a:cubicBezTo>
                    <a:cubicBezTo>
                      <a:pt x="0" y="34"/>
                      <a:pt x="15" y="43"/>
                      <a:pt x="35" y="43"/>
                    </a:cubicBezTo>
                    <a:close/>
                    <a:moveTo>
                      <a:pt x="26" y="9"/>
                    </a:moveTo>
                    <a:cubicBezTo>
                      <a:pt x="29" y="8"/>
                      <a:pt x="32" y="8"/>
                      <a:pt x="35" y="8"/>
                    </a:cubicBezTo>
                    <a:cubicBezTo>
                      <a:pt x="37" y="8"/>
                      <a:pt x="38" y="8"/>
                      <a:pt x="40" y="8"/>
                    </a:cubicBezTo>
                    <a:cubicBezTo>
                      <a:pt x="53" y="9"/>
                      <a:pt x="62" y="16"/>
                      <a:pt x="62" y="21"/>
                    </a:cubicBezTo>
                    <a:cubicBezTo>
                      <a:pt x="62" y="28"/>
                      <a:pt x="51" y="35"/>
                      <a:pt x="35" y="35"/>
                    </a:cubicBezTo>
                    <a:cubicBezTo>
                      <a:pt x="19" y="35"/>
                      <a:pt x="8" y="28"/>
                      <a:pt x="8" y="21"/>
                    </a:cubicBezTo>
                    <a:cubicBezTo>
                      <a:pt x="8" y="16"/>
                      <a:pt x="15" y="10"/>
                      <a:pt x="26"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73"/>
              <p:cNvSpPr>
                <a:spLocks noEditPoints="1"/>
              </p:cNvSpPr>
              <p:nvPr/>
            </p:nvSpPr>
            <p:spPr bwMode="auto">
              <a:xfrm>
                <a:off x="4737943"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5"/>
                      <a:pt x="55"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74"/>
              <p:cNvSpPr>
                <a:spLocks noEditPoints="1"/>
              </p:cNvSpPr>
              <p:nvPr/>
            </p:nvSpPr>
            <p:spPr bwMode="auto">
              <a:xfrm>
                <a:off x="4704606" y="29208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75"/>
              <p:cNvSpPr>
                <a:spLocks noEditPoints="1"/>
              </p:cNvSpPr>
              <p:nvPr/>
            </p:nvSpPr>
            <p:spPr bwMode="auto">
              <a:xfrm>
                <a:off x="4669681" y="2928788"/>
                <a:ext cx="63500" cy="41275"/>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8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8"/>
                      <a:pt x="35" y="8"/>
                    </a:cubicBezTo>
                    <a:cubicBezTo>
                      <a:pt x="19" y="8"/>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76"/>
              <p:cNvSpPr>
                <a:spLocks noEditPoints="1"/>
              </p:cNvSpPr>
              <p:nvPr/>
            </p:nvSpPr>
            <p:spPr bwMode="auto">
              <a:xfrm>
                <a:off x="4631581" y="2928788"/>
                <a:ext cx="65088" cy="41275"/>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8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1" y="36"/>
                      <a:pt x="63" y="29"/>
                      <a:pt x="63" y="22"/>
                    </a:cubicBezTo>
                    <a:cubicBezTo>
                      <a:pt x="63" y="16"/>
                      <a:pt x="51" y="8"/>
                      <a:pt x="36" y="8"/>
                    </a:cubicBezTo>
                    <a:cubicBezTo>
                      <a:pt x="20" y="8"/>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77"/>
              <p:cNvSpPr>
                <a:spLocks noEditPoints="1"/>
              </p:cNvSpPr>
              <p:nvPr/>
            </p:nvSpPr>
            <p:spPr bwMode="auto">
              <a:xfrm>
                <a:off x="4595068" y="2920850"/>
                <a:ext cx="65088" cy="39688"/>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9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9"/>
                      <a:pt x="35" y="9"/>
                    </a:cubicBezTo>
                    <a:cubicBezTo>
                      <a:pt x="19" y="9"/>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78"/>
              <p:cNvSpPr>
                <a:spLocks noEditPoints="1"/>
              </p:cNvSpPr>
              <p:nvPr/>
            </p:nvSpPr>
            <p:spPr bwMode="auto">
              <a:xfrm>
                <a:off x="4561731"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9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6" y="0"/>
                      <a:pt x="71" y="10"/>
                      <a:pt x="71" y="22"/>
                    </a:cubicBezTo>
                    <a:cubicBezTo>
                      <a:pt x="71" y="35"/>
                      <a:pt x="56"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9" y="16"/>
                      <a:pt x="9" y="22"/>
                    </a:cubicBezTo>
                    <a:cubicBezTo>
                      <a:pt x="9"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79"/>
              <p:cNvSpPr>
                <a:spLocks noEditPoints="1"/>
              </p:cNvSpPr>
              <p:nvPr/>
            </p:nvSpPr>
            <p:spPr bwMode="auto">
              <a:xfrm>
                <a:off x="4536331" y="2895450"/>
                <a:ext cx="63500" cy="39688"/>
              </a:xfrm>
              <a:custGeom>
                <a:avLst/>
                <a:gdLst>
                  <a:gd name="T0" fmla="*/ 35 w 71"/>
                  <a:gd name="T1" fmla="*/ 43 h 43"/>
                  <a:gd name="T2" fmla="*/ 71 w 71"/>
                  <a:gd name="T3" fmla="*/ 21 h 43"/>
                  <a:gd name="T4" fmla="*/ 52 w 71"/>
                  <a:gd name="T5" fmla="*/ 2 h 43"/>
                  <a:gd name="T6" fmla="*/ 42 w 71"/>
                  <a:gd name="T7" fmla="*/ 0 h 43"/>
                  <a:gd name="T8" fmla="*/ 35 w 71"/>
                  <a:gd name="T9" fmla="*/ 0 h 43"/>
                  <a:gd name="T10" fmla="*/ 0 w 71"/>
                  <a:gd name="T11" fmla="*/ 21 h 43"/>
                  <a:gd name="T12" fmla="*/ 35 w 71"/>
                  <a:gd name="T13" fmla="*/ 43 h 43"/>
                  <a:gd name="T14" fmla="*/ 30 w 71"/>
                  <a:gd name="T15" fmla="*/ 8 h 43"/>
                  <a:gd name="T16" fmla="*/ 35 w 71"/>
                  <a:gd name="T17" fmla="*/ 8 h 43"/>
                  <a:gd name="T18" fmla="*/ 44 w 71"/>
                  <a:gd name="T19" fmla="*/ 9 h 43"/>
                  <a:gd name="T20" fmla="*/ 63 w 71"/>
                  <a:gd name="T21" fmla="*/ 21 h 43"/>
                  <a:gd name="T22" fmla="*/ 35 w 71"/>
                  <a:gd name="T23" fmla="*/ 35 h 43"/>
                  <a:gd name="T24" fmla="*/ 8 w 71"/>
                  <a:gd name="T25" fmla="*/ 21 h 43"/>
                  <a:gd name="T26" fmla="*/ 30 w 71"/>
                  <a:gd name="T27"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3">
                    <a:moveTo>
                      <a:pt x="35" y="43"/>
                    </a:moveTo>
                    <a:cubicBezTo>
                      <a:pt x="55" y="43"/>
                      <a:pt x="71" y="34"/>
                      <a:pt x="71" y="21"/>
                    </a:cubicBezTo>
                    <a:cubicBezTo>
                      <a:pt x="71" y="13"/>
                      <a:pt x="63" y="6"/>
                      <a:pt x="52" y="2"/>
                    </a:cubicBezTo>
                    <a:cubicBezTo>
                      <a:pt x="49" y="1"/>
                      <a:pt x="45" y="0"/>
                      <a:pt x="42" y="0"/>
                    </a:cubicBezTo>
                    <a:cubicBezTo>
                      <a:pt x="40" y="0"/>
                      <a:pt x="38" y="0"/>
                      <a:pt x="35" y="0"/>
                    </a:cubicBezTo>
                    <a:cubicBezTo>
                      <a:pt x="16" y="0"/>
                      <a:pt x="0" y="9"/>
                      <a:pt x="0" y="21"/>
                    </a:cubicBezTo>
                    <a:cubicBezTo>
                      <a:pt x="0" y="34"/>
                      <a:pt x="16" y="43"/>
                      <a:pt x="35" y="43"/>
                    </a:cubicBezTo>
                    <a:close/>
                    <a:moveTo>
                      <a:pt x="30" y="8"/>
                    </a:moveTo>
                    <a:cubicBezTo>
                      <a:pt x="32" y="8"/>
                      <a:pt x="34" y="8"/>
                      <a:pt x="35" y="8"/>
                    </a:cubicBezTo>
                    <a:cubicBezTo>
                      <a:pt x="38" y="8"/>
                      <a:pt x="41" y="8"/>
                      <a:pt x="44" y="9"/>
                    </a:cubicBezTo>
                    <a:cubicBezTo>
                      <a:pt x="55" y="10"/>
                      <a:pt x="63" y="16"/>
                      <a:pt x="63" y="21"/>
                    </a:cubicBezTo>
                    <a:cubicBezTo>
                      <a:pt x="63" y="28"/>
                      <a:pt x="51" y="35"/>
                      <a:pt x="35" y="35"/>
                    </a:cubicBezTo>
                    <a:cubicBezTo>
                      <a:pt x="19" y="35"/>
                      <a:pt x="8" y="28"/>
                      <a:pt x="8" y="21"/>
                    </a:cubicBezTo>
                    <a:cubicBezTo>
                      <a:pt x="8" y="16"/>
                      <a:pt x="17" y="9"/>
                      <a:pt x="3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80"/>
              <p:cNvSpPr>
                <a:spLocks noEditPoints="1"/>
              </p:cNvSpPr>
              <p:nvPr/>
            </p:nvSpPr>
            <p:spPr bwMode="auto">
              <a:xfrm>
                <a:off x="4517281" y="2884338"/>
                <a:ext cx="65088" cy="39688"/>
              </a:xfrm>
              <a:custGeom>
                <a:avLst/>
                <a:gdLst>
                  <a:gd name="T0" fmla="*/ 36 w 71"/>
                  <a:gd name="T1" fmla="*/ 0 h 43"/>
                  <a:gd name="T2" fmla="*/ 71 w 71"/>
                  <a:gd name="T3" fmla="*/ 22 h 43"/>
                  <a:gd name="T4" fmla="*/ 36 w 71"/>
                  <a:gd name="T5" fmla="*/ 43 h 43"/>
                  <a:gd name="T6" fmla="*/ 0 w 71"/>
                  <a:gd name="T7" fmla="*/ 22 h 43"/>
                  <a:gd name="T8" fmla="*/ 36 w 71"/>
                  <a:gd name="T9" fmla="*/ 0 h 43"/>
                  <a:gd name="T10" fmla="*/ 36 w 71"/>
                  <a:gd name="T11" fmla="*/ 35 h 43"/>
                  <a:gd name="T12" fmla="*/ 63 w 71"/>
                  <a:gd name="T13" fmla="*/ 22 h 43"/>
                  <a:gd name="T14" fmla="*/ 36 w 71"/>
                  <a:gd name="T15" fmla="*/ 8 h 43"/>
                  <a:gd name="T16" fmla="*/ 8 w 71"/>
                  <a:gd name="T17" fmla="*/ 22 h 43"/>
                  <a:gd name="T18" fmla="*/ 36 w 71"/>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3">
                    <a:moveTo>
                      <a:pt x="36" y="0"/>
                    </a:moveTo>
                    <a:cubicBezTo>
                      <a:pt x="55" y="0"/>
                      <a:pt x="71" y="9"/>
                      <a:pt x="71" y="22"/>
                    </a:cubicBezTo>
                    <a:cubicBezTo>
                      <a:pt x="71" y="34"/>
                      <a:pt x="55" y="43"/>
                      <a:pt x="36" y="43"/>
                    </a:cubicBezTo>
                    <a:cubicBezTo>
                      <a:pt x="16" y="43"/>
                      <a:pt x="0" y="34"/>
                      <a:pt x="0" y="22"/>
                    </a:cubicBezTo>
                    <a:cubicBezTo>
                      <a:pt x="0" y="9"/>
                      <a:pt x="16" y="0"/>
                      <a:pt x="36" y="0"/>
                    </a:cubicBezTo>
                    <a:close/>
                    <a:moveTo>
                      <a:pt x="36" y="35"/>
                    </a:moveTo>
                    <a:cubicBezTo>
                      <a:pt x="51" y="35"/>
                      <a:pt x="63" y="28"/>
                      <a:pt x="63" y="22"/>
                    </a:cubicBezTo>
                    <a:cubicBezTo>
                      <a:pt x="63" y="15"/>
                      <a:pt x="51" y="8"/>
                      <a:pt x="36" y="8"/>
                    </a:cubicBezTo>
                    <a:cubicBezTo>
                      <a:pt x="20" y="8"/>
                      <a:pt x="8" y="15"/>
                      <a:pt x="8" y="22"/>
                    </a:cubicBezTo>
                    <a:cubicBezTo>
                      <a:pt x="8" y="28"/>
                      <a:pt x="20" y="35"/>
                      <a:pt x="36"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223" name="Straight Connector 222"/>
            <p:cNvCxnSpPr>
              <a:stCxn id="224" idx="2"/>
            </p:cNvCxnSpPr>
            <p:nvPr/>
          </p:nvCxnSpPr>
          <p:spPr>
            <a:xfrm flipV="1">
              <a:off x="4638390" y="2123014"/>
              <a:ext cx="0" cy="1089723"/>
            </a:xfrm>
            <a:prstGeom prst="line">
              <a:avLst/>
            </a:prstGeom>
            <a:ln w="28575">
              <a:solidFill>
                <a:srgbClr val="EFF0F7"/>
              </a:solidFill>
            </a:ln>
          </p:spPr>
          <p:style>
            <a:lnRef idx="1">
              <a:schemeClr val="accent1"/>
            </a:lnRef>
            <a:fillRef idx="0">
              <a:schemeClr val="accent1"/>
            </a:fillRef>
            <a:effectRef idx="0">
              <a:schemeClr val="accent1"/>
            </a:effectRef>
            <a:fontRef idx="minor">
              <a:schemeClr val="tx1"/>
            </a:fontRef>
          </p:style>
        </p:cxnSp>
      </p:grpSp>
      <p:sp>
        <p:nvSpPr>
          <p:cNvPr id="89" name="Freeform 6"/>
          <p:cNvSpPr>
            <a:spLocks/>
          </p:cNvSpPr>
          <p:nvPr userDrawn="1"/>
        </p:nvSpPr>
        <p:spPr bwMode="auto">
          <a:xfrm>
            <a:off x="0" y="3062461"/>
            <a:ext cx="9144000" cy="2092325"/>
          </a:xfrm>
          <a:custGeom>
            <a:avLst/>
            <a:gdLst>
              <a:gd name="T0" fmla="*/ 79 w 11520"/>
              <a:gd name="T1" fmla="*/ 2576 h 2636"/>
              <a:gd name="T2" fmla="*/ 226 w 11520"/>
              <a:gd name="T3" fmla="*/ 1424 h 2636"/>
              <a:gd name="T4" fmla="*/ 650 w 11520"/>
              <a:gd name="T5" fmla="*/ 781 h 2636"/>
              <a:gd name="T6" fmla="*/ 1401 w 11520"/>
              <a:gd name="T7" fmla="*/ 1591 h 2636"/>
              <a:gd name="T8" fmla="*/ 1858 w 11520"/>
              <a:gd name="T9" fmla="*/ 2250 h 2636"/>
              <a:gd name="T10" fmla="*/ 1965 w 11520"/>
              <a:gd name="T11" fmla="*/ 735 h 2636"/>
              <a:gd name="T12" fmla="*/ 2212 w 11520"/>
              <a:gd name="T13" fmla="*/ 219 h 2636"/>
              <a:gd name="T14" fmla="*/ 2741 w 11520"/>
              <a:gd name="T15" fmla="*/ 7 h 2636"/>
              <a:gd name="T16" fmla="*/ 2882 w 11520"/>
              <a:gd name="T17" fmla="*/ 264 h 2636"/>
              <a:gd name="T18" fmla="*/ 2921 w 11520"/>
              <a:gd name="T19" fmla="*/ 336 h 2636"/>
              <a:gd name="T20" fmla="*/ 3620 w 11520"/>
              <a:gd name="T21" fmla="*/ 1221 h 2636"/>
              <a:gd name="T22" fmla="*/ 3939 w 11520"/>
              <a:gd name="T23" fmla="*/ 848 h 2636"/>
              <a:gd name="T24" fmla="*/ 4285 w 11520"/>
              <a:gd name="T25" fmla="*/ 289 h 2636"/>
              <a:gd name="T26" fmla="*/ 4863 w 11520"/>
              <a:gd name="T27" fmla="*/ 1318 h 2636"/>
              <a:gd name="T28" fmla="*/ 5145 w 11520"/>
              <a:gd name="T29" fmla="*/ 1246 h 2636"/>
              <a:gd name="T30" fmla="*/ 5530 w 11520"/>
              <a:gd name="T31" fmla="*/ 2207 h 2636"/>
              <a:gd name="T32" fmla="*/ 5752 w 11520"/>
              <a:gd name="T33" fmla="*/ 919 h 2636"/>
              <a:gd name="T34" fmla="*/ 6221 w 11520"/>
              <a:gd name="T35" fmla="*/ 590 h 2636"/>
              <a:gd name="T36" fmla="*/ 6906 w 11520"/>
              <a:gd name="T37" fmla="*/ 1221 h 2636"/>
              <a:gd name="T38" fmla="*/ 7243 w 11520"/>
              <a:gd name="T39" fmla="*/ 333 h 2636"/>
              <a:gd name="T40" fmla="*/ 7246 w 11520"/>
              <a:gd name="T41" fmla="*/ 328 h 2636"/>
              <a:gd name="T42" fmla="*/ 7278 w 11520"/>
              <a:gd name="T43" fmla="*/ 326 h 2636"/>
              <a:gd name="T44" fmla="*/ 7351 w 11520"/>
              <a:gd name="T45" fmla="*/ 323 h 2636"/>
              <a:gd name="T46" fmla="*/ 7882 w 11520"/>
              <a:gd name="T47" fmla="*/ 312 h 2636"/>
              <a:gd name="T48" fmla="*/ 8199 w 11520"/>
              <a:gd name="T49" fmla="*/ 735 h 2636"/>
              <a:gd name="T50" fmla="*/ 8550 w 11520"/>
              <a:gd name="T51" fmla="*/ 1221 h 2636"/>
              <a:gd name="T52" fmla="*/ 9236 w 11520"/>
              <a:gd name="T53" fmla="*/ 590 h 2636"/>
              <a:gd name="T54" fmla="*/ 9704 w 11520"/>
              <a:gd name="T55" fmla="*/ 919 h 2636"/>
              <a:gd name="T56" fmla="*/ 9927 w 11520"/>
              <a:gd name="T57" fmla="*/ 2207 h 2636"/>
              <a:gd name="T58" fmla="*/ 10312 w 11520"/>
              <a:gd name="T59" fmla="*/ 1246 h 2636"/>
              <a:gd name="T60" fmla="*/ 10594 w 11520"/>
              <a:gd name="T61" fmla="*/ 1318 h 2636"/>
              <a:gd name="T62" fmla="*/ 11178 w 11520"/>
              <a:gd name="T63" fmla="*/ 291 h 2636"/>
              <a:gd name="T64" fmla="*/ 11520 w 11520"/>
              <a:gd name="T65" fmla="*/ 866 h 2636"/>
              <a:gd name="T66" fmla="*/ 10680 w 11520"/>
              <a:gd name="T67" fmla="*/ 181 h 2636"/>
              <a:gd name="T68" fmla="*/ 10436 w 11520"/>
              <a:gd name="T69" fmla="*/ 1266 h 2636"/>
              <a:gd name="T70" fmla="*/ 10371 w 11520"/>
              <a:gd name="T71" fmla="*/ 1288 h 2636"/>
              <a:gd name="T72" fmla="*/ 10015 w 11520"/>
              <a:gd name="T73" fmla="*/ 2226 h 2636"/>
              <a:gd name="T74" fmla="*/ 9686 w 11520"/>
              <a:gd name="T75" fmla="*/ 1850 h 2636"/>
              <a:gd name="T76" fmla="*/ 9449 w 11520"/>
              <a:gd name="T77" fmla="*/ 759 h 2636"/>
              <a:gd name="T78" fmla="*/ 8781 w 11520"/>
              <a:gd name="T79" fmla="*/ 1239 h 2636"/>
              <a:gd name="T80" fmla="*/ 8180 w 11520"/>
              <a:gd name="T81" fmla="*/ 1380 h 2636"/>
              <a:gd name="T82" fmla="*/ 7879 w 11520"/>
              <a:gd name="T83" fmla="*/ 330 h 2636"/>
              <a:gd name="T84" fmla="*/ 7360 w 11520"/>
              <a:gd name="T85" fmla="*/ 342 h 2636"/>
              <a:gd name="T86" fmla="*/ 6903 w 11520"/>
              <a:gd name="T87" fmla="*/ 1239 h 2636"/>
              <a:gd name="T88" fmla="*/ 6225 w 11520"/>
              <a:gd name="T89" fmla="*/ 609 h 2636"/>
              <a:gd name="T90" fmla="*/ 5770 w 11520"/>
              <a:gd name="T91" fmla="*/ 934 h 2636"/>
              <a:gd name="T92" fmla="*/ 5548 w 11520"/>
              <a:gd name="T93" fmla="*/ 2226 h 2636"/>
              <a:gd name="T94" fmla="*/ 5144 w 11520"/>
              <a:gd name="T95" fmla="*/ 1266 h 2636"/>
              <a:gd name="T96" fmla="*/ 5020 w 11520"/>
              <a:gd name="T97" fmla="*/ 1266 h 2636"/>
              <a:gd name="T98" fmla="*/ 4776 w 11520"/>
              <a:gd name="T99" fmla="*/ 181 h 2636"/>
              <a:gd name="T100" fmla="*/ 3939 w 11520"/>
              <a:gd name="T101" fmla="*/ 866 h 2636"/>
              <a:gd name="T102" fmla="*/ 3261 w 11520"/>
              <a:gd name="T103" fmla="*/ 1239 h 2636"/>
              <a:gd name="T104" fmla="*/ 2903 w 11520"/>
              <a:gd name="T105" fmla="*/ 338 h 2636"/>
              <a:gd name="T106" fmla="*/ 2729 w 11520"/>
              <a:gd name="T107" fmla="*/ 24 h 2636"/>
              <a:gd name="T108" fmla="*/ 2036 w 11520"/>
              <a:gd name="T109" fmla="*/ 690 h 2636"/>
              <a:gd name="T110" fmla="*/ 1877 w 11520"/>
              <a:gd name="T111" fmla="*/ 2175 h 2636"/>
              <a:gd name="T112" fmla="*/ 1737 w 11520"/>
              <a:gd name="T113" fmla="*/ 1609 h 2636"/>
              <a:gd name="T114" fmla="*/ 933 w 11520"/>
              <a:gd name="T115" fmla="*/ 609 h 2636"/>
              <a:gd name="T116" fmla="*/ 410 w 11520"/>
              <a:gd name="T117" fmla="*/ 1266 h 2636"/>
              <a:gd name="T118" fmla="*/ 182 w 11520"/>
              <a:gd name="T119" fmla="*/ 2594 h 2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0" h="2636">
                <a:moveTo>
                  <a:pt x="0" y="2636"/>
                </a:moveTo>
                <a:lnTo>
                  <a:pt x="0" y="2615"/>
                </a:lnTo>
                <a:lnTo>
                  <a:pt x="79" y="2576"/>
                </a:lnTo>
                <a:lnTo>
                  <a:pt x="185" y="2576"/>
                </a:lnTo>
                <a:lnTo>
                  <a:pt x="226" y="2589"/>
                </a:lnTo>
                <a:lnTo>
                  <a:pt x="226" y="1424"/>
                </a:lnTo>
                <a:lnTo>
                  <a:pt x="403" y="1246"/>
                </a:lnTo>
                <a:lnTo>
                  <a:pt x="650" y="1289"/>
                </a:lnTo>
                <a:lnTo>
                  <a:pt x="650" y="781"/>
                </a:lnTo>
                <a:lnTo>
                  <a:pt x="929" y="590"/>
                </a:lnTo>
                <a:lnTo>
                  <a:pt x="1401" y="645"/>
                </a:lnTo>
                <a:lnTo>
                  <a:pt x="1401" y="1591"/>
                </a:lnTo>
                <a:lnTo>
                  <a:pt x="1756" y="1591"/>
                </a:lnTo>
                <a:lnTo>
                  <a:pt x="1756" y="2250"/>
                </a:lnTo>
                <a:lnTo>
                  <a:pt x="1858" y="2250"/>
                </a:lnTo>
                <a:lnTo>
                  <a:pt x="1858" y="2166"/>
                </a:lnTo>
                <a:lnTo>
                  <a:pt x="1965" y="2083"/>
                </a:lnTo>
                <a:lnTo>
                  <a:pt x="1965" y="735"/>
                </a:lnTo>
                <a:lnTo>
                  <a:pt x="2017" y="683"/>
                </a:lnTo>
                <a:lnTo>
                  <a:pt x="2017" y="447"/>
                </a:lnTo>
                <a:lnTo>
                  <a:pt x="2212" y="219"/>
                </a:lnTo>
                <a:lnTo>
                  <a:pt x="2214" y="217"/>
                </a:lnTo>
                <a:lnTo>
                  <a:pt x="2737" y="0"/>
                </a:lnTo>
                <a:lnTo>
                  <a:pt x="2741" y="7"/>
                </a:lnTo>
                <a:lnTo>
                  <a:pt x="2741" y="7"/>
                </a:lnTo>
                <a:lnTo>
                  <a:pt x="2882" y="264"/>
                </a:lnTo>
                <a:lnTo>
                  <a:pt x="2882" y="264"/>
                </a:lnTo>
                <a:lnTo>
                  <a:pt x="2920" y="332"/>
                </a:lnTo>
                <a:lnTo>
                  <a:pt x="2921" y="333"/>
                </a:lnTo>
                <a:lnTo>
                  <a:pt x="2921" y="336"/>
                </a:lnTo>
                <a:lnTo>
                  <a:pt x="2921" y="1373"/>
                </a:lnTo>
                <a:lnTo>
                  <a:pt x="3257" y="1221"/>
                </a:lnTo>
                <a:lnTo>
                  <a:pt x="3620" y="1221"/>
                </a:lnTo>
                <a:lnTo>
                  <a:pt x="3620" y="960"/>
                </a:lnTo>
                <a:lnTo>
                  <a:pt x="3936" y="848"/>
                </a:lnTo>
                <a:lnTo>
                  <a:pt x="3939" y="848"/>
                </a:lnTo>
                <a:lnTo>
                  <a:pt x="4279" y="898"/>
                </a:lnTo>
                <a:lnTo>
                  <a:pt x="4279" y="291"/>
                </a:lnTo>
                <a:lnTo>
                  <a:pt x="4285" y="289"/>
                </a:lnTo>
                <a:lnTo>
                  <a:pt x="4782" y="160"/>
                </a:lnTo>
                <a:lnTo>
                  <a:pt x="4863" y="242"/>
                </a:lnTo>
                <a:lnTo>
                  <a:pt x="4863" y="1318"/>
                </a:lnTo>
                <a:lnTo>
                  <a:pt x="5019" y="1246"/>
                </a:lnTo>
                <a:lnTo>
                  <a:pt x="5081" y="1269"/>
                </a:lnTo>
                <a:lnTo>
                  <a:pt x="5145" y="1246"/>
                </a:lnTo>
                <a:lnTo>
                  <a:pt x="5459" y="1389"/>
                </a:lnTo>
                <a:lnTo>
                  <a:pt x="5459" y="2207"/>
                </a:lnTo>
                <a:lnTo>
                  <a:pt x="5530" y="2207"/>
                </a:lnTo>
                <a:lnTo>
                  <a:pt x="5530" y="1885"/>
                </a:lnTo>
                <a:lnTo>
                  <a:pt x="5752" y="1835"/>
                </a:lnTo>
                <a:lnTo>
                  <a:pt x="5752" y="919"/>
                </a:lnTo>
                <a:lnTo>
                  <a:pt x="5989" y="883"/>
                </a:lnTo>
                <a:lnTo>
                  <a:pt x="5989" y="749"/>
                </a:lnTo>
                <a:lnTo>
                  <a:pt x="6221" y="590"/>
                </a:lnTo>
                <a:lnTo>
                  <a:pt x="6694" y="645"/>
                </a:lnTo>
                <a:lnTo>
                  <a:pt x="6694" y="1221"/>
                </a:lnTo>
                <a:lnTo>
                  <a:pt x="6906" y="1221"/>
                </a:lnTo>
                <a:lnTo>
                  <a:pt x="6909" y="1222"/>
                </a:lnTo>
                <a:lnTo>
                  <a:pt x="7243" y="1373"/>
                </a:lnTo>
                <a:lnTo>
                  <a:pt x="7243" y="333"/>
                </a:lnTo>
                <a:lnTo>
                  <a:pt x="7244" y="332"/>
                </a:lnTo>
                <a:lnTo>
                  <a:pt x="7244" y="332"/>
                </a:lnTo>
                <a:lnTo>
                  <a:pt x="7246" y="328"/>
                </a:lnTo>
                <a:lnTo>
                  <a:pt x="7251" y="327"/>
                </a:lnTo>
                <a:lnTo>
                  <a:pt x="7260" y="326"/>
                </a:lnTo>
                <a:lnTo>
                  <a:pt x="7278" y="326"/>
                </a:lnTo>
                <a:lnTo>
                  <a:pt x="7278" y="326"/>
                </a:lnTo>
                <a:lnTo>
                  <a:pt x="7351" y="323"/>
                </a:lnTo>
                <a:lnTo>
                  <a:pt x="7351" y="323"/>
                </a:lnTo>
                <a:lnTo>
                  <a:pt x="7567" y="318"/>
                </a:lnTo>
                <a:lnTo>
                  <a:pt x="7567" y="318"/>
                </a:lnTo>
                <a:lnTo>
                  <a:pt x="7882" y="312"/>
                </a:lnTo>
                <a:lnTo>
                  <a:pt x="7888" y="311"/>
                </a:lnTo>
                <a:lnTo>
                  <a:pt x="8145" y="681"/>
                </a:lnTo>
                <a:lnTo>
                  <a:pt x="8199" y="735"/>
                </a:lnTo>
                <a:lnTo>
                  <a:pt x="8199" y="1371"/>
                </a:lnTo>
                <a:lnTo>
                  <a:pt x="8206" y="1377"/>
                </a:lnTo>
                <a:lnTo>
                  <a:pt x="8550" y="1221"/>
                </a:lnTo>
                <a:lnTo>
                  <a:pt x="8762" y="1221"/>
                </a:lnTo>
                <a:lnTo>
                  <a:pt x="8762" y="645"/>
                </a:lnTo>
                <a:lnTo>
                  <a:pt x="9236" y="590"/>
                </a:lnTo>
                <a:lnTo>
                  <a:pt x="9467" y="749"/>
                </a:lnTo>
                <a:lnTo>
                  <a:pt x="9467" y="883"/>
                </a:lnTo>
                <a:lnTo>
                  <a:pt x="9704" y="919"/>
                </a:lnTo>
                <a:lnTo>
                  <a:pt x="9704" y="1835"/>
                </a:lnTo>
                <a:lnTo>
                  <a:pt x="9927" y="1885"/>
                </a:lnTo>
                <a:lnTo>
                  <a:pt x="9927" y="2207"/>
                </a:lnTo>
                <a:lnTo>
                  <a:pt x="9997" y="2207"/>
                </a:lnTo>
                <a:lnTo>
                  <a:pt x="9997" y="1389"/>
                </a:lnTo>
                <a:lnTo>
                  <a:pt x="10312" y="1246"/>
                </a:lnTo>
                <a:lnTo>
                  <a:pt x="10375" y="1269"/>
                </a:lnTo>
                <a:lnTo>
                  <a:pt x="10437" y="1246"/>
                </a:lnTo>
                <a:lnTo>
                  <a:pt x="10594" y="1318"/>
                </a:lnTo>
                <a:lnTo>
                  <a:pt x="10594" y="242"/>
                </a:lnTo>
                <a:lnTo>
                  <a:pt x="10674" y="160"/>
                </a:lnTo>
                <a:lnTo>
                  <a:pt x="11178" y="291"/>
                </a:lnTo>
                <a:lnTo>
                  <a:pt x="11178" y="898"/>
                </a:lnTo>
                <a:lnTo>
                  <a:pt x="11520" y="848"/>
                </a:lnTo>
                <a:lnTo>
                  <a:pt x="11520" y="866"/>
                </a:lnTo>
                <a:lnTo>
                  <a:pt x="11159" y="920"/>
                </a:lnTo>
                <a:lnTo>
                  <a:pt x="11159" y="305"/>
                </a:lnTo>
                <a:lnTo>
                  <a:pt x="10680" y="181"/>
                </a:lnTo>
                <a:lnTo>
                  <a:pt x="10612" y="249"/>
                </a:lnTo>
                <a:lnTo>
                  <a:pt x="10612" y="1347"/>
                </a:lnTo>
                <a:lnTo>
                  <a:pt x="10436" y="1266"/>
                </a:lnTo>
                <a:lnTo>
                  <a:pt x="10376" y="1289"/>
                </a:lnTo>
                <a:lnTo>
                  <a:pt x="10373" y="1289"/>
                </a:lnTo>
                <a:lnTo>
                  <a:pt x="10371" y="1288"/>
                </a:lnTo>
                <a:lnTo>
                  <a:pt x="10313" y="1266"/>
                </a:lnTo>
                <a:lnTo>
                  <a:pt x="10015" y="1402"/>
                </a:lnTo>
                <a:lnTo>
                  <a:pt x="10015" y="2226"/>
                </a:lnTo>
                <a:lnTo>
                  <a:pt x="9908" y="2226"/>
                </a:lnTo>
                <a:lnTo>
                  <a:pt x="9908" y="1900"/>
                </a:lnTo>
                <a:lnTo>
                  <a:pt x="9686" y="1850"/>
                </a:lnTo>
                <a:lnTo>
                  <a:pt x="9686" y="934"/>
                </a:lnTo>
                <a:lnTo>
                  <a:pt x="9449" y="900"/>
                </a:lnTo>
                <a:lnTo>
                  <a:pt x="9449" y="759"/>
                </a:lnTo>
                <a:lnTo>
                  <a:pt x="9231" y="609"/>
                </a:lnTo>
                <a:lnTo>
                  <a:pt x="8781" y="662"/>
                </a:lnTo>
                <a:lnTo>
                  <a:pt x="8781" y="1239"/>
                </a:lnTo>
                <a:lnTo>
                  <a:pt x="8554" y="1239"/>
                </a:lnTo>
                <a:lnTo>
                  <a:pt x="8203" y="1397"/>
                </a:lnTo>
                <a:lnTo>
                  <a:pt x="8180" y="1380"/>
                </a:lnTo>
                <a:lnTo>
                  <a:pt x="8180" y="742"/>
                </a:lnTo>
                <a:lnTo>
                  <a:pt x="8130" y="692"/>
                </a:lnTo>
                <a:lnTo>
                  <a:pt x="7879" y="330"/>
                </a:lnTo>
                <a:lnTo>
                  <a:pt x="7879" y="330"/>
                </a:lnTo>
                <a:lnTo>
                  <a:pt x="7532" y="337"/>
                </a:lnTo>
                <a:lnTo>
                  <a:pt x="7360" y="342"/>
                </a:lnTo>
                <a:lnTo>
                  <a:pt x="7261" y="344"/>
                </a:lnTo>
                <a:lnTo>
                  <a:pt x="7261" y="1402"/>
                </a:lnTo>
                <a:lnTo>
                  <a:pt x="6903" y="1239"/>
                </a:lnTo>
                <a:lnTo>
                  <a:pt x="6676" y="1239"/>
                </a:lnTo>
                <a:lnTo>
                  <a:pt x="6676" y="662"/>
                </a:lnTo>
                <a:lnTo>
                  <a:pt x="6225" y="609"/>
                </a:lnTo>
                <a:lnTo>
                  <a:pt x="6008" y="759"/>
                </a:lnTo>
                <a:lnTo>
                  <a:pt x="6008" y="900"/>
                </a:lnTo>
                <a:lnTo>
                  <a:pt x="5770" y="934"/>
                </a:lnTo>
                <a:lnTo>
                  <a:pt x="5770" y="1850"/>
                </a:lnTo>
                <a:lnTo>
                  <a:pt x="5548" y="1900"/>
                </a:lnTo>
                <a:lnTo>
                  <a:pt x="5548" y="2226"/>
                </a:lnTo>
                <a:lnTo>
                  <a:pt x="5441" y="2226"/>
                </a:lnTo>
                <a:lnTo>
                  <a:pt x="5441" y="1402"/>
                </a:lnTo>
                <a:lnTo>
                  <a:pt x="5144" y="1266"/>
                </a:lnTo>
                <a:lnTo>
                  <a:pt x="5083" y="1289"/>
                </a:lnTo>
                <a:lnTo>
                  <a:pt x="5079" y="1288"/>
                </a:lnTo>
                <a:lnTo>
                  <a:pt x="5020" y="1266"/>
                </a:lnTo>
                <a:lnTo>
                  <a:pt x="4844" y="1347"/>
                </a:lnTo>
                <a:lnTo>
                  <a:pt x="4844" y="249"/>
                </a:lnTo>
                <a:lnTo>
                  <a:pt x="4776" y="181"/>
                </a:lnTo>
                <a:lnTo>
                  <a:pt x="4297" y="305"/>
                </a:lnTo>
                <a:lnTo>
                  <a:pt x="4297" y="920"/>
                </a:lnTo>
                <a:lnTo>
                  <a:pt x="3939" y="866"/>
                </a:lnTo>
                <a:lnTo>
                  <a:pt x="3638" y="972"/>
                </a:lnTo>
                <a:lnTo>
                  <a:pt x="3638" y="1239"/>
                </a:lnTo>
                <a:lnTo>
                  <a:pt x="3261" y="1239"/>
                </a:lnTo>
                <a:lnTo>
                  <a:pt x="2903" y="1402"/>
                </a:lnTo>
                <a:lnTo>
                  <a:pt x="2903" y="338"/>
                </a:lnTo>
                <a:lnTo>
                  <a:pt x="2903" y="338"/>
                </a:lnTo>
                <a:lnTo>
                  <a:pt x="2866" y="273"/>
                </a:lnTo>
                <a:lnTo>
                  <a:pt x="2866" y="273"/>
                </a:lnTo>
                <a:lnTo>
                  <a:pt x="2729" y="24"/>
                </a:lnTo>
                <a:lnTo>
                  <a:pt x="2222" y="234"/>
                </a:lnTo>
                <a:lnTo>
                  <a:pt x="2036" y="454"/>
                </a:lnTo>
                <a:lnTo>
                  <a:pt x="2036" y="690"/>
                </a:lnTo>
                <a:lnTo>
                  <a:pt x="1984" y="742"/>
                </a:lnTo>
                <a:lnTo>
                  <a:pt x="1984" y="2092"/>
                </a:lnTo>
                <a:lnTo>
                  <a:pt x="1877" y="2175"/>
                </a:lnTo>
                <a:lnTo>
                  <a:pt x="1877" y="2268"/>
                </a:lnTo>
                <a:lnTo>
                  <a:pt x="1737" y="2268"/>
                </a:lnTo>
                <a:lnTo>
                  <a:pt x="1737" y="1609"/>
                </a:lnTo>
                <a:lnTo>
                  <a:pt x="1382" y="1609"/>
                </a:lnTo>
                <a:lnTo>
                  <a:pt x="1382" y="662"/>
                </a:lnTo>
                <a:lnTo>
                  <a:pt x="933" y="609"/>
                </a:lnTo>
                <a:lnTo>
                  <a:pt x="668" y="791"/>
                </a:lnTo>
                <a:lnTo>
                  <a:pt x="668" y="1312"/>
                </a:lnTo>
                <a:lnTo>
                  <a:pt x="410" y="1266"/>
                </a:lnTo>
                <a:lnTo>
                  <a:pt x="244" y="1431"/>
                </a:lnTo>
                <a:lnTo>
                  <a:pt x="244" y="2615"/>
                </a:lnTo>
                <a:lnTo>
                  <a:pt x="182" y="2594"/>
                </a:lnTo>
                <a:lnTo>
                  <a:pt x="84" y="2594"/>
                </a:lnTo>
                <a:lnTo>
                  <a:pt x="0" y="2636"/>
                </a:lnTo>
                <a:close/>
              </a:path>
            </a:pathLst>
          </a:custGeom>
          <a:solidFill>
            <a:srgbClr val="E7E9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Title 1"/>
          <p:cNvSpPr>
            <a:spLocks noGrp="1"/>
          </p:cNvSpPr>
          <p:nvPr>
            <p:ph type="title" hasCustomPrompt="1"/>
          </p:nvPr>
        </p:nvSpPr>
        <p:spPr>
          <a:xfrm>
            <a:off x="685332" y="463888"/>
            <a:ext cx="7773338" cy="1197133"/>
          </a:xfrm>
        </p:spPr>
        <p:txBody>
          <a:bodyPr/>
          <a:lstStyle>
            <a:lvl1pPr>
              <a:defRPr baseline="0"/>
            </a:lvl1pPr>
          </a:lstStyle>
          <a:p>
            <a:r>
              <a:rPr lang="en-US" noProof="0" dirty="0" smtClean="0"/>
              <a:t>Hanging Light Standout</a:t>
            </a:r>
            <a:endParaRPr lang="en-US" noProof="0" dirty="0"/>
          </a:p>
        </p:txBody>
      </p:sp>
      <p:sp>
        <p:nvSpPr>
          <p:cNvPr id="91" name="Date Placeholder 2"/>
          <p:cNvSpPr>
            <a:spLocks noGrp="1"/>
          </p:cNvSpPr>
          <p:nvPr>
            <p:ph type="dt" sz="half" idx="10"/>
          </p:nvPr>
        </p:nvSpPr>
        <p:spPr>
          <a:xfrm>
            <a:off x="5759053" y="4412457"/>
            <a:ext cx="2057400" cy="273844"/>
          </a:xfrm>
        </p:spPr>
        <p:txBody>
          <a:bodyPr/>
          <a:lstStyle>
            <a:lvl1pPr>
              <a:defRPr>
                <a:solidFill>
                  <a:schemeClr val="bg1">
                    <a:lumMod val="65000"/>
                  </a:schemeClr>
                </a:solidFill>
              </a:defRPr>
            </a:lvl1pPr>
          </a:lstStyle>
          <a:p>
            <a:fld id="{FFF30096-E2FA-4C53-8FFA-C198FACBBC31}" type="datetimeFigureOut">
              <a:rPr lang="en-US" smtClean="0"/>
              <a:pPr/>
              <a:t>2/16/2022</a:t>
            </a:fld>
            <a:endParaRPr lang="en-US" dirty="0"/>
          </a:p>
        </p:txBody>
      </p:sp>
      <p:sp>
        <p:nvSpPr>
          <p:cNvPr id="92" name="Footer Placeholder 3"/>
          <p:cNvSpPr>
            <a:spLocks noGrp="1"/>
          </p:cNvSpPr>
          <p:nvPr>
            <p:ph type="ftr" sz="quarter" idx="11"/>
          </p:nvPr>
        </p:nvSpPr>
        <p:spPr>
          <a:xfrm>
            <a:off x="685331" y="4412457"/>
            <a:ext cx="5004665" cy="273844"/>
          </a:xfrm>
        </p:spPr>
        <p:txBody>
          <a:bodyPr/>
          <a:lstStyle>
            <a:lvl1pPr>
              <a:defRPr>
                <a:solidFill>
                  <a:schemeClr val="bg1">
                    <a:lumMod val="65000"/>
                  </a:schemeClr>
                </a:solidFill>
              </a:defRPr>
            </a:lvl1pPr>
          </a:lstStyle>
          <a:p>
            <a:endParaRPr lang="en-US" dirty="0"/>
          </a:p>
        </p:txBody>
      </p:sp>
      <p:sp>
        <p:nvSpPr>
          <p:cNvPr id="93" name="Slide Number Placeholder 4"/>
          <p:cNvSpPr>
            <a:spLocks noGrp="1"/>
          </p:cNvSpPr>
          <p:nvPr>
            <p:ph type="sldNum" sz="quarter" idx="12"/>
          </p:nvPr>
        </p:nvSpPr>
        <p:spPr>
          <a:xfrm>
            <a:off x="7885509" y="4412457"/>
            <a:ext cx="573161" cy="273844"/>
          </a:xfrm>
        </p:spPr>
        <p:txBody>
          <a:bodyPr/>
          <a:lstStyle>
            <a:lvl1pPr>
              <a:defRPr>
                <a:solidFill>
                  <a:schemeClr val="bg1">
                    <a:lumMod val="65000"/>
                  </a:schemeClr>
                </a:solidFill>
              </a:defRPr>
            </a:lvl1pPr>
          </a:lstStyle>
          <a:p>
            <a:fld id="{BE6EB2CE-F8EE-47A0-A8D1-750600A29654}" type="slidenum">
              <a:rPr lang="en-US" smtClean="0"/>
              <a:pPr/>
              <a:t>‹#›</a:t>
            </a:fld>
            <a:endParaRPr lang="en-US" dirty="0"/>
          </a:p>
        </p:txBody>
      </p:sp>
      <p:grpSp>
        <p:nvGrpSpPr>
          <p:cNvPr id="94" name="Group 93"/>
          <p:cNvGrpSpPr/>
          <p:nvPr userDrawn="1"/>
        </p:nvGrpSpPr>
        <p:grpSpPr>
          <a:xfrm>
            <a:off x="1209377" y="649208"/>
            <a:ext cx="949325" cy="2750406"/>
            <a:chOff x="788997" y="839441"/>
            <a:chExt cx="949325" cy="2750406"/>
          </a:xfrm>
        </p:grpSpPr>
        <p:grpSp>
          <p:nvGrpSpPr>
            <p:cNvPr id="95" name="Group 94"/>
            <p:cNvGrpSpPr/>
            <p:nvPr userDrawn="1"/>
          </p:nvGrpSpPr>
          <p:grpSpPr>
            <a:xfrm>
              <a:off x="788997" y="1992821"/>
              <a:ext cx="949325" cy="1597026"/>
              <a:chOff x="3275856" y="2671786"/>
              <a:chExt cx="949325" cy="1597026"/>
            </a:xfrm>
          </p:grpSpPr>
          <p:sp>
            <p:nvSpPr>
              <p:cNvPr id="97" name="Freeform 101"/>
              <p:cNvSpPr>
                <a:spLocks/>
              </p:cNvSpPr>
              <p:nvPr/>
            </p:nvSpPr>
            <p:spPr bwMode="auto">
              <a:xfrm>
                <a:off x="3572718" y="2671786"/>
                <a:ext cx="357188" cy="193675"/>
              </a:xfrm>
              <a:custGeom>
                <a:avLst/>
                <a:gdLst>
                  <a:gd name="T0" fmla="*/ 275 w 391"/>
                  <a:gd name="T1" fmla="*/ 49 h 211"/>
                  <a:gd name="T2" fmla="*/ 244 w 391"/>
                  <a:gd name="T3" fmla="*/ 49 h 211"/>
                  <a:gd name="T4" fmla="*/ 195 w 391"/>
                  <a:gd name="T5" fmla="*/ 0 h 211"/>
                  <a:gd name="T6" fmla="*/ 146 w 391"/>
                  <a:gd name="T7" fmla="*/ 49 h 211"/>
                  <a:gd name="T8" fmla="*/ 116 w 391"/>
                  <a:gd name="T9" fmla="*/ 49 h 211"/>
                  <a:gd name="T10" fmla="*/ 0 w 391"/>
                  <a:gd name="T11" fmla="*/ 165 h 211"/>
                  <a:gd name="T12" fmla="*/ 0 w 391"/>
                  <a:gd name="T13" fmla="*/ 211 h 211"/>
                  <a:gd name="T14" fmla="*/ 391 w 391"/>
                  <a:gd name="T15" fmla="*/ 211 h 211"/>
                  <a:gd name="T16" fmla="*/ 391 w 391"/>
                  <a:gd name="T17" fmla="*/ 165 h 211"/>
                  <a:gd name="T18" fmla="*/ 275 w 391"/>
                  <a:gd name="T19" fmla="*/ 4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1" h="211">
                    <a:moveTo>
                      <a:pt x="275" y="49"/>
                    </a:moveTo>
                    <a:cubicBezTo>
                      <a:pt x="244" y="49"/>
                      <a:pt x="244" y="49"/>
                      <a:pt x="244" y="49"/>
                    </a:cubicBezTo>
                    <a:cubicBezTo>
                      <a:pt x="244" y="22"/>
                      <a:pt x="222" y="0"/>
                      <a:pt x="195" y="0"/>
                    </a:cubicBezTo>
                    <a:cubicBezTo>
                      <a:pt x="168" y="0"/>
                      <a:pt x="146" y="22"/>
                      <a:pt x="146" y="49"/>
                    </a:cubicBezTo>
                    <a:cubicBezTo>
                      <a:pt x="116" y="49"/>
                      <a:pt x="116" y="49"/>
                      <a:pt x="116" y="49"/>
                    </a:cubicBezTo>
                    <a:cubicBezTo>
                      <a:pt x="52" y="49"/>
                      <a:pt x="0" y="101"/>
                      <a:pt x="0" y="165"/>
                    </a:cubicBezTo>
                    <a:cubicBezTo>
                      <a:pt x="0" y="211"/>
                      <a:pt x="0" y="211"/>
                      <a:pt x="0" y="211"/>
                    </a:cubicBezTo>
                    <a:cubicBezTo>
                      <a:pt x="391" y="211"/>
                      <a:pt x="391" y="211"/>
                      <a:pt x="391" y="211"/>
                    </a:cubicBezTo>
                    <a:cubicBezTo>
                      <a:pt x="391" y="165"/>
                      <a:pt x="391" y="165"/>
                      <a:pt x="391" y="165"/>
                    </a:cubicBezTo>
                    <a:cubicBezTo>
                      <a:pt x="391" y="101"/>
                      <a:pt x="339" y="49"/>
                      <a:pt x="275" y="49"/>
                    </a:cubicBezTo>
                    <a:close/>
                  </a:path>
                </a:pathLst>
              </a:cu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8" name="Rectangle 102"/>
              <p:cNvSpPr>
                <a:spLocks noChangeArrowheads="1"/>
              </p:cNvSpPr>
              <p:nvPr/>
            </p:nvSpPr>
            <p:spPr bwMode="auto">
              <a:xfrm>
                <a:off x="3572718" y="2889274"/>
                <a:ext cx="357188" cy="2222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9" name="Rectangle 103"/>
              <p:cNvSpPr>
                <a:spLocks noChangeArrowheads="1"/>
              </p:cNvSpPr>
              <p:nvPr/>
            </p:nvSpPr>
            <p:spPr bwMode="auto">
              <a:xfrm>
                <a:off x="3572718" y="2936899"/>
                <a:ext cx="357188" cy="2222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0" name="Rectangle 104"/>
              <p:cNvSpPr>
                <a:spLocks noChangeArrowheads="1"/>
              </p:cNvSpPr>
              <p:nvPr/>
            </p:nvSpPr>
            <p:spPr bwMode="auto">
              <a:xfrm>
                <a:off x="3572718" y="2984524"/>
                <a:ext cx="357188" cy="2222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1" name="Freeform 105"/>
              <p:cNvSpPr>
                <a:spLocks/>
              </p:cNvSpPr>
              <p:nvPr/>
            </p:nvSpPr>
            <p:spPr bwMode="auto">
              <a:xfrm>
                <a:off x="3275856" y="3035324"/>
                <a:ext cx="949325" cy="1233488"/>
              </a:xfrm>
              <a:custGeom>
                <a:avLst/>
                <a:gdLst>
                  <a:gd name="T0" fmla="*/ 519 w 1039"/>
                  <a:gd name="T1" fmla="*/ 1351 h 1351"/>
                  <a:gd name="T2" fmla="*/ 0 w 1039"/>
                  <a:gd name="T3" fmla="*/ 831 h 1351"/>
                  <a:gd name="T4" fmla="*/ 281 w 1039"/>
                  <a:gd name="T5" fmla="*/ 75 h 1351"/>
                  <a:gd name="T6" fmla="*/ 281 w 1039"/>
                  <a:gd name="T7" fmla="*/ 74 h 1351"/>
                  <a:gd name="T8" fmla="*/ 355 w 1039"/>
                  <a:gd name="T9" fmla="*/ 0 h 1351"/>
                  <a:gd name="T10" fmla="*/ 683 w 1039"/>
                  <a:gd name="T11" fmla="*/ 0 h 1351"/>
                  <a:gd name="T12" fmla="*/ 757 w 1039"/>
                  <a:gd name="T13" fmla="*/ 74 h 1351"/>
                  <a:gd name="T14" fmla="*/ 757 w 1039"/>
                  <a:gd name="T15" fmla="*/ 75 h 1351"/>
                  <a:gd name="T16" fmla="*/ 1039 w 1039"/>
                  <a:gd name="T17" fmla="*/ 831 h 1351"/>
                  <a:gd name="T18" fmla="*/ 519 w 1039"/>
                  <a:gd name="T19" fmla="*/ 1351 h 1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9" h="1351">
                    <a:moveTo>
                      <a:pt x="519" y="1351"/>
                    </a:moveTo>
                    <a:cubicBezTo>
                      <a:pt x="232" y="1351"/>
                      <a:pt x="0" y="1118"/>
                      <a:pt x="0" y="831"/>
                    </a:cubicBezTo>
                    <a:cubicBezTo>
                      <a:pt x="0" y="565"/>
                      <a:pt x="281" y="268"/>
                      <a:pt x="281" y="75"/>
                    </a:cubicBezTo>
                    <a:cubicBezTo>
                      <a:pt x="281" y="74"/>
                      <a:pt x="281" y="74"/>
                      <a:pt x="281" y="74"/>
                    </a:cubicBezTo>
                    <a:cubicBezTo>
                      <a:pt x="281" y="33"/>
                      <a:pt x="314" y="0"/>
                      <a:pt x="355" y="0"/>
                    </a:cubicBezTo>
                    <a:cubicBezTo>
                      <a:pt x="683" y="0"/>
                      <a:pt x="683" y="0"/>
                      <a:pt x="683" y="0"/>
                    </a:cubicBezTo>
                    <a:cubicBezTo>
                      <a:pt x="724" y="0"/>
                      <a:pt x="757" y="33"/>
                      <a:pt x="757" y="74"/>
                    </a:cubicBezTo>
                    <a:cubicBezTo>
                      <a:pt x="757" y="74"/>
                      <a:pt x="757" y="74"/>
                      <a:pt x="757" y="75"/>
                    </a:cubicBezTo>
                    <a:cubicBezTo>
                      <a:pt x="757" y="268"/>
                      <a:pt x="1039" y="565"/>
                      <a:pt x="1039" y="831"/>
                    </a:cubicBezTo>
                    <a:cubicBezTo>
                      <a:pt x="1039" y="1118"/>
                      <a:pt x="806" y="1351"/>
                      <a:pt x="519" y="1351"/>
                    </a:cubicBezTo>
                    <a:close/>
                  </a:path>
                </a:pathLst>
              </a:custGeom>
              <a:solidFill>
                <a:srgbClr val="FED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07"/>
              <p:cNvSpPr>
                <a:spLocks/>
              </p:cNvSpPr>
              <p:nvPr/>
            </p:nvSpPr>
            <p:spPr bwMode="auto">
              <a:xfrm>
                <a:off x="3791793" y="3343299"/>
                <a:ext cx="134938" cy="436563"/>
              </a:xfrm>
              <a:custGeom>
                <a:avLst/>
                <a:gdLst>
                  <a:gd name="T0" fmla="*/ 9 w 149"/>
                  <a:gd name="T1" fmla="*/ 171 h 479"/>
                  <a:gd name="T2" fmla="*/ 13 w 149"/>
                  <a:gd name="T3" fmla="*/ 8 h 479"/>
                  <a:gd name="T4" fmla="*/ 18 w 149"/>
                  <a:gd name="T5" fmla="*/ 1 h 479"/>
                  <a:gd name="T6" fmla="*/ 19 w 149"/>
                  <a:gd name="T7" fmla="*/ 0 h 479"/>
                  <a:gd name="T8" fmla="*/ 25 w 149"/>
                  <a:gd name="T9" fmla="*/ 6 h 479"/>
                  <a:gd name="T10" fmla="*/ 22 w 149"/>
                  <a:gd name="T11" fmla="*/ 173 h 479"/>
                  <a:gd name="T12" fmla="*/ 13 w 149"/>
                  <a:gd name="T13" fmla="*/ 289 h 479"/>
                  <a:gd name="T14" fmla="*/ 132 w 149"/>
                  <a:gd name="T15" fmla="*/ 466 h 479"/>
                  <a:gd name="T16" fmla="*/ 149 w 149"/>
                  <a:gd name="T17" fmla="*/ 478 h 479"/>
                  <a:gd name="T18" fmla="*/ 141 w 149"/>
                  <a:gd name="T19" fmla="*/ 478 h 479"/>
                  <a:gd name="T20" fmla="*/ 129 w 149"/>
                  <a:gd name="T21" fmla="*/ 479 h 479"/>
                  <a:gd name="T22" fmla="*/ 116 w 149"/>
                  <a:gd name="T23" fmla="*/ 469 h 479"/>
                  <a:gd name="T24" fmla="*/ 0 w 149"/>
                  <a:gd name="T25" fmla="*/ 289 h 479"/>
                  <a:gd name="T26" fmla="*/ 9 w 149"/>
                  <a:gd name="T27" fmla="*/ 171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9" h="479">
                    <a:moveTo>
                      <a:pt x="9" y="171"/>
                    </a:moveTo>
                    <a:cubicBezTo>
                      <a:pt x="16" y="117"/>
                      <a:pt x="22" y="66"/>
                      <a:pt x="13" y="8"/>
                    </a:cubicBezTo>
                    <a:cubicBezTo>
                      <a:pt x="13" y="4"/>
                      <a:pt x="15" y="1"/>
                      <a:pt x="18" y="1"/>
                    </a:cubicBezTo>
                    <a:cubicBezTo>
                      <a:pt x="19" y="0"/>
                      <a:pt x="19" y="0"/>
                      <a:pt x="19" y="0"/>
                    </a:cubicBezTo>
                    <a:cubicBezTo>
                      <a:pt x="22" y="0"/>
                      <a:pt x="25" y="3"/>
                      <a:pt x="25" y="6"/>
                    </a:cubicBezTo>
                    <a:cubicBezTo>
                      <a:pt x="34" y="66"/>
                      <a:pt x="28" y="118"/>
                      <a:pt x="22" y="173"/>
                    </a:cubicBezTo>
                    <a:cubicBezTo>
                      <a:pt x="17" y="210"/>
                      <a:pt x="13" y="247"/>
                      <a:pt x="13" y="289"/>
                    </a:cubicBezTo>
                    <a:cubicBezTo>
                      <a:pt x="13" y="366"/>
                      <a:pt x="93" y="436"/>
                      <a:pt x="132" y="466"/>
                    </a:cubicBezTo>
                    <a:cubicBezTo>
                      <a:pt x="140" y="471"/>
                      <a:pt x="145" y="476"/>
                      <a:pt x="149" y="478"/>
                    </a:cubicBezTo>
                    <a:cubicBezTo>
                      <a:pt x="146" y="478"/>
                      <a:pt x="144" y="478"/>
                      <a:pt x="141" y="478"/>
                    </a:cubicBezTo>
                    <a:cubicBezTo>
                      <a:pt x="137" y="478"/>
                      <a:pt x="133" y="478"/>
                      <a:pt x="129" y="479"/>
                    </a:cubicBezTo>
                    <a:cubicBezTo>
                      <a:pt x="125" y="476"/>
                      <a:pt x="121" y="473"/>
                      <a:pt x="116" y="469"/>
                    </a:cubicBezTo>
                    <a:cubicBezTo>
                      <a:pt x="74" y="436"/>
                      <a:pt x="0" y="367"/>
                      <a:pt x="0" y="289"/>
                    </a:cubicBezTo>
                    <a:cubicBezTo>
                      <a:pt x="0" y="247"/>
                      <a:pt x="5" y="208"/>
                      <a:pt x="9" y="1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08"/>
              <p:cNvSpPr>
                <a:spLocks/>
              </p:cNvSpPr>
              <p:nvPr/>
            </p:nvSpPr>
            <p:spPr bwMode="auto">
              <a:xfrm>
                <a:off x="3574306" y="3343299"/>
                <a:ext cx="134938" cy="436563"/>
              </a:xfrm>
              <a:custGeom>
                <a:avLst/>
                <a:gdLst>
                  <a:gd name="T0" fmla="*/ 0 w 148"/>
                  <a:gd name="T1" fmla="*/ 478 h 479"/>
                  <a:gd name="T2" fmla="*/ 16 w 148"/>
                  <a:gd name="T3" fmla="*/ 466 h 479"/>
                  <a:gd name="T4" fmla="*/ 136 w 148"/>
                  <a:gd name="T5" fmla="*/ 289 h 479"/>
                  <a:gd name="T6" fmla="*/ 127 w 148"/>
                  <a:gd name="T7" fmla="*/ 173 h 479"/>
                  <a:gd name="T8" fmla="*/ 123 w 148"/>
                  <a:gd name="T9" fmla="*/ 6 h 479"/>
                  <a:gd name="T10" fmla="*/ 129 w 148"/>
                  <a:gd name="T11" fmla="*/ 0 h 479"/>
                  <a:gd name="T12" fmla="*/ 130 w 148"/>
                  <a:gd name="T13" fmla="*/ 1 h 479"/>
                  <a:gd name="T14" fmla="*/ 135 w 148"/>
                  <a:gd name="T15" fmla="*/ 8 h 479"/>
                  <a:gd name="T16" fmla="*/ 139 w 148"/>
                  <a:gd name="T17" fmla="*/ 171 h 479"/>
                  <a:gd name="T18" fmla="*/ 148 w 148"/>
                  <a:gd name="T19" fmla="*/ 289 h 479"/>
                  <a:gd name="T20" fmla="*/ 32 w 148"/>
                  <a:gd name="T21" fmla="*/ 469 h 479"/>
                  <a:gd name="T22" fmla="*/ 20 w 148"/>
                  <a:gd name="T23" fmla="*/ 479 h 479"/>
                  <a:gd name="T24" fmla="*/ 7 w 148"/>
                  <a:gd name="T25" fmla="*/ 478 h 479"/>
                  <a:gd name="T26" fmla="*/ 0 w 148"/>
                  <a:gd name="T27" fmla="*/ 478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479">
                    <a:moveTo>
                      <a:pt x="0" y="478"/>
                    </a:moveTo>
                    <a:cubicBezTo>
                      <a:pt x="3" y="476"/>
                      <a:pt x="9" y="471"/>
                      <a:pt x="16" y="466"/>
                    </a:cubicBezTo>
                    <a:cubicBezTo>
                      <a:pt x="55" y="436"/>
                      <a:pt x="136" y="366"/>
                      <a:pt x="136" y="289"/>
                    </a:cubicBezTo>
                    <a:cubicBezTo>
                      <a:pt x="136" y="247"/>
                      <a:pt x="131" y="210"/>
                      <a:pt x="127" y="173"/>
                    </a:cubicBezTo>
                    <a:cubicBezTo>
                      <a:pt x="120" y="118"/>
                      <a:pt x="114" y="66"/>
                      <a:pt x="123" y="6"/>
                    </a:cubicBezTo>
                    <a:cubicBezTo>
                      <a:pt x="124" y="3"/>
                      <a:pt x="126" y="0"/>
                      <a:pt x="129" y="0"/>
                    </a:cubicBezTo>
                    <a:cubicBezTo>
                      <a:pt x="130" y="0"/>
                      <a:pt x="130" y="0"/>
                      <a:pt x="130" y="1"/>
                    </a:cubicBezTo>
                    <a:cubicBezTo>
                      <a:pt x="134" y="1"/>
                      <a:pt x="136" y="4"/>
                      <a:pt x="135" y="8"/>
                    </a:cubicBezTo>
                    <a:cubicBezTo>
                      <a:pt x="126" y="66"/>
                      <a:pt x="133" y="117"/>
                      <a:pt x="139" y="171"/>
                    </a:cubicBezTo>
                    <a:cubicBezTo>
                      <a:pt x="144" y="208"/>
                      <a:pt x="148" y="247"/>
                      <a:pt x="148" y="289"/>
                    </a:cubicBezTo>
                    <a:cubicBezTo>
                      <a:pt x="148" y="367"/>
                      <a:pt x="75" y="436"/>
                      <a:pt x="32" y="469"/>
                    </a:cubicBezTo>
                    <a:cubicBezTo>
                      <a:pt x="28" y="473"/>
                      <a:pt x="23" y="476"/>
                      <a:pt x="20" y="479"/>
                    </a:cubicBezTo>
                    <a:cubicBezTo>
                      <a:pt x="16" y="478"/>
                      <a:pt x="12" y="478"/>
                      <a:pt x="7" y="478"/>
                    </a:cubicBezTo>
                    <a:cubicBezTo>
                      <a:pt x="4" y="478"/>
                      <a:pt x="2" y="478"/>
                      <a:pt x="0" y="4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09"/>
              <p:cNvSpPr>
                <a:spLocks noEditPoints="1"/>
              </p:cNvSpPr>
              <p:nvPr/>
            </p:nvSpPr>
            <p:spPr bwMode="auto">
              <a:xfrm>
                <a:off x="3899743" y="3751286"/>
                <a:ext cx="95250" cy="60325"/>
              </a:xfrm>
              <a:custGeom>
                <a:avLst/>
                <a:gdLst>
                  <a:gd name="T0" fmla="*/ 53 w 105"/>
                  <a:gd name="T1" fmla="*/ 0 h 65"/>
                  <a:gd name="T2" fmla="*/ 105 w 105"/>
                  <a:gd name="T3" fmla="*/ 32 h 65"/>
                  <a:gd name="T4" fmla="*/ 53 w 105"/>
                  <a:gd name="T5" fmla="*/ 65 h 65"/>
                  <a:gd name="T6" fmla="*/ 0 w 105"/>
                  <a:gd name="T7" fmla="*/ 32 h 65"/>
                  <a:gd name="T8" fmla="*/ 53 w 105"/>
                  <a:gd name="T9" fmla="*/ 0 h 65"/>
                  <a:gd name="T10" fmla="*/ 53 w 105"/>
                  <a:gd name="T11" fmla="*/ 52 h 65"/>
                  <a:gd name="T12" fmla="*/ 93 w 105"/>
                  <a:gd name="T13" fmla="*/ 32 h 65"/>
                  <a:gd name="T14" fmla="*/ 53 w 105"/>
                  <a:gd name="T15" fmla="*/ 12 h 65"/>
                  <a:gd name="T16" fmla="*/ 13 w 105"/>
                  <a:gd name="T17" fmla="*/ 32 h 65"/>
                  <a:gd name="T18" fmla="*/ 53 w 105"/>
                  <a:gd name="T19"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3" y="0"/>
                    </a:moveTo>
                    <a:cubicBezTo>
                      <a:pt x="82" y="0"/>
                      <a:pt x="105" y="14"/>
                      <a:pt x="105" y="32"/>
                    </a:cubicBezTo>
                    <a:cubicBezTo>
                      <a:pt x="105" y="50"/>
                      <a:pt x="82" y="65"/>
                      <a:pt x="53" y="65"/>
                    </a:cubicBezTo>
                    <a:cubicBezTo>
                      <a:pt x="23" y="65"/>
                      <a:pt x="0" y="50"/>
                      <a:pt x="0" y="32"/>
                    </a:cubicBezTo>
                    <a:cubicBezTo>
                      <a:pt x="0" y="14"/>
                      <a:pt x="23" y="0"/>
                      <a:pt x="53" y="0"/>
                    </a:cubicBezTo>
                    <a:close/>
                    <a:moveTo>
                      <a:pt x="53" y="52"/>
                    </a:moveTo>
                    <a:cubicBezTo>
                      <a:pt x="77" y="52"/>
                      <a:pt x="93" y="42"/>
                      <a:pt x="93" y="32"/>
                    </a:cubicBezTo>
                    <a:cubicBezTo>
                      <a:pt x="93" y="23"/>
                      <a:pt x="77" y="12"/>
                      <a:pt x="53" y="12"/>
                    </a:cubicBezTo>
                    <a:cubicBezTo>
                      <a:pt x="29" y="12"/>
                      <a:pt x="13" y="23"/>
                      <a:pt x="13" y="32"/>
                    </a:cubicBezTo>
                    <a:cubicBezTo>
                      <a:pt x="13" y="42"/>
                      <a:pt x="29" y="52"/>
                      <a:pt x="5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10"/>
              <p:cNvSpPr>
                <a:spLocks noEditPoints="1"/>
              </p:cNvSpPr>
              <p:nvPr/>
            </p:nvSpPr>
            <p:spPr bwMode="auto">
              <a:xfrm>
                <a:off x="3872756" y="3767161"/>
                <a:ext cx="95250" cy="60325"/>
              </a:xfrm>
              <a:custGeom>
                <a:avLst/>
                <a:gdLst>
                  <a:gd name="T0" fmla="*/ 52 w 105"/>
                  <a:gd name="T1" fmla="*/ 65 h 65"/>
                  <a:gd name="T2" fmla="*/ 105 w 105"/>
                  <a:gd name="T3" fmla="*/ 33 h 65"/>
                  <a:gd name="T4" fmla="*/ 52 w 105"/>
                  <a:gd name="T5" fmla="*/ 0 h 65"/>
                  <a:gd name="T6" fmla="*/ 43 w 105"/>
                  <a:gd name="T7" fmla="*/ 1 h 65"/>
                  <a:gd name="T8" fmla="*/ 27 w 105"/>
                  <a:gd name="T9" fmla="*/ 4 h 65"/>
                  <a:gd name="T10" fmla="*/ 0 w 105"/>
                  <a:gd name="T11" fmla="*/ 33 h 65"/>
                  <a:gd name="T12" fmla="*/ 52 w 105"/>
                  <a:gd name="T13" fmla="*/ 65 h 65"/>
                  <a:gd name="T14" fmla="*/ 40 w 105"/>
                  <a:gd name="T15" fmla="*/ 14 h 65"/>
                  <a:gd name="T16" fmla="*/ 52 w 105"/>
                  <a:gd name="T17" fmla="*/ 13 h 65"/>
                  <a:gd name="T18" fmla="*/ 60 w 105"/>
                  <a:gd name="T19" fmla="*/ 13 h 65"/>
                  <a:gd name="T20" fmla="*/ 93 w 105"/>
                  <a:gd name="T21" fmla="*/ 33 h 65"/>
                  <a:gd name="T22" fmla="*/ 52 w 105"/>
                  <a:gd name="T23" fmla="*/ 53 h 65"/>
                  <a:gd name="T24" fmla="*/ 12 w 105"/>
                  <a:gd name="T25" fmla="*/ 33 h 65"/>
                  <a:gd name="T26" fmla="*/ 40 w 105"/>
                  <a:gd name="T27" fmla="*/ 1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65">
                    <a:moveTo>
                      <a:pt x="52" y="65"/>
                    </a:moveTo>
                    <a:cubicBezTo>
                      <a:pt x="82" y="65"/>
                      <a:pt x="105" y="51"/>
                      <a:pt x="105" y="33"/>
                    </a:cubicBezTo>
                    <a:cubicBezTo>
                      <a:pt x="105" y="15"/>
                      <a:pt x="82" y="0"/>
                      <a:pt x="52" y="0"/>
                    </a:cubicBezTo>
                    <a:cubicBezTo>
                      <a:pt x="49" y="0"/>
                      <a:pt x="46" y="1"/>
                      <a:pt x="43" y="1"/>
                    </a:cubicBezTo>
                    <a:cubicBezTo>
                      <a:pt x="37" y="1"/>
                      <a:pt x="32" y="3"/>
                      <a:pt x="27" y="4"/>
                    </a:cubicBezTo>
                    <a:cubicBezTo>
                      <a:pt x="11" y="10"/>
                      <a:pt x="0" y="20"/>
                      <a:pt x="0" y="33"/>
                    </a:cubicBezTo>
                    <a:cubicBezTo>
                      <a:pt x="0" y="51"/>
                      <a:pt x="23" y="65"/>
                      <a:pt x="52" y="65"/>
                    </a:cubicBezTo>
                    <a:close/>
                    <a:moveTo>
                      <a:pt x="40" y="14"/>
                    </a:moveTo>
                    <a:cubicBezTo>
                      <a:pt x="44" y="13"/>
                      <a:pt x="48" y="13"/>
                      <a:pt x="52" y="13"/>
                    </a:cubicBezTo>
                    <a:cubicBezTo>
                      <a:pt x="55" y="13"/>
                      <a:pt x="57" y="13"/>
                      <a:pt x="60" y="13"/>
                    </a:cubicBezTo>
                    <a:cubicBezTo>
                      <a:pt x="80" y="15"/>
                      <a:pt x="93" y="24"/>
                      <a:pt x="93" y="33"/>
                    </a:cubicBezTo>
                    <a:cubicBezTo>
                      <a:pt x="93" y="42"/>
                      <a:pt x="76" y="53"/>
                      <a:pt x="52" y="53"/>
                    </a:cubicBezTo>
                    <a:cubicBezTo>
                      <a:pt x="29" y="53"/>
                      <a:pt x="12" y="42"/>
                      <a:pt x="12" y="33"/>
                    </a:cubicBezTo>
                    <a:cubicBezTo>
                      <a:pt x="12" y="25"/>
                      <a:pt x="23" y="17"/>
                      <a:pt x="4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11"/>
              <p:cNvSpPr>
                <a:spLocks noEditPoints="1"/>
              </p:cNvSpPr>
              <p:nvPr/>
            </p:nvSpPr>
            <p:spPr bwMode="auto">
              <a:xfrm>
                <a:off x="3833068" y="3787799"/>
                <a:ext cx="95250" cy="60325"/>
              </a:xfrm>
              <a:custGeom>
                <a:avLst/>
                <a:gdLst>
                  <a:gd name="T0" fmla="*/ 53 w 105"/>
                  <a:gd name="T1" fmla="*/ 0 h 65"/>
                  <a:gd name="T2" fmla="*/ 105 w 105"/>
                  <a:gd name="T3" fmla="*/ 32 h 65"/>
                  <a:gd name="T4" fmla="*/ 53 w 105"/>
                  <a:gd name="T5" fmla="*/ 65 h 65"/>
                  <a:gd name="T6" fmla="*/ 0 w 105"/>
                  <a:gd name="T7" fmla="*/ 32 h 65"/>
                  <a:gd name="T8" fmla="*/ 53 w 105"/>
                  <a:gd name="T9" fmla="*/ 0 h 65"/>
                  <a:gd name="T10" fmla="*/ 53 w 105"/>
                  <a:gd name="T11" fmla="*/ 52 h 65"/>
                  <a:gd name="T12" fmla="*/ 93 w 105"/>
                  <a:gd name="T13" fmla="*/ 32 h 65"/>
                  <a:gd name="T14" fmla="*/ 53 w 105"/>
                  <a:gd name="T15" fmla="*/ 12 h 65"/>
                  <a:gd name="T16" fmla="*/ 12 w 105"/>
                  <a:gd name="T17" fmla="*/ 32 h 65"/>
                  <a:gd name="T18" fmla="*/ 53 w 105"/>
                  <a:gd name="T19"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3" y="0"/>
                    </a:moveTo>
                    <a:cubicBezTo>
                      <a:pt x="82" y="0"/>
                      <a:pt x="105" y="14"/>
                      <a:pt x="105" y="32"/>
                    </a:cubicBezTo>
                    <a:cubicBezTo>
                      <a:pt x="105" y="50"/>
                      <a:pt x="82" y="65"/>
                      <a:pt x="53" y="65"/>
                    </a:cubicBezTo>
                    <a:cubicBezTo>
                      <a:pt x="23" y="65"/>
                      <a:pt x="0" y="50"/>
                      <a:pt x="0" y="32"/>
                    </a:cubicBezTo>
                    <a:cubicBezTo>
                      <a:pt x="0" y="14"/>
                      <a:pt x="23" y="0"/>
                      <a:pt x="53" y="0"/>
                    </a:cubicBezTo>
                    <a:close/>
                    <a:moveTo>
                      <a:pt x="53" y="52"/>
                    </a:moveTo>
                    <a:cubicBezTo>
                      <a:pt x="76" y="52"/>
                      <a:pt x="93" y="42"/>
                      <a:pt x="93" y="32"/>
                    </a:cubicBezTo>
                    <a:cubicBezTo>
                      <a:pt x="93" y="22"/>
                      <a:pt x="76" y="12"/>
                      <a:pt x="53" y="12"/>
                    </a:cubicBezTo>
                    <a:cubicBezTo>
                      <a:pt x="29" y="12"/>
                      <a:pt x="12" y="22"/>
                      <a:pt x="12" y="32"/>
                    </a:cubicBezTo>
                    <a:cubicBezTo>
                      <a:pt x="12" y="42"/>
                      <a:pt x="29" y="52"/>
                      <a:pt x="5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12"/>
              <p:cNvSpPr>
                <a:spLocks noEditPoints="1"/>
              </p:cNvSpPr>
              <p:nvPr/>
            </p:nvSpPr>
            <p:spPr bwMode="auto">
              <a:xfrm>
                <a:off x="3783856" y="3806849"/>
                <a:ext cx="95250" cy="58738"/>
              </a:xfrm>
              <a:custGeom>
                <a:avLst/>
                <a:gdLst>
                  <a:gd name="T0" fmla="*/ 52 w 105"/>
                  <a:gd name="T1" fmla="*/ 0 h 65"/>
                  <a:gd name="T2" fmla="*/ 105 w 105"/>
                  <a:gd name="T3" fmla="*/ 33 h 65"/>
                  <a:gd name="T4" fmla="*/ 52 w 105"/>
                  <a:gd name="T5" fmla="*/ 65 h 65"/>
                  <a:gd name="T6" fmla="*/ 0 w 105"/>
                  <a:gd name="T7" fmla="*/ 33 h 65"/>
                  <a:gd name="T8" fmla="*/ 52 w 105"/>
                  <a:gd name="T9" fmla="*/ 0 h 65"/>
                  <a:gd name="T10" fmla="*/ 52 w 105"/>
                  <a:gd name="T11" fmla="*/ 53 h 65"/>
                  <a:gd name="T12" fmla="*/ 92 w 105"/>
                  <a:gd name="T13" fmla="*/ 33 h 65"/>
                  <a:gd name="T14" fmla="*/ 52 w 105"/>
                  <a:gd name="T15" fmla="*/ 12 h 65"/>
                  <a:gd name="T16" fmla="*/ 12 w 105"/>
                  <a:gd name="T17" fmla="*/ 33 h 65"/>
                  <a:gd name="T18" fmla="*/ 52 w 105"/>
                  <a:gd name="T19"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2" y="0"/>
                    </a:moveTo>
                    <a:cubicBezTo>
                      <a:pt x="82" y="0"/>
                      <a:pt x="105" y="14"/>
                      <a:pt x="105" y="33"/>
                    </a:cubicBezTo>
                    <a:cubicBezTo>
                      <a:pt x="105" y="51"/>
                      <a:pt x="82" y="65"/>
                      <a:pt x="52" y="65"/>
                    </a:cubicBezTo>
                    <a:cubicBezTo>
                      <a:pt x="23" y="65"/>
                      <a:pt x="0" y="51"/>
                      <a:pt x="0" y="33"/>
                    </a:cubicBezTo>
                    <a:cubicBezTo>
                      <a:pt x="0" y="14"/>
                      <a:pt x="23" y="0"/>
                      <a:pt x="52" y="0"/>
                    </a:cubicBezTo>
                    <a:close/>
                    <a:moveTo>
                      <a:pt x="52" y="53"/>
                    </a:moveTo>
                    <a:cubicBezTo>
                      <a:pt x="76" y="53"/>
                      <a:pt x="92" y="42"/>
                      <a:pt x="92" y="33"/>
                    </a:cubicBezTo>
                    <a:cubicBezTo>
                      <a:pt x="92" y="23"/>
                      <a:pt x="76" y="12"/>
                      <a:pt x="52" y="12"/>
                    </a:cubicBezTo>
                    <a:cubicBezTo>
                      <a:pt x="28" y="12"/>
                      <a:pt x="12" y="23"/>
                      <a:pt x="12" y="33"/>
                    </a:cubicBezTo>
                    <a:cubicBezTo>
                      <a:pt x="12" y="42"/>
                      <a:pt x="28" y="53"/>
                      <a:pt x="5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13"/>
              <p:cNvSpPr>
                <a:spLocks noEditPoints="1"/>
              </p:cNvSpPr>
              <p:nvPr/>
            </p:nvSpPr>
            <p:spPr bwMode="auto">
              <a:xfrm>
                <a:off x="3729881" y="3817961"/>
                <a:ext cx="96838" cy="60325"/>
              </a:xfrm>
              <a:custGeom>
                <a:avLst/>
                <a:gdLst>
                  <a:gd name="T0" fmla="*/ 52 w 105"/>
                  <a:gd name="T1" fmla="*/ 0 h 65"/>
                  <a:gd name="T2" fmla="*/ 105 w 105"/>
                  <a:gd name="T3" fmla="*/ 33 h 65"/>
                  <a:gd name="T4" fmla="*/ 52 w 105"/>
                  <a:gd name="T5" fmla="*/ 65 h 65"/>
                  <a:gd name="T6" fmla="*/ 0 w 105"/>
                  <a:gd name="T7" fmla="*/ 33 h 65"/>
                  <a:gd name="T8" fmla="*/ 52 w 105"/>
                  <a:gd name="T9" fmla="*/ 0 h 65"/>
                  <a:gd name="T10" fmla="*/ 52 w 105"/>
                  <a:gd name="T11" fmla="*/ 53 h 65"/>
                  <a:gd name="T12" fmla="*/ 93 w 105"/>
                  <a:gd name="T13" fmla="*/ 33 h 65"/>
                  <a:gd name="T14" fmla="*/ 52 w 105"/>
                  <a:gd name="T15" fmla="*/ 13 h 65"/>
                  <a:gd name="T16" fmla="*/ 12 w 105"/>
                  <a:gd name="T17" fmla="*/ 33 h 65"/>
                  <a:gd name="T18" fmla="*/ 52 w 105"/>
                  <a:gd name="T19"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2" y="0"/>
                    </a:moveTo>
                    <a:cubicBezTo>
                      <a:pt x="82" y="0"/>
                      <a:pt x="105" y="15"/>
                      <a:pt x="105" y="33"/>
                    </a:cubicBezTo>
                    <a:cubicBezTo>
                      <a:pt x="105" y="51"/>
                      <a:pt x="82" y="65"/>
                      <a:pt x="52" y="65"/>
                    </a:cubicBezTo>
                    <a:cubicBezTo>
                      <a:pt x="23" y="65"/>
                      <a:pt x="0" y="51"/>
                      <a:pt x="0" y="33"/>
                    </a:cubicBezTo>
                    <a:cubicBezTo>
                      <a:pt x="0" y="15"/>
                      <a:pt x="23" y="0"/>
                      <a:pt x="52" y="0"/>
                    </a:cubicBezTo>
                    <a:close/>
                    <a:moveTo>
                      <a:pt x="52" y="53"/>
                    </a:moveTo>
                    <a:cubicBezTo>
                      <a:pt x="76" y="53"/>
                      <a:pt x="93" y="42"/>
                      <a:pt x="93" y="33"/>
                    </a:cubicBezTo>
                    <a:cubicBezTo>
                      <a:pt x="93" y="23"/>
                      <a:pt x="76" y="13"/>
                      <a:pt x="52" y="13"/>
                    </a:cubicBezTo>
                    <a:cubicBezTo>
                      <a:pt x="28" y="13"/>
                      <a:pt x="12" y="23"/>
                      <a:pt x="12" y="33"/>
                    </a:cubicBezTo>
                    <a:cubicBezTo>
                      <a:pt x="12" y="42"/>
                      <a:pt x="28" y="53"/>
                      <a:pt x="5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14"/>
              <p:cNvSpPr>
                <a:spLocks noEditPoints="1"/>
              </p:cNvSpPr>
              <p:nvPr/>
            </p:nvSpPr>
            <p:spPr bwMode="auto">
              <a:xfrm>
                <a:off x="3675906" y="3817961"/>
                <a:ext cx="95250" cy="60325"/>
              </a:xfrm>
              <a:custGeom>
                <a:avLst/>
                <a:gdLst>
                  <a:gd name="T0" fmla="*/ 52 w 105"/>
                  <a:gd name="T1" fmla="*/ 0 h 65"/>
                  <a:gd name="T2" fmla="*/ 105 w 105"/>
                  <a:gd name="T3" fmla="*/ 33 h 65"/>
                  <a:gd name="T4" fmla="*/ 52 w 105"/>
                  <a:gd name="T5" fmla="*/ 65 h 65"/>
                  <a:gd name="T6" fmla="*/ 0 w 105"/>
                  <a:gd name="T7" fmla="*/ 33 h 65"/>
                  <a:gd name="T8" fmla="*/ 52 w 105"/>
                  <a:gd name="T9" fmla="*/ 0 h 65"/>
                  <a:gd name="T10" fmla="*/ 52 w 105"/>
                  <a:gd name="T11" fmla="*/ 53 h 65"/>
                  <a:gd name="T12" fmla="*/ 92 w 105"/>
                  <a:gd name="T13" fmla="*/ 33 h 65"/>
                  <a:gd name="T14" fmla="*/ 52 w 105"/>
                  <a:gd name="T15" fmla="*/ 13 h 65"/>
                  <a:gd name="T16" fmla="*/ 12 w 105"/>
                  <a:gd name="T17" fmla="*/ 33 h 65"/>
                  <a:gd name="T18" fmla="*/ 52 w 105"/>
                  <a:gd name="T19"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2" y="0"/>
                    </a:moveTo>
                    <a:cubicBezTo>
                      <a:pt x="82" y="0"/>
                      <a:pt x="105" y="15"/>
                      <a:pt x="105" y="33"/>
                    </a:cubicBezTo>
                    <a:cubicBezTo>
                      <a:pt x="105" y="51"/>
                      <a:pt x="82" y="65"/>
                      <a:pt x="52" y="65"/>
                    </a:cubicBezTo>
                    <a:cubicBezTo>
                      <a:pt x="23" y="65"/>
                      <a:pt x="0" y="51"/>
                      <a:pt x="0" y="33"/>
                    </a:cubicBezTo>
                    <a:cubicBezTo>
                      <a:pt x="0" y="15"/>
                      <a:pt x="23" y="0"/>
                      <a:pt x="52" y="0"/>
                    </a:cubicBezTo>
                    <a:close/>
                    <a:moveTo>
                      <a:pt x="52" y="53"/>
                    </a:moveTo>
                    <a:cubicBezTo>
                      <a:pt x="76" y="53"/>
                      <a:pt x="92" y="42"/>
                      <a:pt x="92" y="33"/>
                    </a:cubicBezTo>
                    <a:cubicBezTo>
                      <a:pt x="92" y="23"/>
                      <a:pt x="76" y="13"/>
                      <a:pt x="52" y="13"/>
                    </a:cubicBezTo>
                    <a:cubicBezTo>
                      <a:pt x="28" y="13"/>
                      <a:pt x="12" y="23"/>
                      <a:pt x="12" y="33"/>
                    </a:cubicBezTo>
                    <a:cubicBezTo>
                      <a:pt x="12" y="42"/>
                      <a:pt x="28" y="53"/>
                      <a:pt x="5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15"/>
              <p:cNvSpPr>
                <a:spLocks noEditPoints="1"/>
              </p:cNvSpPr>
              <p:nvPr/>
            </p:nvSpPr>
            <p:spPr bwMode="auto">
              <a:xfrm>
                <a:off x="3621931" y="3806849"/>
                <a:ext cx="95250" cy="58738"/>
              </a:xfrm>
              <a:custGeom>
                <a:avLst/>
                <a:gdLst>
                  <a:gd name="T0" fmla="*/ 52 w 105"/>
                  <a:gd name="T1" fmla="*/ 0 h 65"/>
                  <a:gd name="T2" fmla="*/ 105 w 105"/>
                  <a:gd name="T3" fmla="*/ 33 h 65"/>
                  <a:gd name="T4" fmla="*/ 52 w 105"/>
                  <a:gd name="T5" fmla="*/ 65 h 65"/>
                  <a:gd name="T6" fmla="*/ 0 w 105"/>
                  <a:gd name="T7" fmla="*/ 33 h 65"/>
                  <a:gd name="T8" fmla="*/ 52 w 105"/>
                  <a:gd name="T9" fmla="*/ 0 h 65"/>
                  <a:gd name="T10" fmla="*/ 52 w 105"/>
                  <a:gd name="T11" fmla="*/ 53 h 65"/>
                  <a:gd name="T12" fmla="*/ 93 w 105"/>
                  <a:gd name="T13" fmla="*/ 33 h 65"/>
                  <a:gd name="T14" fmla="*/ 52 w 105"/>
                  <a:gd name="T15" fmla="*/ 12 h 65"/>
                  <a:gd name="T16" fmla="*/ 12 w 105"/>
                  <a:gd name="T17" fmla="*/ 33 h 65"/>
                  <a:gd name="T18" fmla="*/ 52 w 105"/>
                  <a:gd name="T19"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2" y="0"/>
                    </a:moveTo>
                    <a:cubicBezTo>
                      <a:pt x="82" y="0"/>
                      <a:pt x="105" y="14"/>
                      <a:pt x="105" y="33"/>
                    </a:cubicBezTo>
                    <a:cubicBezTo>
                      <a:pt x="105" y="51"/>
                      <a:pt x="82" y="65"/>
                      <a:pt x="52" y="65"/>
                    </a:cubicBezTo>
                    <a:cubicBezTo>
                      <a:pt x="23" y="65"/>
                      <a:pt x="0" y="51"/>
                      <a:pt x="0" y="33"/>
                    </a:cubicBezTo>
                    <a:cubicBezTo>
                      <a:pt x="0" y="14"/>
                      <a:pt x="23" y="0"/>
                      <a:pt x="52" y="0"/>
                    </a:cubicBezTo>
                    <a:close/>
                    <a:moveTo>
                      <a:pt x="52" y="53"/>
                    </a:moveTo>
                    <a:cubicBezTo>
                      <a:pt x="76" y="53"/>
                      <a:pt x="93" y="42"/>
                      <a:pt x="93" y="33"/>
                    </a:cubicBezTo>
                    <a:cubicBezTo>
                      <a:pt x="93" y="23"/>
                      <a:pt x="76" y="12"/>
                      <a:pt x="52" y="12"/>
                    </a:cubicBezTo>
                    <a:cubicBezTo>
                      <a:pt x="29" y="12"/>
                      <a:pt x="12" y="23"/>
                      <a:pt x="12" y="33"/>
                    </a:cubicBezTo>
                    <a:cubicBezTo>
                      <a:pt x="12" y="42"/>
                      <a:pt x="29" y="53"/>
                      <a:pt x="5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16"/>
              <p:cNvSpPr>
                <a:spLocks noEditPoints="1"/>
              </p:cNvSpPr>
              <p:nvPr/>
            </p:nvSpPr>
            <p:spPr bwMode="auto">
              <a:xfrm>
                <a:off x="3572718" y="3787799"/>
                <a:ext cx="95250" cy="60325"/>
              </a:xfrm>
              <a:custGeom>
                <a:avLst/>
                <a:gdLst>
                  <a:gd name="T0" fmla="*/ 53 w 105"/>
                  <a:gd name="T1" fmla="*/ 0 h 65"/>
                  <a:gd name="T2" fmla="*/ 105 w 105"/>
                  <a:gd name="T3" fmla="*/ 32 h 65"/>
                  <a:gd name="T4" fmla="*/ 53 w 105"/>
                  <a:gd name="T5" fmla="*/ 65 h 65"/>
                  <a:gd name="T6" fmla="*/ 0 w 105"/>
                  <a:gd name="T7" fmla="*/ 32 h 65"/>
                  <a:gd name="T8" fmla="*/ 53 w 105"/>
                  <a:gd name="T9" fmla="*/ 0 h 65"/>
                  <a:gd name="T10" fmla="*/ 53 w 105"/>
                  <a:gd name="T11" fmla="*/ 52 h 65"/>
                  <a:gd name="T12" fmla="*/ 93 w 105"/>
                  <a:gd name="T13" fmla="*/ 32 h 65"/>
                  <a:gd name="T14" fmla="*/ 53 w 105"/>
                  <a:gd name="T15" fmla="*/ 12 h 65"/>
                  <a:gd name="T16" fmla="*/ 13 w 105"/>
                  <a:gd name="T17" fmla="*/ 32 h 65"/>
                  <a:gd name="T18" fmla="*/ 53 w 105"/>
                  <a:gd name="T19"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3" y="0"/>
                    </a:moveTo>
                    <a:cubicBezTo>
                      <a:pt x="82" y="0"/>
                      <a:pt x="105" y="14"/>
                      <a:pt x="105" y="32"/>
                    </a:cubicBezTo>
                    <a:cubicBezTo>
                      <a:pt x="105" y="50"/>
                      <a:pt x="82" y="65"/>
                      <a:pt x="53" y="65"/>
                    </a:cubicBezTo>
                    <a:cubicBezTo>
                      <a:pt x="23" y="65"/>
                      <a:pt x="0" y="50"/>
                      <a:pt x="0" y="32"/>
                    </a:cubicBezTo>
                    <a:cubicBezTo>
                      <a:pt x="0" y="14"/>
                      <a:pt x="23" y="0"/>
                      <a:pt x="53" y="0"/>
                    </a:cubicBezTo>
                    <a:close/>
                    <a:moveTo>
                      <a:pt x="53" y="52"/>
                    </a:moveTo>
                    <a:cubicBezTo>
                      <a:pt x="77" y="52"/>
                      <a:pt x="93" y="42"/>
                      <a:pt x="93" y="32"/>
                    </a:cubicBezTo>
                    <a:cubicBezTo>
                      <a:pt x="93" y="22"/>
                      <a:pt x="77" y="12"/>
                      <a:pt x="53" y="12"/>
                    </a:cubicBezTo>
                    <a:cubicBezTo>
                      <a:pt x="29" y="12"/>
                      <a:pt x="13" y="22"/>
                      <a:pt x="13" y="32"/>
                    </a:cubicBezTo>
                    <a:cubicBezTo>
                      <a:pt x="13" y="42"/>
                      <a:pt x="29" y="52"/>
                      <a:pt x="5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17"/>
              <p:cNvSpPr>
                <a:spLocks noEditPoints="1"/>
              </p:cNvSpPr>
              <p:nvPr/>
            </p:nvSpPr>
            <p:spPr bwMode="auto">
              <a:xfrm>
                <a:off x="3531443" y="3767161"/>
                <a:ext cx="96838" cy="60325"/>
              </a:xfrm>
              <a:custGeom>
                <a:avLst/>
                <a:gdLst>
                  <a:gd name="T0" fmla="*/ 53 w 106"/>
                  <a:gd name="T1" fmla="*/ 65 h 65"/>
                  <a:gd name="T2" fmla="*/ 106 w 106"/>
                  <a:gd name="T3" fmla="*/ 33 h 65"/>
                  <a:gd name="T4" fmla="*/ 78 w 106"/>
                  <a:gd name="T5" fmla="*/ 4 h 65"/>
                  <a:gd name="T6" fmla="*/ 62 w 106"/>
                  <a:gd name="T7" fmla="*/ 1 h 65"/>
                  <a:gd name="T8" fmla="*/ 53 w 106"/>
                  <a:gd name="T9" fmla="*/ 0 h 65"/>
                  <a:gd name="T10" fmla="*/ 0 w 106"/>
                  <a:gd name="T11" fmla="*/ 33 h 65"/>
                  <a:gd name="T12" fmla="*/ 53 w 106"/>
                  <a:gd name="T13" fmla="*/ 65 h 65"/>
                  <a:gd name="T14" fmla="*/ 46 w 106"/>
                  <a:gd name="T15" fmla="*/ 13 h 65"/>
                  <a:gd name="T16" fmla="*/ 53 w 106"/>
                  <a:gd name="T17" fmla="*/ 13 h 65"/>
                  <a:gd name="T18" fmla="*/ 66 w 106"/>
                  <a:gd name="T19" fmla="*/ 14 h 65"/>
                  <a:gd name="T20" fmla="*/ 93 w 106"/>
                  <a:gd name="T21" fmla="*/ 33 h 65"/>
                  <a:gd name="T22" fmla="*/ 53 w 106"/>
                  <a:gd name="T23" fmla="*/ 53 h 65"/>
                  <a:gd name="T24" fmla="*/ 13 w 106"/>
                  <a:gd name="T25" fmla="*/ 33 h 65"/>
                  <a:gd name="T26" fmla="*/ 46 w 106"/>
                  <a:gd name="T27" fmla="*/ 1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65">
                    <a:moveTo>
                      <a:pt x="53" y="65"/>
                    </a:moveTo>
                    <a:cubicBezTo>
                      <a:pt x="82" y="65"/>
                      <a:pt x="106" y="51"/>
                      <a:pt x="106" y="33"/>
                    </a:cubicBezTo>
                    <a:cubicBezTo>
                      <a:pt x="106" y="20"/>
                      <a:pt x="95" y="10"/>
                      <a:pt x="78" y="4"/>
                    </a:cubicBezTo>
                    <a:cubicBezTo>
                      <a:pt x="73" y="3"/>
                      <a:pt x="68" y="1"/>
                      <a:pt x="62" y="1"/>
                    </a:cubicBezTo>
                    <a:cubicBezTo>
                      <a:pt x="59" y="1"/>
                      <a:pt x="56" y="0"/>
                      <a:pt x="53" y="0"/>
                    </a:cubicBezTo>
                    <a:cubicBezTo>
                      <a:pt x="24" y="0"/>
                      <a:pt x="0" y="15"/>
                      <a:pt x="0" y="33"/>
                    </a:cubicBezTo>
                    <a:cubicBezTo>
                      <a:pt x="0" y="51"/>
                      <a:pt x="24" y="65"/>
                      <a:pt x="53" y="65"/>
                    </a:cubicBezTo>
                    <a:close/>
                    <a:moveTo>
                      <a:pt x="46" y="13"/>
                    </a:moveTo>
                    <a:cubicBezTo>
                      <a:pt x="48" y="13"/>
                      <a:pt x="50" y="13"/>
                      <a:pt x="53" y="13"/>
                    </a:cubicBezTo>
                    <a:cubicBezTo>
                      <a:pt x="58" y="13"/>
                      <a:pt x="62" y="13"/>
                      <a:pt x="66" y="14"/>
                    </a:cubicBezTo>
                    <a:cubicBezTo>
                      <a:pt x="82" y="17"/>
                      <a:pt x="93" y="25"/>
                      <a:pt x="93" y="33"/>
                    </a:cubicBezTo>
                    <a:cubicBezTo>
                      <a:pt x="93" y="42"/>
                      <a:pt x="77" y="53"/>
                      <a:pt x="53" y="53"/>
                    </a:cubicBezTo>
                    <a:cubicBezTo>
                      <a:pt x="29" y="53"/>
                      <a:pt x="13" y="42"/>
                      <a:pt x="13" y="33"/>
                    </a:cubicBezTo>
                    <a:cubicBezTo>
                      <a:pt x="13" y="24"/>
                      <a:pt x="26" y="15"/>
                      <a:pt x="46"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18"/>
              <p:cNvSpPr>
                <a:spLocks noEditPoints="1"/>
              </p:cNvSpPr>
              <p:nvPr/>
            </p:nvSpPr>
            <p:spPr bwMode="auto">
              <a:xfrm>
                <a:off x="3506043" y="3751286"/>
                <a:ext cx="95250" cy="60325"/>
              </a:xfrm>
              <a:custGeom>
                <a:avLst/>
                <a:gdLst>
                  <a:gd name="T0" fmla="*/ 53 w 105"/>
                  <a:gd name="T1" fmla="*/ 0 h 65"/>
                  <a:gd name="T2" fmla="*/ 105 w 105"/>
                  <a:gd name="T3" fmla="*/ 32 h 65"/>
                  <a:gd name="T4" fmla="*/ 53 w 105"/>
                  <a:gd name="T5" fmla="*/ 65 h 65"/>
                  <a:gd name="T6" fmla="*/ 0 w 105"/>
                  <a:gd name="T7" fmla="*/ 32 h 65"/>
                  <a:gd name="T8" fmla="*/ 53 w 105"/>
                  <a:gd name="T9" fmla="*/ 0 h 65"/>
                  <a:gd name="T10" fmla="*/ 53 w 105"/>
                  <a:gd name="T11" fmla="*/ 52 h 65"/>
                  <a:gd name="T12" fmla="*/ 93 w 105"/>
                  <a:gd name="T13" fmla="*/ 32 h 65"/>
                  <a:gd name="T14" fmla="*/ 53 w 105"/>
                  <a:gd name="T15" fmla="*/ 12 h 65"/>
                  <a:gd name="T16" fmla="*/ 12 w 105"/>
                  <a:gd name="T17" fmla="*/ 32 h 65"/>
                  <a:gd name="T18" fmla="*/ 53 w 105"/>
                  <a:gd name="T19"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3" y="0"/>
                    </a:moveTo>
                    <a:cubicBezTo>
                      <a:pt x="82" y="0"/>
                      <a:pt x="105" y="14"/>
                      <a:pt x="105" y="32"/>
                    </a:cubicBezTo>
                    <a:cubicBezTo>
                      <a:pt x="105" y="50"/>
                      <a:pt x="82" y="65"/>
                      <a:pt x="53" y="65"/>
                    </a:cubicBezTo>
                    <a:cubicBezTo>
                      <a:pt x="23" y="65"/>
                      <a:pt x="0" y="50"/>
                      <a:pt x="0" y="32"/>
                    </a:cubicBezTo>
                    <a:cubicBezTo>
                      <a:pt x="0" y="14"/>
                      <a:pt x="23" y="0"/>
                      <a:pt x="53" y="0"/>
                    </a:cubicBezTo>
                    <a:close/>
                    <a:moveTo>
                      <a:pt x="53" y="52"/>
                    </a:moveTo>
                    <a:cubicBezTo>
                      <a:pt x="76" y="52"/>
                      <a:pt x="93" y="42"/>
                      <a:pt x="93" y="32"/>
                    </a:cubicBezTo>
                    <a:cubicBezTo>
                      <a:pt x="93" y="23"/>
                      <a:pt x="76" y="12"/>
                      <a:pt x="53" y="12"/>
                    </a:cubicBezTo>
                    <a:cubicBezTo>
                      <a:pt x="29" y="12"/>
                      <a:pt x="12" y="23"/>
                      <a:pt x="12" y="32"/>
                    </a:cubicBezTo>
                    <a:cubicBezTo>
                      <a:pt x="12" y="42"/>
                      <a:pt x="29" y="52"/>
                      <a:pt x="5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96" name="Straight Connector 95"/>
            <p:cNvCxnSpPr/>
            <p:nvPr userDrawn="1"/>
          </p:nvCxnSpPr>
          <p:spPr>
            <a:xfrm flipH="1" flipV="1">
              <a:off x="1222385" y="839441"/>
              <a:ext cx="41274" cy="1347059"/>
            </a:xfrm>
            <a:prstGeom prst="line">
              <a:avLst/>
            </a:prstGeom>
            <a:ln w="28575">
              <a:solidFill>
                <a:srgbClr val="EFF0F7"/>
              </a:solidFil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userDrawn="1"/>
        </p:nvGrpSpPr>
        <p:grpSpPr>
          <a:xfrm>
            <a:off x="2188201" y="1077184"/>
            <a:ext cx="472262" cy="1601743"/>
            <a:chOff x="4318843" y="2123014"/>
            <a:chExt cx="638175" cy="2164461"/>
          </a:xfrm>
        </p:grpSpPr>
        <p:grpSp>
          <p:nvGrpSpPr>
            <p:cNvPr id="115" name="Group 114"/>
            <p:cNvGrpSpPr/>
            <p:nvPr userDrawn="1"/>
          </p:nvGrpSpPr>
          <p:grpSpPr>
            <a:xfrm>
              <a:off x="4318843" y="3212737"/>
              <a:ext cx="638175" cy="1074738"/>
              <a:chOff x="4363293" y="2157263"/>
              <a:chExt cx="638175" cy="1074738"/>
            </a:xfrm>
          </p:grpSpPr>
          <p:sp>
            <p:nvSpPr>
              <p:cNvPr id="117" name="Freeform 63"/>
              <p:cNvSpPr>
                <a:spLocks/>
              </p:cNvSpPr>
              <p:nvPr/>
            </p:nvSpPr>
            <p:spPr bwMode="auto">
              <a:xfrm>
                <a:off x="4561731" y="2157263"/>
                <a:ext cx="241300" cy="130175"/>
              </a:xfrm>
              <a:custGeom>
                <a:avLst/>
                <a:gdLst>
                  <a:gd name="T0" fmla="*/ 185 w 263"/>
                  <a:gd name="T1" fmla="*/ 33 h 142"/>
                  <a:gd name="T2" fmla="*/ 165 w 263"/>
                  <a:gd name="T3" fmla="*/ 33 h 142"/>
                  <a:gd name="T4" fmla="*/ 132 w 263"/>
                  <a:gd name="T5" fmla="*/ 0 h 142"/>
                  <a:gd name="T6" fmla="*/ 99 w 263"/>
                  <a:gd name="T7" fmla="*/ 33 h 142"/>
                  <a:gd name="T8" fmla="*/ 78 w 263"/>
                  <a:gd name="T9" fmla="*/ 33 h 142"/>
                  <a:gd name="T10" fmla="*/ 0 w 263"/>
                  <a:gd name="T11" fmla="*/ 111 h 142"/>
                  <a:gd name="T12" fmla="*/ 0 w 263"/>
                  <a:gd name="T13" fmla="*/ 142 h 142"/>
                  <a:gd name="T14" fmla="*/ 263 w 263"/>
                  <a:gd name="T15" fmla="*/ 142 h 142"/>
                  <a:gd name="T16" fmla="*/ 263 w 263"/>
                  <a:gd name="T17" fmla="*/ 111 h 142"/>
                  <a:gd name="T18" fmla="*/ 185 w 263"/>
                  <a:gd name="T1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142">
                    <a:moveTo>
                      <a:pt x="185" y="33"/>
                    </a:moveTo>
                    <a:cubicBezTo>
                      <a:pt x="165" y="33"/>
                      <a:pt x="165" y="33"/>
                      <a:pt x="165" y="33"/>
                    </a:cubicBezTo>
                    <a:cubicBezTo>
                      <a:pt x="165" y="15"/>
                      <a:pt x="150" y="0"/>
                      <a:pt x="132" y="0"/>
                    </a:cubicBezTo>
                    <a:cubicBezTo>
                      <a:pt x="114" y="0"/>
                      <a:pt x="99" y="15"/>
                      <a:pt x="99" y="33"/>
                    </a:cubicBezTo>
                    <a:cubicBezTo>
                      <a:pt x="78" y="33"/>
                      <a:pt x="78" y="33"/>
                      <a:pt x="78" y="33"/>
                    </a:cubicBezTo>
                    <a:cubicBezTo>
                      <a:pt x="35" y="33"/>
                      <a:pt x="0" y="68"/>
                      <a:pt x="0" y="111"/>
                    </a:cubicBezTo>
                    <a:cubicBezTo>
                      <a:pt x="0" y="142"/>
                      <a:pt x="0" y="142"/>
                      <a:pt x="0" y="142"/>
                    </a:cubicBezTo>
                    <a:cubicBezTo>
                      <a:pt x="263" y="142"/>
                      <a:pt x="263" y="142"/>
                      <a:pt x="263" y="142"/>
                    </a:cubicBezTo>
                    <a:cubicBezTo>
                      <a:pt x="263" y="111"/>
                      <a:pt x="263" y="111"/>
                      <a:pt x="263" y="111"/>
                    </a:cubicBezTo>
                    <a:cubicBezTo>
                      <a:pt x="263" y="68"/>
                      <a:pt x="228" y="33"/>
                      <a:pt x="185" y="33"/>
                    </a:cubicBezTo>
                    <a:close/>
                  </a:path>
                </a:pathLst>
              </a:cu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8" name="Rectangle 64"/>
              <p:cNvSpPr>
                <a:spLocks noChangeArrowheads="1"/>
              </p:cNvSpPr>
              <p:nvPr/>
            </p:nvSpPr>
            <p:spPr bwMode="auto">
              <a:xfrm>
                <a:off x="4561731" y="230331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9" name="Rectangle 65"/>
              <p:cNvSpPr>
                <a:spLocks noChangeArrowheads="1"/>
              </p:cNvSpPr>
              <p:nvPr/>
            </p:nvSpPr>
            <p:spPr bwMode="auto">
              <a:xfrm>
                <a:off x="4561731" y="233506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20" name="Rectangle 66"/>
              <p:cNvSpPr>
                <a:spLocks noChangeArrowheads="1"/>
              </p:cNvSpPr>
              <p:nvPr/>
            </p:nvSpPr>
            <p:spPr bwMode="auto">
              <a:xfrm>
                <a:off x="4561731" y="2368400"/>
                <a:ext cx="241300" cy="14288"/>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21" name="Freeform 67"/>
              <p:cNvSpPr>
                <a:spLocks/>
              </p:cNvSpPr>
              <p:nvPr userDrawn="1"/>
            </p:nvSpPr>
            <p:spPr bwMode="auto">
              <a:xfrm>
                <a:off x="4363293" y="2401738"/>
                <a:ext cx="638175" cy="830263"/>
              </a:xfrm>
              <a:custGeom>
                <a:avLst/>
                <a:gdLst>
                  <a:gd name="T0" fmla="*/ 350 w 699"/>
                  <a:gd name="T1" fmla="*/ 909 h 909"/>
                  <a:gd name="T2" fmla="*/ 0 w 699"/>
                  <a:gd name="T3" fmla="*/ 559 h 909"/>
                  <a:gd name="T4" fmla="*/ 189 w 699"/>
                  <a:gd name="T5" fmla="*/ 50 h 909"/>
                  <a:gd name="T6" fmla="*/ 239 w 699"/>
                  <a:gd name="T7" fmla="*/ 0 h 909"/>
                  <a:gd name="T8" fmla="*/ 460 w 699"/>
                  <a:gd name="T9" fmla="*/ 0 h 909"/>
                  <a:gd name="T10" fmla="*/ 510 w 699"/>
                  <a:gd name="T11" fmla="*/ 50 h 909"/>
                  <a:gd name="T12" fmla="*/ 510 w 699"/>
                  <a:gd name="T13" fmla="*/ 50 h 909"/>
                  <a:gd name="T14" fmla="*/ 699 w 699"/>
                  <a:gd name="T15" fmla="*/ 559 h 909"/>
                  <a:gd name="T16" fmla="*/ 350 w 699"/>
                  <a:gd name="T17" fmla="*/ 909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9" h="909">
                    <a:moveTo>
                      <a:pt x="350" y="909"/>
                    </a:moveTo>
                    <a:cubicBezTo>
                      <a:pt x="157" y="909"/>
                      <a:pt x="0" y="752"/>
                      <a:pt x="0" y="559"/>
                    </a:cubicBezTo>
                    <a:cubicBezTo>
                      <a:pt x="0" y="380"/>
                      <a:pt x="189" y="180"/>
                      <a:pt x="189" y="50"/>
                    </a:cubicBezTo>
                    <a:cubicBezTo>
                      <a:pt x="189" y="22"/>
                      <a:pt x="212" y="0"/>
                      <a:pt x="239" y="0"/>
                    </a:cubicBezTo>
                    <a:cubicBezTo>
                      <a:pt x="460" y="0"/>
                      <a:pt x="460" y="0"/>
                      <a:pt x="460" y="0"/>
                    </a:cubicBezTo>
                    <a:cubicBezTo>
                      <a:pt x="488" y="0"/>
                      <a:pt x="510" y="22"/>
                      <a:pt x="510" y="50"/>
                    </a:cubicBezTo>
                    <a:cubicBezTo>
                      <a:pt x="510" y="50"/>
                      <a:pt x="510" y="50"/>
                      <a:pt x="510" y="50"/>
                    </a:cubicBezTo>
                    <a:cubicBezTo>
                      <a:pt x="510" y="180"/>
                      <a:pt x="699" y="380"/>
                      <a:pt x="699" y="559"/>
                    </a:cubicBezTo>
                    <a:cubicBezTo>
                      <a:pt x="699" y="752"/>
                      <a:pt x="543" y="909"/>
                      <a:pt x="350" y="909"/>
                    </a:cubicBez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22" name="Freeform 69"/>
              <p:cNvSpPr>
                <a:spLocks/>
              </p:cNvSpPr>
              <p:nvPr/>
            </p:nvSpPr>
            <p:spPr bwMode="auto">
              <a:xfrm>
                <a:off x="4709368" y="2609700"/>
                <a:ext cx="92075" cy="293688"/>
              </a:xfrm>
              <a:custGeom>
                <a:avLst/>
                <a:gdLst>
                  <a:gd name="T0" fmla="*/ 6 w 100"/>
                  <a:gd name="T1" fmla="*/ 115 h 322"/>
                  <a:gd name="T2" fmla="*/ 9 w 100"/>
                  <a:gd name="T3" fmla="*/ 4 h 322"/>
                  <a:gd name="T4" fmla="*/ 12 w 100"/>
                  <a:gd name="T5" fmla="*/ 0 h 322"/>
                  <a:gd name="T6" fmla="*/ 13 w 100"/>
                  <a:gd name="T7" fmla="*/ 0 h 322"/>
                  <a:gd name="T8" fmla="*/ 17 w 100"/>
                  <a:gd name="T9" fmla="*/ 3 h 322"/>
                  <a:gd name="T10" fmla="*/ 14 w 100"/>
                  <a:gd name="T11" fmla="*/ 116 h 322"/>
                  <a:gd name="T12" fmla="*/ 8 w 100"/>
                  <a:gd name="T13" fmla="*/ 194 h 322"/>
                  <a:gd name="T14" fmla="*/ 89 w 100"/>
                  <a:gd name="T15" fmla="*/ 313 h 322"/>
                  <a:gd name="T16" fmla="*/ 100 w 100"/>
                  <a:gd name="T17" fmla="*/ 321 h 322"/>
                  <a:gd name="T18" fmla="*/ 95 w 100"/>
                  <a:gd name="T19" fmla="*/ 321 h 322"/>
                  <a:gd name="T20" fmla="*/ 86 w 100"/>
                  <a:gd name="T21" fmla="*/ 322 h 322"/>
                  <a:gd name="T22" fmla="*/ 78 w 100"/>
                  <a:gd name="T23" fmla="*/ 315 h 322"/>
                  <a:gd name="T24" fmla="*/ 0 w 100"/>
                  <a:gd name="T25" fmla="*/ 194 h 322"/>
                  <a:gd name="T26" fmla="*/ 6 w 100"/>
                  <a:gd name="T27" fmla="*/ 11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6" y="115"/>
                    </a:moveTo>
                    <a:cubicBezTo>
                      <a:pt x="11" y="78"/>
                      <a:pt x="15" y="44"/>
                      <a:pt x="9" y="4"/>
                    </a:cubicBezTo>
                    <a:cubicBezTo>
                      <a:pt x="8" y="2"/>
                      <a:pt x="10" y="0"/>
                      <a:pt x="12" y="0"/>
                    </a:cubicBezTo>
                    <a:cubicBezTo>
                      <a:pt x="12" y="0"/>
                      <a:pt x="13" y="0"/>
                      <a:pt x="13" y="0"/>
                    </a:cubicBezTo>
                    <a:cubicBezTo>
                      <a:pt x="15" y="0"/>
                      <a:pt x="17" y="1"/>
                      <a:pt x="17" y="3"/>
                    </a:cubicBezTo>
                    <a:cubicBezTo>
                      <a:pt x="23" y="43"/>
                      <a:pt x="19" y="78"/>
                      <a:pt x="14" y="116"/>
                    </a:cubicBezTo>
                    <a:cubicBezTo>
                      <a:pt x="11" y="140"/>
                      <a:pt x="8" y="166"/>
                      <a:pt x="8" y="194"/>
                    </a:cubicBezTo>
                    <a:cubicBezTo>
                      <a:pt x="8" y="245"/>
                      <a:pt x="63" y="293"/>
                      <a:pt x="89" y="313"/>
                    </a:cubicBezTo>
                    <a:cubicBezTo>
                      <a:pt x="94" y="317"/>
                      <a:pt x="98" y="319"/>
                      <a:pt x="100" y="321"/>
                    </a:cubicBezTo>
                    <a:cubicBezTo>
                      <a:pt x="98" y="321"/>
                      <a:pt x="97" y="321"/>
                      <a:pt x="95" y="321"/>
                    </a:cubicBezTo>
                    <a:cubicBezTo>
                      <a:pt x="92" y="321"/>
                      <a:pt x="89" y="321"/>
                      <a:pt x="86" y="322"/>
                    </a:cubicBezTo>
                    <a:cubicBezTo>
                      <a:pt x="84" y="320"/>
                      <a:pt x="81" y="318"/>
                      <a:pt x="78" y="315"/>
                    </a:cubicBezTo>
                    <a:cubicBezTo>
                      <a:pt x="49" y="293"/>
                      <a:pt x="0" y="246"/>
                      <a:pt x="0" y="194"/>
                    </a:cubicBezTo>
                    <a:cubicBezTo>
                      <a:pt x="0" y="165"/>
                      <a:pt x="3" y="140"/>
                      <a:pt x="6" y="1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70"/>
              <p:cNvSpPr>
                <a:spLocks/>
              </p:cNvSpPr>
              <p:nvPr/>
            </p:nvSpPr>
            <p:spPr bwMode="auto">
              <a:xfrm>
                <a:off x="4563318" y="2609700"/>
                <a:ext cx="90488" cy="293688"/>
              </a:xfrm>
              <a:custGeom>
                <a:avLst/>
                <a:gdLst>
                  <a:gd name="T0" fmla="*/ 0 w 100"/>
                  <a:gd name="T1" fmla="*/ 321 h 322"/>
                  <a:gd name="T2" fmla="*/ 12 w 100"/>
                  <a:gd name="T3" fmla="*/ 313 h 322"/>
                  <a:gd name="T4" fmla="*/ 92 w 100"/>
                  <a:gd name="T5" fmla="*/ 194 h 322"/>
                  <a:gd name="T6" fmla="*/ 86 w 100"/>
                  <a:gd name="T7" fmla="*/ 116 h 322"/>
                  <a:gd name="T8" fmla="*/ 84 w 100"/>
                  <a:gd name="T9" fmla="*/ 3 h 322"/>
                  <a:gd name="T10" fmla="*/ 88 w 100"/>
                  <a:gd name="T11" fmla="*/ 0 h 322"/>
                  <a:gd name="T12" fmla="*/ 88 w 100"/>
                  <a:gd name="T13" fmla="*/ 0 h 322"/>
                  <a:gd name="T14" fmla="*/ 92 w 100"/>
                  <a:gd name="T15" fmla="*/ 4 h 322"/>
                  <a:gd name="T16" fmla="*/ 94 w 100"/>
                  <a:gd name="T17" fmla="*/ 115 h 322"/>
                  <a:gd name="T18" fmla="*/ 100 w 100"/>
                  <a:gd name="T19" fmla="*/ 194 h 322"/>
                  <a:gd name="T20" fmla="*/ 22 w 100"/>
                  <a:gd name="T21" fmla="*/ 315 h 322"/>
                  <a:gd name="T22" fmla="*/ 14 w 100"/>
                  <a:gd name="T23" fmla="*/ 322 h 322"/>
                  <a:gd name="T24" fmla="*/ 5 w 100"/>
                  <a:gd name="T25" fmla="*/ 321 h 322"/>
                  <a:gd name="T26" fmla="*/ 0 w 100"/>
                  <a:gd name="T27"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0" y="321"/>
                    </a:moveTo>
                    <a:cubicBezTo>
                      <a:pt x="3" y="319"/>
                      <a:pt x="7" y="317"/>
                      <a:pt x="12" y="313"/>
                    </a:cubicBezTo>
                    <a:cubicBezTo>
                      <a:pt x="38" y="293"/>
                      <a:pt x="92" y="245"/>
                      <a:pt x="92" y="194"/>
                    </a:cubicBezTo>
                    <a:cubicBezTo>
                      <a:pt x="92" y="166"/>
                      <a:pt x="89" y="140"/>
                      <a:pt x="86" y="116"/>
                    </a:cubicBezTo>
                    <a:cubicBezTo>
                      <a:pt x="82" y="78"/>
                      <a:pt x="77" y="43"/>
                      <a:pt x="84" y="3"/>
                    </a:cubicBezTo>
                    <a:cubicBezTo>
                      <a:pt x="84" y="1"/>
                      <a:pt x="86" y="0"/>
                      <a:pt x="88" y="0"/>
                    </a:cubicBezTo>
                    <a:cubicBezTo>
                      <a:pt x="88" y="0"/>
                      <a:pt x="88" y="0"/>
                      <a:pt x="88" y="0"/>
                    </a:cubicBezTo>
                    <a:cubicBezTo>
                      <a:pt x="91" y="0"/>
                      <a:pt x="92" y="2"/>
                      <a:pt x="92" y="4"/>
                    </a:cubicBezTo>
                    <a:cubicBezTo>
                      <a:pt x="86" y="44"/>
                      <a:pt x="90" y="78"/>
                      <a:pt x="94" y="115"/>
                    </a:cubicBezTo>
                    <a:cubicBezTo>
                      <a:pt x="97" y="140"/>
                      <a:pt x="100" y="165"/>
                      <a:pt x="100" y="194"/>
                    </a:cubicBezTo>
                    <a:cubicBezTo>
                      <a:pt x="100" y="246"/>
                      <a:pt x="51" y="293"/>
                      <a:pt x="22" y="315"/>
                    </a:cubicBezTo>
                    <a:cubicBezTo>
                      <a:pt x="19" y="318"/>
                      <a:pt x="16" y="320"/>
                      <a:pt x="14" y="322"/>
                    </a:cubicBezTo>
                    <a:cubicBezTo>
                      <a:pt x="11" y="321"/>
                      <a:pt x="8" y="321"/>
                      <a:pt x="5" y="321"/>
                    </a:cubicBezTo>
                    <a:cubicBezTo>
                      <a:pt x="4" y="321"/>
                      <a:pt x="2" y="321"/>
                      <a:pt x="0" y="3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71"/>
              <p:cNvSpPr>
                <a:spLocks noEditPoints="1"/>
              </p:cNvSpPr>
              <p:nvPr/>
            </p:nvSpPr>
            <p:spPr bwMode="auto">
              <a:xfrm>
                <a:off x="4782393" y="2884338"/>
                <a:ext cx="65088" cy="39688"/>
              </a:xfrm>
              <a:custGeom>
                <a:avLst/>
                <a:gdLst>
                  <a:gd name="T0" fmla="*/ 35 w 70"/>
                  <a:gd name="T1" fmla="*/ 0 h 43"/>
                  <a:gd name="T2" fmla="*/ 70 w 70"/>
                  <a:gd name="T3" fmla="*/ 22 h 43"/>
                  <a:gd name="T4" fmla="*/ 35 w 70"/>
                  <a:gd name="T5" fmla="*/ 43 h 43"/>
                  <a:gd name="T6" fmla="*/ 0 w 70"/>
                  <a:gd name="T7" fmla="*/ 22 h 43"/>
                  <a:gd name="T8" fmla="*/ 35 w 70"/>
                  <a:gd name="T9" fmla="*/ 0 h 43"/>
                  <a:gd name="T10" fmla="*/ 35 w 70"/>
                  <a:gd name="T11" fmla="*/ 35 h 43"/>
                  <a:gd name="T12" fmla="*/ 62 w 70"/>
                  <a:gd name="T13" fmla="*/ 22 h 43"/>
                  <a:gd name="T14" fmla="*/ 35 w 70"/>
                  <a:gd name="T15" fmla="*/ 8 h 43"/>
                  <a:gd name="T16" fmla="*/ 8 w 70"/>
                  <a:gd name="T17" fmla="*/ 22 h 43"/>
                  <a:gd name="T18" fmla="*/ 35 w 70"/>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3">
                    <a:moveTo>
                      <a:pt x="35" y="0"/>
                    </a:moveTo>
                    <a:cubicBezTo>
                      <a:pt x="55" y="0"/>
                      <a:pt x="70" y="9"/>
                      <a:pt x="70" y="22"/>
                    </a:cubicBezTo>
                    <a:cubicBezTo>
                      <a:pt x="70" y="34"/>
                      <a:pt x="55" y="43"/>
                      <a:pt x="35" y="43"/>
                    </a:cubicBezTo>
                    <a:cubicBezTo>
                      <a:pt x="15" y="43"/>
                      <a:pt x="0" y="34"/>
                      <a:pt x="0" y="22"/>
                    </a:cubicBezTo>
                    <a:cubicBezTo>
                      <a:pt x="0" y="9"/>
                      <a:pt x="15" y="0"/>
                      <a:pt x="35" y="0"/>
                    </a:cubicBezTo>
                    <a:close/>
                    <a:moveTo>
                      <a:pt x="35" y="35"/>
                    </a:moveTo>
                    <a:cubicBezTo>
                      <a:pt x="51" y="35"/>
                      <a:pt x="62" y="28"/>
                      <a:pt x="62" y="22"/>
                    </a:cubicBezTo>
                    <a:cubicBezTo>
                      <a:pt x="62" y="15"/>
                      <a:pt x="51" y="8"/>
                      <a:pt x="35" y="8"/>
                    </a:cubicBezTo>
                    <a:cubicBezTo>
                      <a:pt x="19" y="8"/>
                      <a:pt x="8" y="15"/>
                      <a:pt x="8" y="22"/>
                    </a:cubicBezTo>
                    <a:cubicBezTo>
                      <a:pt x="8" y="28"/>
                      <a:pt x="19" y="35"/>
                      <a:pt x="35"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72"/>
              <p:cNvSpPr>
                <a:spLocks noEditPoints="1"/>
              </p:cNvSpPr>
              <p:nvPr/>
            </p:nvSpPr>
            <p:spPr bwMode="auto">
              <a:xfrm>
                <a:off x="4764931" y="2895450"/>
                <a:ext cx="63500" cy="39688"/>
              </a:xfrm>
              <a:custGeom>
                <a:avLst/>
                <a:gdLst>
                  <a:gd name="T0" fmla="*/ 35 w 70"/>
                  <a:gd name="T1" fmla="*/ 43 h 43"/>
                  <a:gd name="T2" fmla="*/ 70 w 70"/>
                  <a:gd name="T3" fmla="*/ 21 h 43"/>
                  <a:gd name="T4" fmla="*/ 35 w 70"/>
                  <a:gd name="T5" fmla="*/ 0 h 43"/>
                  <a:gd name="T6" fmla="*/ 29 w 70"/>
                  <a:gd name="T7" fmla="*/ 0 h 43"/>
                  <a:gd name="T8" fmla="*/ 18 w 70"/>
                  <a:gd name="T9" fmla="*/ 2 h 43"/>
                  <a:gd name="T10" fmla="*/ 0 w 70"/>
                  <a:gd name="T11" fmla="*/ 21 h 43"/>
                  <a:gd name="T12" fmla="*/ 35 w 70"/>
                  <a:gd name="T13" fmla="*/ 43 h 43"/>
                  <a:gd name="T14" fmla="*/ 26 w 70"/>
                  <a:gd name="T15" fmla="*/ 9 h 43"/>
                  <a:gd name="T16" fmla="*/ 35 w 70"/>
                  <a:gd name="T17" fmla="*/ 8 h 43"/>
                  <a:gd name="T18" fmla="*/ 40 w 70"/>
                  <a:gd name="T19" fmla="*/ 8 h 43"/>
                  <a:gd name="T20" fmla="*/ 62 w 70"/>
                  <a:gd name="T21" fmla="*/ 21 h 43"/>
                  <a:gd name="T22" fmla="*/ 35 w 70"/>
                  <a:gd name="T23" fmla="*/ 35 h 43"/>
                  <a:gd name="T24" fmla="*/ 8 w 70"/>
                  <a:gd name="T25" fmla="*/ 21 h 43"/>
                  <a:gd name="T26" fmla="*/ 26 w 70"/>
                  <a:gd name="T27"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3">
                    <a:moveTo>
                      <a:pt x="35" y="43"/>
                    </a:moveTo>
                    <a:cubicBezTo>
                      <a:pt x="55" y="43"/>
                      <a:pt x="70" y="34"/>
                      <a:pt x="70" y="21"/>
                    </a:cubicBezTo>
                    <a:cubicBezTo>
                      <a:pt x="70" y="9"/>
                      <a:pt x="55" y="0"/>
                      <a:pt x="35" y="0"/>
                    </a:cubicBezTo>
                    <a:cubicBezTo>
                      <a:pt x="33" y="0"/>
                      <a:pt x="31" y="0"/>
                      <a:pt x="29" y="0"/>
                    </a:cubicBezTo>
                    <a:cubicBezTo>
                      <a:pt x="25" y="0"/>
                      <a:pt x="21" y="1"/>
                      <a:pt x="18" y="2"/>
                    </a:cubicBezTo>
                    <a:cubicBezTo>
                      <a:pt x="7" y="6"/>
                      <a:pt x="0" y="13"/>
                      <a:pt x="0" y="21"/>
                    </a:cubicBezTo>
                    <a:cubicBezTo>
                      <a:pt x="0" y="34"/>
                      <a:pt x="15" y="43"/>
                      <a:pt x="35" y="43"/>
                    </a:cubicBezTo>
                    <a:close/>
                    <a:moveTo>
                      <a:pt x="26" y="9"/>
                    </a:moveTo>
                    <a:cubicBezTo>
                      <a:pt x="29" y="8"/>
                      <a:pt x="32" y="8"/>
                      <a:pt x="35" y="8"/>
                    </a:cubicBezTo>
                    <a:cubicBezTo>
                      <a:pt x="37" y="8"/>
                      <a:pt x="38" y="8"/>
                      <a:pt x="40" y="8"/>
                    </a:cubicBezTo>
                    <a:cubicBezTo>
                      <a:pt x="53" y="9"/>
                      <a:pt x="62" y="16"/>
                      <a:pt x="62" y="21"/>
                    </a:cubicBezTo>
                    <a:cubicBezTo>
                      <a:pt x="62" y="28"/>
                      <a:pt x="51" y="35"/>
                      <a:pt x="35" y="35"/>
                    </a:cubicBezTo>
                    <a:cubicBezTo>
                      <a:pt x="19" y="35"/>
                      <a:pt x="8" y="28"/>
                      <a:pt x="8" y="21"/>
                    </a:cubicBezTo>
                    <a:cubicBezTo>
                      <a:pt x="8" y="16"/>
                      <a:pt x="15" y="10"/>
                      <a:pt x="26"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73"/>
              <p:cNvSpPr>
                <a:spLocks noEditPoints="1"/>
              </p:cNvSpPr>
              <p:nvPr/>
            </p:nvSpPr>
            <p:spPr bwMode="auto">
              <a:xfrm>
                <a:off x="4737943"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5"/>
                      <a:pt x="55"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74"/>
              <p:cNvSpPr>
                <a:spLocks noEditPoints="1"/>
              </p:cNvSpPr>
              <p:nvPr/>
            </p:nvSpPr>
            <p:spPr bwMode="auto">
              <a:xfrm>
                <a:off x="4704606" y="29208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75"/>
              <p:cNvSpPr>
                <a:spLocks noEditPoints="1"/>
              </p:cNvSpPr>
              <p:nvPr/>
            </p:nvSpPr>
            <p:spPr bwMode="auto">
              <a:xfrm>
                <a:off x="4669681" y="2928788"/>
                <a:ext cx="63500" cy="41275"/>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8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8"/>
                      <a:pt x="35" y="8"/>
                    </a:cubicBezTo>
                    <a:cubicBezTo>
                      <a:pt x="19" y="8"/>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76"/>
              <p:cNvSpPr>
                <a:spLocks noEditPoints="1"/>
              </p:cNvSpPr>
              <p:nvPr/>
            </p:nvSpPr>
            <p:spPr bwMode="auto">
              <a:xfrm>
                <a:off x="4631581" y="2928788"/>
                <a:ext cx="65088" cy="41275"/>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8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1" y="36"/>
                      <a:pt x="63" y="29"/>
                      <a:pt x="63" y="22"/>
                    </a:cubicBezTo>
                    <a:cubicBezTo>
                      <a:pt x="63" y="16"/>
                      <a:pt x="51" y="8"/>
                      <a:pt x="36" y="8"/>
                    </a:cubicBezTo>
                    <a:cubicBezTo>
                      <a:pt x="20" y="8"/>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77"/>
              <p:cNvSpPr>
                <a:spLocks noEditPoints="1"/>
              </p:cNvSpPr>
              <p:nvPr/>
            </p:nvSpPr>
            <p:spPr bwMode="auto">
              <a:xfrm>
                <a:off x="4595068" y="2920850"/>
                <a:ext cx="65088" cy="39688"/>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9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9"/>
                      <a:pt x="35" y="9"/>
                    </a:cubicBezTo>
                    <a:cubicBezTo>
                      <a:pt x="19" y="9"/>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78"/>
              <p:cNvSpPr>
                <a:spLocks noEditPoints="1"/>
              </p:cNvSpPr>
              <p:nvPr/>
            </p:nvSpPr>
            <p:spPr bwMode="auto">
              <a:xfrm>
                <a:off x="4561731"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9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6" y="0"/>
                      <a:pt x="71" y="10"/>
                      <a:pt x="71" y="22"/>
                    </a:cubicBezTo>
                    <a:cubicBezTo>
                      <a:pt x="71" y="35"/>
                      <a:pt x="56"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9" y="16"/>
                      <a:pt x="9" y="22"/>
                    </a:cubicBezTo>
                    <a:cubicBezTo>
                      <a:pt x="9"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79"/>
              <p:cNvSpPr>
                <a:spLocks noEditPoints="1"/>
              </p:cNvSpPr>
              <p:nvPr/>
            </p:nvSpPr>
            <p:spPr bwMode="auto">
              <a:xfrm>
                <a:off x="4536331" y="2895450"/>
                <a:ext cx="63500" cy="39688"/>
              </a:xfrm>
              <a:custGeom>
                <a:avLst/>
                <a:gdLst>
                  <a:gd name="T0" fmla="*/ 35 w 71"/>
                  <a:gd name="T1" fmla="*/ 43 h 43"/>
                  <a:gd name="T2" fmla="*/ 71 w 71"/>
                  <a:gd name="T3" fmla="*/ 21 h 43"/>
                  <a:gd name="T4" fmla="*/ 52 w 71"/>
                  <a:gd name="T5" fmla="*/ 2 h 43"/>
                  <a:gd name="T6" fmla="*/ 42 w 71"/>
                  <a:gd name="T7" fmla="*/ 0 h 43"/>
                  <a:gd name="T8" fmla="*/ 35 w 71"/>
                  <a:gd name="T9" fmla="*/ 0 h 43"/>
                  <a:gd name="T10" fmla="*/ 0 w 71"/>
                  <a:gd name="T11" fmla="*/ 21 h 43"/>
                  <a:gd name="T12" fmla="*/ 35 w 71"/>
                  <a:gd name="T13" fmla="*/ 43 h 43"/>
                  <a:gd name="T14" fmla="*/ 30 w 71"/>
                  <a:gd name="T15" fmla="*/ 8 h 43"/>
                  <a:gd name="T16" fmla="*/ 35 w 71"/>
                  <a:gd name="T17" fmla="*/ 8 h 43"/>
                  <a:gd name="T18" fmla="*/ 44 w 71"/>
                  <a:gd name="T19" fmla="*/ 9 h 43"/>
                  <a:gd name="T20" fmla="*/ 63 w 71"/>
                  <a:gd name="T21" fmla="*/ 21 h 43"/>
                  <a:gd name="T22" fmla="*/ 35 w 71"/>
                  <a:gd name="T23" fmla="*/ 35 h 43"/>
                  <a:gd name="T24" fmla="*/ 8 w 71"/>
                  <a:gd name="T25" fmla="*/ 21 h 43"/>
                  <a:gd name="T26" fmla="*/ 30 w 71"/>
                  <a:gd name="T27"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3">
                    <a:moveTo>
                      <a:pt x="35" y="43"/>
                    </a:moveTo>
                    <a:cubicBezTo>
                      <a:pt x="55" y="43"/>
                      <a:pt x="71" y="34"/>
                      <a:pt x="71" y="21"/>
                    </a:cubicBezTo>
                    <a:cubicBezTo>
                      <a:pt x="71" y="13"/>
                      <a:pt x="63" y="6"/>
                      <a:pt x="52" y="2"/>
                    </a:cubicBezTo>
                    <a:cubicBezTo>
                      <a:pt x="49" y="1"/>
                      <a:pt x="45" y="0"/>
                      <a:pt x="42" y="0"/>
                    </a:cubicBezTo>
                    <a:cubicBezTo>
                      <a:pt x="40" y="0"/>
                      <a:pt x="38" y="0"/>
                      <a:pt x="35" y="0"/>
                    </a:cubicBezTo>
                    <a:cubicBezTo>
                      <a:pt x="16" y="0"/>
                      <a:pt x="0" y="9"/>
                      <a:pt x="0" y="21"/>
                    </a:cubicBezTo>
                    <a:cubicBezTo>
                      <a:pt x="0" y="34"/>
                      <a:pt x="16" y="43"/>
                      <a:pt x="35" y="43"/>
                    </a:cubicBezTo>
                    <a:close/>
                    <a:moveTo>
                      <a:pt x="30" y="8"/>
                    </a:moveTo>
                    <a:cubicBezTo>
                      <a:pt x="32" y="8"/>
                      <a:pt x="34" y="8"/>
                      <a:pt x="35" y="8"/>
                    </a:cubicBezTo>
                    <a:cubicBezTo>
                      <a:pt x="38" y="8"/>
                      <a:pt x="41" y="8"/>
                      <a:pt x="44" y="9"/>
                    </a:cubicBezTo>
                    <a:cubicBezTo>
                      <a:pt x="55" y="10"/>
                      <a:pt x="63" y="16"/>
                      <a:pt x="63" y="21"/>
                    </a:cubicBezTo>
                    <a:cubicBezTo>
                      <a:pt x="63" y="28"/>
                      <a:pt x="51" y="35"/>
                      <a:pt x="35" y="35"/>
                    </a:cubicBezTo>
                    <a:cubicBezTo>
                      <a:pt x="19" y="35"/>
                      <a:pt x="8" y="28"/>
                      <a:pt x="8" y="21"/>
                    </a:cubicBezTo>
                    <a:cubicBezTo>
                      <a:pt x="8" y="16"/>
                      <a:pt x="17" y="9"/>
                      <a:pt x="3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80"/>
              <p:cNvSpPr>
                <a:spLocks noEditPoints="1"/>
              </p:cNvSpPr>
              <p:nvPr/>
            </p:nvSpPr>
            <p:spPr bwMode="auto">
              <a:xfrm>
                <a:off x="4517281" y="2884338"/>
                <a:ext cx="65088" cy="39688"/>
              </a:xfrm>
              <a:custGeom>
                <a:avLst/>
                <a:gdLst>
                  <a:gd name="T0" fmla="*/ 36 w 71"/>
                  <a:gd name="T1" fmla="*/ 0 h 43"/>
                  <a:gd name="T2" fmla="*/ 71 w 71"/>
                  <a:gd name="T3" fmla="*/ 22 h 43"/>
                  <a:gd name="T4" fmla="*/ 36 w 71"/>
                  <a:gd name="T5" fmla="*/ 43 h 43"/>
                  <a:gd name="T6" fmla="*/ 0 w 71"/>
                  <a:gd name="T7" fmla="*/ 22 h 43"/>
                  <a:gd name="T8" fmla="*/ 36 w 71"/>
                  <a:gd name="T9" fmla="*/ 0 h 43"/>
                  <a:gd name="T10" fmla="*/ 36 w 71"/>
                  <a:gd name="T11" fmla="*/ 35 h 43"/>
                  <a:gd name="T12" fmla="*/ 63 w 71"/>
                  <a:gd name="T13" fmla="*/ 22 h 43"/>
                  <a:gd name="T14" fmla="*/ 36 w 71"/>
                  <a:gd name="T15" fmla="*/ 8 h 43"/>
                  <a:gd name="T16" fmla="*/ 8 w 71"/>
                  <a:gd name="T17" fmla="*/ 22 h 43"/>
                  <a:gd name="T18" fmla="*/ 36 w 71"/>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3">
                    <a:moveTo>
                      <a:pt x="36" y="0"/>
                    </a:moveTo>
                    <a:cubicBezTo>
                      <a:pt x="55" y="0"/>
                      <a:pt x="71" y="9"/>
                      <a:pt x="71" y="22"/>
                    </a:cubicBezTo>
                    <a:cubicBezTo>
                      <a:pt x="71" y="34"/>
                      <a:pt x="55" y="43"/>
                      <a:pt x="36" y="43"/>
                    </a:cubicBezTo>
                    <a:cubicBezTo>
                      <a:pt x="16" y="43"/>
                      <a:pt x="0" y="34"/>
                      <a:pt x="0" y="22"/>
                    </a:cubicBezTo>
                    <a:cubicBezTo>
                      <a:pt x="0" y="9"/>
                      <a:pt x="16" y="0"/>
                      <a:pt x="36" y="0"/>
                    </a:cubicBezTo>
                    <a:close/>
                    <a:moveTo>
                      <a:pt x="36" y="35"/>
                    </a:moveTo>
                    <a:cubicBezTo>
                      <a:pt x="51" y="35"/>
                      <a:pt x="63" y="28"/>
                      <a:pt x="63" y="22"/>
                    </a:cubicBezTo>
                    <a:cubicBezTo>
                      <a:pt x="63" y="15"/>
                      <a:pt x="51" y="8"/>
                      <a:pt x="36" y="8"/>
                    </a:cubicBezTo>
                    <a:cubicBezTo>
                      <a:pt x="20" y="8"/>
                      <a:pt x="8" y="15"/>
                      <a:pt x="8" y="22"/>
                    </a:cubicBezTo>
                    <a:cubicBezTo>
                      <a:pt x="8" y="28"/>
                      <a:pt x="20" y="35"/>
                      <a:pt x="36"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16" name="Straight Connector 115"/>
            <p:cNvCxnSpPr>
              <a:stCxn id="139" idx="2"/>
            </p:cNvCxnSpPr>
            <p:nvPr userDrawn="1"/>
          </p:nvCxnSpPr>
          <p:spPr>
            <a:xfrm flipV="1">
              <a:off x="4638390" y="2123014"/>
              <a:ext cx="0" cy="1089723"/>
            </a:xfrm>
            <a:prstGeom prst="line">
              <a:avLst/>
            </a:prstGeom>
            <a:ln w="28575">
              <a:solidFill>
                <a:srgbClr val="EFF0F7"/>
              </a:solidFil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userDrawn="1"/>
        </p:nvGrpSpPr>
        <p:grpSpPr>
          <a:xfrm>
            <a:off x="443518" y="221242"/>
            <a:ext cx="552717" cy="1246044"/>
            <a:chOff x="4318843" y="2848776"/>
            <a:chExt cx="638175" cy="1438699"/>
          </a:xfrm>
        </p:grpSpPr>
        <p:grpSp>
          <p:nvGrpSpPr>
            <p:cNvPr id="137" name="Group 136"/>
            <p:cNvGrpSpPr/>
            <p:nvPr userDrawn="1"/>
          </p:nvGrpSpPr>
          <p:grpSpPr>
            <a:xfrm>
              <a:off x="4318843" y="3212737"/>
              <a:ext cx="638175" cy="1074738"/>
              <a:chOff x="4363293" y="2157263"/>
              <a:chExt cx="638175" cy="1074738"/>
            </a:xfrm>
          </p:grpSpPr>
          <p:sp>
            <p:nvSpPr>
              <p:cNvPr id="177" name="Freeform 63"/>
              <p:cNvSpPr>
                <a:spLocks/>
              </p:cNvSpPr>
              <p:nvPr/>
            </p:nvSpPr>
            <p:spPr bwMode="auto">
              <a:xfrm>
                <a:off x="4561731" y="2157263"/>
                <a:ext cx="241300" cy="130175"/>
              </a:xfrm>
              <a:custGeom>
                <a:avLst/>
                <a:gdLst>
                  <a:gd name="T0" fmla="*/ 185 w 263"/>
                  <a:gd name="T1" fmla="*/ 33 h 142"/>
                  <a:gd name="T2" fmla="*/ 165 w 263"/>
                  <a:gd name="T3" fmla="*/ 33 h 142"/>
                  <a:gd name="T4" fmla="*/ 132 w 263"/>
                  <a:gd name="T5" fmla="*/ 0 h 142"/>
                  <a:gd name="T6" fmla="*/ 99 w 263"/>
                  <a:gd name="T7" fmla="*/ 33 h 142"/>
                  <a:gd name="T8" fmla="*/ 78 w 263"/>
                  <a:gd name="T9" fmla="*/ 33 h 142"/>
                  <a:gd name="T10" fmla="*/ 0 w 263"/>
                  <a:gd name="T11" fmla="*/ 111 h 142"/>
                  <a:gd name="T12" fmla="*/ 0 w 263"/>
                  <a:gd name="T13" fmla="*/ 142 h 142"/>
                  <a:gd name="T14" fmla="*/ 263 w 263"/>
                  <a:gd name="T15" fmla="*/ 142 h 142"/>
                  <a:gd name="T16" fmla="*/ 263 w 263"/>
                  <a:gd name="T17" fmla="*/ 111 h 142"/>
                  <a:gd name="T18" fmla="*/ 185 w 263"/>
                  <a:gd name="T1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142">
                    <a:moveTo>
                      <a:pt x="185" y="33"/>
                    </a:moveTo>
                    <a:cubicBezTo>
                      <a:pt x="165" y="33"/>
                      <a:pt x="165" y="33"/>
                      <a:pt x="165" y="33"/>
                    </a:cubicBezTo>
                    <a:cubicBezTo>
                      <a:pt x="165" y="15"/>
                      <a:pt x="150" y="0"/>
                      <a:pt x="132" y="0"/>
                    </a:cubicBezTo>
                    <a:cubicBezTo>
                      <a:pt x="114" y="0"/>
                      <a:pt x="99" y="15"/>
                      <a:pt x="99" y="33"/>
                    </a:cubicBezTo>
                    <a:cubicBezTo>
                      <a:pt x="78" y="33"/>
                      <a:pt x="78" y="33"/>
                      <a:pt x="78" y="33"/>
                    </a:cubicBezTo>
                    <a:cubicBezTo>
                      <a:pt x="35" y="33"/>
                      <a:pt x="0" y="68"/>
                      <a:pt x="0" y="111"/>
                    </a:cubicBezTo>
                    <a:cubicBezTo>
                      <a:pt x="0" y="142"/>
                      <a:pt x="0" y="142"/>
                      <a:pt x="0" y="142"/>
                    </a:cubicBezTo>
                    <a:cubicBezTo>
                      <a:pt x="263" y="142"/>
                      <a:pt x="263" y="142"/>
                      <a:pt x="263" y="142"/>
                    </a:cubicBezTo>
                    <a:cubicBezTo>
                      <a:pt x="263" y="111"/>
                      <a:pt x="263" y="111"/>
                      <a:pt x="263" y="111"/>
                    </a:cubicBezTo>
                    <a:cubicBezTo>
                      <a:pt x="263" y="68"/>
                      <a:pt x="228" y="33"/>
                      <a:pt x="185" y="33"/>
                    </a:cubicBezTo>
                    <a:close/>
                  </a:path>
                </a:pathLst>
              </a:cu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78" name="Rectangle 64"/>
              <p:cNvSpPr>
                <a:spLocks noChangeArrowheads="1"/>
              </p:cNvSpPr>
              <p:nvPr/>
            </p:nvSpPr>
            <p:spPr bwMode="auto">
              <a:xfrm>
                <a:off x="4561731" y="230331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79" name="Rectangle 65"/>
              <p:cNvSpPr>
                <a:spLocks noChangeArrowheads="1"/>
              </p:cNvSpPr>
              <p:nvPr/>
            </p:nvSpPr>
            <p:spPr bwMode="auto">
              <a:xfrm>
                <a:off x="4561731" y="233506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80" name="Rectangle 66"/>
              <p:cNvSpPr>
                <a:spLocks noChangeArrowheads="1"/>
              </p:cNvSpPr>
              <p:nvPr/>
            </p:nvSpPr>
            <p:spPr bwMode="auto">
              <a:xfrm>
                <a:off x="4561731" y="2368400"/>
                <a:ext cx="241300" cy="14288"/>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81" name="Freeform 67"/>
              <p:cNvSpPr>
                <a:spLocks/>
              </p:cNvSpPr>
              <p:nvPr userDrawn="1"/>
            </p:nvSpPr>
            <p:spPr bwMode="auto">
              <a:xfrm>
                <a:off x="4363293" y="2401738"/>
                <a:ext cx="638175" cy="830263"/>
              </a:xfrm>
              <a:custGeom>
                <a:avLst/>
                <a:gdLst>
                  <a:gd name="T0" fmla="*/ 350 w 699"/>
                  <a:gd name="T1" fmla="*/ 909 h 909"/>
                  <a:gd name="T2" fmla="*/ 0 w 699"/>
                  <a:gd name="T3" fmla="*/ 559 h 909"/>
                  <a:gd name="T4" fmla="*/ 189 w 699"/>
                  <a:gd name="T5" fmla="*/ 50 h 909"/>
                  <a:gd name="T6" fmla="*/ 239 w 699"/>
                  <a:gd name="T7" fmla="*/ 0 h 909"/>
                  <a:gd name="T8" fmla="*/ 460 w 699"/>
                  <a:gd name="T9" fmla="*/ 0 h 909"/>
                  <a:gd name="T10" fmla="*/ 510 w 699"/>
                  <a:gd name="T11" fmla="*/ 50 h 909"/>
                  <a:gd name="T12" fmla="*/ 510 w 699"/>
                  <a:gd name="T13" fmla="*/ 50 h 909"/>
                  <a:gd name="T14" fmla="*/ 699 w 699"/>
                  <a:gd name="T15" fmla="*/ 559 h 909"/>
                  <a:gd name="T16" fmla="*/ 350 w 699"/>
                  <a:gd name="T17" fmla="*/ 909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9" h="909">
                    <a:moveTo>
                      <a:pt x="350" y="909"/>
                    </a:moveTo>
                    <a:cubicBezTo>
                      <a:pt x="157" y="909"/>
                      <a:pt x="0" y="752"/>
                      <a:pt x="0" y="559"/>
                    </a:cubicBezTo>
                    <a:cubicBezTo>
                      <a:pt x="0" y="380"/>
                      <a:pt x="189" y="180"/>
                      <a:pt x="189" y="50"/>
                    </a:cubicBezTo>
                    <a:cubicBezTo>
                      <a:pt x="189" y="22"/>
                      <a:pt x="212" y="0"/>
                      <a:pt x="239" y="0"/>
                    </a:cubicBezTo>
                    <a:cubicBezTo>
                      <a:pt x="460" y="0"/>
                      <a:pt x="460" y="0"/>
                      <a:pt x="460" y="0"/>
                    </a:cubicBezTo>
                    <a:cubicBezTo>
                      <a:pt x="488" y="0"/>
                      <a:pt x="510" y="22"/>
                      <a:pt x="510" y="50"/>
                    </a:cubicBezTo>
                    <a:cubicBezTo>
                      <a:pt x="510" y="50"/>
                      <a:pt x="510" y="50"/>
                      <a:pt x="510" y="50"/>
                    </a:cubicBezTo>
                    <a:cubicBezTo>
                      <a:pt x="510" y="180"/>
                      <a:pt x="699" y="380"/>
                      <a:pt x="699" y="559"/>
                    </a:cubicBezTo>
                    <a:cubicBezTo>
                      <a:pt x="699" y="752"/>
                      <a:pt x="543" y="909"/>
                      <a:pt x="350" y="909"/>
                    </a:cubicBez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82" name="Freeform 69"/>
              <p:cNvSpPr>
                <a:spLocks/>
              </p:cNvSpPr>
              <p:nvPr/>
            </p:nvSpPr>
            <p:spPr bwMode="auto">
              <a:xfrm>
                <a:off x="4709368" y="2609700"/>
                <a:ext cx="92075" cy="293688"/>
              </a:xfrm>
              <a:custGeom>
                <a:avLst/>
                <a:gdLst>
                  <a:gd name="T0" fmla="*/ 6 w 100"/>
                  <a:gd name="T1" fmla="*/ 115 h 322"/>
                  <a:gd name="T2" fmla="*/ 9 w 100"/>
                  <a:gd name="T3" fmla="*/ 4 h 322"/>
                  <a:gd name="T4" fmla="*/ 12 w 100"/>
                  <a:gd name="T5" fmla="*/ 0 h 322"/>
                  <a:gd name="T6" fmla="*/ 13 w 100"/>
                  <a:gd name="T7" fmla="*/ 0 h 322"/>
                  <a:gd name="T8" fmla="*/ 17 w 100"/>
                  <a:gd name="T9" fmla="*/ 3 h 322"/>
                  <a:gd name="T10" fmla="*/ 14 w 100"/>
                  <a:gd name="T11" fmla="*/ 116 h 322"/>
                  <a:gd name="T12" fmla="*/ 8 w 100"/>
                  <a:gd name="T13" fmla="*/ 194 h 322"/>
                  <a:gd name="T14" fmla="*/ 89 w 100"/>
                  <a:gd name="T15" fmla="*/ 313 h 322"/>
                  <a:gd name="T16" fmla="*/ 100 w 100"/>
                  <a:gd name="T17" fmla="*/ 321 h 322"/>
                  <a:gd name="T18" fmla="*/ 95 w 100"/>
                  <a:gd name="T19" fmla="*/ 321 h 322"/>
                  <a:gd name="T20" fmla="*/ 86 w 100"/>
                  <a:gd name="T21" fmla="*/ 322 h 322"/>
                  <a:gd name="T22" fmla="*/ 78 w 100"/>
                  <a:gd name="T23" fmla="*/ 315 h 322"/>
                  <a:gd name="T24" fmla="*/ 0 w 100"/>
                  <a:gd name="T25" fmla="*/ 194 h 322"/>
                  <a:gd name="T26" fmla="*/ 6 w 100"/>
                  <a:gd name="T27" fmla="*/ 11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6" y="115"/>
                    </a:moveTo>
                    <a:cubicBezTo>
                      <a:pt x="11" y="78"/>
                      <a:pt x="15" y="44"/>
                      <a:pt x="9" y="4"/>
                    </a:cubicBezTo>
                    <a:cubicBezTo>
                      <a:pt x="8" y="2"/>
                      <a:pt x="10" y="0"/>
                      <a:pt x="12" y="0"/>
                    </a:cubicBezTo>
                    <a:cubicBezTo>
                      <a:pt x="12" y="0"/>
                      <a:pt x="13" y="0"/>
                      <a:pt x="13" y="0"/>
                    </a:cubicBezTo>
                    <a:cubicBezTo>
                      <a:pt x="15" y="0"/>
                      <a:pt x="17" y="1"/>
                      <a:pt x="17" y="3"/>
                    </a:cubicBezTo>
                    <a:cubicBezTo>
                      <a:pt x="23" y="43"/>
                      <a:pt x="19" y="78"/>
                      <a:pt x="14" y="116"/>
                    </a:cubicBezTo>
                    <a:cubicBezTo>
                      <a:pt x="11" y="140"/>
                      <a:pt x="8" y="166"/>
                      <a:pt x="8" y="194"/>
                    </a:cubicBezTo>
                    <a:cubicBezTo>
                      <a:pt x="8" y="245"/>
                      <a:pt x="63" y="293"/>
                      <a:pt x="89" y="313"/>
                    </a:cubicBezTo>
                    <a:cubicBezTo>
                      <a:pt x="94" y="317"/>
                      <a:pt x="98" y="319"/>
                      <a:pt x="100" y="321"/>
                    </a:cubicBezTo>
                    <a:cubicBezTo>
                      <a:pt x="98" y="321"/>
                      <a:pt x="97" y="321"/>
                      <a:pt x="95" y="321"/>
                    </a:cubicBezTo>
                    <a:cubicBezTo>
                      <a:pt x="92" y="321"/>
                      <a:pt x="89" y="321"/>
                      <a:pt x="86" y="322"/>
                    </a:cubicBezTo>
                    <a:cubicBezTo>
                      <a:pt x="84" y="320"/>
                      <a:pt x="81" y="318"/>
                      <a:pt x="78" y="315"/>
                    </a:cubicBezTo>
                    <a:cubicBezTo>
                      <a:pt x="49" y="293"/>
                      <a:pt x="0" y="246"/>
                      <a:pt x="0" y="194"/>
                    </a:cubicBezTo>
                    <a:cubicBezTo>
                      <a:pt x="0" y="165"/>
                      <a:pt x="3" y="140"/>
                      <a:pt x="6" y="1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70"/>
              <p:cNvSpPr>
                <a:spLocks/>
              </p:cNvSpPr>
              <p:nvPr/>
            </p:nvSpPr>
            <p:spPr bwMode="auto">
              <a:xfrm>
                <a:off x="4563318" y="2609700"/>
                <a:ext cx="90488" cy="293688"/>
              </a:xfrm>
              <a:custGeom>
                <a:avLst/>
                <a:gdLst>
                  <a:gd name="T0" fmla="*/ 0 w 100"/>
                  <a:gd name="T1" fmla="*/ 321 h 322"/>
                  <a:gd name="T2" fmla="*/ 12 w 100"/>
                  <a:gd name="T3" fmla="*/ 313 h 322"/>
                  <a:gd name="T4" fmla="*/ 92 w 100"/>
                  <a:gd name="T5" fmla="*/ 194 h 322"/>
                  <a:gd name="T6" fmla="*/ 86 w 100"/>
                  <a:gd name="T7" fmla="*/ 116 h 322"/>
                  <a:gd name="T8" fmla="*/ 84 w 100"/>
                  <a:gd name="T9" fmla="*/ 3 h 322"/>
                  <a:gd name="T10" fmla="*/ 88 w 100"/>
                  <a:gd name="T11" fmla="*/ 0 h 322"/>
                  <a:gd name="T12" fmla="*/ 88 w 100"/>
                  <a:gd name="T13" fmla="*/ 0 h 322"/>
                  <a:gd name="T14" fmla="*/ 92 w 100"/>
                  <a:gd name="T15" fmla="*/ 4 h 322"/>
                  <a:gd name="T16" fmla="*/ 94 w 100"/>
                  <a:gd name="T17" fmla="*/ 115 h 322"/>
                  <a:gd name="T18" fmla="*/ 100 w 100"/>
                  <a:gd name="T19" fmla="*/ 194 h 322"/>
                  <a:gd name="T20" fmla="*/ 22 w 100"/>
                  <a:gd name="T21" fmla="*/ 315 h 322"/>
                  <a:gd name="T22" fmla="*/ 14 w 100"/>
                  <a:gd name="T23" fmla="*/ 322 h 322"/>
                  <a:gd name="T24" fmla="*/ 5 w 100"/>
                  <a:gd name="T25" fmla="*/ 321 h 322"/>
                  <a:gd name="T26" fmla="*/ 0 w 100"/>
                  <a:gd name="T27"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0" y="321"/>
                    </a:moveTo>
                    <a:cubicBezTo>
                      <a:pt x="3" y="319"/>
                      <a:pt x="7" y="317"/>
                      <a:pt x="12" y="313"/>
                    </a:cubicBezTo>
                    <a:cubicBezTo>
                      <a:pt x="38" y="293"/>
                      <a:pt x="92" y="245"/>
                      <a:pt x="92" y="194"/>
                    </a:cubicBezTo>
                    <a:cubicBezTo>
                      <a:pt x="92" y="166"/>
                      <a:pt x="89" y="140"/>
                      <a:pt x="86" y="116"/>
                    </a:cubicBezTo>
                    <a:cubicBezTo>
                      <a:pt x="82" y="78"/>
                      <a:pt x="77" y="43"/>
                      <a:pt x="84" y="3"/>
                    </a:cubicBezTo>
                    <a:cubicBezTo>
                      <a:pt x="84" y="1"/>
                      <a:pt x="86" y="0"/>
                      <a:pt x="88" y="0"/>
                    </a:cubicBezTo>
                    <a:cubicBezTo>
                      <a:pt x="88" y="0"/>
                      <a:pt x="88" y="0"/>
                      <a:pt x="88" y="0"/>
                    </a:cubicBezTo>
                    <a:cubicBezTo>
                      <a:pt x="91" y="0"/>
                      <a:pt x="92" y="2"/>
                      <a:pt x="92" y="4"/>
                    </a:cubicBezTo>
                    <a:cubicBezTo>
                      <a:pt x="86" y="44"/>
                      <a:pt x="90" y="78"/>
                      <a:pt x="94" y="115"/>
                    </a:cubicBezTo>
                    <a:cubicBezTo>
                      <a:pt x="97" y="140"/>
                      <a:pt x="100" y="165"/>
                      <a:pt x="100" y="194"/>
                    </a:cubicBezTo>
                    <a:cubicBezTo>
                      <a:pt x="100" y="246"/>
                      <a:pt x="51" y="293"/>
                      <a:pt x="22" y="315"/>
                    </a:cubicBezTo>
                    <a:cubicBezTo>
                      <a:pt x="19" y="318"/>
                      <a:pt x="16" y="320"/>
                      <a:pt x="14" y="322"/>
                    </a:cubicBezTo>
                    <a:cubicBezTo>
                      <a:pt x="11" y="321"/>
                      <a:pt x="8" y="321"/>
                      <a:pt x="5" y="321"/>
                    </a:cubicBezTo>
                    <a:cubicBezTo>
                      <a:pt x="4" y="321"/>
                      <a:pt x="2" y="321"/>
                      <a:pt x="0" y="3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71"/>
              <p:cNvSpPr>
                <a:spLocks noEditPoints="1"/>
              </p:cNvSpPr>
              <p:nvPr/>
            </p:nvSpPr>
            <p:spPr bwMode="auto">
              <a:xfrm>
                <a:off x="4782393" y="2884338"/>
                <a:ext cx="65088" cy="39688"/>
              </a:xfrm>
              <a:custGeom>
                <a:avLst/>
                <a:gdLst>
                  <a:gd name="T0" fmla="*/ 35 w 70"/>
                  <a:gd name="T1" fmla="*/ 0 h 43"/>
                  <a:gd name="T2" fmla="*/ 70 w 70"/>
                  <a:gd name="T3" fmla="*/ 22 h 43"/>
                  <a:gd name="T4" fmla="*/ 35 w 70"/>
                  <a:gd name="T5" fmla="*/ 43 h 43"/>
                  <a:gd name="T6" fmla="*/ 0 w 70"/>
                  <a:gd name="T7" fmla="*/ 22 h 43"/>
                  <a:gd name="T8" fmla="*/ 35 w 70"/>
                  <a:gd name="T9" fmla="*/ 0 h 43"/>
                  <a:gd name="T10" fmla="*/ 35 w 70"/>
                  <a:gd name="T11" fmla="*/ 35 h 43"/>
                  <a:gd name="T12" fmla="*/ 62 w 70"/>
                  <a:gd name="T13" fmla="*/ 22 h 43"/>
                  <a:gd name="T14" fmla="*/ 35 w 70"/>
                  <a:gd name="T15" fmla="*/ 8 h 43"/>
                  <a:gd name="T16" fmla="*/ 8 w 70"/>
                  <a:gd name="T17" fmla="*/ 22 h 43"/>
                  <a:gd name="T18" fmla="*/ 35 w 70"/>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3">
                    <a:moveTo>
                      <a:pt x="35" y="0"/>
                    </a:moveTo>
                    <a:cubicBezTo>
                      <a:pt x="55" y="0"/>
                      <a:pt x="70" y="9"/>
                      <a:pt x="70" y="22"/>
                    </a:cubicBezTo>
                    <a:cubicBezTo>
                      <a:pt x="70" y="34"/>
                      <a:pt x="55" y="43"/>
                      <a:pt x="35" y="43"/>
                    </a:cubicBezTo>
                    <a:cubicBezTo>
                      <a:pt x="15" y="43"/>
                      <a:pt x="0" y="34"/>
                      <a:pt x="0" y="22"/>
                    </a:cubicBezTo>
                    <a:cubicBezTo>
                      <a:pt x="0" y="9"/>
                      <a:pt x="15" y="0"/>
                      <a:pt x="35" y="0"/>
                    </a:cubicBezTo>
                    <a:close/>
                    <a:moveTo>
                      <a:pt x="35" y="35"/>
                    </a:moveTo>
                    <a:cubicBezTo>
                      <a:pt x="51" y="35"/>
                      <a:pt x="62" y="28"/>
                      <a:pt x="62" y="22"/>
                    </a:cubicBezTo>
                    <a:cubicBezTo>
                      <a:pt x="62" y="15"/>
                      <a:pt x="51" y="8"/>
                      <a:pt x="35" y="8"/>
                    </a:cubicBezTo>
                    <a:cubicBezTo>
                      <a:pt x="19" y="8"/>
                      <a:pt x="8" y="15"/>
                      <a:pt x="8" y="22"/>
                    </a:cubicBezTo>
                    <a:cubicBezTo>
                      <a:pt x="8" y="28"/>
                      <a:pt x="19" y="35"/>
                      <a:pt x="35"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72"/>
              <p:cNvSpPr>
                <a:spLocks noEditPoints="1"/>
              </p:cNvSpPr>
              <p:nvPr/>
            </p:nvSpPr>
            <p:spPr bwMode="auto">
              <a:xfrm>
                <a:off x="4764931" y="2895450"/>
                <a:ext cx="63500" cy="39688"/>
              </a:xfrm>
              <a:custGeom>
                <a:avLst/>
                <a:gdLst>
                  <a:gd name="T0" fmla="*/ 35 w 70"/>
                  <a:gd name="T1" fmla="*/ 43 h 43"/>
                  <a:gd name="T2" fmla="*/ 70 w 70"/>
                  <a:gd name="T3" fmla="*/ 21 h 43"/>
                  <a:gd name="T4" fmla="*/ 35 w 70"/>
                  <a:gd name="T5" fmla="*/ 0 h 43"/>
                  <a:gd name="T6" fmla="*/ 29 w 70"/>
                  <a:gd name="T7" fmla="*/ 0 h 43"/>
                  <a:gd name="T8" fmla="*/ 18 w 70"/>
                  <a:gd name="T9" fmla="*/ 2 h 43"/>
                  <a:gd name="T10" fmla="*/ 0 w 70"/>
                  <a:gd name="T11" fmla="*/ 21 h 43"/>
                  <a:gd name="T12" fmla="*/ 35 w 70"/>
                  <a:gd name="T13" fmla="*/ 43 h 43"/>
                  <a:gd name="T14" fmla="*/ 26 w 70"/>
                  <a:gd name="T15" fmla="*/ 9 h 43"/>
                  <a:gd name="T16" fmla="*/ 35 w 70"/>
                  <a:gd name="T17" fmla="*/ 8 h 43"/>
                  <a:gd name="T18" fmla="*/ 40 w 70"/>
                  <a:gd name="T19" fmla="*/ 8 h 43"/>
                  <a:gd name="T20" fmla="*/ 62 w 70"/>
                  <a:gd name="T21" fmla="*/ 21 h 43"/>
                  <a:gd name="T22" fmla="*/ 35 w 70"/>
                  <a:gd name="T23" fmla="*/ 35 h 43"/>
                  <a:gd name="T24" fmla="*/ 8 w 70"/>
                  <a:gd name="T25" fmla="*/ 21 h 43"/>
                  <a:gd name="T26" fmla="*/ 26 w 70"/>
                  <a:gd name="T27"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3">
                    <a:moveTo>
                      <a:pt x="35" y="43"/>
                    </a:moveTo>
                    <a:cubicBezTo>
                      <a:pt x="55" y="43"/>
                      <a:pt x="70" y="34"/>
                      <a:pt x="70" y="21"/>
                    </a:cubicBezTo>
                    <a:cubicBezTo>
                      <a:pt x="70" y="9"/>
                      <a:pt x="55" y="0"/>
                      <a:pt x="35" y="0"/>
                    </a:cubicBezTo>
                    <a:cubicBezTo>
                      <a:pt x="33" y="0"/>
                      <a:pt x="31" y="0"/>
                      <a:pt x="29" y="0"/>
                    </a:cubicBezTo>
                    <a:cubicBezTo>
                      <a:pt x="25" y="0"/>
                      <a:pt x="21" y="1"/>
                      <a:pt x="18" y="2"/>
                    </a:cubicBezTo>
                    <a:cubicBezTo>
                      <a:pt x="7" y="6"/>
                      <a:pt x="0" y="13"/>
                      <a:pt x="0" y="21"/>
                    </a:cubicBezTo>
                    <a:cubicBezTo>
                      <a:pt x="0" y="34"/>
                      <a:pt x="15" y="43"/>
                      <a:pt x="35" y="43"/>
                    </a:cubicBezTo>
                    <a:close/>
                    <a:moveTo>
                      <a:pt x="26" y="9"/>
                    </a:moveTo>
                    <a:cubicBezTo>
                      <a:pt x="29" y="8"/>
                      <a:pt x="32" y="8"/>
                      <a:pt x="35" y="8"/>
                    </a:cubicBezTo>
                    <a:cubicBezTo>
                      <a:pt x="37" y="8"/>
                      <a:pt x="38" y="8"/>
                      <a:pt x="40" y="8"/>
                    </a:cubicBezTo>
                    <a:cubicBezTo>
                      <a:pt x="53" y="9"/>
                      <a:pt x="62" y="16"/>
                      <a:pt x="62" y="21"/>
                    </a:cubicBezTo>
                    <a:cubicBezTo>
                      <a:pt x="62" y="28"/>
                      <a:pt x="51" y="35"/>
                      <a:pt x="35" y="35"/>
                    </a:cubicBezTo>
                    <a:cubicBezTo>
                      <a:pt x="19" y="35"/>
                      <a:pt x="8" y="28"/>
                      <a:pt x="8" y="21"/>
                    </a:cubicBezTo>
                    <a:cubicBezTo>
                      <a:pt x="8" y="16"/>
                      <a:pt x="15" y="10"/>
                      <a:pt x="26"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73"/>
              <p:cNvSpPr>
                <a:spLocks noEditPoints="1"/>
              </p:cNvSpPr>
              <p:nvPr/>
            </p:nvSpPr>
            <p:spPr bwMode="auto">
              <a:xfrm>
                <a:off x="4737943"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5"/>
                      <a:pt x="55"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74"/>
              <p:cNvSpPr>
                <a:spLocks noEditPoints="1"/>
              </p:cNvSpPr>
              <p:nvPr/>
            </p:nvSpPr>
            <p:spPr bwMode="auto">
              <a:xfrm>
                <a:off x="4704606" y="29208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75"/>
              <p:cNvSpPr>
                <a:spLocks noEditPoints="1"/>
              </p:cNvSpPr>
              <p:nvPr/>
            </p:nvSpPr>
            <p:spPr bwMode="auto">
              <a:xfrm>
                <a:off x="4669681" y="2928788"/>
                <a:ext cx="63500" cy="41275"/>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8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8"/>
                      <a:pt x="35" y="8"/>
                    </a:cubicBezTo>
                    <a:cubicBezTo>
                      <a:pt x="19" y="8"/>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76"/>
              <p:cNvSpPr>
                <a:spLocks noEditPoints="1"/>
              </p:cNvSpPr>
              <p:nvPr/>
            </p:nvSpPr>
            <p:spPr bwMode="auto">
              <a:xfrm>
                <a:off x="4631581" y="2928788"/>
                <a:ext cx="65088" cy="41275"/>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8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1" y="36"/>
                      <a:pt x="63" y="29"/>
                      <a:pt x="63" y="22"/>
                    </a:cubicBezTo>
                    <a:cubicBezTo>
                      <a:pt x="63" y="16"/>
                      <a:pt x="51" y="8"/>
                      <a:pt x="36" y="8"/>
                    </a:cubicBezTo>
                    <a:cubicBezTo>
                      <a:pt x="20" y="8"/>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77"/>
              <p:cNvSpPr>
                <a:spLocks noEditPoints="1"/>
              </p:cNvSpPr>
              <p:nvPr/>
            </p:nvSpPr>
            <p:spPr bwMode="auto">
              <a:xfrm>
                <a:off x="4595068" y="2920850"/>
                <a:ext cx="65088" cy="39688"/>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9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9"/>
                      <a:pt x="35" y="9"/>
                    </a:cubicBezTo>
                    <a:cubicBezTo>
                      <a:pt x="19" y="9"/>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78"/>
              <p:cNvSpPr>
                <a:spLocks noEditPoints="1"/>
              </p:cNvSpPr>
              <p:nvPr/>
            </p:nvSpPr>
            <p:spPr bwMode="auto">
              <a:xfrm>
                <a:off x="4561731"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9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6" y="0"/>
                      <a:pt x="71" y="10"/>
                      <a:pt x="71" y="22"/>
                    </a:cubicBezTo>
                    <a:cubicBezTo>
                      <a:pt x="71" y="35"/>
                      <a:pt x="56"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9" y="16"/>
                      <a:pt x="9" y="22"/>
                    </a:cubicBezTo>
                    <a:cubicBezTo>
                      <a:pt x="9"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79"/>
              <p:cNvSpPr>
                <a:spLocks noEditPoints="1"/>
              </p:cNvSpPr>
              <p:nvPr/>
            </p:nvSpPr>
            <p:spPr bwMode="auto">
              <a:xfrm>
                <a:off x="4536331" y="2895450"/>
                <a:ext cx="63500" cy="39688"/>
              </a:xfrm>
              <a:custGeom>
                <a:avLst/>
                <a:gdLst>
                  <a:gd name="T0" fmla="*/ 35 w 71"/>
                  <a:gd name="T1" fmla="*/ 43 h 43"/>
                  <a:gd name="T2" fmla="*/ 71 w 71"/>
                  <a:gd name="T3" fmla="*/ 21 h 43"/>
                  <a:gd name="T4" fmla="*/ 52 w 71"/>
                  <a:gd name="T5" fmla="*/ 2 h 43"/>
                  <a:gd name="T6" fmla="*/ 42 w 71"/>
                  <a:gd name="T7" fmla="*/ 0 h 43"/>
                  <a:gd name="T8" fmla="*/ 35 w 71"/>
                  <a:gd name="T9" fmla="*/ 0 h 43"/>
                  <a:gd name="T10" fmla="*/ 0 w 71"/>
                  <a:gd name="T11" fmla="*/ 21 h 43"/>
                  <a:gd name="T12" fmla="*/ 35 w 71"/>
                  <a:gd name="T13" fmla="*/ 43 h 43"/>
                  <a:gd name="T14" fmla="*/ 30 w 71"/>
                  <a:gd name="T15" fmla="*/ 8 h 43"/>
                  <a:gd name="T16" fmla="*/ 35 w 71"/>
                  <a:gd name="T17" fmla="*/ 8 h 43"/>
                  <a:gd name="T18" fmla="*/ 44 w 71"/>
                  <a:gd name="T19" fmla="*/ 9 h 43"/>
                  <a:gd name="T20" fmla="*/ 63 w 71"/>
                  <a:gd name="T21" fmla="*/ 21 h 43"/>
                  <a:gd name="T22" fmla="*/ 35 w 71"/>
                  <a:gd name="T23" fmla="*/ 35 h 43"/>
                  <a:gd name="T24" fmla="*/ 8 w 71"/>
                  <a:gd name="T25" fmla="*/ 21 h 43"/>
                  <a:gd name="T26" fmla="*/ 30 w 71"/>
                  <a:gd name="T27"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3">
                    <a:moveTo>
                      <a:pt x="35" y="43"/>
                    </a:moveTo>
                    <a:cubicBezTo>
                      <a:pt x="55" y="43"/>
                      <a:pt x="71" y="34"/>
                      <a:pt x="71" y="21"/>
                    </a:cubicBezTo>
                    <a:cubicBezTo>
                      <a:pt x="71" y="13"/>
                      <a:pt x="63" y="6"/>
                      <a:pt x="52" y="2"/>
                    </a:cubicBezTo>
                    <a:cubicBezTo>
                      <a:pt x="49" y="1"/>
                      <a:pt x="45" y="0"/>
                      <a:pt x="42" y="0"/>
                    </a:cubicBezTo>
                    <a:cubicBezTo>
                      <a:pt x="40" y="0"/>
                      <a:pt x="38" y="0"/>
                      <a:pt x="35" y="0"/>
                    </a:cubicBezTo>
                    <a:cubicBezTo>
                      <a:pt x="16" y="0"/>
                      <a:pt x="0" y="9"/>
                      <a:pt x="0" y="21"/>
                    </a:cubicBezTo>
                    <a:cubicBezTo>
                      <a:pt x="0" y="34"/>
                      <a:pt x="16" y="43"/>
                      <a:pt x="35" y="43"/>
                    </a:cubicBezTo>
                    <a:close/>
                    <a:moveTo>
                      <a:pt x="30" y="8"/>
                    </a:moveTo>
                    <a:cubicBezTo>
                      <a:pt x="32" y="8"/>
                      <a:pt x="34" y="8"/>
                      <a:pt x="35" y="8"/>
                    </a:cubicBezTo>
                    <a:cubicBezTo>
                      <a:pt x="38" y="8"/>
                      <a:pt x="41" y="8"/>
                      <a:pt x="44" y="9"/>
                    </a:cubicBezTo>
                    <a:cubicBezTo>
                      <a:pt x="55" y="10"/>
                      <a:pt x="63" y="16"/>
                      <a:pt x="63" y="21"/>
                    </a:cubicBezTo>
                    <a:cubicBezTo>
                      <a:pt x="63" y="28"/>
                      <a:pt x="51" y="35"/>
                      <a:pt x="35" y="35"/>
                    </a:cubicBezTo>
                    <a:cubicBezTo>
                      <a:pt x="19" y="35"/>
                      <a:pt x="8" y="28"/>
                      <a:pt x="8" y="21"/>
                    </a:cubicBezTo>
                    <a:cubicBezTo>
                      <a:pt x="8" y="16"/>
                      <a:pt x="17" y="9"/>
                      <a:pt x="3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80"/>
              <p:cNvSpPr>
                <a:spLocks noEditPoints="1"/>
              </p:cNvSpPr>
              <p:nvPr/>
            </p:nvSpPr>
            <p:spPr bwMode="auto">
              <a:xfrm>
                <a:off x="4517281" y="2884338"/>
                <a:ext cx="65088" cy="39688"/>
              </a:xfrm>
              <a:custGeom>
                <a:avLst/>
                <a:gdLst>
                  <a:gd name="T0" fmla="*/ 36 w 71"/>
                  <a:gd name="T1" fmla="*/ 0 h 43"/>
                  <a:gd name="T2" fmla="*/ 71 w 71"/>
                  <a:gd name="T3" fmla="*/ 22 h 43"/>
                  <a:gd name="T4" fmla="*/ 36 w 71"/>
                  <a:gd name="T5" fmla="*/ 43 h 43"/>
                  <a:gd name="T6" fmla="*/ 0 w 71"/>
                  <a:gd name="T7" fmla="*/ 22 h 43"/>
                  <a:gd name="T8" fmla="*/ 36 w 71"/>
                  <a:gd name="T9" fmla="*/ 0 h 43"/>
                  <a:gd name="T10" fmla="*/ 36 w 71"/>
                  <a:gd name="T11" fmla="*/ 35 h 43"/>
                  <a:gd name="T12" fmla="*/ 63 w 71"/>
                  <a:gd name="T13" fmla="*/ 22 h 43"/>
                  <a:gd name="T14" fmla="*/ 36 w 71"/>
                  <a:gd name="T15" fmla="*/ 8 h 43"/>
                  <a:gd name="T16" fmla="*/ 8 w 71"/>
                  <a:gd name="T17" fmla="*/ 22 h 43"/>
                  <a:gd name="T18" fmla="*/ 36 w 71"/>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3">
                    <a:moveTo>
                      <a:pt x="36" y="0"/>
                    </a:moveTo>
                    <a:cubicBezTo>
                      <a:pt x="55" y="0"/>
                      <a:pt x="71" y="9"/>
                      <a:pt x="71" y="22"/>
                    </a:cubicBezTo>
                    <a:cubicBezTo>
                      <a:pt x="71" y="34"/>
                      <a:pt x="55" y="43"/>
                      <a:pt x="36" y="43"/>
                    </a:cubicBezTo>
                    <a:cubicBezTo>
                      <a:pt x="16" y="43"/>
                      <a:pt x="0" y="34"/>
                      <a:pt x="0" y="22"/>
                    </a:cubicBezTo>
                    <a:cubicBezTo>
                      <a:pt x="0" y="9"/>
                      <a:pt x="16" y="0"/>
                      <a:pt x="36" y="0"/>
                    </a:cubicBezTo>
                    <a:close/>
                    <a:moveTo>
                      <a:pt x="36" y="35"/>
                    </a:moveTo>
                    <a:cubicBezTo>
                      <a:pt x="51" y="35"/>
                      <a:pt x="63" y="28"/>
                      <a:pt x="63" y="22"/>
                    </a:cubicBezTo>
                    <a:cubicBezTo>
                      <a:pt x="63" y="15"/>
                      <a:pt x="51" y="8"/>
                      <a:pt x="36" y="8"/>
                    </a:cubicBezTo>
                    <a:cubicBezTo>
                      <a:pt x="20" y="8"/>
                      <a:pt x="8" y="15"/>
                      <a:pt x="8" y="22"/>
                    </a:cubicBezTo>
                    <a:cubicBezTo>
                      <a:pt x="8" y="28"/>
                      <a:pt x="20" y="35"/>
                      <a:pt x="36"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76" name="Straight Connector 175"/>
            <p:cNvCxnSpPr>
              <a:stCxn id="159" idx="2"/>
            </p:cNvCxnSpPr>
            <p:nvPr userDrawn="1"/>
          </p:nvCxnSpPr>
          <p:spPr>
            <a:xfrm flipH="1" flipV="1">
              <a:off x="4637930" y="2848776"/>
              <a:ext cx="460" cy="363961"/>
            </a:xfrm>
            <a:prstGeom prst="line">
              <a:avLst/>
            </a:prstGeom>
            <a:ln w="28575">
              <a:solidFill>
                <a:srgbClr val="EFF0F7"/>
              </a:solidFill>
            </a:ln>
          </p:spPr>
          <p:style>
            <a:lnRef idx="1">
              <a:schemeClr val="accent1"/>
            </a:lnRef>
            <a:fillRef idx="0">
              <a:schemeClr val="accent1"/>
            </a:fillRef>
            <a:effectRef idx="0">
              <a:schemeClr val="accent1"/>
            </a:effectRef>
            <a:fontRef idx="minor">
              <a:schemeClr val="tx1"/>
            </a:fontRef>
          </p:style>
        </p:cxnSp>
      </p:grpSp>
      <p:grpSp>
        <p:nvGrpSpPr>
          <p:cNvPr id="194" name="Group 193"/>
          <p:cNvGrpSpPr/>
          <p:nvPr userDrawn="1"/>
        </p:nvGrpSpPr>
        <p:grpSpPr>
          <a:xfrm>
            <a:off x="230918" y="1489543"/>
            <a:ext cx="709296" cy="2405677"/>
            <a:chOff x="4318843" y="2123014"/>
            <a:chExt cx="638175" cy="2164461"/>
          </a:xfrm>
        </p:grpSpPr>
        <p:grpSp>
          <p:nvGrpSpPr>
            <p:cNvPr id="195" name="Group 194"/>
            <p:cNvGrpSpPr/>
            <p:nvPr userDrawn="1"/>
          </p:nvGrpSpPr>
          <p:grpSpPr>
            <a:xfrm>
              <a:off x="4318843" y="3212737"/>
              <a:ext cx="638175" cy="1074738"/>
              <a:chOff x="4363293" y="2157263"/>
              <a:chExt cx="638175" cy="1074738"/>
            </a:xfrm>
          </p:grpSpPr>
          <p:sp>
            <p:nvSpPr>
              <p:cNvPr id="197" name="Freeform 63"/>
              <p:cNvSpPr>
                <a:spLocks/>
              </p:cNvSpPr>
              <p:nvPr/>
            </p:nvSpPr>
            <p:spPr bwMode="auto">
              <a:xfrm>
                <a:off x="4561731" y="2157263"/>
                <a:ext cx="241300" cy="130175"/>
              </a:xfrm>
              <a:custGeom>
                <a:avLst/>
                <a:gdLst>
                  <a:gd name="T0" fmla="*/ 185 w 263"/>
                  <a:gd name="T1" fmla="*/ 33 h 142"/>
                  <a:gd name="T2" fmla="*/ 165 w 263"/>
                  <a:gd name="T3" fmla="*/ 33 h 142"/>
                  <a:gd name="T4" fmla="*/ 132 w 263"/>
                  <a:gd name="T5" fmla="*/ 0 h 142"/>
                  <a:gd name="T6" fmla="*/ 99 w 263"/>
                  <a:gd name="T7" fmla="*/ 33 h 142"/>
                  <a:gd name="T8" fmla="*/ 78 w 263"/>
                  <a:gd name="T9" fmla="*/ 33 h 142"/>
                  <a:gd name="T10" fmla="*/ 0 w 263"/>
                  <a:gd name="T11" fmla="*/ 111 h 142"/>
                  <a:gd name="T12" fmla="*/ 0 w 263"/>
                  <a:gd name="T13" fmla="*/ 142 h 142"/>
                  <a:gd name="T14" fmla="*/ 263 w 263"/>
                  <a:gd name="T15" fmla="*/ 142 h 142"/>
                  <a:gd name="T16" fmla="*/ 263 w 263"/>
                  <a:gd name="T17" fmla="*/ 111 h 142"/>
                  <a:gd name="T18" fmla="*/ 185 w 263"/>
                  <a:gd name="T1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142">
                    <a:moveTo>
                      <a:pt x="185" y="33"/>
                    </a:moveTo>
                    <a:cubicBezTo>
                      <a:pt x="165" y="33"/>
                      <a:pt x="165" y="33"/>
                      <a:pt x="165" y="33"/>
                    </a:cubicBezTo>
                    <a:cubicBezTo>
                      <a:pt x="165" y="15"/>
                      <a:pt x="150" y="0"/>
                      <a:pt x="132" y="0"/>
                    </a:cubicBezTo>
                    <a:cubicBezTo>
                      <a:pt x="114" y="0"/>
                      <a:pt x="99" y="15"/>
                      <a:pt x="99" y="33"/>
                    </a:cubicBezTo>
                    <a:cubicBezTo>
                      <a:pt x="78" y="33"/>
                      <a:pt x="78" y="33"/>
                      <a:pt x="78" y="33"/>
                    </a:cubicBezTo>
                    <a:cubicBezTo>
                      <a:pt x="35" y="33"/>
                      <a:pt x="0" y="68"/>
                      <a:pt x="0" y="111"/>
                    </a:cubicBezTo>
                    <a:cubicBezTo>
                      <a:pt x="0" y="142"/>
                      <a:pt x="0" y="142"/>
                      <a:pt x="0" y="142"/>
                    </a:cubicBezTo>
                    <a:cubicBezTo>
                      <a:pt x="263" y="142"/>
                      <a:pt x="263" y="142"/>
                      <a:pt x="263" y="142"/>
                    </a:cubicBezTo>
                    <a:cubicBezTo>
                      <a:pt x="263" y="111"/>
                      <a:pt x="263" y="111"/>
                      <a:pt x="263" y="111"/>
                    </a:cubicBezTo>
                    <a:cubicBezTo>
                      <a:pt x="263" y="68"/>
                      <a:pt x="228" y="33"/>
                      <a:pt x="185" y="33"/>
                    </a:cubicBezTo>
                    <a:close/>
                  </a:path>
                </a:pathLst>
              </a:cu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98" name="Rectangle 64"/>
              <p:cNvSpPr>
                <a:spLocks noChangeArrowheads="1"/>
              </p:cNvSpPr>
              <p:nvPr/>
            </p:nvSpPr>
            <p:spPr bwMode="auto">
              <a:xfrm>
                <a:off x="4561731" y="230331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99" name="Rectangle 65"/>
              <p:cNvSpPr>
                <a:spLocks noChangeArrowheads="1"/>
              </p:cNvSpPr>
              <p:nvPr/>
            </p:nvSpPr>
            <p:spPr bwMode="auto">
              <a:xfrm>
                <a:off x="4561731" y="2335063"/>
                <a:ext cx="241300" cy="15875"/>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0" name="Rectangle 66"/>
              <p:cNvSpPr>
                <a:spLocks noChangeArrowheads="1"/>
              </p:cNvSpPr>
              <p:nvPr/>
            </p:nvSpPr>
            <p:spPr bwMode="auto">
              <a:xfrm>
                <a:off x="4561731" y="2368400"/>
                <a:ext cx="241300" cy="14288"/>
              </a:xfrm>
              <a:prstGeom prst="rect">
                <a:avLst/>
              </a:prstGeom>
              <a:solidFill>
                <a:srgbClr val="EFF0F7"/>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1" name="Freeform 67"/>
              <p:cNvSpPr>
                <a:spLocks/>
              </p:cNvSpPr>
              <p:nvPr userDrawn="1"/>
            </p:nvSpPr>
            <p:spPr bwMode="auto">
              <a:xfrm>
                <a:off x="4363293" y="2401738"/>
                <a:ext cx="638175" cy="830263"/>
              </a:xfrm>
              <a:custGeom>
                <a:avLst/>
                <a:gdLst>
                  <a:gd name="T0" fmla="*/ 350 w 699"/>
                  <a:gd name="T1" fmla="*/ 909 h 909"/>
                  <a:gd name="T2" fmla="*/ 0 w 699"/>
                  <a:gd name="T3" fmla="*/ 559 h 909"/>
                  <a:gd name="T4" fmla="*/ 189 w 699"/>
                  <a:gd name="T5" fmla="*/ 50 h 909"/>
                  <a:gd name="T6" fmla="*/ 239 w 699"/>
                  <a:gd name="T7" fmla="*/ 0 h 909"/>
                  <a:gd name="T8" fmla="*/ 460 w 699"/>
                  <a:gd name="T9" fmla="*/ 0 h 909"/>
                  <a:gd name="T10" fmla="*/ 510 w 699"/>
                  <a:gd name="T11" fmla="*/ 50 h 909"/>
                  <a:gd name="T12" fmla="*/ 510 w 699"/>
                  <a:gd name="T13" fmla="*/ 50 h 909"/>
                  <a:gd name="T14" fmla="*/ 699 w 699"/>
                  <a:gd name="T15" fmla="*/ 559 h 909"/>
                  <a:gd name="T16" fmla="*/ 350 w 699"/>
                  <a:gd name="T17" fmla="*/ 909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9" h="909">
                    <a:moveTo>
                      <a:pt x="350" y="909"/>
                    </a:moveTo>
                    <a:cubicBezTo>
                      <a:pt x="157" y="909"/>
                      <a:pt x="0" y="752"/>
                      <a:pt x="0" y="559"/>
                    </a:cubicBezTo>
                    <a:cubicBezTo>
                      <a:pt x="0" y="380"/>
                      <a:pt x="189" y="180"/>
                      <a:pt x="189" y="50"/>
                    </a:cubicBezTo>
                    <a:cubicBezTo>
                      <a:pt x="189" y="22"/>
                      <a:pt x="212" y="0"/>
                      <a:pt x="239" y="0"/>
                    </a:cubicBezTo>
                    <a:cubicBezTo>
                      <a:pt x="460" y="0"/>
                      <a:pt x="460" y="0"/>
                      <a:pt x="460" y="0"/>
                    </a:cubicBezTo>
                    <a:cubicBezTo>
                      <a:pt x="488" y="0"/>
                      <a:pt x="510" y="22"/>
                      <a:pt x="510" y="50"/>
                    </a:cubicBezTo>
                    <a:cubicBezTo>
                      <a:pt x="510" y="50"/>
                      <a:pt x="510" y="50"/>
                      <a:pt x="510" y="50"/>
                    </a:cubicBezTo>
                    <a:cubicBezTo>
                      <a:pt x="510" y="180"/>
                      <a:pt x="699" y="380"/>
                      <a:pt x="699" y="559"/>
                    </a:cubicBezTo>
                    <a:cubicBezTo>
                      <a:pt x="699" y="752"/>
                      <a:pt x="543" y="909"/>
                      <a:pt x="350" y="909"/>
                    </a:cubicBez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2" name="Freeform 69"/>
              <p:cNvSpPr>
                <a:spLocks/>
              </p:cNvSpPr>
              <p:nvPr/>
            </p:nvSpPr>
            <p:spPr bwMode="auto">
              <a:xfrm>
                <a:off x="4709368" y="2609700"/>
                <a:ext cx="92075" cy="293688"/>
              </a:xfrm>
              <a:custGeom>
                <a:avLst/>
                <a:gdLst>
                  <a:gd name="T0" fmla="*/ 6 w 100"/>
                  <a:gd name="T1" fmla="*/ 115 h 322"/>
                  <a:gd name="T2" fmla="*/ 9 w 100"/>
                  <a:gd name="T3" fmla="*/ 4 h 322"/>
                  <a:gd name="T4" fmla="*/ 12 w 100"/>
                  <a:gd name="T5" fmla="*/ 0 h 322"/>
                  <a:gd name="T6" fmla="*/ 13 w 100"/>
                  <a:gd name="T7" fmla="*/ 0 h 322"/>
                  <a:gd name="T8" fmla="*/ 17 w 100"/>
                  <a:gd name="T9" fmla="*/ 3 h 322"/>
                  <a:gd name="T10" fmla="*/ 14 w 100"/>
                  <a:gd name="T11" fmla="*/ 116 h 322"/>
                  <a:gd name="T12" fmla="*/ 8 w 100"/>
                  <a:gd name="T13" fmla="*/ 194 h 322"/>
                  <a:gd name="T14" fmla="*/ 89 w 100"/>
                  <a:gd name="T15" fmla="*/ 313 h 322"/>
                  <a:gd name="T16" fmla="*/ 100 w 100"/>
                  <a:gd name="T17" fmla="*/ 321 h 322"/>
                  <a:gd name="T18" fmla="*/ 95 w 100"/>
                  <a:gd name="T19" fmla="*/ 321 h 322"/>
                  <a:gd name="T20" fmla="*/ 86 w 100"/>
                  <a:gd name="T21" fmla="*/ 322 h 322"/>
                  <a:gd name="T22" fmla="*/ 78 w 100"/>
                  <a:gd name="T23" fmla="*/ 315 h 322"/>
                  <a:gd name="T24" fmla="*/ 0 w 100"/>
                  <a:gd name="T25" fmla="*/ 194 h 322"/>
                  <a:gd name="T26" fmla="*/ 6 w 100"/>
                  <a:gd name="T27" fmla="*/ 11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6" y="115"/>
                    </a:moveTo>
                    <a:cubicBezTo>
                      <a:pt x="11" y="78"/>
                      <a:pt x="15" y="44"/>
                      <a:pt x="9" y="4"/>
                    </a:cubicBezTo>
                    <a:cubicBezTo>
                      <a:pt x="8" y="2"/>
                      <a:pt x="10" y="0"/>
                      <a:pt x="12" y="0"/>
                    </a:cubicBezTo>
                    <a:cubicBezTo>
                      <a:pt x="12" y="0"/>
                      <a:pt x="13" y="0"/>
                      <a:pt x="13" y="0"/>
                    </a:cubicBezTo>
                    <a:cubicBezTo>
                      <a:pt x="15" y="0"/>
                      <a:pt x="17" y="1"/>
                      <a:pt x="17" y="3"/>
                    </a:cubicBezTo>
                    <a:cubicBezTo>
                      <a:pt x="23" y="43"/>
                      <a:pt x="19" y="78"/>
                      <a:pt x="14" y="116"/>
                    </a:cubicBezTo>
                    <a:cubicBezTo>
                      <a:pt x="11" y="140"/>
                      <a:pt x="8" y="166"/>
                      <a:pt x="8" y="194"/>
                    </a:cubicBezTo>
                    <a:cubicBezTo>
                      <a:pt x="8" y="245"/>
                      <a:pt x="63" y="293"/>
                      <a:pt x="89" y="313"/>
                    </a:cubicBezTo>
                    <a:cubicBezTo>
                      <a:pt x="94" y="317"/>
                      <a:pt x="98" y="319"/>
                      <a:pt x="100" y="321"/>
                    </a:cubicBezTo>
                    <a:cubicBezTo>
                      <a:pt x="98" y="321"/>
                      <a:pt x="97" y="321"/>
                      <a:pt x="95" y="321"/>
                    </a:cubicBezTo>
                    <a:cubicBezTo>
                      <a:pt x="92" y="321"/>
                      <a:pt x="89" y="321"/>
                      <a:pt x="86" y="322"/>
                    </a:cubicBezTo>
                    <a:cubicBezTo>
                      <a:pt x="84" y="320"/>
                      <a:pt x="81" y="318"/>
                      <a:pt x="78" y="315"/>
                    </a:cubicBezTo>
                    <a:cubicBezTo>
                      <a:pt x="49" y="293"/>
                      <a:pt x="0" y="246"/>
                      <a:pt x="0" y="194"/>
                    </a:cubicBezTo>
                    <a:cubicBezTo>
                      <a:pt x="0" y="165"/>
                      <a:pt x="3" y="140"/>
                      <a:pt x="6" y="1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70"/>
              <p:cNvSpPr>
                <a:spLocks/>
              </p:cNvSpPr>
              <p:nvPr/>
            </p:nvSpPr>
            <p:spPr bwMode="auto">
              <a:xfrm>
                <a:off x="4563318" y="2609700"/>
                <a:ext cx="90488" cy="293688"/>
              </a:xfrm>
              <a:custGeom>
                <a:avLst/>
                <a:gdLst>
                  <a:gd name="T0" fmla="*/ 0 w 100"/>
                  <a:gd name="T1" fmla="*/ 321 h 322"/>
                  <a:gd name="T2" fmla="*/ 12 w 100"/>
                  <a:gd name="T3" fmla="*/ 313 h 322"/>
                  <a:gd name="T4" fmla="*/ 92 w 100"/>
                  <a:gd name="T5" fmla="*/ 194 h 322"/>
                  <a:gd name="T6" fmla="*/ 86 w 100"/>
                  <a:gd name="T7" fmla="*/ 116 h 322"/>
                  <a:gd name="T8" fmla="*/ 84 w 100"/>
                  <a:gd name="T9" fmla="*/ 3 h 322"/>
                  <a:gd name="T10" fmla="*/ 88 w 100"/>
                  <a:gd name="T11" fmla="*/ 0 h 322"/>
                  <a:gd name="T12" fmla="*/ 88 w 100"/>
                  <a:gd name="T13" fmla="*/ 0 h 322"/>
                  <a:gd name="T14" fmla="*/ 92 w 100"/>
                  <a:gd name="T15" fmla="*/ 4 h 322"/>
                  <a:gd name="T16" fmla="*/ 94 w 100"/>
                  <a:gd name="T17" fmla="*/ 115 h 322"/>
                  <a:gd name="T18" fmla="*/ 100 w 100"/>
                  <a:gd name="T19" fmla="*/ 194 h 322"/>
                  <a:gd name="T20" fmla="*/ 22 w 100"/>
                  <a:gd name="T21" fmla="*/ 315 h 322"/>
                  <a:gd name="T22" fmla="*/ 14 w 100"/>
                  <a:gd name="T23" fmla="*/ 322 h 322"/>
                  <a:gd name="T24" fmla="*/ 5 w 100"/>
                  <a:gd name="T25" fmla="*/ 321 h 322"/>
                  <a:gd name="T26" fmla="*/ 0 w 100"/>
                  <a:gd name="T27"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0" y="321"/>
                    </a:moveTo>
                    <a:cubicBezTo>
                      <a:pt x="3" y="319"/>
                      <a:pt x="7" y="317"/>
                      <a:pt x="12" y="313"/>
                    </a:cubicBezTo>
                    <a:cubicBezTo>
                      <a:pt x="38" y="293"/>
                      <a:pt x="92" y="245"/>
                      <a:pt x="92" y="194"/>
                    </a:cubicBezTo>
                    <a:cubicBezTo>
                      <a:pt x="92" y="166"/>
                      <a:pt x="89" y="140"/>
                      <a:pt x="86" y="116"/>
                    </a:cubicBezTo>
                    <a:cubicBezTo>
                      <a:pt x="82" y="78"/>
                      <a:pt x="77" y="43"/>
                      <a:pt x="84" y="3"/>
                    </a:cubicBezTo>
                    <a:cubicBezTo>
                      <a:pt x="84" y="1"/>
                      <a:pt x="86" y="0"/>
                      <a:pt x="88" y="0"/>
                    </a:cubicBezTo>
                    <a:cubicBezTo>
                      <a:pt x="88" y="0"/>
                      <a:pt x="88" y="0"/>
                      <a:pt x="88" y="0"/>
                    </a:cubicBezTo>
                    <a:cubicBezTo>
                      <a:pt x="91" y="0"/>
                      <a:pt x="92" y="2"/>
                      <a:pt x="92" y="4"/>
                    </a:cubicBezTo>
                    <a:cubicBezTo>
                      <a:pt x="86" y="44"/>
                      <a:pt x="90" y="78"/>
                      <a:pt x="94" y="115"/>
                    </a:cubicBezTo>
                    <a:cubicBezTo>
                      <a:pt x="97" y="140"/>
                      <a:pt x="100" y="165"/>
                      <a:pt x="100" y="194"/>
                    </a:cubicBezTo>
                    <a:cubicBezTo>
                      <a:pt x="100" y="246"/>
                      <a:pt x="51" y="293"/>
                      <a:pt x="22" y="315"/>
                    </a:cubicBezTo>
                    <a:cubicBezTo>
                      <a:pt x="19" y="318"/>
                      <a:pt x="16" y="320"/>
                      <a:pt x="14" y="322"/>
                    </a:cubicBezTo>
                    <a:cubicBezTo>
                      <a:pt x="11" y="321"/>
                      <a:pt x="8" y="321"/>
                      <a:pt x="5" y="321"/>
                    </a:cubicBezTo>
                    <a:cubicBezTo>
                      <a:pt x="4" y="321"/>
                      <a:pt x="2" y="321"/>
                      <a:pt x="0" y="3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71"/>
              <p:cNvSpPr>
                <a:spLocks noEditPoints="1"/>
              </p:cNvSpPr>
              <p:nvPr/>
            </p:nvSpPr>
            <p:spPr bwMode="auto">
              <a:xfrm>
                <a:off x="4782393" y="2884338"/>
                <a:ext cx="65088" cy="39688"/>
              </a:xfrm>
              <a:custGeom>
                <a:avLst/>
                <a:gdLst>
                  <a:gd name="T0" fmla="*/ 35 w 70"/>
                  <a:gd name="T1" fmla="*/ 0 h 43"/>
                  <a:gd name="T2" fmla="*/ 70 w 70"/>
                  <a:gd name="T3" fmla="*/ 22 h 43"/>
                  <a:gd name="T4" fmla="*/ 35 w 70"/>
                  <a:gd name="T5" fmla="*/ 43 h 43"/>
                  <a:gd name="T6" fmla="*/ 0 w 70"/>
                  <a:gd name="T7" fmla="*/ 22 h 43"/>
                  <a:gd name="T8" fmla="*/ 35 w 70"/>
                  <a:gd name="T9" fmla="*/ 0 h 43"/>
                  <a:gd name="T10" fmla="*/ 35 w 70"/>
                  <a:gd name="T11" fmla="*/ 35 h 43"/>
                  <a:gd name="T12" fmla="*/ 62 w 70"/>
                  <a:gd name="T13" fmla="*/ 22 h 43"/>
                  <a:gd name="T14" fmla="*/ 35 w 70"/>
                  <a:gd name="T15" fmla="*/ 8 h 43"/>
                  <a:gd name="T16" fmla="*/ 8 w 70"/>
                  <a:gd name="T17" fmla="*/ 22 h 43"/>
                  <a:gd name="T18" fmla="*/ 35 w 70"/>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3">
                    <a:moveTo>
                      <a:pt x="35" y="0"/>
                    </a:moveTo>
                    <a:cubicBezTo>
                      <a:pt x="55" y="0"/>
                      <a:pt x="70" y="9"/>
                      <a:pt x="70" y="22"/>
                    </a:cubicBezTo>
                    <a:cubicBezTo>
                      <a:pt x="70" y="34"/>
                      <a:pt x="55" y="43"/>
                      <a:pt x="35" y="43"/>
                    </a:cubicBezTo>
                    <a:cubicBezTo>
                      <a:pt x="15" y="43"/>
                      <a:pt x="0" y="34"/>
                      <a:pt x="0" y="22"/>
                    </a:cubicBezTo>
                    <a:cubicBezTo>
                      <a:pt x="0" y="9"/>
                      <a:pt x="15" y="0"/>
                      <a:pt x="35" y="0"/>
                    </a:cubicBezTo>
                    <a:close/>
                    <a:moveTo>
                      <a:pt x="35" y="35"/>
                    </a:moveTo>
                    <a:cubicBezTo>
                      <a:pt x="51" y="35"/>
                      <a:pt x="62" y="28"/>
                      <a:pt x="62" y="22"/>
                    </a:cubicBezTo>
                    <a:cubicBezTo>
                      <a:pt x="62" y="15"/>
                      <a:pt x="51" y="8"/>
                      <a:pt x="35" y="8"/>
                    </a:cubicBezTo>
                    <a:cubicBezTo>
                      <a:pt x="19" y="8"/>
                      <a:pt x="8" y="15"/>
                      <a:pt x="8" y="22"/>
                    </a:cubicBezTo>
                    <a:cubicBezTo>
                      <a:pt x="8" y="28"/>
                      <a:pt x="19" y="35"/>
                      <a:pt x="35"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72"/>
              <p:cNvSpPr>
                <a:spLocks noEditPoints="1"/>
              </p:cNvSpPr>
              <p:nvPr/>
            </p:nvSpPr>
            <p:spPr bwMode="auto">
              <a:xfrm>
                <a:off x="4764931" y="2895450"/>
                <a:ext cx="63500" cy="39688"/>
              </a:xfrm>
              <a:custGeom>
                <a:avLst/>
                <a:gdLst>
                  <a:gd name="T0" fmla="*/ 35 w 70"/>
                  <a:gd name="T1" fmla="*/ 43 h 43"/>
                  <a:gd name="T2" fmla="*/ 70 w 70"/>
                  <a:gd name="T3" fmla="*/ 21 h 43"/>
                  <a:gd name="T4" fmla="*/ 35 w 70"/>
                  <a:gd name="T5" fmla="*/ 0 h 43"/>
                  <a:gd name="T6" fmla="*/ 29 w 70"/>
                  <a:gd name="T7" fmla="*/ 0 h 43"/>
                  <a:gd name="T8" fmla="*/ 18 w 70"/>
                  <a:gd name="T9" fmla="*/ 2 h 43"/>
                  <a:gd name="T10" fmla="*/ 0 w 70"/>
                  <a:gd name="T11" fmla="*/ 21 h 43"/>
                  <a:gd name="T12" fmla="*/ 35 w 70"/>
                  <a:gd name="T13" fmla="*/ 43 h 43"/>
                  <a:gd name="T14" fmla="*/ 26 w 70"/>
                  <a:gd name="T15" fmla="*/ 9 h 43"/>
                  <a:gd name="T16" fmla="*/ 35 w 70"/>
                  <a:gd name="T17" fmla="*/ 8 h 43"/>
                  <a:gd name="T18" fmla="*/ 40 w 70"/>
                  <a:gd name="T19" fmla="*/ 8 h 43"/>
                  <a:gd name="T20" fmla="*/ 62 w 70"/>
                  <a:gd name="T21" fmla="*/ 21 h 43"/>
                  <a:gd name="T22" fmla="*/ 35 w 70"/>
                  <a:gd name="T23" fmla="*/ 35 h 43"/>
                  <a:gd name="T24" fmla="*/ 8 w 70"/>
                  <a:gd name="T25" fmla="*/ 21 h 43"/>
                  <a:gd name="T26" fmla="*/ 26 w 70"/>
                  <a:gd name="T27"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3">
                    <a:moveTo>
                      <a:pt x="35" y="43"/>
                    </a:moveTo>
                    <a:cubicBezTo>
                      <a:pt x="55" y="43"/>
                      <a:pt x="70" y="34"/>
                      <a:pt x="70" y="21"/>
                    </a:cubicBezTo>
                    <a:cubicBezTo>
                      <a:pt x="70" y="9"/>
                      <a:pt x="55" y="0"/>
                      <a:pt x="35" y="0"/>
                    </a:cubicBezTo>
                    <a:cubicBezTo>
                      <a:pt x="33" y="0"/>
                      <a:pt x="31" y="0"/>
                      <a:pt x="29" y="0"/>
                    </a:cubicBezTo>
                    <a:cubicBezTo>
                      <a:pt x="25" y="0"/>
                      <a:pt x="21" y="1"/>
                      <a:pt x="18" y="2"/>
                    </a:cubicBezTo>
                    <a:cubicBezTo>
                      <a:pt x="7" y="6"/>
                      <a:pt x="0" y="13"/>
                      <a:pt x="0" y="21"/>
                    </a:cubicBezTo>
                    <a:cubicBezTo>
                      <a:pt x="0" y="34"/>
                      <a:pt x="15" y="43"/>
                      <a:pt x="35" y="43"/>
                    </a:cubicBezTo>
                    <a:close/>
                    <a:moveTo>
                      <a:pt x="26" y="9"/>
                    </a:moveTo>
                    <a:cubicBezTo>
                      <a:pt x="29" y="8"/>
                      <a:pt x="32" y="8"/>
                      <a:pt x="35" y="8"/>
                    </a:cubicBezTo>
                    <a:cubicBezTo>
                      <a:pt x="37" y="8"/>
                      <a:pt x="38" y="8"/>
                      <a:pt x="40" y="8"/>
                    </a:cubicBezTo>
                    <a:cubicBezTo>
                      <a:pt x="53" y="9"/>
                      <a:pt x="62" y="16"/>
                      <a:pt x="62" y="21"/>
                    </a:cubicBezTo>
                    <a:cubicBezTo>
                      <a:pt x="62" y="28"/>
                      <a:pt x="51" y="35"/>
                      <a:pt x="35" y="35"/>
                    </a:cubicBezTo>
                    <a:cubicBezTo>
                      <a:pt x="19" y="35"/>
                      <a:pt x="8" y="28"/>
                      <a:pt x="8" y="21"/>
                    </a:cubicBezTo>
                    <a:cubicBezTo>
                      <a:pt x="8" y="16"/>
                      <a:pt x="15" y="10"/>
                      <a:pt x="26"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73"/>
              <p:cNvSpPr>
                <a:spLocks noEditPoints="1"/>
              </p:cNvSpPr>
              <p:nvPr/>
            </p:nvSpPr>
            <p:spPr bwMode="auto">
              <a:xfrm>
                <a:off x="4737943"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5"/>
                      <a:pt x="55"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74"/>
              <p:cNvSpPr>
                <a:spLocks noEditPoints="1"/>
              </p:cNvSpPr>
              <p:nvPr/>
            </p:nvSpPr>
            <p:spPr bwMode="auto">
              <a:xfrm>
                <a:off x="4704606" y="29208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75"/>
              <p:cNvSpPr>
                <a:spLocks noEditPoints="1"/>
              </p:cNvSpPr>
              <p:nvPr/>
            </p:nvSpPr>
            <p:spPr bwMode="auto">
              <a:xfrm>
                <a:off x="4669681" y="2928788"/>
                <a:ext cx="63500" cy="41275"/>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8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8"/>
                      <a:pt x="35" y="8"/>
                    </a:cubicBezTo>
                    <a:cubicBezTo>
                      <a:pt x="19" y="8"/>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76"/>
              <p:cNvSpPr>
                <a:spLocks noEditPoints="1"/>
              </p:cNvSpPr>
              <p:nvPr/>
            </p:nvSpPr>
            <p:spPr bwMode="auto">
              <a:xfrm>
                <a:off x="4631581" y="2928788"/>
                <a:ext cx="65088" cy="41275"/>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8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1" y="36"/>
                      <a:pt x="63" y="29"/>
                      <a:pt x="63" y="22"/>
                    </a:cubicBezTo>
                    <a:cubicBezTo>
                      <a:pt x="63" y="16"/>
                      <a:pt x="51" y="8"/>
                      <a:pt x="36" y="8"/>
                    </a:cubicBezTo>
                    <a:cubicBezTo>
                      <a:pt x="20" y="8"/>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77"/>
              <p:cNvSpPr>
                <a:spLocks noEditPoints="1"/>
              </p:cNvSpPr>
              <p:nvPr/>
            </p:nvSpPr>
            <p:spPr bwMode="auto">
              <a:xfrm>
                <a:off x="4595068" y="2920850"/>
                <a:ext cx="65088" cy="39688"/>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9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9"/>
                      <a:pt x="35" y="9"/>
                    </a:cubicBezTo>
                    <a:cubicBezTo>
                      <a:pt x="19" y="9"/>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78"/>
              <p:cNvSpPr>
                <a:spLocks noEditPoints="1"/>
              </p:cNvSpPr>
              <p:nvPr/>
            </p:nvSpPr>
            <p:spPr bwMode="auto">
              <a:xfrm>
                <a:off x="4561731" y="2908150"/>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9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6" y="0"/>
                      <a:pt x="71" y="10"/>
                      <a:pt x="71" y="22"/>
                    </a:cubicBezTo>
                    <a:cubicBezTo>
                      <a:pt x="71" y="35"/>
                      <a:pt x="56"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9" y="16"/>
                      <a:pt x="9" y="22"/>
                    </a:cubicBezTo>
                    <a:cubicBezTo>
                      <a:pt x="9"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79"/>
              <p:cNvSpPr>
                <a:spLocks noEditPoints="1"/>
              </p:cNvSpPr>
              <p:nvPr/>
            </p:nvSpPr>
            <p:spPr bwMode="auto">
              <a:xfrm>
                <a:off x="4536331" y="2895450"/>
                <a:ext cx="63500" cy="39688"/>
              </a:xfrm>
              <a:custGeom>
                <a:avLst/>
                <a:gdLst>
                  <a:gd name="T0" fmla="*/ 35 w 71"/>
                  <a:gd name="T1" fmla="*/ 43 h 43"/>
                  <a:gd name="T2" fmla="*/ 71 w 71"/>
                  <a:gd name="T3" fmla="*/ 21 h 43"/>
                  <a:gd name="T4" fmla="*/ 52 w 71"/>
                  <a:gd name="T5" fmla="*/ 2 h 43"/>
                  <a:gd name="T6" fmla="*/ 42 w 71"/>
                  <a:gd name="T7" fmla="*/ 0 h 43"/>
                  <a:gd name="T8" fmla="*/ 35 w 71"/>
                  <a:gd name="T9" fmla="*/ 0 h 43"/>
                  <a:gd name="T10" fmla="*/ 0 w 71"/>
                  <a:gd name="T11" fmla="*/ 21 h 43"/>
                  <a:gd name="T12" fmla="*/ 35 w 71"/>
                  <a:gd name="T13" fmla="*/ 43 h 43"/>
                  <a:gd name="T14" fmla="*/ 30 w 71"/>
                  <a:gd name="T15" fmla="*/ 8 h 43"/>
                  <a:gd name="T16" fmla="*/ 35 w 71"/>
                  <a:gd name="T17" fmla="*/ 8 h 43"/>
                  <a:gd name="T18" fmla="*/ 44 w 71"/>
                  <a:gd name="T19" fmla="*/ 9 h 43"/>
                  <a:gd name="T20" fmla="*/ 63 w 71"/>
                  <a:gd name="T21" fmla="*/ 21 h 43"/>
                  <a:gd name="T22" fmla="*/ 35 w 71"/>
                  <a:gd name="T23" fmla="*/ 35 h 43"/>
                  <a:gd name="T24" fmla="*/ 8 w 71"/>
                  <a:gd name="T25" fmla="*/ 21 h 43"/>
                  <a:gd name="T26" fmla="*/ 30 w 71"/>
                  <a:gd name="T27"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3">
                    <a:moveTo>
                      <a:pt x="35" y="43"/>
                    </a:moveTo>
                    <a:cubicBezTo>
                      <a:pt x="55" y="43"/>
                      <a:pt x="71" y="34"/>
                      <a:pt x="71" y="21"/>
                    </a:cubicBezTo>
                    <a:cubicBezTo>
                      <a:pt x="71" y="13"/>
                      <a:pt x="63" y="6"/>
                      <a:pt x="52" y="2"/>
                    </a:cubicBezTo>
                    <a:cubicBezTo>
                      <a:pt x="49" y="1"/>
                      <a:pt x="45" y="0"/>
                      <a:pt x="42" y="0"/>
                    </a:cubicBezTo>
                    <a:cubicBezTo>
                      <a:pt x="40" y="0"/>
                      <a:pt x="38" y="0"/>
                      <a:pt x="35" y="0"/>
                    </a:cubicBezTo>
                    <a:cubicBezTo>
                      <a:pt x="16" y="0"/>
                      <a:pt x="0" y="9"/>
                      <a:pt x="0" y="21"/>
                    </a:cubicBezTo>
                    <a:cubicBezTo>
                      <a:pt x="0" y="34"/>
                      <a:pt x="16" y="43"/>
                      <a:pt x="35" y="43"/>
                    </a:cubicBezTo>
                    <a:close/>
                    <a:moveTo>
                      <a:pt x="30" y="8"/>
                    </a:moveTo>
                    <a:cubicBezTo>
                      <a:pt x="32" y="8"/>
                      <a:pt x="34" y="8"/>
                      <a:pt x="35" y="8"/>
                    </a:cubicBezTo>
                    <a:cubicBezTo>
                      <a:pt x="38" y="8"/>
                      <a:pt x="41" y="8"/>
                      <a:pt x="44" y="9"/>
                    </a:cubicBezTo>
                    <a:cubicBezTo>
                      <a:pt x="55" y="10"/>
                      <a:pt x="63" y="16"/>
                      <a:pt x="63" y="21"/>
                    </a:cubicBezTo>
                    <a:cubicBezTo>
                      <a:pt x="63" y="28"/>
                      <a:pt x="51" y="35"/>
                      <a:pt x="35" y="35"/>
                    </a:cubicBezTo>
                    <a:cubicBezTo>
                      <a:pt x="19" y="35"/>
                      <a:pt x="8" y="28"/>
                      <a:pt x="8" y="21"/>
                    </a:cubicBezTo>
                    <a:cubicBezTo>
                      <a:pt x="8" y="16"/>
                      <a:pt x="17" y="9"/>
                      <a:pt x="3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80"/>
              <p:cNvSpPr>
                <a:spLocks noEditPoints="1"/>
              </p:cNvSpPr>
              <p:nvPr/>
            </p:nvSpPr>
            <p:spPr bwMode="auto">
              <a:xfrm>
                <a:off x="4517281" y="2884338"/>
                <a:ext cx="65088" cy="39688"/>
              </a:xfrm>
              <a:custGeom>
                <a:avLst/>
                <a:gdLst>
                  <a:gd name="T0" fmla="*/ 36 w 71"/>
                  <a:gd name="T1" fmla="*/ 0 h 43"/>
                  <a:gd name="T2" fmla="*/ 71 w 71"/>
                  <a:gd name="T3" fmla="*/ 22 h 43"/>
                  <a:gd name="T4" fmla="*/ 36 w 71"/>
                  <a:gd name="T5" fmla="*/ 43 h 43"/>
                  <a:gd name="T6" fmla="*/ 0 w 71"/>
                  <a:gd name="T7" fmla="*/ 22 h 43"/>
                  <a:gd name="T8" fmla="*/ 36 w 71"/>
                  <a:gd name="T9" fmla="*/ 0 h 43"/>
                  <a:gd name="T10" fmla="*/ 36 w 71"/>
                  <a:gd name="T11" fmla="*/ 35 h 43"/>
                  <a:gd name="T12" fmla="*/ 63 w 71"/>
                  <a:gd name="T13" fmla="*/ 22 h 43"/>
                  <a:gd name="T14" fmla="*/ 36 w 71"/>
                  <a:gd name="T15" fmla="*/ 8 h 43"/>
                  <a:gd name="T16" fmla="*/ 8 w 71"/>
                  <a:gd name="T17" fmla="*/ 22 h 43"/>
                  <a:gd name="T18" fmla="*/ 36 w 71"/>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3">
                    <a:moveTo>
                      <a:pt x="36" y="0"/>
                    </a:moveTo>
                    <a:cubicBezTo>
                      <a:pt x="55" y="0"/>
                      <a:pt x="71" y="9"/>
                      <a:pt x="71" y="22"/>
                    </a:cubicBezTo>
                    <a:cubicBezTo>
                      <a:pt x="71" y="34"/>
                      <a:pt x="55" y="43"/>
                      <a:pt x="36" y="43"/>
                    </a:cubicBezTo>
                    <a:cubicBezTo>
                      <a:pt x="16" y="43"/>
                      <a:pt x="0" y="34"/>
                      <a:pt x="0" y="22"/>
                    </a:cubicBezTo>
                    <a:cubicBezTo>
                      <a:pt x="0" y="9"/>
                      <a:pt x="16" y="0"/>
                      <a:pt x="36" y="0"/>
                    </a:cubicBezTo>
                    <a:close/>
                    <a:moveTo>
                      <a:pt x="36" y="35"/>
                    </a:moveTo>
                    <a:cubicBezTo>
                      <a:pt x="51" y="35"/>
                      <a:pt x="63" y="28"/>
                      <a:pt x="63" y="22"/>
                    </a:cubicBezTo>
                    <a:cubicBezTo>
                      <a:pt x="63" y="15"/>
                      <a:pt x="51" y="8"/>
                      <a:pt x="36" y="8"/>
                    </a:cubicBezTo>
                    <a:cubicBezTo>
                      <a:pt x="20" y="8"/>
                      <a:pt x="8" y="15"/>
                      <a:pt x="8" y="22"/>
                    </a:cubicBezTo>
                    <a:cubicBezTo>
                      <a:pt x="8" y="28"/>
                      <a:pt x="20" y="35"/>
                      <a:pt x="36"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96" name="Straight Connector 195"/>
            <p:cNvCxnSpPr>
              <a:stCxn id="224" idx="2"/>
            </p:cNvCxnSpPr>
            <p:nvPr userDrawn="1"/>
          </p:nvCxnSpPr>
          <p:spPr>
            <a:xfrm flipV="1">
              <a:off x="4638390" y="2123014"/>
              <a:ext cx="0" cy="1089723"/>
            </a:xfrm>
            <a:prstGeom prst="line">
              <a:avLst/>
            </a:prstGeom>
            <a:ln w="28575">
              <a:solidFill>
                <a:srgbClr val="EFF0F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98036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3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fr-CA"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545537B-E088-4692-90DE-92FB84083B4A}" type="datetimeFigureOut">
              <a:rPr lang="fr-CA" smtClean="0"/>
              <a:t>2022-02-16</a:t>
            </a:fld>
            <a:endParaRPr lang="fr-CA"/>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588C56C-707D-463A-8B0B-B5D627442E9B}" type="slidenum">
              <a:rPr lang="fr-CA" smtClean="0"/>
              <a:t>‹#›</a:t>
            </a:fld>
            <a:endParaRPr lang="fr-CA"/>
          </a:p>
        </p:txBody>
      </p:sp>
    </p:spTree>
    <p:extLst>
      <p:ext uri="{BB962C8B-B14F-4D97-AF65-F5344CB8AC3E}">
        <p14:creationId xmlns:p14="http://schemas.microsoft.com/office/powerpoint/2010/main" val="3754951884"/>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6" r:id="rId12"/>
    <p:sldLayoutId id="2147483918" r:id="rId13"/>
    <p:sldLayoutId id="2147483919" r:id="rId14"/>
    <p:sldLayoutId id="2147483925" r:id="rId15"/>
    <p:sldLayoutId id="2147483927" r:id="rId16"/>
    <p:sldLayoutId id="2147483928" r:id="rId17"/>
    <p:sldLayoutId id="2147483929" r:id="rId18"/>
    <p:sldLayoutId id="2147483885" r:id="rId19"/>
    <p:sldLayoutId id="2147483886" r:id="rId20"/>
    <p:sldLayoutId id="2147483887" r:id="rId21"/>
    <p:sldLayoutId id="2147483889" r:id="rId22"/>
    <p:sldLayoutId id="2147483890" r:id="rId23"/>
    <p:sldLayoutId id="2147483891" r:id="rId24"/>
    <p:sldLayoutId id="2147483896" r:id="rId25"/>
    <p:sldLayoutId id="2147483897" r:id="rId26"/>
    <p:sldLayoutId id="2147483898" r:id="rId27"/>
    <p:sldLayoutId id="2147483899" r:id="rId28"/>
    <p:sldLayoutId id="2147483900" r:id="rId29"/>
    <p:sldLayoutId id="2147483901" r:id="rId30"/>
    <p:sldLayoutId id="2147483902" r:id="rId31"/>
    <p:sldLayoutId id="2147483945" r:id="rId3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7494"/>
            <a:ext cx="8229600" cy="1289298"/>
          </a:xfrm>
        </p:spPr>
        <p:txBody>
          <a:bodyPr>
            <a:noAutofit/>
          </a:bodyPr>
          <a:lstStyle/>
          <a:p>
            <a:r>
              <a:rPr lang="en-US" altLang="ko-KR" sz="4800" dirty="0" smtClean="0">
                <a:solidFill>
                  <a:srgbClr val="010301"/>
                </a:solidFill>
                <a:ea typeface="맑은 고딕" pitchFamily="50" charset="-127"/>
              </a:rPr>
              <a:t/>
            </a:r>
            <a:br>
              <a:rPr lang="en-US" altLang="ko-KR" sz="4800" dirty="0" smtClean="0">
                <a:solidFill>
                  <a:srgbClr val="010301"/>
                </a:solidFill>
                <a:ea typeface="맑은 고딕" pitchFamily="50" charset="-127"/>
              </a:rPr>
            </a:br>
            <a:r>
              <a:rPr lang="en-US" altLang="ko-KR" sz="4800" dirty="0" smtClean="0">
                <a:solidFill>
                  <a:srgbClr val="010301"/>
                </a:solidFill>
                <a:ea typeface="맑은 고딕" pitchFamily="50" charset="-127"/>
              </a:rPr>
              <a:t>Data </a:t>
            </a:r>
            <a:r>
              <a:rPr lang="en-US" altLang="ko-KR" sz="4800" dirty="0">
                <a:solidFill>
                  <a:srgbClr val="010301"/>
                </a:solidFill>
                <a:ea typeface="맑은 고딕" pitchFamily="50" charset="-127"/>
              </a:rPr>
              <a:t>Collection Techniques:</a:t>
            </a:r>
            <a:br>
              <a:rPr lang="en-US" altLang="ko-KR" sz="4800" dirty="0">
                <a:solidFill>
                  <a:srgbClr val="010301"/>
                </a:solidFill>
                <a:ea typeface="맑은 고딕" pitchFamily="50" charset="-127"/>
              </a:rPr>
            </a:br>
            <a:endParaRPr lang="en-US" sz="4800" dirty="0">
              <a:solidFill>
                <a:srgbClr val="010301"/>
              </a:solidFill>
            </a:endParaRPr>
          </a:p>
        </p:txBody>
      </p:sp>
      <p:sp>
        <p:nvSpPr>
          <p:cNvPr id="3" name="Text Placeholder 2"/>
          <p:cNvSpPr>
            <a:spLocks noGrp="1"/>
          </p:cNvSpPr>
          <p:nvPr>
            <p:ph type="body" sz="quarter" idx="54"/>
          </p:nvPr>
        </p:nvSpPr>
        <p:spPr>
          <a:xfrm>
            <a:off x="5292080" y="4155926"/>
            <a:ext cx="3707904" cy="842229"/>
          </a:xfrm>
        </p:spPr>
        <p:style>
          <a:lnRef idx="3">
            <a:schemeClr val="lt1"/>
          </a:lnRef>
          <a:fillRef idx="1">
            <a:schemeClr val="dk1"/>
          </a:fillRef>
          <a:effectRef idx="1">
            <a:schemeClr val="dk1"/>
          </a:effectRef>
          <a:fontRef idx="minor">
            <a:schemeClr val="lt1"/>
          </a:fontRef>
        </p:style>
        <p:txBody>
          <a:bodyPr/>
          <a:lstStyle/>
          <a:p>
            <a:pPr algn="just"/>
            <a:r>
              <a:rPr lang="en-US" dirty="0" smtClean="0">
                <a:solidFill>
                  <a:srgbClr val="010301"/>
                </a:solidFill>
              </a:rPr>
              <a:t>Delly Nofiani, S.E.,M.SC</a:t>
            </a:r>
          </a:p>
          <a:p>
            <a:pPr algn="just"/>
            <a:r>
              <a:rPr lang="en-US" dirty="0" smtClean="0">
                <a:solidFill>
                  <a:srgbClr val="010301"/>
                </a:solidFill>
              </a:rPr>
              <a:t>UPN Veteran </a:t>
            </a:r>
            <a:r>
              <a:rPr lang="en-US" dirty="0" err="1" smtClean="0">
                <a:solidFill>
                  <a:srgbClr val="010301"/>
                </a:solidFill>
              </a:rPr>
              <a:t>Jatim</a:t>
            </a:r>
            <a:endParaRPr lang="en-US" dirty="0">
              <a:solidFill>
                <a:srgbClr val="010301"/>
              </a:solidFill>
            </a:endParaRPr>
          </a:p>
        </p:txBody>
      </p:sp>
      <p:pic>
        <p:nvPicPr>
          <p:cNvPr id="4" name="image1.png" descr="Description: http://www.upnjatim.ac.id/en/images/gambar/logoupnnyar.png"/>
          <p:cNvPicPr/>
          <p:nvPr/>
        </p:nvPicPr>
        <p:blipFill>
          <a:blip r:embed="rId2" cstate="print"/>
          <a:stretch>
            <a:fillRect/>
          </a:stretch>
        </p:blipFill>
        <p:spPr>
          <a:xfrm>
            <a:off x="107504" y="2880621"/>
            <a:ext cx="2880320" cy="2231253"/>
          </a:xfrm>
          <a:prstGeom prst="rect">
            <a:avLst/>
          </a:prstGeom>
        </p:spPr>
      </p:pic>
    </p:spTree>
    <p:extLst>
      <p:ext uri="{BB962C8B-B14F-4D97-AF65-F5344CB8AC3E}">
        <p14:creationId xmlns:p14="http://schemas.microsoft.com/office/powerpoint/2010/main" val="1257588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9360" y="204408"/>
            <a:ext cx="1948867"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algn="ctr"/>
            <a:r>
              <a:rPr lang="id-ID" b="1" dirty="0" smtClean="0">
                <a:solidFill>
                  <a:srgbClr val="010301"/>
                </a:solidFill>
              </a:rPr>
              <a:t>Tahapan observasi</a:t>
            </a:r>
            <a:endParaRPr lang="en-US" b="1" dirty="0">
              <a:solidFill>
                <a:srgbClr val="010301"/>
              </a:solidFill>
            </a:endParaRPr>
          </a:p>
        </p:txBody>
      </p:sp>
      <p:grpSp>
        <p:nvGrpSpPr>
          <p:cNvPr id="8" name="Group 7"/>
          <p:cNvGrpSpPr/>
          <p:nvPr/>
        </p:nvGrpSpPr>
        <p:grpSpPr>
          <a:xfrm>
            <a:off x="35496" y="4550082"/>
            <a:ext cx="3016513" cy="507831"/>
            <a:chOff x="117748" y="5776188"/>
            <a:chExt cx="3082510" cy="1065477"/>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748" y="5877272"/>
              <a:ext cx="792088" cy="863311"/>
            </a:xfrm>
            <a:prstGeom prst="rect">
              <a:avLst/>
            </a:prstGeom>
          </p:spPr>
        </p:pic>
        <p:sp>
          <p:nvSpPr>
            <p:cNvPr id="10" name="Rectangle 9"/>
            <p:cNvSpPr/>
            <p:nvPr/>
          </p:nvSpPr>
          <p:spPr>
            <a:xfrm>
              <a:off x="943646" y="5776188"/>
              <a:ext cx="2256612" cy="1065477"/>
            </a:xfrm>
            <a:prstGeom prst="rect">
              <a:avLst/>
            </a:prstGeom>
          </p:spPr>
          <p:txBody>
            <a:bodyPr wrap="none">
              <a:spAutoFit/>
            </a:bodyPr>
            <a:lstStyle/>
            <a:p>
              <a:pPr marL="45720" indent="0" algn="just">
                <a:lnSpc>
                  <a:spcPct val="150000"/>
                </a:lnSpc>
                <a:buNone/>
              </a:pPr>
              <a:r>
                <a:rPr lang="id-ID" b="1" dirty="0" smtClean="0">
                  <a:solidFill>
                    <a:srgbClr val="010301"/>
                  </a:solidFill>
                </a:rPr>
                <a:t>Hartono et al  (2018)</a:t>
              </a:r>
              <a:endParaRPr lang="id-ID" b="1" dirty="0">
                <a:solidFill>
                  <a:srgbClr val="010301"/>
                </a:solidFill>
              </a:endParaRPr>
            </a:p>
          </p:txBody>
        </p:sp>
      </p:grpSp>
      <p:graphicFrame>
        <p:nvGraphicFramePr>
          <p:cNvPr id="11" name="Diagram 10"/>
          <p:cNvGraphicFramePr/>
          <p:nvPr>
            <p:extLst>
              <p:ext uri="{D42A27DB-BD31-4B8C-83A1-F6EECF244321}">
                <p14:modId xmlns:p14="http://schemas.microsoft.com/office/powerpoint/2010/main" val="2204863250"/>
              </p:ext>
            </p:extLst>
          </p:nvPr>
        </p:nvGraphicFramePr>
        <p:xfrm>
          <a:off x="2699792" y="10795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4356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82" y="0"/>
            <a:ext cx="9148763" cy="4501515"/>
            <a:chOff x="-3175" y="0"/>
            <a:chExt cx="12198350" cy="6002020"/>
          </a:xfrm>
        </p:grpSpPr>
        <p:sp>
          <p:nvSpPr>
            <p:cNvPr id="3" name="object 3"/>
            <p:cNvSpPr/>
            <p:nvPr/>
          </p:nvSpPr>
          <p:spPr>
            <a:xfrm>
              <a:off x="0" y="0"/>
              <a:ext cx="10625455" cy="5404485"/>
            </a:xfrm>
            <a:custGeom>
              <a:avLst/>
              <a:gdLst/>
              <a:ahLst/>
              <a:cxnLst/>
              <a:rect l="l" t="t" r="r" b="b"/>
              <a:pathLst>
                <a:path w="10625455" h="5404485">
                  <a:moveTo>
                    <a:pt x="10625328" y="0"/>
                  </a:moveTo>
                  <a:lnTo>
                    <a:pt x="0" y="0"/>
                  </a:lnTo>
                  <a:lnTo>
                    <a:pt x="0" y="5404104"/>
                  </a:lnTo>
                  <a:lnTo>
                    <a:pt x="10625328" y="0"/>
                  </a:lnTo>
                  <a:close/>
                </a:path>
              </a:pathLst>
            </a:custGeom>
            <a:solidFill>
              <a:srgbClr val="F1F1F1"/>
            </a:solidFill>
          </p:spPr>
          <p:txBody>
            <a:bodyPr wrap="square" lIns="0" tIns="0" rIns="0" bIns="0" rtlCol="0"/>
            <a:lstStyle/>
            <a:p>
              <a:endParaRPr sz="1350"/>
            </a:p>
          </p:txBody>
        </p:sp>
        <p:sp>
          <p:nvSpPr>
            <p:cNvPr id="4" name="object 4"/>
            <p:cNvSpPr/>
            <p:nvPr/>
          </p:nvSpPr>
          <p:spPr>
            <a:xfrm>
              <a:off x="0" y="0"/>
              <a:ext cx="6031230" cy="3004820"/>
            </a:xfrm>
            <a:custGeom>
              <a:avLst/>
              <a:gdLst/>
              <a:ahLst/>
              <a:cxnLst/>
              <a:rect l="l" t="t" r="r" b="b"/>
              <a:pathLst>
                <a:path w="6031230" h="3004820">
                  <a:moveTo>
                    <a:pt x="0" y="3004439"/>
                  </a:moveTo>
                  <a:lnTo>
                    <a:pt x="6030722" y="0"/>
                  </a:lnTo>
                </a:path>
              </a:pathLst>
            </a:custGeom>
            <a:ln w="6096">
              <a:solidFill>
                <a:srgbClr val="A6A6A6"/>
              </a:solidFill>
            </a:ln>
          </p:spPr>
          <p:txBody>
            <a:bodyPr wrap="square" lIns="0" tIns="0" rIns="0" bIns="0" rtlCol="0"/>
            <a:lstStyle/>
            <a:p>
              <a:endParaRPr sz="1350"/>
            </a:p>
          </p:txBody>
        </p:sp>
        <p:sp>
          <p:nvSpPr>
            <p:cNvPr id="5" name="object 5"/>
            <p:cNvSpPr/>
            <p:nvPr/>
          </p:nvSpPr>
          <p:spPr>
            <a:xfrm>
              <a:off x="9003792" y="3924300"/>
              <a:ext cx="3187700" cy="1689100"/>
            </a:xfrm>
            <a:custGeom>
              <a:avLst/>
              <a:gdLst/>
              <a:ahLst/>
              <a:cxnLst/>
              <a:rect l="l" t="t" r="r" b="b"/>
              <a:pathLst>
                <a:path w="3187700" h="1689100">
                  <a:moveTo>
                    <a:pt x="0" y="1689100"/>
                  </a:moveTo>
                  <a:lnTo>
                    <a:pt x="3187700" y="0"/>
                  </a:lnTo>
                </a:path>
              </a:pathLst>
            </a:custGeom>
            <a:ln w="6096">
              <a:solidFill>
                <a:srgbClr val="EAB100"/>
              </a:solidFill>
            </a:ln>
          </p:spPr>
          <p:txBody>
            <a:bodyPr wrap="square" lIns="0" tIns="0" rIns="0" bIns="0" rtlCol="0"/>
            <a:lstStyle/>
            <a:p>
              <a:endParaRPr sz="1350"/>
            </a:p>
          </p:txBody>
        </p:sp>
        <p:sp>
          <p:nvSpPr>
            <p:cNvPr id="6" name="object 6"/>
            <p:cNvSpPr/>
            <p:nvPr/>
          </p:nvSpPr>
          <p:spPr>
            <a:xfrm>
              <a:off x="0" y="4700015"/>
              <a:ext cx="1901825" cy="991869"/>
            </a:xfrm>
            <a:custGeom>
              <a:avLst/>
              <a:gdLst/>
              <a:ahLst/>
              <a:cxnLst/>
              <a:rect l="l" t="t" r="r" b="b"/>
              <a:pathLst>
                <a:path w="1901825" h="991870">
                  <a:moveTo>
                    <a:pt x="0" y="991515"/>
                  </a:moveTo>
                  <a:lnTo>
                    <a:pt x="1901444" y="0"/>
                  </a:lnTo>
                </a:path>
              </a:pathLst>
            </a:custGeom>
            <a:ln w="6096">
              <a:solidFill>
                <a:srgbClr val="00184B"/>
              </a:solidFill>
            </a:ln>
          </p:spPr>
          <p:txBody>
            <a:bodyPr wrap="square" lIns="0" tIns="0" rIns="0" bIns="0" rtlCol="0"/>
            <a:lstStyle/>
            <a:p>
              <a:endParaRPr sz="1350"/>
            </a:p>
          </p:txBody>
        </p:sp>
        <p:pic>
          <p:nvPicPr>
            <p:cNvPr id="7" name="object 7"/>
            <p:cNvPicPr/>
            <p:nvPr/>
          </p:nvPicPr>
          <p:blipFill>
            <a:blip r:embed="rId2" cstate="print"/>
            <a:stretch>
              <a:fillRect/>
            </a:stretch>
          </p:blipFill>
          <p:spPr>
            <a:xfrm>
              <a:off x="1684020" y="861060"/>
              <a:ext cx="4427220" cy="5137404"/>
            </a:xfrm>
            <a:prstGeom prst="rect">
              <a:avLst/>
            </a:prstGeom>
          </p:spPr>
        </p:pic>
        <p:sp>
          <p:nvSpPr>
            <p:cNvPr id="8" name="object 8"/>
            <p:cNvSpPr/>
            <p:nvPr/>
          </p:nvSpPr>
          <p:spPr>
            <a:xfrm>
              <a:off x="2846832" y="2221992"/>
              <a:ext cx="2078989" cy="2414270"/>
            </a:xfrm>
            <a:custGeom>
              <a:avLst/>
              <a:gdLst/>
              <a:ahLst/>
              <a:cxnLst/>
              <a:rect l="l" t="t" r="r" b="b"/>
              <a:pathLst>
                <a:path w="2078989" h="2414270">
                  <a:moveTo>
                    <a:pt x="1039368" y="0"/>
                  </a:moveTo>
                  <a:lnTo>
                    <a:pt x="0" y="519684"/>
                  </a:lnTo>
                  <a:lnTo>
                    <a:pt x="0" y="1894332"/>
                  </a:lnTo>
                  <a:lnTo>
                    <a:pt x="1039368" y="2414016"/>
                  </a:lnTo>
                  <a:lnTo>
                    <a:pt x="2078735" y="1894332"/>
                  </a:lnTo>
                  <a:lnTo>
                    <a:pt x="2078735" y="519684"/>
                  </a:lnTo>
                  <a:lnTo>
                    <a:pt x="1039368" y="0"/>
                  </a:lnTo>
                  <a:close/>
                </a:path>
              </a:pathLst>
            </a:custGeom>
            <a:solidFill>
              <a:srgbClr val="F1F1F1"/>
            </a:solidFill>
          </p:spPr>
          <p:txBody>
            <a:bodyPr wrap="square" lIns="0" tIns="0" rIns="0" bIns="0" rtlCol="0"/>
            <a:lstStyle/>
            <a:p>
              <a:endParaRPr sz="1350"/>
            </a:p>
          </p:txBody>
        </p:sp>
      </p:grpSp>
      <p:sp>
        <p:nvSpPr>
          <p:cNvPr id="9" name="object 9"/>
          <p:cNvSpPr txBox="1">
            <a:spLocks noGrp="1"/>
          </p:cNvSpPr>
          <p:nvPr>
            <p:ph type="title"/>
          </p:nvPr>
        </p:nvSpPr>
        <p:spPr>
          <a:xfrm>
            <a:off x="4841367" y="570142"/>
            <a:ext cx="3678079" cy="2134239"/>
          </a:xfrm>
          <a:prstGeom prst="rect">
            <a:avLst/>
          </a:prstGeom>
        </p:spPr>
        <p:txBody>
          <a:bodyPr vert="horz" wrap="square" lIns="0" tIns="94298" rIns="0" bIns="0" rtlCol="0" anchor="ctr">
            <a:spAutoFit/>
          </a:bodyPr>
          <a:lstStyle/>
          <a:p>
            <a:pPr marL="9525" marR="3810">
              <a:lnSpc>
                <a:spcPts val="5265"/>
              </a:lnSpc>
              <a:spcBef>
                <a:spcPts val="743"/>
              </a:spcBef>
            </a:pPr>
            <a:r>
              <a:rPr sz="4875" b="1" spc="-11" dirty="0">
                <a:solidFill>
                  <a:srgbClr val="00184B"/>
                </a:solidFill>
                <a:latin typeface="Calibri"/>
                <a:cs typeface="Calibri"/>
              </a:rPr>
              <a:t>Survey</a:t>
            </a:r>
            <a:r>
              <a:rPr sz="4875" b="1" spc="-4" dirty="0">
                <a:solidFill>
                  <a:srgbClr val="00184B"/>
                </a:solidFill>
                <a:latin typeface="Calibri"/>
                <a:cs typeface="Calibri"/>
              </a:rPr>
              <a:t> </a:t>
            </a:r>
            <a:r>
              <a:rPr sz="4875" b="1" dirty="0">
                <a:solidFill>
                  <a:srgbClr val="00184B"/>
                </a:solidFill>
                <a:latin typeface="Calibri"/>
                <a:cs typeface="Calibri"/>
              </a:rPr>
              <a:t>and </a:t>
            </a:r>
            <a:r>
              <a:rPr sz="4875" b="1" spc="4" dirty="0">
                <a:solidFill>
                  <a:srgbClr val="00184B"/>
                </a:solidFill>
                <a:latin typeface="Calibri"/>
                <a:cs typeface="Calibri"/>
              </a:rPr>
              <a:t> </a:t>
            </a:r>
            <a:r>
              <a:rPr sz="4875" b="1" spc="-4" dirty="0">
                <a:solidFill>
                  <a:srgbClr val="00184B"/>
                </a:solidFill>
                <a:latin typeface="Calibri"/>
                <a:cs typeface="Calibri"/>
              </a:rPr>
              <a:t>Que</a:t>
            </a:r>
            <a:r>
              <a:rPr sz="4875" b="1" spc="-56" dirty="0">
                <a:solidFill>
                  <a:srgbClr val="00184B"/>
                </a:solidFill>
                <a:latin typeface="Calibri"/>
                <a:cs typeface="Calibri"/>
              </a:rPr>
              <a:t>s</a:t>
            </a:r>
            <a:r>
              <a:rPr sz="4875" b="1" dirty="0">
                <a:solidFill>
                  <a:srgbClr val="00184B"/>
                </a:solidFill>
                <a:latin typeface="Calibri"/>
                <a:cs typeface="Calibri"/>
              </a:rPr>
              <a:t>tionna</a:t>
            </a:r>
            <a:r>
              <a:rPr sz="4875" b="1" spc="-15" dirty="0">
                <a:solidFill>
                  <a:srgbClr val="00184B"/>
                </a:solidFill>
                <a:latin typeface="Calibri"/>
                <a:cs typeface="Calibri"/>
              </a:rPr>
              <a:t>i</a:t>
            </a:r>
            <a:r>
              <a:rPr sz="4875" b="1" spc="-53" dirty="0">
                <a:solidFill>
                  <a:srgbClr val="00184B"/>
                </a:solidFill>
                <a:latin typeface="Calibri"/>
                <a:cs typeface="Calibri"/>
              </a:rPr>
              <a:t>r</a:t>
            </a:r>
            <a:r>
              <a:rPr sz="4875" b="1" dirty="0">
                <a:solidFill>
                  <a:srgbClr val="00184B"/>
                </a:solidFill>
                <a:latin typeface="Calibri"/>
                <a:cs typeface="Calibri"/>
              </a:rPr>
              <a:t>e  </a:t>
            </a:r>
            <a:r>
              <a:rPr sz="4875" b="1" spc="-15" dirty="0">
                <a:solidFill>
                  <a:srgbClr val="00184B"/>
                </a:solidFill>
                <a:latin typeface="Calibri"/>
                <a:cs typeface="Calibri"/>
              </a:rPr>
              <a:t>Development</a:t>
            </a:r>
            <a:endParaRPr sz="4875" dirty="0">
              <a:latin typeface="Calibri"/>
              <a:cs typeface="Calibri"/>
            </a:endParaRPr>
          </a:p>
        </p:txBody>
      </p:sp>
      <p:pic>
        <p:nvPicPr>
          <p:cNvPr id="12" name="image1.png" descr="Description: http://www.upnjatim.ac.id/en/images/gambar/logoupnnyar.png"/>
          <p:cNvPicPr/>
          <p:nvPr/>
        </p:nvPicPr>
        <p:blipFill>
          <a:blip r:embed="rId3" cstate="print"/>
          <a:stretch>
            <a:fillRect/>
          </a:stretch>
        </p:blipFill>
        <p:spPr>
          <a:xfrm>
            <a:off x="2337370" y="1931840"/>
            <a:ext cx="1171701" cy="1219717"/>
          </a:xfrm>
          <a:prstGeom prst="rect">
            <a:avLst/>
          </a:prstGeom>
        </p:spPr>
      </p:pic>
    </p:spTree>
    <p:extLst>
      <p:ext uri="{BB962C8B-B14F-4D97-AF65-F5344CB8AC3E}">
        <p14:creationId xmlns:p14="http://schemas.microsoft.com/office/powerpoint/2010/main" val="1748048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730552"/>
            <a:ext cx="1427798" cy="1174433"/>
          </a:xfrm>
          <a:custGeom>
            <a:avLst/>
            <a:gdLst/>
            <a:ahLst/>
            <a:cxnLst/>
            <a:rect l="l" t="t" r="r" b="b"/>
            <a:pathLst>
              <a:path w="1903730" h="1565910">
                <a:moveTo>
                  <a:pt x="1903475" y="1565501"/>
                </a:moveTo>
                <a:lnTo>
                  <a:pt x="0" y="0"/>
                </a:lnTo>
              </a:path>
            </a:pathLst>
          </a:custGeom>
          <a:ln w="6095">
            <a:solidFill>
              <a:srgbClr val="EAB100"/>
            </a:solidFill>
          </a:ln>
        </p:spPr>
        <p:txBody>
          <a:bodyPr wrap="square" lIns="0" tIns="0" rIns="0" bIns="0" rtlCol="0"/>
          <a:lstStyle/>
          <a:p>
            <a:endParaRPr sz="1350"/>
          </a:p>
        </p:txBody>
      </p:sp>
      <p:grpSp>
        <p:nvGrpSpPr>
          <p:cNvPr id="3" name="object 3"/>
          <p:cNvGrpSpPr/>
          <p:nvPr/>
        </p:nvGrpSpPr>
        <p:grpSpPr>
          <a:xfrm>
            <a:off x="5671566" y="0"/>
            <a:ext cx="3472815" cy="2652713"/>
            <a:chOff x="7562088" y="0"/>
            <a:chExt cx="4630420" cy="3536950"/>
          </a:xfrm>
        </p:grpSpPr>
        <p:sp>
          <p:nvSpPr>
            <p:cNvPr id="4" name="object 4"/>
            <p:cNvSpPr/>
            <p:nvPr/>
          </p:nvSpPr>
          <p:spPr>
            <a:xfrm>
              <a:off x="7562088" y="0"/>
              <a:ext cx="4630420" cy="3533775"/>
            </a:xfrm>
            <a:custGeom>
              <a:avLst/>
              <a:gdLst/>
              <a:ahLst/>
              <a:cxnLst/>
              <a:rect l="l" t="t" r="r" b="b"/>
              <a:pathLst>
                <a:path w="4630420" h="3533775">
                  <a:moveTo>
                    <a:pt x="2263775" y="0"/>
                  </a:moveTo>
                  <a:lnTo>
                    <a:pt x="0" y="0"/>
                  </a:lnTo>
                  <a:lnTo>
                    <a:pt x="4629911" y="3533273"/>
                  </a:lnTo>
                  <a:lnTo>
                    <a:pt x="4629911" y="1805692"/>
                  </a:lnTo>
                  <a:lnTo>
                    <a:pt x="2263775" y="0"/>
                  </a:lnTo>
                  <a:close/>
                </a:path>
              </a:pathLst>
            </a:custGeom>
            <a:solidFill>
              <a:srgbClr val="F1F1F1"/>
            </a:solidFill>
          </p:spPr>
          <p:txBody>
            <a:bodyPr wrap="square" lIns="0" tIns="0" rIns="0" bIns="0" rtlCol="0"/>
            <a:lstStyle/>
            <a:p>
              <a:endParaRPr sz="1350"/>
            </a:p>
          </p:txBody>
        </p:sp>
        <p:sp>
          <p:nvSpPr>
            <p:cNvPr id="5" name="object 5"/>
            <p:cNvSpPr/>
            <p:nvPr/>
          </p:nvSpPr>
          <p:spPr>
            <a:xfrm>
              <a:off x="9526523" y="0"/>
              <a:ext cx="1241425" cy="963930"/>
            </a:xfrm>
            <a:custGeom>
              <a:avLst/>
              <a:gdLst/>
              <a:ahLst/>
              <a:cxnLst/>
              <a:rect l="l" t="t" r="r" b="b"/>
              <a:pathLst>
                <a:path w="1241425" h="963930">
                  <a:moveTo>
                    <a:pt x="1240917" y="963929"/>
                  </a:moveTo>
                  <a:lnTo>
                    <a:pt x="0" y="0"/>
                  </a:lnTo>
                </a:path>
              </a:pathLst>
            </a:custGeom>
            <a:ln w="6095">
              <a:solidFill>
                <a:srgbClr val="BEBEBE"/>
              </a:solidFill>
            </a:ln>
          </p:spPr>
          <p:txBody>
            <a:bodyPr wrap="square" lIns="0" tIns="0" rIns="0" bIns="0" rtlCol="0"/>
            <a:lstStyle/>
            <a:p>
              <a:endParaRPr sz="1350"/>
            </a:p>
          </p:txBody>
        </p:sp>
        <p:sp>
          <p:nvSpPr>
            <p:cNvPr id="6" name="object 6"/>
            <p:cNvSpPr/>
            <p:nvPr/>
          </p:nvSpPr>
          <p:spPr>
            <a:xfrm>
              <a:off x="11234547" y="820674"/>
              <a:ext cx="957580" cy="982344"/>
            </a:xfrm>
            <a:custGeom>
              <a:avLst/>
              <a:gdLst/>
              <a:ahLst/>
              <a:cxnLst/>
              <a:rect l="l" t="t" r="r" b="b"/>
              <a:pathLst>
                <a:path w="957579" h="982344">
                  <a:moveTo>
                    <a:pt x="2667" y="0"/>
                  </a:moveTo>
                  <a:lnTo>
                    <a:pt x="0" y="278511"/>
                  </a:lnTo>
                  <a:lnTo>
                    <a:pt x="957452" y="982289"/>
                  </a:lnTo>
                  <a:lnTo>
                    <a:pt x="957452" y="701599"/>
                  </a:lnTo>
                  <a:lnTo>
                    <a:pt x="2667" y="0"/>
                  </a:lnTo>
                  <a:close/>
                </a:path>
              </a:pathLst>
            </a:custGeom>
            <a:solidFill>
              <a:srgbClr val="EAB100"/>
            </a:solidFill>
          </p:spPr>
          <p:txBody>
            <a:bodyPr wrap="square" lIns="0" tIns="0" rIns="0" bIns="0" rtlCol="0"/>
            <a:lstStyle/>
            <a:p>
              <a:endParaRPr sz="1350"/>
            </a:p>
          </p:txBody>
        </p:sp>
      </p:grpSp>
      <p:sp>
        <p:nvSpPr>
          <p:cNvPr id="8" name="object 8"/>
          <p:cNvSpPr/>
          <p:nvPr/>
        </p:nvSpPr>
        <p:spPr>
          <a:xfrm>
            <a:off x="5009769" y="0"/>
            <a:ext cx="1085850" cy="479108"/>
          </a:xfrm>
          <a:custGeom>
            <a:avLst/>
            <a:gdLst/>
            <a:ahLst/>
            <a:cxnLst/>
            <a:rect l="l" t="t" r="r" b="b"/>
            <a:pathLst>
              <a:path w="1447800" h="638810">
                <a:moveTo>
                  <a:pt x="581786" y="0"/>
                </a:moveTo>
                <a:lnTo>
                  <a:pt x="0" y="0"/>
                </a:lnTo>
                <a:lnTo>
                  <a:pt x="866012" y="638555"/>
                </a:lnTo>
                <a:lnTo>
                  <a:pt x="1447800" y="638555"/>
                </a:lnTo>
                <a:lnTo>
                  <a:pt x="581786" y="0"/>
                </a:lnTo>
                <a:close/>
              </a:path>
            </a:pathLst>
          </a:custGeom>
          <a:solidFill>
            <a:srgbClr val="004067"/>
          </a:solidFill>
        </p:spPr>
        <p:txBody>
          <a:bodyPr wrap="square" lIns="0" tIns="0" rIns="0" bIns="0" rtlCol="0"/>
          <a:lstStyle/>
          <a:p>
            <a:endParaRPr sz="1350"/>
          </a:p>
        </p:txBody>
      </p:sp>
      <p:sp>
        <p:nvSpPr>
          <p:cNvPr id="9" name="object 9"/>
          <p:cNvSpPr txBox="1"/>
          <p:nvPr/>
        </p:nvSpPr>
        <p:spPr>
          <a:xfrm>
            <a:off x="448132" y="478060"/>
            <a:ext cx="7730490" cy="2244044"/>
          </a:xfrm>
          <a:prstGeom prst="rect">
            <a:avLst/>
          </a:prstGeom>
        </p:spPr>
        <p:txBody>
          <a:bodyPr vert="horz" wrap="square" lIns="0" tIns="10001" rIns="0" bIns="0" rtlCol="0">
            <a:spAutoFit/>
          </a:bodyPr>
          <a:lstStyle/>
          <a:p>
            <a:pPr marL="9525">
              <a:spcBef>
                <a:spcPts val="79"/>
              </a:spcBef>
            </a:pPr>
            <a:r>
              <a:rPr sz="3300" b="1" dirty="0">
                <a:solidFill>
                  <a:srgbClr val="00184B"/>
                </a:solidFill>
                <a:latin typeface="Calibri"/>
                <a:cs typeface="Calibri"/>
              </a:rPr>
              <a:t>Logic</a:t>
            </a:r>
            <a:r>
              <a:rPr sz="3300" b="1" spc="-23" dirty="0">
                <a:solidFill>
                  <a:srgbClr val="00184B"/>
                </a:solidFill>
                <a:latin typeface="Calibri"/>
                <a:cs typeface="Calibri"/>
              </a:rPr>
              <a:t> </a:t>
            </a:r>
            <a:r>
              <a:rPr sz="3300" b="1" dirty="0">
                <a:solidFill>
                  <a:srgbClr val="00184B"/>
                </a:solidFill>
                <a:latin typeface="Calibri"/>
                <a:cs typeface="Calibri"/>
              </a:rPr>
              <a:t>of</a:t>
            </a:r>
            <a:r>
              <a:rPr sz="3300" b="1" spc="-11" dirty="0">
                <a:solidFill>
                  <a:srgbClr val="00184B"/>
                </a:solidFill>
                <a:latin typeface="Calibri"/>
                <a:cs typeface="Calibri"/>
              </a:rPr>
              <a:t> </a:t>
            </a:r>
            <a:r>
              <a:rPr sz="3300" b="1" spc="-8" dirty="0">
                <a:solidFill>
                  <a:srgbClr val="00184B"/>
                </a:solidFill>
                <a:latin typeface="Calibri"/>
                <a:cs typeface="Calibri"/>
              </a:rPr>
              <a:t>Survey</a:t>
            </a:r>
            <a:r>
              <a:rPr sz="3300" b="1" spc="-11" dirty="0">
                <a:solidFill>
                  <a:srgbClr val="00184B"/>
                </a:solidFill>
                <a:latin typeface="Calibri"/>
                <a:cs typeface="Calibri"/>
              </a:rPr>
              <a:t> </a:t>
            </a:r>
            <a:r>
              <a:rPr sz="3300" b="1" spc="-15" dirty="0">
                <a:solidFill>
                  <a:srgbClr val="00184B"/>
                </a:solidFill>
                <a:latin typeface="Calibri"/>
                <a:cs typeface="Calibri"/>
              </a:rPr>
              <a:t>Research</a:t>
            </a:r>
            <a:endParaRPr sz="3300">
              <a:latin typeface="Calibri"/>
              <a:cs typeface="Calibri"/>
            </a:endParaRPr>
          </a:p>
          <a:p>
            <a:pPr marL="180975" indent="-171450">
              <a:spcBef>
                <a:spcPts val="2010"/>
              </a:spcBef>
              <a:buClr>
                <a:srgbClr val="EAB100"/>
              </a:buClr>
              <a:buFont typeface="Arial MT"/>
              <a:buChar char="•"/>
              <a:tabLst>
                <a:tab pos="180975" algn="l"/>
              </a:tabLst>
            </a:pPr>
            <a:r>
              <a:rPr spc="-4" dirty="0">
                <a:solidFill>
                  <a:srgbClr val="3E3E3E"/>
                </a:solidFill>
                <a:latin typeface="Calibri"/>
                <a:cs typeface="Calibri"/>
              </a:rPr>
              <a:t>Survey</a:t>
            </a:r>
            <a:r>
              <a:rPr spc="-11" dirty="0">
                <a:solidFill>
                  <a:srgbClr val="3E3E3E"/>
                </a:solidFill>
                <a:latin typeface="Calibri"/>
                <a:cs typeface="Calibri"/>
              </a:rPr>
              <a:t> </a:t>
            </a:r>
            <a:r>
              <a:rPr spc="-4" dirty="0">
                <a:solidFill>
                  <a:srgbClr val="3E3E3E"/>
                </a:solidFill>
                <a:latin typeface="Calibri"/>
                <a:cs typeface="Calibri"/>
              </a:rPr>
              <a:t>usually</a:t>
            </a:r>
            <a:r>
              <a:rPr spc="8" dirty="0">
                <a:solidFill>
                  <a:srgbClr val="3E3E3E"/>
                </a:solidFill>
                <a:latin typeface="Calibri"/>
                <a:cs typeface="Calibri"/>
              </a:rPr>
              <a:t> </a:t>
            </a:r>
            <a:r>
              <a:rPr spc="-4" dirty="0">
                <a:solidFill>
                  <a:srgbClr val="3E3E3E"/>
                </a:solidFill>
                <a:latin typeface="Calibri"/>
                <a:cs typeface="Calibri"/>
              </a:rPr>
              <a:t>sample </a:t>
            </a:r>
            <a:r>
              <a:rPr spc="-11" dirty="0">
                <a:solidFill>
                  <a:srgbClr val="3E3E3E"/>
                </a:solidFill>
                <a:latin typeface="Calibri"/>
                <a:cs typeface="Calibri"/>
              </a:rPr>
              <a:t>many </a:t>
            </a:r>
            <a:r>
              <a:rPr spc="-8" dirty="0">
                <a:solidFill>
                  <a:srgbClr val="3E3E3E"/>
                </a:solidFill>
                <a:latin typeface="Calibri"/>
                <a:cs typeface="Calibri"/>
              </a:rPr>
              <a:t>respondents</a:t>
            </a:r>
            <a:r>
              <a:rPr spc="4" dirty="0">
                <a:solidFill>
                  <a:srgbClr val="3E3E3E"/>
                </a:solidFill>
                <a:latin typeface="Calibri"/>
                <a:cs typeface="Calibri"/>
              </a:rPr>
              <a:t> </a:t>
            </a:r>
            <a:r>
              <a:rPr dirty="0">
                <a:solidFill>
                  <a:srgbClr val="3E3E3E"/>
                </a:solidFill>
                <a:latin typeface="Calibri"/>
                <a:cs typeface="Calibri"/>
              </a:rPr>
              <a:t>and</a:t>
            </a:r>
            <a:r>
              <a:rPr spc="-4" dirty="0">
                <a:solidFill>
                  <a:srgbClr val="3E3E3E"/>
                </a:solidFill>
                <a:latin typeface="Calibri"/>
                <a:cs typeface="Calibri"/>
              </a:rPr>
              <a:t> </a:t>
            </a:r>
            <a:r>
              <a:rPr dirty="0">
                <a:solidFill>
                  <a:srgbClr val="3E3E3E"/>
                </a:solidFill>
                <a:latin typeface="Calibri"/>
                <a:cs typeface="Calibri"/>
              </a:rPr>
              <a:t>ask all</a:t>
            </a:r>
            <a:r>
              <a:rPr spc="-11" dirty="0">
                <a:solidFill>
                  <a:srgbClr val="3E3E3E"/>
                </a:solidFill>
                <a:latin typeface="Calibri"/>
                <a:cs typeface="Calibri"/>
              </a:rPr>
              <a:t> </a:t>
            </a:r>
            <a:r>
              <a:rPr spc="-4" dirty="0">
                <a:solidFill>
                  <a:srgbClr val="3E3E3E"/>
                </a:solidFill>
                <a:latin typeface="Calibri"/>
                <a:cs typeface="Calibri"/>
              </a:rPr>
              <a:t>of </a:t>
            </a:r>
            <a:r>
              <a:rPr dirty="0">
                <a:solidFill>
                  <a:srgbClr val="3E3E3E"/>
                </a:solidFill>
                <a:latin typeface="Calibri"/>
                <a:cs typeface="Calibri"/>
              </a:rPr>
              <a:t>them</a:t>
            </a:r>
            <a:r>
              <a:rPr spc="-34" dirty="0">
                <a:solidFill>
                  <a:srgbClr val="3E3E3E"/>
                </a:solidFill>
                <a:latin typeface="Calibri"/>
                <a:cs typeface="Calibri"/>
              </a:rPr>
              <a:t> </a:t>
            </a:r>
            <a:r>
              <a:rPr dirty="0">
                <a:solidFill>
                  <a:srgbClr val="3E3E3E"/>
                </a:solidFill>
                <a:latin typeface="Calibri"/>
                <a:cs typeface="Calibri"/>
              </a:rPr>
              <a:t>the </a:t>
            </a:r>
            <a:r>
              <a:rPr spc="-4" dirty="0">
                <a:solidFill>
                  <a:srgbClr val="3E3E3E"/>
                </a:solidFill>
                <a:latin typeface="Calibri"/>
                <a:cs typeface="Calibri"/>
              </a:rPr>
              <a:t>same</a:t>
            </a:r>
            <a:r>
              <a:rPr spc="-8" dirty="0">
                <a:solidFill>
                  <a:srgbClr val="3E3E3E"/>
                </a:solidFill>
                <a:latin typeface="Calibri"/>
                <a:cs typeface="Calibri"/>
              </a:rPr>
              <a:t> </a:t>
            </a:r>
            <a:r>
              <a:rPr spc="-4" dirty="0">
                <a:solidFill>
                  <a:srgbClr val="3E3E3E"/>
                </a:solidFill>
                <a:latin typeface="Calibri"/>
                <a:cs typeface="Calibri"/>
              </a:rPr>
              <a:t>questions.</a:t>
            </a:r>
            <a:endParaRPr>
              <a:latin typeface="Calibri"/>
              <a:cs typeface="Calibri"/>
            </a:endParaRPr>
          </a:p>
          <a:p>
            <a:pPr marL="180975" marR="417195" indent="-171450">
              <a:lnSpc>
                <a:spcPts val="1943"/>
              </a:lnSpc>
              <a:spcBef>
                <a:spcPts val="784"/>
              </a:spcBef>
              <a:buClr>
                <a:srgbClr val="EAB100"/>
              </a:buClr>
              <a:buFont typeface="Arial MT"/>
              <a:buChar char="•"/>
              <a:tabLst>
                <a:tab pos="180975" algn="l"/>
              </a:tabLst>
            </a:pPr>
            <a:r>
              <a:rPr spc="-34" dirty="0">
                <a:solidFill>
                  <a:srgbClr val="3E3E3E"/>
                </a:solidFill>
                <a:latin typeface="Calibri"/>
                <a:cs typeface="Calibri"/>
              </a:rPr>
              <a:t>We</a:t>
            </a:r>
            <a:r>
              <a:rPr spc="-4" dirty="0">
                <a:solidFill>
                  <a:srgbClr val="3E3E3E"/>
                </a:solidFill>
                <a:latin typeface="Calibri"/>
                <a:cs typeface="Calibri"/>
              </a:rPr>
              <a:t> </a:t>
            </a:r>
            <a:r>
              <a:rPr spc="-8" dirty="0">
                <a:solidFill>
                  <a:srgbClr val="3E3E3E"/>
                </a:solidFill>
                <a:latin typeface="Calibri"/>
                <a:cs typeface="Calibri"/>
              </a:rPr>
              <a:t>measure</a:t>
            </a:r>
            <a:r>
              <a:rPr spc="-4" dirty="0">
                <a:solidFill>
                  <a:srgbClr val="3E3E3E"/>
                </a:solidFill>
                <a:latin typeface="Calibri"/>
                <a:cs typeface="Calibri"/>
              </a:rPr>
              <a:t> </a:t>
            </a:r>
            <a:r>
              <a:rPr spc="-11" dirty="0">
                <a:solidFill>
                  <a:srgbClr val="3E3E3E"/>
                </a:solidFill>
                <a:latin typeface="Calibri"/>
                <a:cs typeface="Calibri"/>
              </a:rPr>
              <a:t>many </a:t>
            </a:r>
            <a:r>
              <a:rPr spc="-8" dirty="0">
                <a:solidFill>
                  <a:srgbClr val="3E3E3E"/>
                </a:solidFill>
                <a:latin typeface="Calibri"/>
                <a:cs typeface="Calibri"/>
              </a:rPr>
              <a:t>variables</a:t>
            </a:r>
            <a:r>
              <a:rPr spc="4" dirty="0">
                <a:solidFill>
                  <a:srgbClr val="3E3E3E"/>
                </a:solidFill>
                <a:latin typeface="Calibri"/>
                <a:cs typeface="Calibri"/>
              </a:rPr>
              <a:t> </a:t>
            </a:r>
            <a:r>
              <a:rPr dirty="0">
                <a:solidFill>
                  <a:srgbClr val="3E3E3E"/>
                </a:solidFill>
                <a:latin typeface="Calibri"/>
                <a:cs typeface="Calibri"/>
              </a:rPr>
              <a:t>with</a:t>
            </a:r>
            <a:r>
              <a:rPr spc="-11" dirty="0">
                <a:solidFill>
                  <a:srgbClr val="3E3E3E"/>
                </a:solidFill>
                <a:latin typeface="Calibri"/>
                <a:cs typeface="Calibri"/>
              </a:rPr>
              <a:t> </a:t>
            </a:r>
            <a:r>
              <a:rPr dirty="0">
                <a:solidFill>
                  <a:srgbClr val="3E3E3E"/>
                </a:solidFill>
                <a:latin typeface="Calibri"/>
                <a:cs typeface="Calibri"/>
              </a:rPr>
              <a:t>the </a:t>
            </a:r>
            <a:r>
              <a:rPr spc="-4" dirty="0">
                <a:solidFill>
                  <a:srgbClr val="3E3E3E"/>
                </a:solidFill>
                <a:latin typeface="Calibri"/>
                <a:cs typeface="Calibri"/>
              </a:rPr>
              <a:t>questions</a:t>
            </a:r>
            <a:r>
              <a:rPr spc="-8" dirty="0">
                <a:solidFill>
                  <a:srgbClr val="3E3E3E"/>
                </a:solidFill>
                <a:latin typeface="Calibri"/>
                <a:cs typeface="Calibri"/>
              </a:rPr>
              <a:t> </a:t>
            </a:r>
            <a:r>
              <a:rPr dirty="0">
                <a:solidFill>
                  <a:srgbClr val="3E3E3E"/>
                </a:solidFill>
                <a:latin typeface="Calibri"/>
                <a:cs typeface="Calibri"/>
              </a:rPr>
              <a:t>and</a:t>
            </a:r>
            <a:r>
              <a:rPr spc="-4" dirty="0">
                <a:solidFill>
                  <a:srgbClr val="3E3E3E"/>
                </a:solidFill>
                <a:latin typeface="Calibri"/>
                <a:cs typeface="Calibri"/>
              </a:rPr>
              <a:t> </a:t>
            </a:r>
            <a:r>
              <a:rPr spc="-11" dirty="0">
                <a:solidFill>
                  <a:srgbClr val="3E3E3E"/>
                </a:solidFill>
                <a:latin typeface="Calibri"/>
                <a:cs typeface="Calibri"/>
              </a:rPr>
              <a:t>test </a:t>
            </a:r>
            <a:r>
              <a:rPr dirty="0">
                <a:solidFill>
                  <a:srgbClr val="3E3E3E"/>
                </a:solidFill>
                <a:latin typeface="Calibri"/>
                <a:cs typeface="Calibri"/>
              </a:rPr>
              <a:t>multiple</a:t>
            </a:r>
            <a:r>
              <a:rPr spc="-8" dirty="0">
                <a:solidFill>
                  <a:srgbClr val="3E3E3E"/>
                </a:solidFill>
                <a:latin typeface="Calibri"/>
                <a:cs typeface="Calibri"/>
              </a:rPr>
              <a:t> </a:t>
            </a:r>
            <a:r>
              <a:rPr spc="-4" dirty="0">
                <a:solidFill>
                  <a:srgbClr val="3E3E3E"/>
                </a:solidFill>
                <a:latin typeface="Calibri"/>
                <a:cs typeface="Calibri"/>
              </a:rPr>
              <a:t>hypotheses </a:t>
            </a:r>
            <a:r>
              <a:rPr spc="-398" dirty="0">
                <a:solidFill>
                  <a:srgbClr val="3E3E3E"/>
                </a:solidFill>
                <a:latin typeface="Calibri"/>
                <a:cs typeface="Calibri"/>
              </a:rPr>
              <a:t> </a:t>
            </a:r>
            <a:r>
              <a:rPr spc="-11" dirty="0">
                <a:solidFill>
                  <a:srgbClr val="3E3E3E"/>
                </a:solidFill>
                <a:latin typeface="Calibri"/>
                <a:cs typeface="Calibri"/>
              </a:rPr>
              <a:t>simultaneously.</a:t>
            </a:r>
            <a:endParaRPr>
              <a:latin typeface="Calibri"/>
              <a:cs typeface="Calibri"/>
            </a:endParaRPr>
          </a:p>
          <a:p>
            <a:pPr marL="180975" indent="-171450">
              <a:lnSpc>
                <a:spcPts val="2051"/>
              </a:lnSpc>
              <a:spcBef>
                <a:spcPts val="506"/>
              </a:spcBef>
              <a:buClr>
                <a:srgbClr val="EAB100"/>
              </a:buClr>
              <a:buFont typeface="Arial MT"/>
              <a:buChar char="•"/>
              <a:tabLst>
                <a:tab pos="180975" algn="l"/>
              </a:tabLst>
            </a:pPr>
            <a:r>
              <a:rPr spc="-34" dirty="0">
                <a:solidFill>
                  <a:srgbClr val="3E3E3E"/>
                </a:solidFill>
                <a:latin typeface="Calibri"/>
                <a:cs typeface="Calibri"/>
              </a:rPr>
              <a:t>We</a:t>
            </a:r>
            <a:r>
              <a:rPr dirty="0">
                <a:solidFill>
                  <a:srgbClr val="3E3E3E"/>
                </a:solidFill>
                <a:latin typeface="Calibri"/>
                <a:cs typeface="Calibri"/>
              </a:rPr>
              <a:t> </a:t>
            </a:r>
            <a:r>
              <a:rPr spc="-15" dirty="0">
                <a:solidFill>
                  <a:srgbClr val="3E3E3E"/>
                </a:solidFill>
                <a:latin typeface="Calibri"/>
                <a:cs typeface="Calibri"/>
              </a:rPr>
              <a:t>infer</a:t>
            </a:r>
            <a:r>
              <a:rPr spc="-8" dirty="0">
                <a:solidFill>
                  <a:srgbClr val="3E3E3E"/>
                </a:solidFill>
                <a:latin typeface="Calibri"/>
                <a:cs typeface="Calibri"/>
              </a:rPr>
              <a:t> temporal order </a:t>
            </a:r>
            <a:r>
              <a:rPr spc="-11" dirty="0">
                <a:solidFill>
                  <a:srgbClr val="3E3E3E"/>
                </a:solidFill>
                <a:latin typeface="Calibri"/>
                <a:cs typeface="Calibri"/>
              </a:rPr>
              <a:t>from </a:t>
            </a:r>
            <a:r>
              <a:rPr spc="-8" dirty="0">
                <a:solidFill>
                  <a:srgbClr val="3E3E3E"/>
                </a:solidFill>
                <a:latin typeface="Calibri"/>
                <a:cs typeface="Calibri"/>
              </a:rPr>
              <a:t>questions</a:t>
            </a:r>
            <a:r>
              <a:rPr spc="8" dirty="0">
                <a:solidFill>
                  <a:srgbClr val="3E3E3E"/>
                </a:solidFill>
                <a:latin typeface="Calibri"/>
                <a:cs typeface="Calibri"/>
              </a:rPr>
              <a:t> </a:t>
            </a:r>
            <a:r>
              <a:rPr spc="-4" dirty="0">
                <a:solidFill>
                  <a:srgbClr val="3E3E3E"/>
                </a:solidFill>
                <a:latin typeface="Calibri"/>
                <a:cs typeface="Calibri"/>
              </a:rPr>
              <a:t>about</a:t>
            </a:r>
            <a:r>
              <a:rPr spc="-11" dirty="0">
                <a:solidFill>
                  <a:srgbClr val="3E3E3E"/>
                </a:solidFill>
                <a:latin typeface="Calibri"/>
                <a:cs typeface="Calibri"/>
              </a:rPr>
              <a:t> </a:t>
            </a:r>
            <a:r>
              <a:rPr spc="-8" dirty="0">
                <a:solidFill>
                  <a:srgbClr val="3E3E3E"/>
                </a:solidFill>
                <a:latin typeface="Calibri"/>
                <a:cs typeface="Calibri"/>
              </a:rPr>
              <a:t>past</a:t>
            </a:r>
            <a:r>
              <a:rPr dirty="0">
                <a:solidFill>
                  <a:srgbClr val="3E3E3E"/>
                </a:solidFill>
                <a:latin typeface="Calibri"/>
                <a:cs typeface="Calibri"/>
              </a:rPr>
              <a:t> </a:t>
            </a:r>
            <a:r>
              <a:rPr spc="-11" dirty="0">
                <a:solidFill>
                  <a:srgbClr val="3E3E3E"/>
                </a:solidFill>
                <a:latin typeface="Calibri"/>
                <a:cs typeface="Calibri"/>
              </a:rPr>
              <a:t>behavior,experiences, </a:t>
            </a:r>
            <a:r>
              <a:rPr spc="-8" dirty="0">
                <a:solidFill>
                  <a:srgbClr val="3E3E3E"/>
                </a:solidFill>
                <a:latin typeface="Calibri"/>
                <a:cs typeface="Calibri"/>
              </a:rPr>
              <a:t>or</a:t>
            </a:r>
            <a:endParaRPr>
              <a:latin typeface="Calibri"/>
              <a:cs typeface="Calibri"/>
            </a:endParaRPr>
          </a:p>
          <a:p>
            <a:pPr marL="180975">
              <a:lnSpc>
                <a:spcPts val="2051"/>
              </a:lnSpc>
            </a:pPr>
            <a:r>
              <a:rPr spc="-8" dirty="0">
                <a:solidFill>
                  <a:srgbClr val="3E3E3E"/>
                </a:solidFill>
                <a:latin typeface="Calibri"/>
                <a:cs typeface="Calibri"/>
              </a:rPr>
              <a:t>characteristics.</a:t>
            </a:r>
            <a:endParaRPr>
              <a:latin typeface="Calibri"/>
              <a:cs typeface="Calibri"/>
            </a:endParaRPr>
          </a:p>
        </p:txBody>
      </p:sp>
      <p:pic>
        <p:nvPicPr>
          <p:cNvPr id="11" name="image1.png" descr="Description: http://www.upnjatim.ac.id/en/images/gambar/logoupnnyar.png"/>
          <p:cNvPicPr/>
          <p:nvPr/>
        </p:nvPicPr>
        <p:blipFill>
          <a:blip r:embed="rId2" cstate="print"/>
          <a:stretch>
            <a:fillRect/>
          </a:stretch>
        </p:blipFill>
        <p:spPr>
          <a:xfrm>
            <a:off x="8178622" y="18315"/>
            <a:ext cx="792088" cy="576064"/>
          </a:xfrm>
          <a:prstGeom prst="rect">
            <a:avLst/>
          </a:prstGeom>
        </p:spPr>
      </p:pic>
    </p:spTree>
    <p:extLst>
      <p:ext uri="{BB962C8B-B14F-4D97-AF65-F5344CB8AC3E}">
        <p14:creationId xmlns:p14="http://schemas.microsoft.com/office/powerpoint/2010/main" val="2666922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3292793" y="0"/>
            <a:ext cx="5851207" cy="2652713"/>
            <a:chOff x="4390390" y="0"/>
            <a:chExt cx="7801609" cy="3536950"/>
          </a:xfrm>
        </p:grpSpPr>
        <p:sp>
          <p:nvSpPr>
            <p:cNvPr id="4" name="object 4"/>
            <p:cNvSpPr/>
            <p:nvPr/>
          </p:nvSpPr>
          <p:spPr>
            <a:xfrm>
              <a:off x="7562088" y="0"/>
              <a:ext cx="4630420" cy="3533775"/>
            </a:xfrm>
            <a:custGeom>
              <a:avLst/>
              <a:gdLst/>
              <a:ahLst/>
              <a:cxnLst/>
              <a:rect l="l" t="t" r="r" b="b"/>
              <a:pathLst>
                <a:path w="4630420" h="3533775">
                  <a:moveTo>
                    <a:pt x="2263775" y="0"/>
                  </a:moveTo>
                  <a:lnTo>
                    <a:pt x="0" y="0"/>
                  </a:lnTo>
                  <a:lnTo>
                    <a:pt x="4629911" y="3533273"/>
                  </a:lnTo>
                  <a:lnTo>
                    <a:pt x="4629911" y="1805692"/>
                  </a:lnTo>
                  <a:lnTo>
                    <a:pt x="2263775" y="0"/>
                  </a:lnTo>
                  <a:close/>
                </a:path>
              </a:pathLst>
            </a:custGeom>
            <a:solidFill>
              <a:srgbClr val="F1F1F1"/>
            </a:solidFill>
          </p:spPr>
          <p:txBody>
            <a:bodyPr wrap="square" lIns="0" tIns="0" rIns="0" bIns="0" rtlCol="0"/>
            <a:lstStyle/>
            <a:p>
              <a:endParaRPr sz="1350"/>
            </a:p>
          </p:txBody>
        </p:sp>
        <p:sp>
          <p:nvSpPr>
            <p:cNvPr id="5" name="object 5"/>
            <p:cNvSpPr/>
            <p:nvPr/>
          </p:nvSpPr>
          <p:spPr>
            <a:xfrm>
              <a:off x="9526524" y="0"/>
              <a:ext cx="1241425" cy="963930"/>
            </a:xfrm>
            <a:custGeom>
              <a:avLst/>
              <a:gdLst/>
              <a:ahLst/>
              <a:cxnLst/>
              <a:rect l="l" t="t" r="r" b="b"/>
              <a:pathLst>
                <a:path w="1241425" h="963930">
                  <a:moveTo>
                    <a:pt x="1240917" y="963929"/>
                  </a:moveTo>
                  <a:lnTo>
                    <a:pt x="0" y="0"/>
                  </a:lnTo>
                </a:path>
              </a:pathLst>
            </a:custGeom>
            <a:ln w="6095">
              <a:solidFill>
                <a:srgbClr val="BEBEBE"/>
              </a:solidFill>
            </a:ln>
          </p:spPr>
          <p:txBody>
            <a:bodyPr wrap="square" lIns="0" tIns="0" rIns="0" bIns="0" rtlCol="0"/>
            <a:lstStyle/>
            <a:p>
              <a:endParaRPr sz="1350"/>
            </a:p>
          </p:txBody>
        </p:sp>
        <p:sp>
          <p:nvSpPr>
            <p:cNvPr id="6" name="object 6"/>
            <p:cNvSpPr/>
            <p:nvPr/>
          </p:nvSpPr>
          <p:spPr>
            <a:xfrm>
              <a:off x="11234546" y="820674"/>
              <a:ext cx="957580" cy="982344"/>
            </a:xfrm>
            <a:custGeom>
              <a:avLst/>
              <a:gdLst/>
              <a:ahLst/>
              <a:cxnLst/>
              <a:rect l="l" t="t" r="r" b="b"/>
              <a:pathLst>
                <a:path w="957579" h="982344">
                  <a:moveTo>
                    <a:pt x="2667" y="0"/>
                  </a:moveTo>
                  <a:lnTo>
                    <a:pt x="0" y="278511"/>
                  </a:lnTo>
                  <a:lnTo>
                    <a:pt x="957452" y="982289"/>
                  </a:lnTo>
                  <a:lnTo>
                    <a:pt x="957452" y="701599"/>
                  </a:lnTo>
                  <a:lnTo>
                    <a:pt x="2667" y="0"/>
                  </a:lnTo>
                  <a:close/>
                </a:path>
              </a:pathLst>
            </a:custGeom>
            <a:solidFill>
              <a:srgbClr val="EAB100"/>
            </a:solidFill>
          </p:spPr>
          <p:txBody>
            <a:bodyPr wrap="square" lIns="0" tIns="0" rIns="0" bIns="0" rtlCol="0"/>
            <a:lstStyle/>
            <a:p>
              <a:endParaRPr sz="1350"/>
            </a:p>
          </p:txBody>
        </p:sp>
        <p:sp>
          <p:nvSpPr>
            <p:cNvPr id="7" name="object 7"/>
            <p:cNvSpPr/>
            <p:nvPr/>
          </p:nvSpPr>
          <p:spPr>
            <a:xfrm>
              <a:off x="6679692" y="0"/>
              <a:ext cx="1447800" cy="638810"/>
            </a:xfrm>
            <a:custGeom>
              <a:avLst/>
              <a:gdLst/>
              <a:ahLst/>
              <a:cxnLst/>
              <a:rect l="l" t="t" r="r" b="b"/>
              <a:pathLst>
                <a:path w="1447800" h="638810">
                  <a:moveTo>
                    <a:pt x="581786" y="0"/>
                  </a:moveTo>
                  <a:lnTo>
                    <a:pt x="0" y="0"/>
                  </a:lnTo>
                  <a:lnTo>
                    <a:pt x="866012" y="638555"/>
                  </a:lnTo>
                  <a:lnTo>
                    <a:pt x="1447800" y="638555"/>
                  </a:lnTo>
                  <a:lnTo>
                    <a:pt x="581786" y="0"/>
                  </a:lnTo>
                  <a:close/>
                </a:path>
              </a:pathLst>
            </a:custGeom>
            <a:solidFill>
              <a:srgbClr val="004067"/>
            </a:solidFill>
          </p:spPr>
          <p:txBody>
            <a:bodyPr wrap="square" lIns="0" tIns="0" rIns="0" bIns="0" rtlCol="0"/>
            <a:lstStyle/>
            <a:p>
              <a:endParaRPr sz="1350"/>
            </a:p>
          </p:txBody>
        </p:sp>
        <p:sp>
          <p:nvSpPr>
            <p:cNvPr id="8" name="object 8"/>
            <p:cNvSpPr/>
            <p:nvPr/>
          </p:nvSpPr>
          <p:spPr>
            <a:xfrm>
              <a:off x="4396740" y="2249423"/>
              <a:ext cx="3398520" cy="723900"/>
            </a:xfrm>
            <a:custGeom>
              <a:avLst/>
              <a:gdLst/>
              <a:ahLst/>
              <a:cxnLst/>
              <a:rect l="l" t="t" r="r" b="b"/>
              <a:pathLst>
                <a:path w="3398520" h="723900">
                  <a:moveTo>
                    <a:pt x="3398520" y="0"/>
                  </a:moveTo>
                  <a:lnTo>
                    <a:pt x="0" y="0"/>
                  </a:lnTo>
                  <a:lnTo>
                    <a:pt x="0" y="173736"/>
                  </a:lnTo>
                  <a:lnTo>
                    <a:pt x="0" y="723900"/>
                  </a:lnTo>
                  <a:lnTo>
                    <a:pt x="3398520" y="723900"/>
                  </a:lnTo>
                  <a:lnTo>
                    <a:pt x="3398520" y="173736"/>
                  </a:lnTo>
                  <a:lnTo>
                    <a:pt x="3398520" y="0"/>
                  </a:lnTo>
                  <a:close/>
                </a:path>
              </a:pathLst>
            </a:custGeom>
            <a:solidFill>
              <a:srgbClr val="00184B"/>
            </a:solidFill>
          </p:spPr>
          <p:txBody>
            <a:bodyPr wrap="square" lIns="0" tIns="0" rIns="0" bIns="0" rtlCol="0"/>
            <a:lstStyle/>
            <a:p>
              <a:endParaRPr sz="1350"/>
            </a:p>
          </p:txBody>
        </p:sp>
        <p:sp>
          <p:nvSpPr>
            <p:cNvPr id="9" name="object 9"/>
            <p:cNvSpPr/>
            <p:nvPr/>
          </p:nvSpPr>
          <p:spPr>
            <a:xfrm>
              <a:off x="4396740" y="2249423"/>
              <a:ext cx="3398520" cy="723900"/>
            </a:xfrm>
            <a:custGeom>
              <a:avLst/>
              <a:gdLst/>
              <a:ahLst/>
              <a:cxnLst/>
              <a:rect l="l" t="t" r="r" b="b"/>
              <a:pathLst>
                <a:path w="3398520" h="723900">
                  <a:moveTo>
                    <a:pt x="0" y="723900"/>
                  </a:moveTo>
                  <a:lnTo>
                    <a:pt x="3398519" y="723900"/>
                  </a:lnTo>
                  <a:lnTo>
                    <a:pt x="3398519" y="0"/>
                  </a:lnTo>
                  <a:lnTo>
                    <a:pt x="0" y="0"/>
                  </a:lnTo>
                  <a:lnTo>
                    <a:pt x="0" y="723900"/>
                  </a:lnTo>
                  <a:close/>
                </a:path>
              </a:pathLst>
            </a:custGeom>
            <a:ln w="12192">
              <a:solidFill>
                <a:srgbClr val="000E35"/>
              </a:solidFill>
            </a:ln>
          </p:spPr>
          <p:txBody>
            <a:bodyPr wrap="square" lIns="0" tIns="0" rIns="0" bIns="0" rtlCol="0"/>
            <a:lstStyle/>
            <a:p>
              <a:endParaRPr sz="1350"/>
            </a:p>
          </p:txBody>
        </p:sp>
      </p:grpSp>
      <p:grpSp>
        <p:nvGrpSpPr>
          <p:cNvPr id="10" name="object 10"/>
          <p:cNvGrpSpPr/>
          <p:nvPr/>
        </p:nvGrpSpPr>
        <p:grpSpPr>
          <a:xfrm>
            <a:off x="294893" y="1208151"/>
            <a:ext cx="2559368" cy="1728311"/>
            <a:chOff x="393191" y="1610867"/>
            <a:chExt cx="3412490" cy="2304415"/>
          </a:xfrm>
        </p:grpSpPr>
        <p:sp>
          <p:nvSpPr>
            <p:cNvPr id="11" name="object 11"/>
            <p:cNvSpPr/>
            <p:nvPr/>
          </p:nvSpPr>
          <p:spPr>
            <a:xfrm>
              <a:off x="399288" y="1616976"/>
              <a:ext cx="3400425" cy="2292350"/>
            </a:xfrm>
            <a:custGeom>
              <a:avLst/>
              <a:gdLst/>
              <a:ahLst/>
              <a:cxnLst/>
              <a:rect l="l" t="t" r="r" b="b"/>
              <a:pathLst>
                <a:path w="3400425" h="2292350">
                  <a:moveTo>
                    <a:pt x="3400044" y="0"/>
                  </a:moveTo>
                  <a:lnTo>
                    <a:pt x="0" y="0"/>
                  </a:lnTo>
                  <a:lnTo>
                    <a:pt x="0" y="173723"/>
                  </a:lnTo>
                  <a:lnTo>
                    <a:pt x="0" y="2292083"/>
                  </a:lnTo>
                  <a:lnTo>
                    <a:pt x="3400044" y="2292083"/>
                  </a:lnTo>
                  <a:lnTo>
                    <a:pt x="3400044" y="173723"/>
                  </a:lnTo>
                  <a:lnTo>
                    <a:pt x="3400044" y="0"/>
                  </a:lnTo>
                  <a:close/>
                </a:path>
              </a:pathLst>
            </a:custGeom>
            <a:solidFill>
              <a:srgbClr val="00184B"/>
            </a:solidFill>
          </p:spPr>
          <p:txBody>
            <a:bodyPr wrap="square" lIns="0" tIns="0" rIns="0" bIns="0" rtlCol="0"/>
            <a:lstStyle/>
            <a:p>
              <a:endParaRPr sz="1350"/>
            </a:p>
          </p:txBody>
        </p:sp>
        <p:sp>
          <p:nvSpPr>
            <p:cNvPr id="12" name="object 12"/>
            <p:cNvSpPr/>
            <p:nvPr/>
          </p:nvSpPr>
          <p:spPr>
            <a:xfrm>
              <a:off x="399287" y="1616963"/>
              <a:ext cx="3400425" cy="2292350"/>
            </a:xfrm>
            <a:custGeom>
              <a:avLst/>
              <a:gdLst/>
              <a:ahLst/>
              <a:cxnLst/>
              <a:rect l="l" t="t" r="r" b="b"/>
              <a:pathLst>
                <a:path w="3400425" h="2292350">
                  <a:moveTo>
                    <a:pt x="0" y="2292095"/>
                  </a:moveTo>
                  <a:lnTo>
                    <a:pt x="3400044" y="2292095"/>
                  </a:lnTo>
                  <a:lnTo>
                    <a:pt x="3400044" y="0"/>
                  </a:lnTo>
                  <a:lnTo>
                    <a:pt x="0" y="0"/>
                  </a:lnTo>
                  <a:lnTo>
                    <a:pt x="0" y="2292095"/>
                  </a:lnTo>
                  <a:close/>
                </a:path>
              </a:pathLst>
            </a:custGeom>
            <a:ln w="12192">
              <a:solidFill>
                <a:srgbClr val="000E35"/>
              </a:solidFill>
            </a:ln>
          </p:spPr>
          <p:txBody>
            <a:bodyPr wrap="square" lIns="0" tIns="0" rIns="0" bIns="0" rtlCol="0"/>
            <a:lstStyle/>
            <a:p>
              <a:endParaRPr sz="1350"/>
            </a:p>
          </p:txBody>
        </p:sp>
      </p:grpSp>
      <p:sp>
        <p:nvSpPr>
          <p:cNvPr id="13" name="object 13"/>
          <p:cNvSpPr txBox="1"/>
          <p:nvPr/>
        </p:nvSpPr>
        <p:spPr>
          <a:xfrm>
            <a:off x="358521" y="1434084"/>
            <a:ext cx="2404586" cy="1256113"/>
          </a:xfrm>
          <a:prstGeom prst="rect">
            <a:avLst/>
          </a:prstGeom>
        </p:spPr>
        <p:txBody>
          <a:bodyPr vert="horz" wrap="square" lIns="0" tIns="9525" rIns="0" bIns="0" rtlCol="0">
            <a:spAutoFit/>
          </a:bodyPr>
          <a:lstStyle/>
          <a:p>
            <a:pPr marL="224314" indent="-215265">
              <a:spcBef>
                <a:spcPts val="75"/>
              </a:spcBef>
              <a:buFont typeface="Arial MT"/>
              <a:buChar char="•"/>
              <a:tabLst>
                <a:tab pos="224314" algn="l"/>
                <a:tab pos="224790" algn="l"/>
              </a:tabLst>
            </a:pPr>
            <a:r>
              <a:rPr sz="1350" spc="-4" dirty="0">
                <a:solidFill>
                  <a:srgbClr val="FFFFFF"/>
                </a:solidFill>
                <a:latin typeface="Calibri"/>
                <a:cs typeface="Calibri"/>
              </a:rPr>
              <a:t>Develop</a:t>
            </a:r>
            <a:r>
              <a:rPr sz="1350" spc="-15" dirty="0">
                <a:solidFill>
                  <a:srgbClr val="FFFFFF"/>
                </a:solidFill>
                <a:latin typeface="Calibri"/>
                <a:cs typeface="Calibri"/>
              </a:rPr>
              <a:t> </a:t>
            </a:r>
            <a:r>
              <a:rPr sz="1350" spc="-4" dirty="0">
                <a:solidFill>
                  <a:srgbClr val="FFFFFF"/>
                </a:solidFill>
                <a:latin typeface="Calibri"/>
                <a:cs typeface="Calibri"/>
              </a:rPr>
              <a:t>hypotheses.</a:t>
            </a:r>
            <a:endParaRPr sz="1350">
              <a:latin typeface="Calibri"/>
              <a:cs typeface="Calibri"/>
            </a:endParaRPr>
          </a:p>
          <a:p>
            <a:pPr marL="224314" marR="15716" indent="-215265">
              <a:buFont typeface="Arial MT"/>
              <a:buChar char="•"/>
              <a:tabLst>
                <a:tab pos="224314" algn="l"/>
                <a:tab pos="224790" algn="l"/>
              </a:tabLst>
            </a:pPr>
            <a:r>
              <a:rPr sz="1350" spc="-8" dirty="0">
                <a:solidFill>
                  <a:srgbClr val="FFFFFF"/>
                </a:solidFill>
                <a:latin typeface="Calibri"/>
                <a:cs typeface="Calibri"/>
              </a:rPr>
              <a:t>Decide</a:t>
            </a:r>
            <a:r>
              <a:rPr sz="1350" spc="11" dirty="0">
                <a:solidFill>
                  <a:srgbClr val="FFFFFF"/>
                </a:solidFill>
                <a:latin typeface="Calibri"/>
                <a:cs typeface="Calibri"/>
              </a:rPr>
              <a:t> </a:t>
            </a:r>
            <a:r>
              <a:rPr sz="1350" spc="-4" dirty="0">
                <a:solidFill>
                  <a:srgbClr val="FFFFFF"/>
                </a:solidFill>
                <a:latin typeface="Calibri"/>
                <a:cs typeface="Calibri"/>
              </a:rPr>
              <a:t>on</a:t>
            </a:r>
            <a:r>
              <a:rPr sz="1350" dirty="0">
                <a:solidFill>
                  <a:srgbClr val="FFFFFF"/>
                </a:solidFill>
                <a:latin typeface="Calibri"/>
                <a:cs typeface="Calibri"/>
              </a:rPr>
              <a:t> type</a:t>
            </a:r>
            <a:r>
              <a:rPr sz="1350" spc="-4" dirty="0">
                <a:solidFill>
                  <a:srgbClr val="FFFFFF"/>
                </a:solidFill>
                <a:latin typeface="Calibri"/>
                <a:cs typeface="Calibri"/>
              </a:rPr>
              <a:t> of</a:t>
            </a:r>
            <a:r>
              <a:rPr sz="1350" dirty="0">
                <a:solidFill>
                  <a:srgbClr val="FFFFFF"/>
                </a:solidFill>
                <a:latin typeface="Calibri"/>
                <a:cs typeface="Calibri"/>
              </a:rPr>
              <a:t> </a:t>
            </a:r>
            <a:r>
              <a:rPr sz="1350" spc="-4" dirty="0">
                <a:solidFill>
                  <a:srgbClr val="FFFFFF"/>
                </a:solidFill>
                <a:latin typeface="Calibri"/>
                <a:cs typeface="Calibri"/>
              </a:rPr>
              <a:t>survey</a:t>
            </a:r>
            <a:r>
              <a:rPr sz="1350" spc="4" dirty="0">
                <a:solidFill>
                  <a:srgbClr val="FFFFFF"/>
                </a:solidFill>
                <a:latin typeface="Calibri"/>
                <a:cs typeface="Calibri"/>
              </a:rPr>
              <a:t> </a:t>
            </a:r>
            <a:r>
              <a:rPr sz="1350" spc="-4" dirty="0">
                <a:solidFill>
                  <a:srgbClr val="FFFFFF"/>
                </a:solidFill>
                <a:latin typeface="Calibri"/>
                <a:cs typeface="Calibri"/>
              </a:rPr>
              <a:t>(mail, </a:t>
            </a:r>
            <a:r>
              <a:rPr sz="1350" spc="-296" dirty="0">
                <a:solidFill>
                  <a:srgbClr val="FFFFFF"/>
                </a:solidFill>
                <a:latin typeface="Calibri"/>
                <a:cs typeface="Calibri"/>
              </a:rPr>
              <a:t> </a:t>
            </a:r>
            <a:r>
              <a:rPr sz="1350" spc="-19" dirty="0">
                <a:solidFill>
                  <a:srgbClr val="FFFFFF"/>
                </a:solidFill>
                <a:latin typeface="Calibri"/>
                <a:cs typeface="Calibri"/>
              </a:rPr>
              <a:t>interview,</a:t>
            </a:r>
            <a:r>
              <a:rPr sz="1350" spc="19" dirty="0">
                <a:solidFill>
                  <a:srgbClr val="FFFFFF"/>
                </a:solidFill>
                <a:latin typeface="Calibri"/>
                <a:cs typeface="Calibri"/>
              </a:rPr>
              <a:t> </a:t>
            </a:r>
            <a:r>
              <a:rPr sz="1350" spc="-4" dirty="0">
                <a:solidFill>
                  <a:srgbClr val="FFFFFF"/>
                </a:solidFill>
                <a:latin typeface="Calibri"/>
                <a:cs typeface="Calibri"/>
              </a:rPr>
              <a:t>telephone).</a:t>
            </a:r>
            <a:endParaRPr sz="1350">
              <a:latin typeface="Calibri"/>
              <a:cs typeface="Calibri"/>
            </a:endParaRPr>
          </a:p>
          <a:p>
            <a:pPr marL="224314" indent="-215265">
              <a:buFont typeface="Arial MT"/>
              <a:buChar char="•"/>
              <a:tabLst>
                <a:tab pos="224314" algn="l"/>
                <a:tab pos="224790" algn="l"/>
              </a:tabLst>
            </a:pPr>
            <a:r>
              <a:rPr sz="1350" spc="-15" dirty="0">
                <a:solidFill>
                  <a:srgbClr val="FFFFFF"/>
                </a:solidFill>
                <a:latin typeface="Calibri"/>
                <a:cs typeface="Calibri"/>
              </a:rPr>
              <a:t>Write</a:t>
            </a:r>
            <a:r>
              <a:rPr sz="1350" spc="-8" dirty="0">
                <a:solidFill>
                  <a:srgbClr val="FFFFFF"/>
                </a:solidFill>
                <a:latin typeface="Calibri"/>
                <a:cs typeface="Calibri"/>
              </a:rPr>
              <a:t> </a:t>
            </a:r>
            <a:r>
              <a:rPr sz="1350" spc="-4" dirty="0">
                <a:solidFill>
                  <a:srgbClr val="FFFFFF"/>
                </a:solidFill>
                <a:latin typeface="Calibri"/>
                <a:cs typeface="Calibri"/>
              </a:rPr>
              <a:t>survey</a:t>
            </a:r>
            <a:r>
              <a:rPr sz="1350" spc="-19" dirty="0">
                <a:solidFill>
                  <a:srgbClr val="FFFFFF"/>
                </a:solidFill>
                <a:latin typeface="Calibri"/>
                <a:cs typeface="Calibri"/>
              </a:rPr>
              <a:t> </a:t>
            </a:r>
            <a:r>
              <a:rPr sz="1350" spc="-4" dirty="0">
                <a:solidFill>
                  <a:srgbClr val="FFFFFF"/>
                </a:solidFill>
                <a:latin typeface="Calibri"/>
                <a:cs typeface="Calibri"/>
              </a:rPr>
              <a:t>questions.</a:t>
            </a:r>
            <a:endParaRPr sz="1350">
              <a:latin typeface="Calibri"/>
              <a:cs typeface="Calibri"/>
            </a:endParaRPr>
          </a:p>
          <a:p>
            <a:pPr marL="224314" indent="-215265">
              <a:buFont typeface="Arial MT"/>
              <a:buChar char="•"/>
              <a:tabLst>
                <a:tab pos="224314" algn="l"/>
                <a:tab pos="224790" algn="l"/>
              </a:tabLst>
            </a:pPr>
            <a:r>
              <a:rPr sz="1350" spc="-4" dirty="0">
                <a:solidFill>
                  <a:srgbClr val="FFFFFF"/>
                </a:solidFill>
                <a:latin typeface="Calibri"/>
                <a:cs typeface="Calibri"/>
              </a:rPr>
              <a:t>Decide</a:t>
            </a:r>
            <a:r>
              <a:rPr sz="1350" spc="8" dirty="0">
                <a:solidFill>
                  <a:srgbClr val="FFFFFF"/>
                </a:solidFill>
                <a:latin typeface="Calibri"/>
                <a:cs typeface="Calibri"/>
              </a:rPr>
              <a:t> </a:t>
            </a:r>
            <a:r>
              <a:rPr sz="1350" dirty="0">
                <a:solidFill>
                  <a:srgbClr val="FFFFFF"/>
                </a:solidFill>
                <a:latin typeface="Calibri"/>
                <a:cs typeface="Calibri"/>
              </a:rPr>
              <a:t>on </a:t>
            </a:r>
            <a:r>
              <a:rPr sz="1350" spc="-4" dirty="0">
                <a:solidFill>
                  <a:srgbClr val="FFFFFF"/>
                </a:solidFill>
                <a:latin typeface="Calibri"/>
                <a:cs typeface="Calibri"/>
              </a:rPr>
              <a:t>response</a:t>
            </a:r>
            <a:r>
              <a:rPr sz="1350" dirty="0">
                <a:solidFill>
                  <a:srgbClr val="FFFFFF"/>
                </a:solidFill>
                <a:latin typeface="Calibri"/>
                <a:cs typeface="Calibri"/>
              </a:rPr>
              <a:t> </a:t>
            </a:r>
            <a:r>
              <a:rPr sz="1350" spc="-8" dirty="0">
                <a:solidFill>
                  <a:srgbClr val="FFFFFF"/>
                </a:solidFill>
                <a:latin typeface="Calibri"/>
                <a:cs typeface="Calibri"/>
              </a:rPr>
              <a:t>categories.</a:t>
            </a:r>
            <a:endParaRPr sz="1350">
              <a:latin typeface="Calibri"/>
              <a:cs typeface="Calibri"/>
            </a:endParaRPr>
          </a:p>
          <a:p>
            <a:pPr marL="224314" indent="-215265">
              <a:buFont typeface="Arial MT"/>
              <a:buChar char="•"/>
              <a:tabLst>
                <a:tab pos="224314" algn="l"/>
                <a:tab pos="224790" algn="l"/>
              </a:tabLst>
            </a:pPr>
            <a:r>
              <a:rPr sz="1350" spc="-4" dirty="0">
                <a:solidFill>
                  <a:srgbClr val="FFFFFF"/>
                </a:solidFill>
                <a:latin typeface="Calibri"/>
                <a:cs typeface="Calibri"/>
              </a:rPr>
              <a:t>Design</a:t>
            </a:r>
            <a:r>
              <a:rPr sz="1350" spc="-11" dirty="0">
                <a:solidFill>
                  <a:srgbClr val="FFFFFF"/>
                </a:solidFill>
                <a:latin typeface="Calibri"/>
                <a:cs typeface="Calibri"/>
              </a:rPr>
              <a:t> layout.</a:t>
            </a:r>
            <a:endParaRPr sz="1350">
              <a:latin typeface="Calibri"/>
              <a:cs typeface="Calibri"/>
            </a:endParaRPr>
          </a:p>
        </p:txBody>
      </p:sp>
      <p:sp>
        <p:nvSpPr>
          <p:cNvPr id="14" name="object 14"/>
          <p:cNvSpPr txBox="1"/>
          <p:nvPr/>
        </p:nvSpPr>
        <p:spPr>
          <a:xfrm>
            <a:off x="3356419" y="1731930"/>
            <a:ext cx="2155508" cy="425116"/>
          </a:xfrm>
          <a:prstGeom prst="rect">
            <a:avLst/>
          </a:prstGeom>
        </p:spPr>
        <p:txBody>
          <a:bodyPr vert="horz" wrap="square" lIns="0" tIns="9525" rIns="0" bIns="0" rtlCol="0">
            <a:spAutoFit/>
          </a:bodyPr>
          <a:lstStyle/>
          <a:p>
            <a:pPr marL="224314" indent="-215265">
              <a:spcBef>
                <a:spcPts val="75"/>
              </a:spcBef>
              <a:buFont typeface="Arial MT"/>
              <a:buChar char="•"/>
              <a:tabLst>
                <a:tab pos="224314" algn="l"/>
                <a:tab pos="224790" algn="l"/>
              </a:tabLst>
            </a:pPr>
            <a:r>
              <a:rPr sz="1350" spc="-4" dirty="0">
                <a:solidFill>
                  <a:srgbClr val="FFFFFF"/>
                </a:solidFill>
                <a:latin typeface="Calibri"/>
                <a:cs typeface="Calibri"/>
              </a:rPr>
              <a:t>Plan</a:t>
            </a:r>
            <a:r>
              <a:rPr sz="1350" dirty="0">
                <a:solidFill>
                  <a:srgbClr val="FFFFFF"/>
                </a:solidFill>
                <a:latin typeface="Calibri"/>
                <a:cs typeface="Calibri"/>
              </a:rPr>
              <a:t> </a:t>
            </a:r>
            <a:r>
              <a:rPr sz="1350" spc="-4" dirty="0">
                <a:solidFill>
                  <a:srgbClr val="FFFFFF"/>
                </a:solidFill>
                <a:latin typeface="Calibri"/>
                <a:cs typeface="Calibri"/>
              </a:rPr>
              <a:t>how</a:t>
            </a:r>
            <a:r>
              <a:rPr sz="1350" spc="-8" dirty="0">
                <a:solidFill>
                  <a:srgbClr val="FFFFFF"/>
                </a:solidFill>
                <a:latin typeface="Calibri"/>
                <a:cs typeface="Calibri"/>
              </a:rPr>
              <a:t> to</a:t>
            </a:r>
            <a:r>
              <a:rPr sz="1350" spc="-15" dirty="0">
                <a:solidFill>
                  <a:srgbClr val="FFFFFF"/>
                </a:solidFill>
                <a:latin typeface="Calibri"/>
                <a:cs typeface="Calibri"/>
              </a:rPr>
              <a:t> </a:t>
            </a:r>
            <a:r>
              <a:rPr sz="1350" spc="-11" dirty="0">
                <a:solidFill>
                  <a:srgbClr val="FFFFFF"/>
                </a:solidFill>
                <a:latin typeface="Calibri"/>
                <a:cs typeface="Calibri"/>
              </a:rPr>
              <a:t>record</a:t>
            </a:r>
            <a:r>
              <a:rPr sz="1350" spc="8" dirty="0">
                <a:solidFill>
                  <a:srgbClr val="FFFFFF"/>
                </a:solidFill>
                <a:latin typeface="Calibri"/>
                <a:cs typeface="Calibri"/>
              </a:rPr>
              <a:t> </a:t>
            </a:r>
            <a:r>
              <a:rPr sz="1350" spc="-8" dirty="0">
                <a:solidFill>
                  <a:srgbClr val="FFFFFF"/>
                </a:solidFill>
                <a:latin typeface="Calibri"/>
                <a:cs typeface="Calibri"/>
              </a:rPr>
              <a:t>data.</a:t>
            </a:r>
            <a:endParaRPr sz="1350">
              <a:latin typeface="Calibri"/>
              <a:cs typeface="Calibri"/>
            </a:endParaRPr>
          </a:p>
          <a:p>
            <a:pPr marL="224314" indent="-215265">
              <a:buFont typeface="Arial MT"/>
              <a:buChar char="•"/>
              <a:tabLst>
                <a:tab pos="224314" algn="l"/>
                <a:tab pos="224790" algn="l"/>
              </a:tabLst>
            </a:pPr>
            <a:r>
              <a:rPr sz="1350" spc="-8" dirty="0">
                <a:solidFill>
                  <a:srgbClr val="FFFFFF"/>
                </a:solidFill>
                <a:latin typeface="Calibri"/>
                <a:cs typeface="Calibri"/>
              </a:rPr>
              <a:t>Pilot</a:t>
            </a:r>
            <a:r>
              <a:rPr sz="1350" dirty="0">
                <a:solidFill>
                  <a:srgbClr val="FFFFFF"/>
                </a:solidFill>
                <a:latin typeface="Calibri"/>
                <a:cs typeface="Calibri"/>
              </a:rPr>
              <a:t> </a:t>
            </a:r>
            <a:r>
              <a:rPr sz="1350" spc="-11" dirty="0">
                <a:solidFill>
                  <a:srgbClr val="FFFFFF"/>
                </a:solidFill>
                <a:latin typeface="Calibri"/>
                <a:cs typeface="Calibri"/>
              </a:rPr>
              <a:t>test</a:t>
            </a:r>
            <a:r>
              <a:rPr sz="1350" dirty="0">
                <a:solidFill>
                  <a:srgbClr val="FFFFFF"/>
                </a:solidFill>
                <a:latin typeface="Calibri"/>
                <a:cs typeface="Calibri"/>
              </a:rPr>
              <a:t> </a:t>
            </a:r>
            <a:r>
              <a:rPr sz="1350" spc="-4" dirty="0">
                <a:solidFill>
                  <a:srgbClr val="FFFFFF"/>
                </a:solidFill>
                <a:latin typeface="Calibri"/>
                <a:cs typeface="Calibri"/>
              </a:rPr>
              <a:t>survey</a:t>
            </a:r>
            <a:r>
              <a:rPr sz="1350" spc="-11" dirty="0">
                <a:solidFill>
                  <a:srgbClr val="FFFFFF"/>
                </a:solidFill>
                <a:latin typeface="Calibri"/>
                <a:cs typeface="Calibri"/>
              </a:rPr>
              <a:t> </a:t>
            </a:r>
            <a:r>
              <a:rPr sz="1350" spc="-8" dirty="0">
                <a:solidFill>
                  <a:srgbClr val="FFFFFF"/>
                </a:solidFill>
                <a:latin typeface="Calibri"/>
                <a:cs typeface="Calibri"/>
              </a:rPr>
              <a:t>instrument</a:t>
            </a:r>
            <a:endParaRPr sz="1350">
              <a:latin typeface="Calibri"/>
              <a:cs typeface="Calibri"/>
            </a:endParaRPr>
          </a:p>
        </p:txBody>
      </p:sp>
      <p:grpSp>
        <p:nvGrpSpPr>
          <p:cNvPr id="15" name="object 15"/>
          <p:cNvGrpSpPr/>
          <p:nvPr/>
        </p:nvGrpSpPr>
        <p:grpSpPr>
          <a:xfrm>
            <a:off x="6289739" y="1495996"/>
            <a:ext cx="2559844" cy="925354"/>
            <a:chOff x="8386318" y="1994661"/>
            <a:chExt cx="3413125" cy="1233805"/>
          </a:xfrm>
        </p:grpSpPr>
        <p:sp>
          <p:nvSpPr>
            <p:cNvPr id="16" name="object 16"/>
            <p:cNvSpPr/>
            <p:nvPr/>
          </p:nvSpPr>
          <p:spPr>
            <a:xfrm>
              <a:off x="8392668" y="2001011"/>
              <a:ext cx="3400425" cy="1221105"/>
            </a:xfrm>
            <a:custGeom>
              <a:avLst/>
              <a:gdLst/>
              <a:ahLst/>
              <a:cxnLst/>
              <a:rect l="l" t="t" r="r" b="b"/>
              <a:pathLst>
                <a:path w="3400425" h="1221105">
                  <a:moveTo>
                    <a:pt x="3400044" y="0"/>
                  </a:moveTo>
                  <a:lnTo>
                    <a:pt x="0" y="0"/>
                  </a:lnTo>
                  <a:lnTo>
                    <a:pt x="0" y="118872"/>
                  </a:lnTo>
                  <a:lnTo>
                    <a:pt x="0" y="1220724"/>
                  </a:lnTo>
                  <a:lnTo>
                    <a:pt x="3400044" y="1220724"/>
                  </a:lnTo>
                  <a:lnTo>
                    <a:pt x="3400044" y="118872"/>
                  </a:lnTo>
                  <a:lnTo>
                    <a:pt x="3400044" y="0"/>
                  </a:lnTo>
                  <a:close/>
                </a:path>
              </a:pathLst>
            </a:custGeom>
            <a:solidFill>
              <a:srgbClr val="00184B"/>
            </a:solidFill>
          </p:spPr>
          <p:txBody>
            <a:bodyPr wrap="square" lIns="0" tIns="0" rIns="0" bIns="0" rtlCol="0"/>
            <a:lstStyle/>
            <a:p>
              <a:endParaRPr sz="1350"/>
            </a:p>
          </p:txBody>
        </p:sp>
        <p:sp>
          <p:nvSpPr>
            <p:cNvPr id="17" name="object 17"/>
            <p:cNvSpPr/>
            <p:nvPr/>
          </p:nvSpPr>
          <p:spPr>
            <a:xfrm>
              <a:off x="8392668" y="2001011"/>
              <a:ext cx="3400425" cy="1221105"/>
            </a:xfrm>
            <a:custGeom>
              <a:avLst/>
              <a:gdLst/>
              <a:ahLst/>
              <a:cxnLst/>
              <a:rect l="l" t="t" r="r" b="b"/>
              <a:pathLst>
                <a:path w="3400425" h="1221105">
                  <a:moveTo>
                    <a:pt x="0" y="1220724"/>
                  </a:moveTo>
                  <a:lnTo>
                    <a:pt x="3400044" y="1220724"/>
                  </a:lnTo>
                  <a:lnTo>
                    <a:pt x="3400044" y="0"/>
                  </a:lnTo>
                  <a:lnTo>
                    <a:pt x="0" y="0"/>
                  </a:lnTo>
                  <a:lnTo>
                    <a:pt x="0" y="1220724"/>
                  </a:lnTo>
                  <a:close/>
                </a:path>
              </a:pathLst>
            </a:custGeom>
            <a:ln w="12192">
              <a:solidFill>
                <a:srgbClr val="000E35"/>
              </a:solidFill>
            </a:ln>
          </p:spPr>
          <p:txBody>
            <a:bodyPr wrap="square" lIns="0" tIns="0" rIns="0" bIns="0" rtlCol="0"/>
            <a:lstStyle/>
            <a:p>
              <a:endParaRPr sz="1350"/>
            </a:p>
          </p:txBody>
        </p:sp>
      </p:grpSp>
      <p:sp>
        <p:nvSpPr>
          <p:cNvPr id="18" name="object 18"/>
          <p:cNvSpPr txBox="1"/>
          <p:nvPr/>
        </p:nvSpPr>
        <p:spPr>
          <a:xfrm>
            <a:off x="6354508" y="1526191"/>
            <a:ext cx="2229803" cy="840615"/>
          </a:xfrm>
          <a:prstGeom prst="rect">
            <a:avLst/>
          </a:prstGeom>
        </p:spPr>
        <p:txBody>
          <a:bodyPr vert="horz" wrap="square" lIns="0" tIns="9525" rIns="0" bIns="0" rtlCol="0">
            <a:spAutoFit/>
          </a:bodyPr>
          <a:lstStyle/>
          <a:p>
            <a:pPr marL="224314" indent="-215265">
              <a:spcBef>
                <a:spcPts val="75"/>
              </a:spcBef>
              <a:buFont typeface="Arial MT"/>
              <a:buChar char="•"/>
              <a:tabLst>
                <a:tab pos="224314" algn="l"/>
                <a:tab pos="224790" algn="l"/>
              </a:tabLst>
            </a:pPr>
            <a:r>
              <a:rPr sz="1350" spc="-8" dirty="0">
                <a:solidFill>
                  <a:srgbClr val="FFFFFF"/>
                </a:solidFill>
                <a:latin typeface="Calibri"/>
                <a:cs typeface="Calibri"/>
              </a:rPr>
              <a:t>Decide</a:t>
            </a:r>
            <a:r>
              <a:rPr sz="1350" spc="15" dirty="0">
                <a:solidFill>
                  <a:srgbClr val="FFFFFF"/>
                </a:solidFill>
                <a:latin typeface="Calibri"/>
                <a:cs typeface="Calibri"/>
              </a:rPr>
              <a:t> </a:t>
            </a:r>
            <a:r>
              <a:rPr sz="1350" spc="-4" dirty="0">
                <a:solidFill>
                  <a:srgbClr val="FFFFFF"/>
                </a:solidFill>
                <a:latin typeface="Calibri"/>
                <a:cs typeface="Calibri"/>
              </a:rPr>
              <a:t>on</a:t>
            </a:r>
            <a:r>
              <a:rPr sz="1350" dirty="0">
                <a:solidFill>
                  <a:srgbClr val="FFFFFF"/>
                </a:solidFill>
                <a:latin typeface="Calibri"/>
                <a:cs typeface="Calibri"/>
              </a:rPr>
              <a:t> </a:t>
            </a:r>
            <a:r>
              <a:rPr sz="1350" spc="-11" dirty="0">
                <a:solidFill>
                  <a:srgbClr val="FFFFFF"/>
                </a:solidFill>
                <a:latin typeface="Calibri"/>
                <a:cs typeface="Calibri"/>
              </a:rPr>
              <a:t>target </a:t>
            </a:r>
            <a:r>
              <a:rPr sz="1350" spc="-4" dirty="0">
                <a:solidFill>
                  <a:srgbClr val="FFFFFF"/>
                </a:solidFill>
                <a:latin typeface="Calibri"/>
                <a:cs typeface="Calibri"/>
              </a:rPr>
              <a:t>population.</a:t>
            </a:r>
            <a:endParaRPr sz="1350">
              <a:latin typeface="Calibri"/>
              <a:cs typeface="Calibri"/>
            </a:endParaRPr>
          </a:p>
          <a:p>
            <a:pPr marL="224314" indent="-215265">
              <a:buFont typeface="Arial MT"/>
              <a:buChar char="•"/>
              <a:tabLst>
                <a:tab pos="224314" algn="l"/>
                <a:tab pos="224790" algn="l"/>
              </a:tabLst>
            </a:pPr>
            <a:r>
              <a:rPr sz="1350" dirty="0">
                <a:solidFill>
                  <a:srgbClr val="FFFFFF"/>
                </a:solidFill>
                <a:latin typeface="Calibri"/>
                <a:cs typeface="Calibri"/>
              </a:rPr>
              <a:t>Get</a:t>
            </a:r>
            <a:r>
              <a:rPr sz="1350" spc="-23" dirty="0">
                <a:solidFill>
                  <a:srgbClr val="FFFFFF"/>
                </a:solidFill>
                <a:latin typeface="Calibri"/>
                <a:cs typeface="Calibri"/>
              </a:rPr>
              <a:t> </a:t>
            </a:r>
            <a:r>
              <a:rPr sz="1350" spc="-4" dirty="0">
                <a:solidFill>
                  <a:srgbClr val="FFFFFF"/>
                </a:solidFill>
                <a:latin typeface="Calibri"/>
                <a:cs typeface="Calibri"/>
              </a:rPr>
              <a:t>sampling</a:t>
            </a:r>
            <a:r>
              <a:rPr sz="1350" spc="4" dirty="0">
                <a:solidFill>
                  <a:srgbClr val="FFFFFF"/>
                </a:solidFill>
                <a:latin typeface="Calibri"/>
                <a:cs typeface="Calibri"/>
              </a:rPr>
              <a:t> </a:t>
            </a:r>
            <a:r>
              <a:rPr sz="1350" spc="-8" dirty="0">
                <a:solidFill>
                  <a:srgbClr val="FFFFFF"/>
                </a:solidFill>
                <a:latin typeface="Calibri"/>
                <a:cs typeface="Calibri"/>
              </a:rPr>
              <a:t>frame.</a:t>
            </a:r>
            <a:endParaRPr sz="1350">
              <a:latin typeface="Calibri"/>
              <a:cs typeface="Calibri"/>
            </a:endParaRPr>
          </a:p>
          <a:p>
            <a:pPr marL="224314" indent="-215265">
              <a:buFont typeface="Arial MT"/>
              <a:buChar char="•"/>
              <a:tabLst>
                <a:tab pos="224314" algn="l"/>
                <a:tab pos="224790" algn="l"/>
              </a:tabLst>
            </a:pPr>
            <a:r>
              <a:rPr sz="1350" spc="-4" dirty="0">
                <a:solidFill>
                  <a:srgbClr val="FFFFFF"/>
                </a:solidFill>
                <a:latin typeface="Calibri"/>
                <a:cs typeface="Calibri"/>
              </a:rPr>
              <a:t>Decide</a:t>
            </a:r>
            <a:r>
              <a:rPr sz="1350" spc="11" dirty="0">
                <a:solidFill>
                  <a:srgbClr val="FFFFFF"/>
                </a:solidFill>
                <a:latin typeface="Calibri"/>
                <a:cs typeface="Calibri"/>
              </a:rPr>
              <a:t> </a:t>
            </a:r>
            <a:r>
              <a:rPr sz="1350" spc="-4" dirty="0">
                <a:solidFill>
                  <a:srgbClr val="FFFFFF"/>
                </a:solidFill>
                <a:latin typeface="Calibri"/>
                <a:cs typeface="Calibri"/>
              </a:rPr>
              <a:t>on</a:t>
            </a:r>
            <a:r>
              <a:rPr sz="1350" dirty="0">
                <a:solidFill>
                  <a:srgbClr val="FFFFFF"/>
                </a:solidFill>
                <a:latin typeface="Calibri"/>
                <a:cs typeface="Calibri"/>
              </a:rPr>
              <a:t> </a:t>
            </a:r>
            <a:r>
              <a:rPr sz="1350" spc="-4" dirty="0">
                <a:solidFill>
                  <a:srgbClr val="FFFFFF"/>
                </a:solidFill>
                <a:latin typeface="Calibri"/>
                <a:cs typeface="Calibri"/>
              </a:rPr>
              <a:t>sample</a:t>
            </a:r>
            <a:r>
              <a:rPr sz="1350" spc="-8" dirty="0">
                <a:solidFill>
                  <a:srgbClr val="FFFFFF"/>
                </a:solidFill>
                <a:latin typeface="Calibri"/>
                <a:cs typeface="Calibri"/>
              </a:rPr>
              <a:t> </a:t>
            </a:r>
            <a:r>
              <a:rPr sz="1350" spc="-11" dirty="0">
                <a:solidFill>
                  <a:srgbClr val="FFFFFF"/>
                </a:solidFill>
                <a:latin typeface="Calibri"/>
                <a:cs typeface="Calibri"/>
              </a:rPr>
              <a:t>size.</a:t>
            </a:r>
            <a:endParaRPr sz="1350">
              <a:latin typeface="Calibri"/>
              <a:cs typeface="Calibri"/>
            </a:endParaRPr>
          </a:p>
          <a:p>
            <a:pPr marL="224314" indent="-215265">
              <a:buFont typeface="Arial MT"/>
              <a:buChar char="•"/>
              <a:tabLst>
                <a:tab pos="224314" algn="l"/>
                <a:tab pos="224790" algn="l"/>
              </a:tabLst>
            </a:pPr>
            <a:r>
              <a:rPr sz="1350" spc="-4" dirty="0">
                <a:solidFill>
                  <a:srgbClr val="FFFFFF"/>
                </a:solidFill>
                <a:latin typeface="Calibri"/>
                <a:cs typeface="Calibri"/>
              </a:rPr>
              <a:t>Select</a:t>
            </a:r>
            <a:r>
              <a:rPr sz="1350" spc="-23" dirty="0">
                <a:solidFill>
                  <a:srgbClr val="FFFFFF"/>
                </a:solidFill>
                <a:latin typeface="Calibri"/>
                <a:cs typeface="Calibri"/>
              </a:rPr>
              <a:t> </a:t>
            </a:r>
            <a:r>
              <a:rPr sz="1350" dirty="0">
                <a:solidFill>
                  <a:srgbClr val="FFFFFF"/>
                </a:solidFill>
                <a:latin typeface="Calibri"/>
                <a:cs typeface="Calibri"/>
              </a:rPr>
              <a:t>sample.</a:t>
            </a:r>
            <a:endParaRPr sz="1350">
              <a:latin typeface="Calibri"/>
              <a:cs typeface="Calibri"/>
            </a:endParaRPr>
          </a:p>
        </p:txBody>
      </p:sp>
      <p:grpSp>
        <p:nvGrpSpPr>
          <p:cNvPr id="19" name="object 19"/>
          <p:cNvGrpSpPr/>
          <p:nvPr/>
        </p:nvGrpSpPr>
        <p:grpSpPr>
          <a:xfrm>
            <a:off x="6289928" y="3873627"/>
            <a:ext cx="2559368" cy="711041"/>
            <a:chOff x="8386571" y="5164835"/>
            <a:chExt cx="3412490" cy="948055"/>
          </a:xfrm>
        </p:grpSpPr>
        <p:sp>
          <p:nvSpPr>
            <p:cNvPr id="20" name="object 20"/>
            <p:cNvSpPr/>
            <p:nvPr/>
          </p:nvSpPr>
          <p:spPr>
            <a:xfrm>
              <a:off x="8392668" y="5170931"/>
              <a:ext cx="3400425" cy="935990"/>
            </a:xfrm>
            <a:custGeom>
              <a:avLst/>
              <a:gdLst/>
              <a:ahLst/>
              <a:cxnLst/>
              <a:rect l="l" t="t" r="r" b="b"/>
              <a:pathLst>
                <a:path w="3400425" h="935989">
                  <a:moveTo>
                    <a:pt x="3400044" y="0"/>
                  </a:moveTo>
                  <a:lnTo>
                    <a:pt x="0" y="0"/>
                  </a:lnTo>
                  <a:lnTo>
                    <a:pt x="0" y="173736"/>
                  </a:lnTo>
                  <a:lnTo>
                    <a:pt x="0" y="935736"/>
                  </a:lnTo>
                  <a:lnTo>
                    <a:pt x="3400044" y="935736"/>
                  </a:lnTo>
                  <a:lnTo>
                    <a:pt x="3400044" y="173736"/>
                  </a:lnTo>
                  <a:lnTo>
                    <a:pt x="3400044" y="0"/>
                  </a:lnTo>
                  <a:close/>
                </a:path>
              </a:pathLst>
            </a:custGeom>
            <a:solidFill>
              <a:srgbClr val="00184B"/>
            </a:solidFill>
          </p:spPr>
          <p:txBody>
            <a:bodyPr wrap="square" lIns="0" tIns="0" rIns="0" bIns="0" rtlCol="0"/>
            <a:lstStyle/>
            <a:p>
              <a:endParaRPr sz="1350"/>
            </a:p>
          </p:txBody>
        </p:sp>
        <p:sp>
          <p:nvSpPr>
            <p:cNvPr id="21" name="object 21"/>
            <p:cNvSpPr/>
            <p:nvPr/>
          </p:nvSpPr>
          <p:spPr>
            <a:xfrm>
              <a:off x="8392667" y="5170931"/>
              <a:ext cx="3400425" cy="935990"/>
            </a:xfrm>
            <a:custGeom>
              <a:avLst/>
              <a:gdLst/>
              <a:ahLst/>
              <a:cxnLst/>
              <a:rect l="l" t="t" r="r" b="b"/>
              <a:pathLst>
                <a:path w="3400425" h="935989">
                  <a:moveTo>
                    <a:pt x="0" y="935736"/>
                  </a:moveTo>
                  <a:lnTo>
                    <a:pt x="3400044" y="935736"/>
                  </a:lnTo>
                  <a:lnTo>
                    <a:pt x="3400044" y="0"/>
                  </a:lnTo>
                  <a:lnTo>
                    <a:pt x="0" y="0"/>
                  </a:lnTo>
                  <a:lnTo>
                    <a:pt x="0" y="935736"/>
                  </a:lnTo>
                  <a:close/>
                </a:path>
              </a:pathLst>
            </a:custGeom>
            <a:ln w="12192">
              <a:solidFill>
                <a:srgbClr val="000E35"/>
              </a:solidFill>
            </a:ln>
          </p:spPr>
          <p:txBody>
            <a:bodyPr wrap="square" lIns="0" tIns="0" rIns="0" bIns="0" rtlCol="0"/>
            <a:lstStyle/>
            <a:p>
              <a:endParaRPr sz="1350"/>
            </a:p>
          </p:txBody>
        </p:sp>
      </p:grpSp>
      <p:sp>
        <p:nvSpPr>
          <p:cNvPr id="22" name="object 22"/>
          <p:cNvSpPr txBox="1"/>
          <p:nvPr/>
        </p:nvSpPr>
        <p:spPr>
          <a:xfrm>
            <a:off x="6354509" y="3900202"/>
            <a:ext cx="1731169" cy="632866"/>
          </a:xfrm>
          <a:prstGeom prst="rect">
            <a:avLst/>
          </a:prstGeom>
        </p:spPr>
        <p:txBody>
          <a:bodyPr vert="horz" wrap="square" lIns="0" tIns="9525" rIns="0" bIns="0" rtlCol="0">
            <a:spAutoFit/>
          </a:bodyPr>
          <a:lstStyle/>
          <a:p>
            <a:pPr marL="224314" indent="-215265">
              <a:spcBef>
                <a:spcPts val="75"/>
              </a:spcBef>
              <a:buFont typeface="Arial MT"/>
              <a:buChar char="•"/>
              <a:tabLst>
                <a:tab pos="224314" algn="l"/>
                <a:tab pos="224790" algn="l"/>
              </a:tabLst>
            </a:pPr>
            <a:r>
              <a:rPr sz="1350" spc="-11" dirty="0">
                <a:solidFill>
                  <a:srgbClr val="FFFFFF"/>
                </a:solidFill>
                <a:latin typeface="Calibri"/>
                <a:cs typeface="Calibri"/>
              </a:rPr>
              <a:t>Locate </a:t>
            </a:r>
            <a:r>
              <a:rPr sz="1350" spc="-4" dirty="0">
                <a:solidFill>
                  <a:srgbClr val="FFFFFF"/>
                </a:solidFill>
                <a:latin typeface="Calibri"/>
                <a:cs typeface="Calibri"/>
              </a:rPr>
              <a:t>respondents.</a:t>
            </a:r>
            <a:endParaRPr sz="1350">
              <a:latin typeface="Calibri"/>
              <a:cs typeface="Calibri"/>
            </a:endParaRPr>
          </a:p>
          <a:p>
            <a:pPr marL="224314" indent="-215265">
              <a:buFont typeface="Arial MT"/>
              <a:buChar char="•"/>
              <a:tabLst>
                <a:tab pos="224314" algn="l"/>
                <a:tab pos="224790" algn="l"/>
              </a:tabLst>
            </a:pPr>
            <a:r>
              <a:rPr sz="1350" spc="-4" dirty="0">
                <a:solidFill>
                  <a:srgbClr val="FFFFFF"/>
                </a:solidFill>
                <a:latin typeface="Calibri"/>
                <a:cs typeface="Calibri"/>
              </a:rPr>
              <a:t>Conduct </a:t>
            </a:r>
            <a:r>
              <a:rPr sz="1350" spc="-8" dirty="0">
                <a:solidFill>
                  <a:srgbClr val="FFFFFF"/>
                </a:solidFill>
                <a:latin typeface="Calibri"/>
                <a:cs typeface="Calibri"/>
              </a:rPr>
              <a:t>interviews.</a:t>
            </a:r>
            <a:endParaRPr sz="1350">
              <a:latin typeface="Calibri"/>
              <a:cs typeface="Calibri"/>
            </a:endParaRPr>
          </a:p>
          <a:p>
            <a:pPr marL="224314" indent="-215265">
              <a:buFont typeface="Arial MT"/>
              <a:buChar char="•"/>
              <a:tabLst>
                <a:tab pos="224314" algn="l"/>
                <a:tab pos="224790" algn="l"/>
              </a:tabLst>
            </a:pPr>
            <a:r>
              <a:rPr sz="1350" spc="-8" dirty="0">
                <a:solidFill>
                  <a:srgbClr val="FFFFFF"/>
                </a:solidFill>
                <a:latin typeface="Calibri"/>
                <a:cs typeface="Calibri"/>
              </a:rPr>
              <a:t>Carefully </a:t>
            </a:r>
            <a:r>
              <a:rPr sz="1350" spc="-11" dirty="0">
                <a:solidFill>
                  <a:srgbClr val="FFFFFF"/>
                </a:solidFill>
                <a:latin typeface="Calibri"/>
                <a:cs typeface="Calibri"/>
              </a:rPr>
              <a:t>record</a:t>
            </a:r>
            <a:r>
              <a:rPr sz="1350" spc="-4" dirty="0">
                <a:solidFill>
                  <a:srgbClr val="FFFFFF"/>
                </a:solidFill>
                <a:latin typeface="Calibri"/>
                <a:cs typeface="Calibri"/>
              </a:rPr>
              <a:t> </a:t>
            </a:r>
            <a:r>
              <a:rPr sz="1350" spc="-8" dirty="0">
                <a:solidFill>
                  <a:srgbClr val="FFFFFF"/>
                </a:solidFill>
                <a:latin typeface="Calibri"/>
                <a:cs typeface="Calibri"/>
              </a:rPr>
              <a:t>data.</a:t>
            </a:r>
            <a:endParaRPr sz="1350">
              <a:latin typeface="Calibri"/>
              <a:cs typeface="Calibri"/>
            </a:endParaRPr>
          </a:p>
        </p:txBody>
      </p:sp>
      <p:grpSp>
        <p:nvGrpSpPr>
          <p:cNvPr id="23" name="object 23"/>
          <p:cNvGrpSpPr/>
          <p:nvPr/>
        </p:nvGrpSpPr>
        <p:grpSpPr>
          <a:xfrm>
            <a:off x="3292793" y="3771710"/>
            <a:ext cx="2558415" cy="914876"/>
            <a:chOff x="4390390" y="5028946"/>
            <a:chExt cx="3411220" cy="1219835"/>
          </a:xfrm>
        </p:grpSpPr>
        <p:sp>
          <p:nvSpPr>
            <p:cNvPr id="24" name="object 24"/>
            <p:cNvSpPr/>
            <p:nvPr/>
          </p:nvSpPr>
          <p:spPr>
            <a:xfrm>
              <a:off x="4396740" y="5035296"/>
              <a:ext cx="3398520" cy="1207135"/>
            </a:xfrm>
            <a:custGeom>
              <a:avLst/>
              <a:gdLst/>
              <a:ahLst/>
              <a:cxnLst/>
              <a:rect l="l" t="t" r="r" b="b"/>
              <a:pathLst>
                <a:path w="3398520" h="1207135">
                  <a:moveTo>
                    <a:pt x="3398520" y="0"/>
                  </a:moveTo>
                  <a:lnTo>
                    <a:pt x="0" y="0"/>
                  </a:lnTo>
                  <a:lnTo>
                    <a:pt x="0" y="173736"/>
                  </a:lnTo>
                  <a:lnTo>
                    <a:pt x="0" y="1207008"/>
                  </a:lnTo>
                  <a:lnTo>
                    <a:pt x="3398520" y="1207008"/>
                  </a:lnTo>
                  <a:lnTo>
                    <a:pt x="3398520" y="173736"/>
                  </a:lnTo>
                  <a:lnTo>
                    <a:pt x="3398520" y="0"/>
                  </a:lnTo>
                  <a:close/>
                </a:path>
              </a:pathLst>
            </a:custGeom>
            <a:solidFill>
              <a:srgbClr val="00184B"/>
            </a:solidFill>
          </p:spPr>
          <p:txBody>
            <a:bodyPr wrap="square" lIns="0" tIns="0" rIns="0" bIns="0" rtlCol="0"/>
            <a:lstStyle/>
            <a:p>
              <a:endParaRPr sz="1350"/>
            </a:p>
          </p:txBody>
        </p:sp>
        <p:sp>
          <p:nvSpPr>
            <p:cNvPr id="25" name="object 25"/>
            <p:cNvSpPr/>
            <p:nvPr/>
          </p:nvSpPr>
          <p:spPr>
            <a:xfrm>
              <a:off x="4396740" y="5035296"/>
              <a:ext cx="3398520" cy="1207135"/>
            </a:xfrm>
            <a:custGeom>
              <a:avLst/>
              <a:gdLst/>
              <a:ahLst/>
              <a:cxnLst/>
              <a:rect l="l" t="t" r="r" b="b"/>
              <a:pathLst>
                <a:path w="3398520" h="1207135">
                  <a:moveTo>
                    <a:pt x="0" y="1207008"/>
                  </a:moveTo>
                  <a:lnTo>
                    <a:pt x="3398519" y="1207008"/>
                  </a:lnTo>
                  <a:lnTo>
                    <a:pt x="3398519" y="0"/>
                  </a:lnTo>
                  <a:lnTo>
                    <a:pt x="0" y="0"/>
                  </a:lnTo>
                  <a:lnTo>
                    <a:pt x="0" y="1207008"/>
                  </a:lnTo>
                  <a:close/>
                </a:path>
              </a:pathLst>
            </a:custGeom>
            <a:ln w="12192">
              <a:solidFill>
                <a:srgbClr val="000E35"/>
              </a:solidFill>
            </a:ln>
          </p:spPr>
          <p:txBody>
            <a:bodyPr wrap="square" lIns="0" tIns="0" rIns="0" bIns="0" rtlCol="0"/>
            <a:lstStyle/>
            <a:p>
              <a:endParaRPr sz="1350"/>
            </a:p>
          </p:txBody>
        </p:sp>
      </p:grpSp>
      <p:sp>
        <p:nvSpPr>
          <p:cNvPr id="26" name="object 26"/>
          <p:cNvSpPr txBox="1"/>
          <p:nvPr/>
        </p:nvSpPr>
        <p:spPr>
          <a:xfrm>
            <a:off x="3356420" y="3797331"/>
            <a:ext cx="2290286" cy="840615"/>
          </a:xfrm>
          <a:prstGeom prst="rect">
            <a:avLst/>
          </a:prstGeom>
        </p:spPr>
        <p:txBody>
          <a:bodyPr vert="horz" wrap="square" lIns="0" tIns="9525" rIns="0" bIns="0" rtlCol="0">
            <a:spAutoFit/>
          </a:bodyPr>
          <a:lstStyle/>
          <a:p>
            <a:pPr marL="224314" indent="-215265">
              <a:spcBef>
                <a:spcPts val="75"/>
              </a:spcBef>
              <a:buFont typeface="Arial MT"/>
              <a:buChar char="•"/>
              <a:tabLst>
                <a:tab pos="224314" algn="l"/>
                <a:tab pos="224790" algn="l"/>
              </a:tabLst>
            </a:pPr>
            <a:r>
              <a:rPr sz="1350" spc="-8" dirty="0">
                <a:solidFill>
                  <a:srgbClr val="FFFFFF"/>
                </a:solidFill>
                <a:latin typeface="Calibri"/>
                <a:cs typeface="Calibri"/>
              </a:rPr>
              <a:t>Enter </a:t>
            </a:r>
            <a:r>
              <a:rPr sz="1350" spc="-11" dirty="0">
                <a:solidFill>
                  <a:srgbClr val="FFFFFF"/>
                </a:solidFill>
                <a:latin typeface="Calibri"/>
                <a:cs typeface="Calibri"/>
              </a:rPr>
              <a:t>data </a:t>
            </a:r>
            <a:r>
              <a:rPr sz="1350" spc="-8" dirty="0">
                <a:solidFill>
                  <a:srgbClr val="FFFFFF"/>
                </a:solidFill>
                <a:latin typeface="Calibri"/>
                <a:cs typeface="Calibri"/>
              </a:rPr>
              <a:t>into</a:t>
            </a:r>
            <a:r>
              <a:rPr sz="1350" spc="-19" dirty="0">
                <a:solidFill>
                  <a:srgbClr val="FFFFFF"/>
                </a:solidFill>
                <a:latin typeface="Calibri"/>
                <a:cs typeface="Calibri"/>
              </a:rPr>
              <a:t> </a:t>
            </a:r>
            <a:r>
              <a:rPr sz="1350" spc="-8" dirty="0">
                <a:solidFill>
                  <a:srgbClr val="FFFFFF"/>
                </a:solidFill>
                <a:latin typeface="Calibri"/>
                <a:cs typeface="Calibri"/>
              </a:rPr>
              <a:t>computers.</a:t>
            </a:r>
            <a:endParaRPr sz="1350">
              <a:latin typeface="Calibri"/>
              <a:cs typeface="Calibri"/>
            </a:endParaRPr>
          </a:p>
          <a:p>
            <a:pPr marL="224314" indent="-215265">
              <a:buFont typeface="Arial MT"/>
              <a:buChar char="•"/>
              <a:tabLst>
                <a:tab pos="224314" algn="l"/>
                <a:tab pos="224790" algn="l"/>
              </a:tabLst>
            </a:pPr>
            <a:r>
              <a:rPr sz="1350" spc="-8" dirty="0">
                <a:solidFill>
                  <a:srgbClr val="FFFFFF"/>
                </a:solidFill>
                <a:latin typeface="Calibri"/>
                <a:cs typeface="Calibri"/>
              </a:rPr>
              <a:t>Recheck</a:t>
            </a:r>
            <a:r>
              <a:rPr sz="1350" dirty="0">
                <a:solidFill>
                  <a:srgbClr val="FFFFFF"/>
                </a:solidFill>
                <a:latin typeface="Calibri"/>
                <a:cs typeface="Calibri"/>
              </a:rPr>
              <a:t> </a:t>
            </a:r>
            <a:r>
              <a:rPr sz="1350" spc="-4" dirty="0">
                <a:solidFill>
                  <a:srgbClr val="FFFFFF"/>
                </a:solidFill>
                <a:latin typeface="Calibri"/>
                <a:cs typeface="Calibri"/>
              </a:rPr>
              <a:t>all</a:t>
            </a:r>
            <a:r>
              <a:rPr sz="1350" spc="-8" dirty="0">
                <a:solidFill>
                  <a:srgbClr val="FFFFFF"/>
                </a:solidFill>
                <a:latin typeface="Calibri"/>
                <a:cs typeface="Calibri"/>
              </a:rPr>
              <a:t> data.</a:t>
            </a:r>
            <a:endParaRPr sz="1350">
              <a:latin typeface="Calibri"/>
              <a:cs typeface="Calibri"/>
            </a:endParaRPr>
          </a:p>
          <a:p>
            <a:pPr marL="224314" marR="3810" indent="-215265">
              <a:buFont typeface="Arial MT"/>
              <a:buChar char="•"/>
              <a:tabLst>
                <a:tab pos="224314" algn="l"/>
                <a:tab pos="224790" algn="l"/>
              </a:tabLst>
            </a:pPr>
            <a:r>
              <a:rPr sz="1350" spc="-11" dirty="0">
                <a:solidFill>
                  <a:srgbClr val="FFFFFF"/>
                </a:solidFill>
                <a:latin typeface="Calibri"/>
                <a:cs typeface="Calibri"/>
              </a:rPr>
              <a:t>Perform statistical </a:t>
            </a:r>
            <a:r>
              <a:rPr sz="1350" spc="-4" dirty="0">
                <a:solidFill>
                  <a:srgbClr val="FFFFFF"/>
                </a:solidFill>
                <a:latin typeface="Calibri"/>
                <a:cs typeface="Calibri"/>
              </a:rPr>
              <a:t>analysis on </a:t>
            </a:r>
            <a:r>
              <a:rPr sz="1350" spc="-296" dirty="0">
                <a:solidFill>
                  <a:srgbClr val="FFFFFF"/>
                </a:solidFill>
                <a:latin typeface="Calibri"/>
                <a:cs typeface="Calibri"/>
              </a:rPr>
              <a:t> </a:t>
            </a:r>
            <a:r>
              <a:rPr sz="1350" spc="-8" dirty="0">
                <a:solidFill>
                  <a:srgbClr val="FFFFFF"/>
                </a:solidFill>
                <a:latin typeface="Calibri"/>
                <a:cs typeface="Calibri"/>
              </a:rPr>
              <a:t>data.</a:t>
            </a:r>
            <a:endParaRPr sz="1350">
              <a:latin typeface="Calibri"/>
              <a:cs typeface="Calibri"/>
            </a:endParaRPr>
          </a:p>
        </p:txBody>
      </p:sp>
      <p:sp>
        <p:nvSpPr>
          <p:cNvPr id="27" name="object 27"/>
          <p:cNvSpPr/>
          <p:nvPr/>
        </p:nvSpPr>
        <p:spPr>
          <a:xfrm>
            <a:off x="299466" y="3726179"/>
            <a:ext cx="2550319" cy="1005840"/>
          </a:xfrm>
          <a:custGeom>
            <a:avLst/>
            <a:gdLst/>
            <a:ahLst/>
            <a:cxnLst/>
            <a:rect l="l" t="t" r="r" b="b"/>
            <a:pathLst>
              <a:path w="3400425" h="1341120">
                <a:moveTo>
                  <a:pt x="3400044" y="0"/>
                </a:moveTo>
                <a:lnTo>
                  <a:pt x="0" y="0"/>
                </a:lnTo>
                <a:lnTo>
                  <a:pt x="0" y="67056"/>
                </a:lnTo>
                <a:lnTo>
                  <a:pt x="0" y="1341120"/>
                </a:lnTo>
                <a:lnTo>
                  <a:pt x="3400044" y="1341120"/>
                </a:lnTo>
                <a:lnTo>
                  <a:pt x="3400044" y="67056"/>
                </a:lnTo>
                <a:lnTo>
                  <a:pt x="3400044" y="0"/>
                </a:lnTo>
                <a:close/>
              </a:path>
            </a:pathLst>
          </a:custGeom>
          <a:solidFill>
            <a:srgbClr val="00184B"/>
          </a:solidFill>
        </p:spPr>
        <p:txBody>
          <a:bodyPr wrap="square" lIns="0" tIns="0" rIns="0" bIns="0" rtlCol="0"/>
          <a:lstStyle/>
          <a:p>
            <a:endParaRPr sz="1350"/>
          </a:p>
        </p:txBody>
      </p:sp>
      <p:sp>
        <p:nvSpPr>
          <p:cNvPr id="28" name="object 28"/>
          <p:cNvSpPr txBox="1"/>
          <p:nvPr/>
        </p:nvSpPr>
        <p:spPr>
          <a:xfrm>
            <a:off x="299466" y="3726181"/>
            <a:ext cx="2550319" cy="912269"/>
          </a:xfrm>
          <a:prstGeom prst="rect">
            <a:avLst/>
          </a:prstGeom>
          <a:ln w="12192">
            <a:solidFill>
              <a:srgbClr val="000E35"/>
            </a:solidFill>
          </a:ln>
        </p:spPr>
        <p:txBody>
          <a:bodyPr vert="horz" wrap="square" lIns="0" tIns="80486" rIns="0" bIns="0" rtlCol="0">
            <a:spAutoFit/>
          </a:bodyPr>
          <a:lstStyle/>
          <a:p>
            <a:pPr marL="283369" indent="-215741">
              <a:spcBef>
                <a:spcPts val="633"/>
              </a:spcBef>
              <a:buFont typeface="Arial MT"/>
              <a:buChar char="•"/>
              <a:tabLst>
                <a:tab pos="283369" algn="l"/>
                <a:tab pos="283845" algn="l"/>
              </a:tabLst>
            </a:pPr>
            <a:r>
              <a:rPr sz="1350" spc="-8" dirty="0">
                <a:solidFill>
                  <a:srgbClr val="FFFFFF"/>
                </a:solidFill>
                <a:latin typeface="Calibri"/>
                <a:cs typeface="Calibri"/>
              </a:rPr>
              <a:t>Describe</a:t>
            </a:r>
            <a:r>
              <a:rPr sz="1350" spc="19" dirty="0">
                <a:solidFill>
                  <a:srgbClr val="FFFFFF"/>
                </a:solidFill>
                <a:latin typeface="Calibri"/>
                <a:cs typeface="Calibri"/>
              </a:rPr>
              <a:t> </a:t>
            </a:r>
            <a:r>
              <a:rPr sz="1350" spc="-4" dirty="0">
                <a:solidFill>
                  <a:srgbClr val="FFFFFF"/>
                </a:solidFill>
                <a:latin typeface="Calibri"/>
                <a:cs typeface="Calibri"/>
              </a:rPr>
              <a:t>methods </a:t>
            </a:r>
            <a:r>
              <a:rPr sz="1350" dirty="0">
                <a:solidFill>
                  <a:srgbClr val="FFFFFF"/>
                </a:solidFill>
                <a:latin typeface="Calibri"/>
                <a:cs typeface="Calibri"/>
              </a:rPr>
              <a:t>and</a:t>
            </a:r>
            <a:r>
              <a:rPr sz="1350" spc="-4" dirty="0">
                <a:solidFill>
                  <a:srgbClr val="FFFFFF"/>
                </a:solidFill>
                <a:latin typeface="Calibri"/>
                <a:cs typeface="Calibri"/>
              </a:rPr>
              <a:t> findings</a:t>
            </a:r>
            <a:endParaRPr sz="1350">
              <a:latin typeface="Calibri"/>
              <a:cs typeface="Calibri"/>
            </a:endParaRPr>
          </a:p>
          <a:p>
            <a:pPr marL="283369"/>
            <a:r>
              <a:rPr sz="1350" spc="-4" dirty="0">
                <a:solidFill>
                  <a:srgbClr val="FFFFFF"/>
                </a:solidFill>
                <a:latin typeface="Calibri"/>
                <a:cs typeface="Calibri"/>
              </a:rPr>
              <a:t>in</a:t>
            </a:r>
            <a:r>
              <a:rPr sz="1350" spc="-11" dirty="0">
                <a:solidFill>
                  <a:srgbClr val="FFFFFF"/>
                </a:solidFill>
                <a:latin typeface="Calibri"/>
                <a:cs typeface="Calibri"/>
              </a:rPr>
              <a:t> </a:t>
            </a:r>
            <a:r>
              <a:rPr sz="1350" spc="-8" dirty="0">
                <a:solidFill>
                  <a:srgbClr val="FFFFFF"/>
                </a:solidFill>
                <a:latin typeface="Calibri"/>
                <a:cs typeface="Calibri"/>
              </a:rPr>
              <a:t>research</a:t>
            </a:r>
            <a:r>
              <a:rPr sz="1350" spc="-15" dirty="0">
                <a:solidFill>
                  <a:srgbClr val="FFFFFF"/>
                </a:solidFill>
                <a:latin typeface="Calibri"/>
                <a:cs typeface="Calibri"/>
              </a:rPr>
              <a:t> </a:t>
            </a:r>
            <a:r>
              <a:rPr sz="1350" spc="-4" dirty="0">
                <a:solidFill>
                  <a:srgbClr val="FFFFFF"/>
                </a:solidFill>
                <a:latin typeface="Calibri"/>
                <a:cs typeface="Calibri"/>
              </a:rPr>
              <a:t>report.</a:t>
            </a:r>
            <a:endParaRPr sz="1350">
              <a:latin typeface="Calibri"/>
              <a:cs typeface="Calibri"/>
            </a:endParaRPr>
          </a:p>
          <a:p>
            <a:pPr marL="283369" marR="232410" indent="-215265">
              <a:spcBef>
                <a:spcPts val="4"/>
              </a:spcBef>
              <a:buFont typeface="Arial MT"/>
              <a:buChar char="•"/>
              <a:tabLst>
                <a:tab pos="283369" algn="l"/>
                <a:tab pos="283845" algn="l"/>
              </a:tabLst>
            </a:pPr>
            <a:r>
              <a:rPr sz="1350" spc="-8" dirty="0">
                <a:solidFill>
                  <a:srgbClr val="FFFFFF"/>
                </a:solidFill>
                <a:latin typeface="Calibri"/>
                <a:cs typeface="Calibri"/>
              </a:rPr>
              <a:t>Present </a:t>
            </a:r>
            <a:r>
              <a:rPr sz="1350" spc="-4" dirty="0">
                <a:solidFill>
                  <a:srgbClr val="FFFFFF"/>
                </a:solidFill>
                <a:latin typeface="Calibri"/>
                <a:cs typeface="Calibri"/>
              </a:rPr>
              <a:t>findings </a:t>
            </a:r>
            <a:r>
              <a:rPr sz="1350" spc="-8" dirty="0">
                <a:solidFill>
                  <a:srgbClr val="FFFFFF"/>
                </a:solidFill>
                <a:latin typeface="Calibri"/>
                <a:cs typeface="Calibri"/>
              </a:rPr>
              <a:t>to others </a:t>
            </a:r>
            <a:r>
              <a:rPr sz="1350" spc="-11" dirty="0">
                <a:solidFill>
                  <a:srgbClr val="FFFFFF"/>
                </a:solidFill>
                <a:latin typeface="Calibri"/>
                <a:cs typeface="Calibri"/>
              </a:rPr>
              <a:t>for </a:t>
            </a:r>
            <a:r>
              <a:rPr sz="1350" spc="-296" dirty="0">
                <a:solidFill>
                  <a:srgbClr val="FFFFFF"/>
                </a:solidFill>
                <a:latin typeface="Calibri"/>
                <a:cs typeface="Calibri"/>
              </a:rPr>
              <a:t> </a:t>
            </a:r>
            <a:r>
              <a:rPr sz="1350" spc="-4" dirty="0">
                <a:solidFill>
                  <a:srgbClr val="FFFFFF"/>
                </a:solidFill>
                <a:latin typeface="Calibri"/>
                <a:cs typeface="Calibri"/>
              </a:rPr>
              <a:t>critique</a:t>
            </a:r>
            <a:r>
              <a:rPr sz="1350" spc="19" dirty="0">
                <a:solidFill>
                  <a:srgbClr val="FFFFFF"/>
                </a:solidFill>
                <a:latin typeface="Calibri"/>
                <a:cs typeface="Calibri"/>
              </a:rPr>
              <a:t> </a:t>
            </a:r>
            <a:r>
              <a:rPr sz="1350" dirty="0">
                <a:solidFill>
                  <a:srgbClr val="FFFFFF"/>
                </a:solidFill>
                <a:latin typeface="Calibri"/>
                <a:cs typeface="Calibri"/>
              </a:rPr>
              <a:t>and</a:t>
            </a:r>
            <a:r>
              <a:rPr sz="1350" spc="4" dirty="0">
                <a:solidFill>
                  <a:srgbClr val="FFFFFF"/>
                </a:solidFill>
                <a:latin typeface="Calibri"/>
                <a:cs typeface="Calibri"/>
              </a:rPr>
              <a:t> </a:t>
            </a:r>
            <a:r>
              <a:rPr sz="1350" spc="-8" dirty="0">
                <a:solidFill>
                  <a:srgbClr val="FFFFFF"/>
                </a:solidFill>
                <a:latin typeface="Calibri"/>
                <a:cs typeface="Calibri"/>
              </a:rPr>
              <a:t>evaluation.</a:t>
            </a:r>
            <a:endParaRPr sz="1350">
              <a:latin typeface="Calibri"/>
              <a:cs typeface="Calibri"/>
            </a:endParaRPr>
          </a:p>
        </p:txBody>
      </p:sp>
      <p:sp>
        <p:nvSpPr>
          <p:cNvPr id="29" name="object 29"/>
          <p:cNvSpPr txBox="1"/>
          <p:nvPr/>
        </p:nvSpPr>
        <p:spPr>
          <a:xfrm>
            <a:off x="2183129" y="1081278"/>
            <a:ext cx="666750" cy="224581"/>
          </a:xfrm>
          <a:prstGeom prst="rect">
            <a:avLst/>
          </a:prstGeom>
          <a:solidFill>
            <a:srgbClr val="944F71"/>
          </a:solidFill>
        </p:spPr>
        <p:txBody>
          <a:bodyPr vert="horz" wrap="square" lIns="0" tIns="16669" rIns="0" bIns="0" rtlCol="0">
            <a:spAutoFit/>
          </a:bodyPr>
          <a:lstStyle/>
          <a:p>
            <a:pPr marL="114776">
              <a:spcBef>
                <a:spcPts val="131"/>
              </a:spcBef>
            </a:pPr>
            <a:r>
              <a:rPr sz="1350" spc="-8" dirty="0">
                <a:solidFill>
                  <a:srgbClr val="FFFFFF"/>
                </a:solidFill>
                <a:latin typeface="Calibri"/>
                <a:cs typeface="Calibri"/>
              </a:rPr>
              <a:t>Step</a:t>
            </a:r>
            <a:r>
              <a:rPr sz="1350" spc="-19" dirty="0">
                <a:solidFill>
                  <a:srgbClr val="FFFFFF"/>
                </a:solidFill>
                <a:latin typeface="Calibri"/>
                <a:cs typeface="Calibri"/>
              </a:rPr>
              <a:t> </a:t>
            </a:r>
            <a:r>
              <a:rPr sz="1350" dirty="0">
                <a:solidFill>
                  <a:srgbClr val="FFFFFF"/>
                </a:solidFill>
                <a:latin typeface="Calibri"/>
                <a:cs typeface="Calibri"/>
              </a:rPr>
              <a:t>1</a:t>
            </a:r>
            <a:endParaRPr sz="1350">
              <a:latin typeface="Calibri"/>
              <a:cs typeface="Calibri"/>
            </a:endParaRPr>
          </a:p>
        </p:txBody>
      </p:sp>
      <p:sp>
        <p:nvSpPr>
          <p:cNvPr id="30" name="object 30"/>
          <p:cNvSpPr/>
          <p:nvPr/>
        </p:nvSpPr>
        <p:spPr>
          <a:xfrm>
            <a:off x="5180076" y="1556766"/>
            <a:ext cx="666750" cy="260985"/>
          </a:xfrm>
          <a:custGeom>
            <a:avLst/>
            <a:gdLst/>
            <a:ahLst/>
            <a:cxnLst/>
            <a:rect l="l" t="t" r="r" b="b"/>
            <a:pathLst>
              <a:path w="889000" h="347980">
                <a:moveTo>
                  <a:pt x="888492" y="0"/>
                </a:moveTo>
                <a:lnTo>
                  <a:pt x="0" y="0"/>
                </a:lnTo>
                <a:lnTo>
                  <a:pt x="0" y="347472"/>
                </a:lnTo>
                <a:lnTo>
                  <a:pt x="888492" y="347472"/>
                </a:lnTo>
                <a:lnTo>
                  <a:pt x="888492" y="0"/>
                </a:lnTo>
                <a:close/>
              </a:path>
            </a:pathLst>
          </a:custGeom>
          <a:solidFill>
            <a:srgbClr val="944F71"/>
          </a:solidFill>
        </p:spPr>
        <p:txBody>
          <a:bodyPr wrap="square" lIns="0" tIns="0" rIns="0" bIns="0" rtlCol="0"/>
          <a:lstStyle/>
          <a:p>
            <a:endParaRPr sz="1350"/>
          </a:p>
        </p:txBody>
      </p:sp>
      <p:sp>
        <p:nvSpPr>
          <p:cNvPr id="31" name="object 31"/>
          <p:cNvSpPr txBox="1"/>
          <p:nvPr/>
        </p:nvSpPr>
        <p:spPr>
          <a:xfrm>
            <a:off x="5286184" y="1563720"/>
            <a:ext cx="455771" cy="217367"/>
          </a:xfrm>
          <a:prstGeom prst="rect">
            <a:avLst/>
          </a:prstGeom>
        </p:spPr>
        <p:txBody>
          <a:bodyPr vert="horz" wrap="square" lIns="0" tIns="9525" rIns="0" bIns="0" rtlCol="0">
            <a:spAutoFit/>
          </a:bodyPr>
          <a:lstStyle/>
          <a:p>
            <a:pPr marL="9525">
              <a:spcBef>
                <a:spcPts val="75"/>
              </a:spcBef>
            </a:pPr>
            <a:r>
              <a:rPr sz="1350" spc="-8" dirty="0">
                <a:solidFill>
                  <a:srgbClr val="FFFFFF"/>
                </a:solidFill>
                <a:latin typeface="Calibri"/>
                <a:cs typeface="Calibri"/>
              </a:rPr>
              <a:t>Step</a:t>
            </a:r>
            <a:r>
              <a:rPr sz="1350" spc="-45" dirty="0">
                <a:solidFill>
                  <a:srgbClr val="FFFFFF"/>
                </a:solidFill>
                <a:latin typeface="Calibri"/>
                <a:cs typeface="Calibri"/>
              </a:rPr>
              <a:t> </a:t>
            </a:r>
            <a:r>
              <a:rPr sz="1350" dirty="0">
                <a:solidFill>
                  <a:srgbClr val="FFFFFF"/>
                </a:solidFill>
                <a:latin typeface="Calibri"/>
                <a:cs typeface="Calibri"/>
              </a:rPr>
              <a:t>2</a:t>
            </a:r>
            <a:endParaRPr sz="1350">
              <a:latin typeface="Calibri"/>
              <a:cs typeface="Calibri"/>
            </a:endParaRPr>
          </a:p>
        </p:txBody>
      </p:sp>
      <p:sp>
        <p:nvSpPr>
          <p:cNvPr id="32" name="object 32"/>
          <p:cNvSpPr/>
          <p:nvPr/>
        </p:nvSpPr>
        <p:spPr>
          <a:xfrm>
            <a:off x="8178164" y="1329308"/>
            <a:ext cx="666750" cy="260985"/>
          </a:xfrm>
          <a:custGeom>
            <a:avLst/>
            <a:gdLst/>
            <a:ahLst/>
            <a:cxnLst/>
            <a:rect l="l" t="t" r="r" b="b"/>
            <a:pathLst>
              <a:path w="889000" h="347980">
                <a:moveTo>
                  <a:pt x="888492" y="0"/>
                </a:moveTo>
                <a:lnTo>
                  <a:pt x="0" y="0"/>
                </a:lnTo>
                <a:lnTo>
                  <a:pt x="0" y="347472"/>
                </a:lnTo>
                <a:lnTo>
                  <a:pt x="888492" y="347472"/>
                </a:lnTo>
                <a:lnTo>
                  <a:pt x="888492" y="0"/>
                </a:lnTo>
                <a:close/>
              </a:path>
            </a:pathLst>
          </a:custGeom>
          <a:solidFill>
            <a:srgbClr val="944F71"/>
          </a:solidFill>
        </p:spPr>
        <p:txBody>
          <a:bodyPr wrap="square" lIns="0" tIns="0" rIns="0" bIns="0" rtlCol="0"/>
          <a:lstStyle/>
          <a:p>
            <a:endParaRPr sz="1350"/>
          </a:p>
        </p:txBody>
      </p:sp>
      <p:sp>
        <p:nvSpPr>
          <p:cNvPr id="33" name="object 33"/>
          <p:cNvSpPr txBox="1"/>
          <p:nvPr/>
        </p:nvSpPr>
        <p:spPr>
          <a:xfrm>
            <a:off x="8284273" y="1336224"/>
            <a:ext cx="456248" cy="217367"/>
          </a:xfrm>
          <a:prstGeom prst="rect">
            <a:avLst/>
          </a:prstGeom>
        </p:spPr>
        <p:txBody>
          <a:bodyPr vert="horz" wrap="square" lIns="0" tIns="9525" rIns="0" bIns="0" rtlCol="0">
            <a:spAutoFit/>
          </a:bodyPr>
          <a:lstStyle/>
          <a:p>
            <a:pPr marL="9525">
              <a:spcBef>
                <a:spcPts val="75"/>
              </a:spcBef>
            </a:pPr>
            <a:r>
              <a:rPr sz="1350" spc="-8" dirty="0">
                <a:solidFill>
                  <a:srgbClr val="FFFFFF"/>
                </a:solidFill>
                <a:latin typeface="Calibri"/>
                <a:cs typeface="Calibri"/>
              </a:rPr>
              <a:t>Step</a:t>
            </a:r>
            <a:r>
              <a:rPr sz="1350" spc="-45" dirty="0">
                <a:solidFill>
                  <a:srgbClr val="FFFFFF"/>
                </a:solidFill>
                <a:latin typeface="Calibri"/>
                <a:cs typeface="Calibri"/>
              </a:rPr>
              <a:t> </a:t>
            </a:r>
            <a:r>
              <a:rPr sz="1350" dirty="0">
                <a:solidFill>
                  <a:srgbClr val="FFFFFF"/>
                </a:solidFill>
                <a:latin typeface="Calibri"/>
                <a:cs typeface="Calibri"/>
              </a:rPr>
              <a:t>3</a:t>
            </a:r>
            <a:endParaRPr sz="1350">
              <a:latin typeface="Calibri"/>
              <a:cs typeface="Calibri"/>
            </a:endParaRPr>
          </a:p>
        </p:txBody>
      </p:sp>
      <p:sp>
        <p:nvSpPr>
          <p:cNvPr id="34" name="object 34"/>
          <p:cNvSpPr txBox="1"/>
          <p:nvPr/>
        </p:nvSpPr>
        <p:spPr>
          <a:xfrm>
            <a:off x="8178164" y="3747898"/>
            <a:ext cx="666750" cy="224581"/>
          </a:xfrm>
          <a:prstGeom prst="rect">
            <a:avLst/>
          </a:prstGeom>
          <a:solidFill>
            <a:srgbClr val="944F71"/>
          </a:solidFill>
        </p:spPr>
        <p:txBody>
          <a:bodyPr vert="horz" wrap="square" lIns="0" tIns="16669" rIns="0" bIns="0" rtlCol="0">
            <a:spAutoFit/>
          </a:bodyPr>
          <a:lstStyle/>
          <a:p>
            <a:pPr marL="115253">
              <a:spcBef>
                <a:spcPts val="131"/>
              </a:spcBef>
            </a:pPr>
            <a:r>
              <a:rPr sz="1350" spc="-8" dirty="0">
                <a:solidFill>
                  <a:srgbClr val="FFFFFF"/>
                </a:solidFill>
                <a:latin typeface="Calibri"/>
                <a:cs typeface="Calibri"/>
              </a:rPr>
              <a:t>Step</a:t>
            </a:r>
            <a:r>
              <a:rPr sz="1350" spc="-19" dirty="0">
                <a:solidFill>
                  <a:srgbClr val="FFFFFF"/>
                </a:solidFill>
                <a:latin typeface="Calibri"/>
                <a:cs typeface="Calibri"/>
              </a:rPr>
              <a:t> </a:t>
            </a:r>
            <a:r>
              <a:rPr sz="1350" dirty="0">
                <a:solidFill>
                  <a:srgbClr val="FFFFFF"/>
                </a:solidFill>
                <a:latin typeface="Calibri"/>
                <a:cs typeface="Calibri"/>
              </a:rPr>
              <a:t>4</a:t>
            </a:r>
            <a:endParaRPr sz="1350">
              <a:latin typeface="Calibri"/>
              <a:cs typeface="Calibri"/>
            </a:endParaRPr>
          </a:p>
        </p:txBody>
      </p:sp>
      <p:sp>
        <p:nvSpPr>
          <p:cNvPr id="35" name="object 35"/>
          <p:cNvSpPr/>
          <p:nvPr/>
        </p:nvSpPr>
        <p:spPr>
          <a:xfrm>
            <a:off x="5180076" y="3646169"/>
            <a:ext cx="666750" cy="260985"/>
          </a:xfrm>
          <a:custGeom>
            <a:avLst/>
            <a:gdLst/>
            <a:ahLst/>
            <a:cxnLst/>
            <a:rect l="l" t="t" r="r" b="b"/>
            <a:pathLst>
              <a:path w="889000" h="347979">
                <a:moveTo>
                  <a:pt x="888492" y="0"/>
                </a:moveTo>
                <a:lnTo>
                  <a:pt x="0" y="0"/>
                </a:lnTo>
                <a:lnTo>
                  <a:pt x="0" y="347471"/>
                </a:lnTo>
                <a:lnTo>
                  <a:pt x="888492" y="347471"/>
                </a:lnTo>
                <a:lnTo>
                  <a:pt x="888492" y="0"/>
                </a:lnTo>
                <a:close/>
              </a:path>
            </a:pathLst>
          </a:custGeom>
          <a:solidFill>
            <a:srgbClr val="944F71"/>
          </a:solidFill>
        </p:spPr>
        <p:txBody>
          <a:bodyPr wrap="square" lIns="0" tIns="0" rIns="0" bIns="0" rtlCol="0"/>
          <a:lstStyle/>
          <a:p>
            <a:endParaRPr sz="1350"/>
          </a:p>
        </p:txBody>
      </p:sp>
      <p:sp>
        <p:nvSpPr>
          <p:cNvPr id="36" name="object 36"/>
          <p:cNvSpPr txBox="1"/>
          <p:nvPr/>
        </p:nvSpPr>
        <p:spPr>
          <a:xfrm>
            <a:off x="5286184" y="3653600"/>
            <a:ext cx="455771" cy="217367"/>
          </a:xfrm>
          <a:prstGeom prst="rect">
            <a:avLst/>
          </a:prstGeom>
        </p:spPr>
        <p:txBody>
          <a:bodyPr vert="horz" wrap="square" lIns="0" tIns="9525" rIns="0" bIns="0" rtlCol="0">
            <a:spAutoFit/>
          </a:bodyPr>
          <a:lstStyle/>
          <a:p>
            <a:pPr marL="9525">
              <a:spcBef>
                <a:spcPts val="75"/>
              </a:spcBef>
            </a:pPr>
            <a:r>
              <a:rPr sz="1350" spc="-8" dirty="0">
                <a:solidFill>
                  <a:srgbClr val="FFFFFF"/>
                </a:solidFill>
                <a:latin typeface="Calibri"/>
                <a:cs typeface="Calibri"/>
              </a:rPr>
              <a:t>Step</a:t>
            </a:r>
            <a:r>
              <a:rPr sz="1350" spc="-45" dirty="0">
                <a:solidFill>
                  <a:srgbClr val="FFFFFF"/>
                </a:solidFill>
                <a:latin typeface="Calibri"/>
                <a:cs typeface="Calibri"/>
              </a:rPr>
              <a:t> </a:t>
            </a:r>
            <a:r>
              <a:rPr sz="1350" dirty="0">
                <a:solidFill>
                  <a:srgbClr val="FFFFFF"/>
                </a:solidFill>
                <a:latin typeface="Calibri"/>
                <a:cs typeface="Calibri"/>
              </a:rPr>
              <a:t>5</a:t>
            </a:r>
            <a:endParaRPr sz="1350">
              <a:latin typeface="Calibri"/>
              <a:cs typeface="Calibri"/>
            </a:endParaRPr>
          </a:p>
        </p:txBody>
      </p:sp>
      <p:sp>
        <p:nvSpPr>
          <p:cNvPr id="37" name="object 37"/>
          <p:cNvSpPr txBox="1"/>
          <p:nvPr/>
        </p:nvSpPr>
        <p:spPr>
          <a:xfrm>
            <a:off x="2183129" y="3515868"/>
            <a:ext cx="666750" cy="224581"/>
          </a:xfrm>
          <a:prstGeom prst="rect">
            <a:avLst/>
          </a:prstGeom>
          <a:solidFill>
            <a:srgbClr val="944F71"/>
          </a:solidFill>
        </p:spPr>
        <p:txBody>
          <a:bodyPr vert="horz" wrap="square" lIns="0" tIns="16669" rIns="0" bIns="0" rtlCol="0">
            <a:spAutoFit/>
          </a:bodyPr>
          <a:lstStyle/>
          <a:p>
            <a:pPr marL="114776">
              <a:spcBef>
                <a:spcPts val="131"/>
              </a:spcBef>
            </a:pPr>
            <a:r>
              <a:rPr sz="1350" spc="-8" dirty="0">
                <a:solidFill>
                  <a:srgbClr val="FFFFFF"/>
                </a:solidFill>
                <a:latin typeface="Calibri"/>
                <a:cs typeface="Calibri"/>
              </a:rPr>
              <a:t>Step</a:t>
            </a:r>
            <a:r>
              <a:rPr sz="1350" spc="-19" dirty="0">
                <a:solidFill>
                  <a:srgbClr val="FFFFFF"/>
                </a:solidFill>
                <a:latin typeface="Calibri"/>
                <a:cs typeface="Calibri"/>
              </a:rPr>
              <a:t> </a:t>
            </a:r>
            <a:r>
              <a:rPr sz="1350" dirty="0">
                <a:solidFill>
                  <a:srgbClr val="FFFFFF"/>
                </a:solidFill>
                <a:latin typeface="Calibri"/>
                <a:cs typeface="Calibri"/>
              </a:rPr>
              <a:t>6</a:t>
            </a:r>
            <a:endParaRPr sz="1350">
              <a:latin typeface="Calibri"/>
              <a:cs typeface="Calibri"/>
            </a:endParaRPr>
          </a:p>
        </p:txBody>
      </p:sp>
      <p:grpSp>
        <p:nvGrpSpPr>
          <p:cNvPr id="38" name="object 38"/>
          <p:cNvGrpSpPr/>
          <p:nvPr/>
        </p:nvGrpSpPr>
        <p:grpSpPr>
          <a:xfrm>
            <a:off x="3001518" y="1812798"/>
            <a:ext cx="144304" cy="301943"/>
            <a:chOff x="4002023" y="2417064"/>
            <a:chExt cx="192405" cy="402590"/>
          </a:xfrm>
        </p:grpSpPr>
        <p:sp>
          <p:nvSpPr>
            <p:cNvPr id="39" name="object 39"/>
            <p:cNvSpPr/>
            <p:nvPr/>
          </p:nvSpPr>
          <p:spPr>
            <a:xfrm>
              <a:off x="4008119" y="2423160"/>
              <a:ext cx="180340" cy="390525"/>
            </a:xfrm>
            <a:custGeom>
              <a:avLst/>
              <a:gdLst/>
              <a:ahLst/>
              <a:cxnLst/>
              <a:rect l="l" t="t" r="r" b="b"/>
              <a:pathLst>
                <a:path w="180339" h="390525">
                  <a:moveTo>
                    <a:pt x="89915" y="0"/>
                  </a:moveTo>
                  <a:lnTo>
                    <a:pt x="0" y="0"/>
                  </a:lnTo>
                  <a:lnTo>
                    <a:pt x="89915" y="195072"/>
                  </a:lnTo>
                  <a:lnTo>
                    <a:pt x="0" y="390143"/>
                  </a:lnTo>
                  <a:lnTo>
                    <a:pt x="89915" y="390143"/>
                  </a:lnTo>
                  <a:lnTo>
                    <a:pt x="179831" y="195072"/>
                  </a:lnTo>
                  <a:lnTo>
                    <a:pt x="89915" y="0"/>
                  </a:lnTo>
                  <a:close/>
                </a:path>
              </a:pathLst>
            </a:custGeom>
            <a:solidFill>
              <a:srgbClr val="00184B"/>
            </a:solidFill>
          </p:spPr>
          <p:txBody>
            <a:bodyPr wrap="square" lIns="0" tIns="0" rIns="0" bIns="0" rtlCol="0"/>
            <a:lstStyle/>
            <a:p>
              <a:endParaRPr sz="1350"/>
            </a:p>
          </p:txBody>
        </p:sp>
        <p:sp>
          <p:nvSpPr>
            <p:cNvPr id="40" name="object 40"/>
            <p:cNvSpPr/>
            <p:nvPr/>
          </p:nvSpPr>
          <p:spPr>
            <a:xfrm>
              <a:off x="4008119" y="2423160"/>
              <a:ext cx="180340" cy="390525"/>
            </a:xfrm>
            <a:custGeom>
              <a:avLst/>
              <a:gdLst/>
              <a:ahLst/>
              <a:cxnLst/>
              <a:rect l="l" t="t" r="r" b="b"/>
              <a:pathLst>
                <a:path w="180339" h="390525">
                  <a:moveTo>
                    <a:pt x="0" y="0"/>
                  </a:moveTo>
                  <a:lnTo>
                    <a:pt x="89915" y="0"/>
                  </a:lnTo>
                  <a:lnTo>
                    <a:pt x="179831" y="195072"/>
                  </a:lnTo>
                  <a:lnTo>
                    <a:pt x="89915" y="390143"/>
                  </a:lnTo>
                  <a:lnTo>
                    <a:pt x="0" y="390143"/>
                  </a:lnTo>
                  <a:lnTo>
                    <a:pt x="89915" y="195072"/>
                  </a:lnTo>
                  <a:lnTo>
                    <a:pt x="0" y="0"/>
                  </a:lnTo>
                  <a:close/>
                </a:path>
              </a:pathLst>
            </a:custGeom>
            <a:ln w="12192">
              <a:solidFill>
                <a:srgbClr val="000E35"/>
              </a:solidFill>
            </a:ln>
          </p:spPr>
          <p:txBody>
            <a:bodyPr wrap="square" lIns="0" tIns="0" rIns="0" bIns="0" rtlCol="0"/>
            <a:lstStyle/>
            <a:p>
              <a:endParaRPr sz="1350"/>
            </a:p>
          </p:txBody>
        </p:sp>
      </p:grpSp>
      <p:grpSp>
        <p:nvGrpSpPr>
          <p:cNvPr id="41" name="object 41"/>
          <p:cNvGrpSpPr/>
          <p:nvPr/>
        </p:nvGrpSpPr>
        <p:grpSpPr>
          <a:xfrm>
            <a:off x="5998464" y="1812798"/>
            <a:ext cx="144304" cy="301943"/>
            <a:chOff x="7997952" y="2417064"/>
            <a:chExt cx="192405" cy="402590"/>
          </a:xfrm>
        </p:grpSpPr>
        <p:sp>
          <p:nvSpPr>
            <p:cNvPr id="42" name="object 42"/>
            <p:cNvSpPr/>
            <p:nvPr/>
          </p:nvSpPr>
          <p:spPr>
            <a:xfrm>
              <a:off x="8004048" y="2423160"/>
              <a:ext cx="180340" cy="390525"/>
            </a:xfrm>
            <a:custGeom>
              <a:avLst/>
              <a:gdLst/>
              <a:ahLst/>
              <a:cxnLst/>
              <a:rect l="l" t="t" r="r" b="b"/>
              <a:pathLst>
                <a:path w="180340" h="390525">
                  <a:moveTo>
                    <a:pt x="89916" y="0"/>
                  </a:moveTo>
                  <a:lnTo>
                    <a:pt x="0" y="0"/>
                  </a:lnTo>
                  <a:lnTo>
                    <a:pt x="89916" y="195072"/>
                  </a:lnTo>
                  <a:lnTo>
                    <a:pt x="0" y="390143"/>
                  </a:lnTo>
                  <a:lnTo>
                    <a:pt x="89916" y="390143"/>
                  </a:lnTo>
                  <a:lnTo>
                    <a:pt x="179831" y="195072"/>
                  </a:lnTo>
                  <a:lnTo>
                    <a:pt x="89916" y="0"/>
                  </a:lnTo>
                  <a:close/>
                </a:path>
              </a:pathLst>
            </a:custGeom>
            <a:solidFill>
              <a:srgbClr val="00184B"/>
            </a:solidFill>
          </p:spPr>
          <p:txBody>
            <a:bodyPr wrap="square" lIns="0" tIns="0" rIns="0" bIns="0" rtlCol="0"/>
            <a:lstStyle/>
            <a:p>
              <a:endParaRPr sz="1350"/>
            </a:p>
          </p:txBody>
        </p:sp>
        <p:sp>
          <p:nvSpPr>
            <p:cNvPr id="43" name="object 43"/>
            <p:cNvSpPr/>
            <p:nvPr/>
          </p:nvSpPr>
          <p:spPr>
            <a:xfrm>
              <a:off x="8004048" y="2423160"/>
              <a:ext cx="180340" cy="390525"/>
            </a:xfrm>
            <a:custGeom>
              <a:avLst/>
              <a:gdLst/>
              <a:ahLst/>
              <a:cxnLst/>
              <a:rect l="l" t="t" r="r" b="b"/>
              <a:pathLst>
                <a:path w="180340" h="390525">
                  <a:moveTo>
                    <a:pt x="0" y="0"/>
                  </a:moveTo>
                  <a:lnTo>
                    <a:pt x="89916" y="0"/>
                  </a:lnTo>
                  <a:lnTo>
                    <a:pt x="179831" y="195072"/>
                  </a:lnTo>
                  <a:lnTo>
                    <a:pt x="89916" y="390143"/>
                  </a:lnTo>
                  <a:lnTo>
                    <a:pt x="0" y="390143"/>
                  </a:lnTo>
                  <a:lnTo>
                    <a:pt x="89916" y="195072"/>
                  </a:lnTo>
                  <a:lnTo>
                    <a:pt x="0" y="0"/>
                  </a:lnTo>
                  <a:close/>
                </a:path>
              </a:pathLst>
            </a:custGeom>
            <a:ln w="12192">
              <a:solidFill>
                <a:srgbClr val="000E35"/>
              </a:solidFill>
            </a:ln>
          </p:spPr>
          <p:txBody>
            <a:bodyPr wrap="square" lIns="0" tIns="0" rIns="0" bIns="0" rtlCol="0"/>
            <a:lstStyle/>
            <a:p>
              <a:endParaRPr sz="1350"/>
            </a:p>
          </p:txBody>
        </p:sp>
      </p:grpSp>
      <p:grpSp>
        <p:nvGrpSpPr>
          <p:cNvPr id="44" name="object 44"/>
          <p:cNvGrpSpPr/>
          <p:nvPr/>
        </p:nvGrpSpPr>
        <p:grpSpPr>
          <a:xfrm>
            <a:off x="7350632" y="3074670"/>
            <a:ext cx="302895" cy="145256"/>
            <a:chOff x="9800843" y="4099559"/>
            <a:chExt cx="403860" cy="193675"/>
          </a:xfrm>
        </p:grpSpPr>
        <p:sp>
          <p:nvSpPr>
            <p:cNvPr id="45" name="object 45"/>
            <p:cNvSpPr/>
            <p:nvPr/>
          </p:nvSpPr>
          <p:spPr>
            <a:xfrm>
              <a:off x="9806939" y="4105655"/>
              <a:ext cx="391795" cy="181610"/>
            </a:xfrm>
            <a:custGeom>
              <a:avLst/>
              <a:gdLst/>
              <a:ahLst/>
              <a:cxnLst/>
              <a:rect l="l" t="t" r="r" b="b"/>
              <a:pathLst>
                <a:path w="391795" h="181610">
                  <a:moveTo>
                    <a:pt x="391667" y="0"/>
                  </a:moveTo>
                  <a:lnTo>
                    <a:pt x="195833" y="90678"/>
                  </a:lnTo>
                  <a:lnTo>
                    <a:pt x="0" y="0"/>
                  </a:lnTo>
                  <a:lnTo>
                    <a:pt x="0" y="90678"/>
                  </a:lnTo>
                  <a:lnTo>
                    <a:pt x="195833" y="181356"/>
                  </a:lnTo>
                  <a:lnTo>
                    <a:pt x="391667" y="90678"/>
                  </a:lnTo>
                  <a:lnTo>
                    <a:pt x="391667" y="0"/>
                  </a:lnTo>
                  <a:close/>
                </a:path>
              </a:pathLst>
            </a:custGeom>
            <a:solidFill>
              <a:srgbClr val="00184B"/>
            </a:solidFill>
          </p:spPr>
          <p:txBody>
            <a:bodyPr wrap="square" lIns="0" tIns="0" rIns="0" bIns="0" rtlCol="0"/>
            <a:lstStyle/>
            <a:p>
              <a:endParaRPr sz="1350"/>
            </a:p>
          </p:txBody>
        </p:sp>
        <p:sp>
          <p:nvSpPr>
            <p:cNvPr id="46" name="object 46"/>
            <p:cNvSpPr/>
            <p:nvPr/>
          </p:nvSpPr>
          <p:spPr>
            <a:xfrm>
              <a:off x="9806939" y="4105655"/>
              <a:ext cx="391795" cy="181610"/>
            </a:xfrm>
            <a:custGeom>
              <a:avLst/>
              <a:gdLst/>
              <a:ahLst/>
              <a:cxnLst/>
              <a:rect l="l" t="t" r="r" b="b"/>
              <a:pathLst>
                <a:path w="391795" h="181610">
                  <a:moveTo>
                    <a:pt x="391667" y="0"/>
                  </a:moveTo>
                  <a:lnTo>
                    <a:pt x="391667" y="90678"/>
                  </a:lnTo>
                  <a:lnTo>
                    <a:pt x="195833" y="181356"/>
                  </a:lnTo>
                  <a:lnTo>
                    <a:pt x="0" y="90678"/>
                  </a:lnTo>
                  <a:lnTo>
                    <a:pt x="0" y="0"/>
                  </a:lnTo>
                  <a:lnTo>
                    <a:pt x="195833" y="90678"/>
                  </a:lnTo>
                  <a:lnTo>
                    <a:pt x="391667" y="0"/>
                  </a:lnTo>
                  <a:close/>
                </a:path>
              </a:pathLst>
            </a:custGeom>
            <a:ln w="12192">
              <a:solidFill>
                <a:srgbClr val="000E35"/>
              </a:solidFill>
            </a:ln>
          </p:spPr>
          <p:txBody>
            <a:bodyPr wrap="square" lIns="0" tIns="0" rIns="0" bIns="0" rtlCol="0"/>
            <a:lstStyle/>
            <a:p>
              <a:endParaRPr sz="1350"/>
            </a:p>
          </p:txBody>
        </p:sp>
      </p:grpSp>
      <p:grpSp>
        <p:nvGrpSpPr>
          <p:cNvPr id="47" name="object 47"/>
          <p:cNvGrpSpPr/>
          <p:nvPr/>
        </p:nvGrpSpPr>
        <p:grpSpPr>
          <a:xfrm>
            <a:off x="5998464" y="4090797"/>
            <a:ext cx="144304" cy="301943"/>
            <a:chOff x="7997952" y="5454396"/>
            <a:chExt cx="192405" cy="402590"/>
          </a:xfrm>
        </p:grpSpPr>
        <p:sp>
          <p:nvSpPr>
            <p:cNvPr id="48" name="object 48"/>
            <p:cNvSpPr/>
            <p:nvPr/>
          </p:nvSpPr>
          <p:spPr>
            <a:xfrm>
              <a:off x="8004048" y="5460492"/>
              <a:ext cx="180340" cy="390525"/>
            </a:xfrm>
            <a:custGeom>
              <a:avLst/>
              <a:gdLst/>
              <a:ahLst/>
              <a:cxnLst/>
              <a:rect l="l" t="t" r="r" b="b"/>
              <a:pathLst>
                <a:path w="180340" h="390525">
                  <a:moveTo>
                    <a:pt x="179831" y="0"/>
                  </a:moveTo>
                  <a:lnTo>
                    <a:pt x="89916" y="0"/>
                  </a:lnTo>
                  <a:lnTo>
                    <a:pt x="0" y="195072"/>
                  </a:lnTo>
                  <a:lnTo>
                    <a:pt x="89916" y="390144"/>
                  </a:lnTo>
                  <a:lnTo>
                    <a:pt x="179831" y="390144"/>
                  </a:lnTo>
                  <a:lnTo>
                    <a:pt x="89916" y="195072"/>
                  </a:lnTo>
                  <a:lnTo>
                    <a:pt x="179831" y="0"/>
                  </a:lnTo>
                  <a:close/>
                </a:path>
              </a:pathLst>
            </a:custGeom>
            <a:solidFill>
              <a:srgbClr val="00184B"/>
            </a:solidFill>
          </p:spPr>
          <p:txBody>
            <a:bodyPr wrap="square" lIns="0" tIns="0" rIns="0" bIns="0" rtlCol="0"/>
            <a:lstStyle/>
            <a:p>
              <a:endParaRPr sz="1350"/>
            </a:p>
          </p:txBody>
        </p:sp>
        <p:sp>
          <p:nvSpPr>
            <p:cNvPr id="49" name="object 49"/>
            <p:cNvSpPr/>
            <p:nvPr/>
          </p:nvSpPr>
          <p:spPr>
            <a:xfrm>
              <a:off x="8004048" y="5460492"/>
              <a:ext cx="180340" cy="390525"/>
            </a:xfrm>
            <a:custGeom>
              <a:avLst/>
              <a:gdLst/>
              <a:ahLst/>
              <a:cxnLst/>
              <a:rect l="l" t="t" r="r" b="b"/>
              <a:pathLst>
                <a:path w="180340" h="390525">
                  <a:moveTo>
                    <a:pt x="179831" y="0"/>
                  </a:moveTo>
                  <a:lnTo>
                    <a:pt x="89916" y="0"/>
                  </a:lnTo>
                  <a:lnTo>
                    <a:pt x="0" y="195072"/>
                  </a:lnTo>
                  <a:lnTo>
                    <a:pt x="89916" y="390144"/>
                  </a:lnTo>
                  <a:lnTo>
                    <a:pt x="179831" y="390144"/>
                  </a:lnTo>
                  <a:lnTo>
                    <a:pt x="89916" y="195072"/>
                  </a:lnTo>
                  <a:lnTo>
                    <a:pt x="179831" y="0"/>
                  </a:lnTo>
                  <a:close/>
                </a:path>
              </a:pathLst>
            </a:custGeom>
            <a:ln w="12192">
              <a:solidFill>
                <a:srgbClr val="000E35"/>
              </a:solidFill>
            </a:ln>
          </p:spPr>
          <p:txBody>
            <a:bodyPr wrap="square" lIns="0" tIns="0" rIns="0" bIns="0" rtlCol="0"/>
            <a:lstStyle/>
            <a:p>
              <a:endParaRPr sz="1350"/>
            </a:p>
          </p:txBody>
        </p:sp>
      </p:grpSp>
      <p:grpSp>
        <p:nvGrpSpPr>
          <p:cNvPr id="50" name="object 50"/>
          <p:cNvGrpSpPr/>
          <p:nvPr/>
        </p:nvGrpSpPr>
        <p:grpSpPr>
          <a:xfrm>
            <a:off x="2977515" y="4090797"/>
            <a:ext cx="144304" cy="301943"/>
            <a:chOff x="3970020" y="5454396"/>
            <a:chExt cx="192405" cy="402590"/>
          </a:xfrm>
        </p:grpSpPr>
        <p:sp>
          <p:nvSpPr>
            <p:cNvPr id="51" name="object 51"/>
            <p:cNvSpPr/>
            <p:nvPr/>
          </p:nvSpPr>
          <p:spPr>
            <a:xfrm>
              <a:off x="3976116" y="5460492"/>
              <a:ext cx="180340" cy="390525"/>
            </a:xfrm>
            <a:custGeom>
              <a:avLst/>
              <a:gdLst/>
              <a:ahLst/>
              <a:cxnLst/>
              <a:rect l="l" t="t" r="r" b="b"/>
              <a:pathLst>
                <a:path w="180339" h="390525">
                  <a:moveTo>
                    <a:pt x="179832" y="0"/>
                  </a:moveTo>
                  <a:lnTo>
                    <a:pt x="89916" y="0"/>
                  </a:lnTo>
                  <a:lnTo>
                    <a:pt x="0" y="195072"/>
                  </a:lnTo>
                  <a:lnTo>
                    <a:pt x="89916" y="390144"/>
                  </a:lnTo>
                  <a:lnTo>
                    <a:pt x="179832" y="390144"/>
                  </a:lnTo>
                  <a:lnTo>
                    <a:pt x="89916" y="195072"/>
                  </a:lnTo>
                  <a:lnTo>
                    <a:pt x="179832" y="0"/>
                  </a:lnTo>
                  <a:close/>
                </a:path>
              </a:pathLst>
            </a:custGeom>
            <a:solidFill>
              <a:srgbClr val="00184B"/>
            </a:solidFill>
          </p:spPr>
          <p:txBody>
            <a:bodyPr wrap="square" lIns="0" tIns="0" rIns="0" bIns="0" rtlCol="0"/>
            <a:lstStyle/>
            <a:p>
              <a:endParaRPr sz="1350"/>
            </a:p>
          </p:txBody>
        </p:sp>
        <p:sp>
          <p:nvSpPr>
            <p:cNvPr id="52" name="object 52"/>
            <p:cNvSpPr/>
            <p:nvPr/>
          </p:nvSpPr>
          <p:spPr>
            <a:xfrm>
              <a:off x="3976116" y="5460492"/>
              <a:ext cx="180340" cy="390525"/>
            </a:xfrm>
            <a:custGeom>
              <a:avLst/>
              <a:gdLst/>
              <a:ahLst/>
              <a:cxnLst/>
              <a:rect l="l" t="t" r="r" b="b"/>
              <a:pathLst>
                <a:path w="180339" h="390525">
                  <a:moveTo>
                    <a:pt x="179832" y="0"/>
                  </a:moveTo>
                  <a:lnTo>
                    <a:pt x="89916" y="0"/>
                  </a:lnTo>
                  <a:lnTo>
                    <a:pt x="0" y="195072"/>
                  </a:lnTo>
                  <a:lnTo>
                    <a:pt x="89916" y="390144"/>
                  </a:lnTo>
                  <a:lnTo>
                    <a:pt x="179832" y="390144"/>
                  </a:lnTo>
                  <a:lnTo>
                    <a:pt x="89916" y="195072"/>
                  </a:lnTo>
                  <a:lnTo>
                    <a:pt x="179832" y="0"/>
                  </a:lnTo>
                  <a:close/>
                </a:path>
              </a:pathLst>
            </a:custGeom>
            <a:ln w="12192">
              <a:solidFill>
                <a:srgbClr val="000E35"/>
              </a:solidFill>
            </a:ln>
          </p:spPr>
          <p:txBody>
            <a:bodyPr wrap="square" lIns="0" tIns="0" rIns="0" bIns="0" rtlCol="0"/>
            <a:lstStyle/>
            <a:p>
              <a:endParaRPr sz="1350"/>
            </a:p>
          </p:txBody>
        </p:sp>
      </p:grpSp>
      <p:sp>
        <p:nvSpPr>
          <p:cNvPr id="53" name="object 53"/>
          <p:cNvSpPr txBox="1"/>
          <p:nvPr/>
        </p:nvSpPr>
        <p:spPr>
          <a:xfrm>
            <a:off x="284454" y="390106"/>
            <a:ext cx="4555808" cy="517930"/>
          </a:xfrm>
          <a:prstGeom prst="rect">
            <a:avLst/>
          </a:prstGeom>
        </p:spPr>
        <p:txBody>
          <a:bodyPr vert="horz" wrap="square" lIns="0" tIns="10001" rIns="0" bIns="0" rtlCol="0">
            <a:spAutoFit/>
          </a:bodyPr>
          <a:lstStyle/>
          <a:p>
            <a:pPr marL="9525">
              <a:spcBef>
                <a:spcPts val="79"/>
              </a:spcBef>
            </a:pPr>
            <a:r>
              <a:rPr sz="3300" b="1" spc="-11" dirty="0">
                <a:solidFill>
                  <a:srgbClr val="00184B"/>
                </a:solidFill>
                <a:latin typeface="Calibri"/>
                <a:cs typeface="Calibri"/>
              </a:rPr>
              <a:t>Step</a:t>
            </a:r>
            <a:r>
              <a:rPr sz="3300" b="1" spc="-19" dirty="0">
                <a:solidFill>
                  <a:srgbClr val="00184B"/>
                </a:solidFill>
                <a:latin typeface="Calibri"/>
                <a:cs typeface="Calibri"/>
              </a:rPr>
              <a:t> </a:t>
            </a:r>
            <a:r>
              <a:rPr sz="3300" b="1" dirty="0">
                <a:solidFill>
                  <a:srgbClr val="00184B"/>
                </a:solidFill>
                <a:latin typeface="Calibri"/>
                <a:cs typeface="Calibri"/>
              </a:rPr>
              <a:t>in</a:t>
            </a:r>
            <a:r>
              <a:rPr sz="3300" b="1" spc="-11" dirty="0">
                <a:solidFill>
                  <a:srgbClr val="00184B"/>
                </a:solidFill>
                <a:latin typeface="Calibri"/>
                <a:cs typeface="Calibri"/>
              </a:rPr>
              <a:t> </a:t>
            </a:r>
            <a:r>
              <a:rPr sz="3300" b="1" dirty="0">
                <a:solidFill>
                  <a:srgbClr val="00184B"/>
                </a:solidFill>
                <a:latin typeface="Calibri"/>
                <a:cs typeface="Calibri"/>
              </a:rPr>
              <a:t>Conducting</a:t>
            </a:r>
            <a:r>
              <a:rPr sz="3300" b="1" spc="-30" dirty="0">
                <a:solidFill>
                  <a:srgbClr val="00184B"/>
                </a:solidFill>
                <a:latin typeface="Calibri"/>
                <a:cs typeface="Calibri"/>
              </a:rPr>
              <a:t> </a:t>
            </a:r>
            <a:r>
              <a:rPr sz="3300" b="1" spc="-8" dirty="0">
                <a:solidFill>
                  <a:srgbClr val="00184B"/>
                </a:solidFill>
                <a:latin typeface="Calibri"/>
                <a:cs typeface="Calibri"/>
              </a:rPr>
              <a:t>Survey</a:t>
            </a:r>
            <a:endParaRPr sz="3300">
              <a:latin typeface="Calibri"/>
              <a:cs typeface="Calibri"/>
            </a:endParaRPr>
          </a:p>
        </p:txBody>
      </p:sp>
    </p:spTree>
    <p:extLst>
      <p:ext uri="{BB962C8B-B14F-4D97-AF65-F5344CB8AC3E}">
        <p14:creationId xmlns:p14="http://schemas.microsoft.com/office/powerpoint/2010/main" val="2940881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64284" y="181165"/>
            <a:ext cx="487204" cy="401552"/>
          </a:xfrm>
          <a:prstGeom prst="rect">
            <a:avLst/>
          </a:prstGeom>
        </p:spPr>
        <p:txBody>
          <a:bodyPr vert="horz" wrap="square" lIns="0" tIns="9049" rIns="0" bIns="0" rtlCol="0">
            <a:spAutoFit/>
          </a:bodyPr>
          <a:lstStyle/>
          <a:p>
            <a:pPr marL="9525">
              <a:spcBef>
                <a:spcPts val="71"/>
              </a:spcBef>
            </a:pPr>
            <a:r>
              <a:rPr sz="2550" spc="-4" dirty="0">
                <a:solidFill>
                  <a:srgbClr val="00184B"/>
                </a:solidFill>
                <a:latin typeface="Arial Black"/>
                <a:cs typeface="Arial Black"/>
              </a:rPr>
              <a:t>FR</a:t>
            </a:r>
            <a:endParaRPr sz="2550">
              <a:latin typeface="Arial Black"/>
              <a:cs typeface="Arial Black"/>
            </a:endParaRPr>
          </a:p>
        </p:txBody>
      </p:sp>
      <p:grpSp>
        <p:nvGrpSpPr>
          <p:cNvPr id="3" name="object 3"/>
          <p:cNvGrpSpPr/>
          <p:nvPr/>
        </p:nvGrpSpPr>
        <p:grpSpPr>
          <a:xfrm>
            <a:off x="136017" y="0"/>
            <a:ext cx="9008269" cy="4379119"/>
            <a:chOff x="181355" y="0"/>
            <a:chExt cx="12011025" cy="5838825"/>
          </a:xfrm>
        </p:grpSpPr>
        <p:sp>
          <p:nvSpPr>
            <p:cNvPr id="4" name="object 4"/>
            <p:cNvSpPr/>
            <p:nvPr/>
          </p:nvSpPr>
          <p:spPr>
            <a:xfrm>
              <a:off x="7562087" y="0"/>
              <a:ext cx="4630420" cy="3533775"/>
            </a:xfrm>
            <a:custGeom>
              <a:avLst/>
              <a:gdLst/>
              <a:ahLst/>
              <a:cxnLst/>
              <a:rect l="l" t="t" r="r" b="b"/>
              <a:pathLst>
                <a:path w="4630420" h="3533775">
                  <a:moveTo>
                    <a:pt x="2263775" y="0"/>
                  </a:moveTo>
                  <a:lnTo>
                    <a:pt x="0" y="0"/>
                  </a:lnTo>
                  <a:lnTo>
                    <a:pt x="4629911" y="3533273"/>
                  </a:lnTo>
                  <a:lnTo>
                    <a:pt x="4629911" y="1805692"/>
                  </a:lnTo>
                  <a:lnTo>
                    <a:pt x="2263775" y="0"/>
                  </a:lnTo>
                  <a:close/>
                </a:path>
              </a:pathLst>
            </a:custGeom>
            <a:solidFill>
              <a:srgbClr val="F1F1F1"/>
            </a:solidFill>
          </p:spPr>
          <p:txBody>
            <a:bodyPr wrap="square" lIns="0" tIns="0" rIns="0" bIns="0" rtlCol="0"/>
            <a:lstStyle/>
            <a:p>
              <a:endParaRPr sz="1350"/>
            </a:p>
          </p:txBody>
        </p:sp>
        <p:sp>
          <p:nvSpPr>
            <p:cNvPr id="5" name="object 5"/>
            <p:cNvSpPr/>
            <p:nvPr/>
          </p:nvSpPr>
          <p:spPr>
            <a:xfrm>
              <a:off x="9526524" y="0"/>
              <a:ext cx="1241425" cy="963930"/>
            </a:xfrm>
            <a:custGeom>
              <a:avLst/>
              <a:gdLst/>
              <a:ahLst/>
              <a:cxnLst/>
              <a:rect l="l" t="t" r="r" b="b"/>
              <a:pathLst>
                <a:path w="1241425" h="963930">
                  <a:moveTo>
                    <a:pt x="1240917" y="963929"/>
                  </a:moveTo>
                  <a:lnTo>
                    <a:pt x="0" y="0"/>
                  </a:lnTo>
                </a:path>
              </a:pathLst>
            </a:custGeom>
            <a:ln w="6095">
              <a:solidFill>
                <a:srgbClr val="BEBEBE"/>
              </a:solidFill>
            </a:ln>
          </p:spPr>
          <p:txBody>
            <a:bodyPr wrap="square" lIns="0" tIns="0" rIns="0" bIns="0" rtlCol="0"/>
            <a:lstStyle/>
            <a:p>
              <a:endParaRPr sz="1350"/>
            </a:p>
          </p:txBody>
        </p:sp>
        <p:sp>
          <p:nvSpPr>
            <p:cNvPr id="6" name="object 6"/>
            <p:cNvSpPr/>
            <p:nvPr/>
          </p:nvSpPr>
          <p:spPr>
            <a:xfrm>
              <a:off x="11234547" y="820674"/>
              <a:ext cx="957580" cy="982344"/>
            </a:xfrm>
            <a:custGeom>
              <a:avLst/>
              <a:gdLst/>
              <a:ahLst/>
              <a:cxnLst/>
              <a:rect l="l" t="t" r="r" b="b"/>
              <a:pathLst>
                <a:path w="957579" h="982344">
                  <a:moveTo>
                    <a:pt x="2667" y="0"/>
                  </a:moveTo>
                  <a:lnTo>
                    <a:pt x="0" y="278511"/>
                  </a:lnTo>
                  <a:lnTo>
                    <a:pt x="957452" y="982289"/>
                  </a:lnTo>
                  <a:lnTo>
                    <a:pt x="957452" y="701599"/>
                  </a:lnTo>
                  <a:lnTo>
                    <a:pt x="2667" y="0"/>
                  </a:lnTo>
                  <a:close/>
                </a:path>
              </a:pathLst>
            </a:custGeom>
            <a:solidFill>
              <a:srgbClr val="EAB100"/>
            </a:solidFill>
          </p:spPr>
          <p:txBody>
            <a:bodyPr wrap="square" lIns="0" tIns="0" rIns="0" bIns="0" rtlCol="0"/>
            <a:lstStyle/>
            <a:p>
              <a:endParaRPr sz="1350"/>
            </a:p>
          </p:txBody>
        </p:sp>
        <p:sp>
          <p:nvSpPr>
            <p:cNvPr id="7" name="object 7"/>
            <p:cNvSpPr/>
            <p:nvPr/>
          </p:nvSpPr>
          <p:spPr>
            <a:xfrm>
              <a:off x="6679691" y="0"/>
              <a:ext cx="1447800" cy="638810"/>
            </a:xfrm>
            <a:custGeom>
              <a:avLst/>
              <a:gdLst/>
              <a:ahLst/>
              <a:cxnLst/>
              <a:rect l="l" t="t" r="r" b="b"/>
              <a:pathLst>
                <a:path w="1447800" h="638810">
                  <a:moveTo>
                    <a:pt x="581786" y="0"/>
                  </a:moveTo>
                  <a:lnTo>
                    <a:pt x="0" y="0"/>
                  </a:lnTo>
                  <a:lnTo>
                    <a:pt x="866012" y="638555"/>
                  </a:lnTo>
                  <a:lnTo>
                    <a:pt x="1447800" y="638555"/>
                  </a:lnTo>
                  <a:lnTo>
                    <a:pt x="581786" y="0"/>
                  </a:lnTo>
                  <a:close/>
                </a:path>
              </a:pathLst>
            </a:custGeom>
            <a:solidFill>
              <a:srgbClr val="004067"/>
            </a:solidFill>
          </p:spPr>
          <p:txBody>
            <a:bodyPr wrap="square" lIns="0" tIns="0" rIns="0" bIns="0" rtlCol="0"/>
            <a:lstStyle/>
            <a:p>
              <a:endParaRPr sz="1350"/>
            </a:p>
          </p:txBody>
        </p:sp>
        <p:pic>
          <p:nvPicPr>
            <p:cNvPr id="8" name="object 8"/>
            <p:cNvPicPr/>
            <p:nvPr/>
          </p:nvPicPr>
          <p:blipFill>
            <a:blip r:embed="rId2" cstate="print"/>
            <a:stretch>
              <a:fillRect/>
            </a:stretch>
          </p:blipFill>
          <p:spPr>
            <a:xfrm>
              <a:off x="181355" y="1900428"/>
              <a:ext cx="11408664" cy="3934967"/>
            </a:xfrm>
            <a:prstGeom prst="rect">
              <a:avLst/>
            </a:prstGeom>
          </p:spPr>
        </p:pic>
      </p:grpSp>
      <p:sp>
        <p:nvSpPr>
          <p:cNvPr id="9" name="object 9"/>
          <p:cNvSpPr txBox="1">
            <a:spLocks noGrp="1"/>
          </p:cNvSpPr>
          <p:nvPr>
            <p:ph type="title"/>
          </p:nvPr>
        </p:nvSpPr>
        <p:spPr>
          <a:xfrm>
            <a:off x="59055" y="730636"/>
            <a:ext cx="2708434" cy="517930"/>
          </a:xfrm>
          <a:prstGeom prst="rect">
            <a:avLst/>
          </a:prstGeom>
        </p:spPr>
        <p:txBody>
          <a:bodyPr vert="horz" wrap="square" lIns="0" tIns="10001" rIns="0" bIns="0" rtlCol="0" anchor="ctr">
            <a:spAutoFit/>
          </a:bodyPr>
          <a:lstStyle/>
          <a:p>
            <a:pPr marL="9525">
              <a:spcBef>
                <a:spcPts val="79"/>
              </a:spcBef>
            </a:pPr>
            <a:r>
              <a:rPr sz="3300" b="1" spc="-26" dirty="0">
                <a:solidFill>
                  <a:srgbClr val="00184B"/>
                </a:solidFill>
                <a:latin typeface="Calibri"/>
                <a:cs typeface="Calibri"/>
              </a:rPr>
              <a:t>Type</a:t>
            </a:r>
            <a:r>
              <a:rPr sz="3300" b="1" spc="-41" dirty="0">
                <a:solidFill>
                  <a:srgbClr val="00184B"/>
                </a:solidFill>
                <a:latin typeface="Calibri"/>
                <a:cs typeface="Calibri"/>
              </a:rPr>
              <a:t> </a:t>
            </a:r>
            <a:r>
              <a:rPr sz="3300" b="1" dirty="0">
                <a:solidFill>
                  <a:srgbClr val="00184B"/>
                </a:solidFill>
                <a:latin typeface="Calibri"/>
                <a:cs typeface="Calibri"/>
              </a:rPr>
              <a:t>of</a:t>
            </a:r>
            <a:r>
              <a:rPr sz="3300" b="1" spc="-26" dirty="0">
                <a:solidFill>
                  <a:srgbClr val="00184B"/>
                </a:solidFill>
                <a:latin typeface="Calibri"/>
                <a:cs typeface="Calibri"/>
              </a:rPr>
              <a:t> </a:t>
            </a:r>
            <a:r>
              <a:rPr sz="3300" b="1" spc="-8" dirty="0">
                <a:solidFill>
                  <a:srgbClr val="00184B"/>
                </a:solidFill>
                <a:latin typeface="Calibri"/>
                <a:cs typeface="Calibri"/>
              </a:rPr>
              <a:t>surveys</a:t>
            </a:r>
            <a:endParaRPr sz="3300">
              <a:latin typeface="Calibri"/>
              <a:cs typeface="Calibri"/>
            </a:endParaRPr>
          </a:p>
        </p:txBody>
      </p:sp>
    </p:spTree>
    <p:extLst>
      <p:ext uri="{BB962C8B-B14F-4D97-AF65-F5344CB8AC3E}">
        <p14:creationId xmlns:p14="http://schemas.microsoft.com/office/powerpoint/2010/main" val="458965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009770" y="0"/>
            <a:ext cx="4134326" cy="2652713"/>
            <a:chOff x="6679692" y="0"/>
            <a:chExt cx="5512435" cy="3536950"/>
          </a:xfrm>
        </p:grpSpPr>
        <p:sp>
          <p:nvSpPr>
            <p:cNvPr id="4" name="object 4"/>
            <p:cNvSpPr/>
            <p:nvPr/>
          </p:nvSpPr>
          <p:spPr>
            <a:xfrm>
              <a:off x="7562088" y="0"/>
              <a:ext cx="4630420" cy="3533775"/>
            </a:xfrm>
            <a:custGeom>
              <a:avLst/>
              <a:gdLst/>
              <a:ahLst/>
              <a:cxnLst/>
              <a:rect l="l" t="t" r="r" b="b"/>
              <a:pathLst>
                <a:path w="4630420" h="3533775">
                  <a:moveTo>
                    <a:pt x="2263775" y="0"/>
                  </a:moveTo>
                  <a:lnTo>
                    <a:pt x="0" y="0"/>
                  </a:lnTo>
                  <a:lnTo>
                    <a:pt x="4629911" y="3533273"/>
                  </a:lnTo>
                  <a:lnTo>
                    <a:pt x="4629911" y="1805692"/>
                  </a:lnTo>
                  <a:lnTo>
                    <a:pt x="2263775" y="0"/>
                  </a:lnTo>
                  <a:close/>
                </a:path>
              </a:pathLst>
            </a:custGeom>
            <a:solidFill>
              <a:srgbClr val="F1F1F1"/>
            </a:solidFill>
          </p:spPr>
          <p:txBody>
            <a:bodyPr wrap="square" lIns="0" tIns="0" rIns="0" bIns="0" rtlCol="0"/>
            <a:lstStyle/>
            <a:p>
              <a:endParaRPr sz="1350"/>
            </a:p>
          </p:txBody>
        </p:sp>
        <p:sp>
          <p:nvSpPr>
            <p:cNvPr id="5" name="object 5"/>
            <p:cNvSpPr/>
            <p:nvPr/>
          </p:nvSpPr>
          <p:spPr>
            <a:xfrm>
              <a:off x="9526524" y="0"/>
              <a:ext cx="1241425" cy="963930"/>
            </a:xfrm>
            <a:custGeom>
              <a:avLst/>
              <a:gdLst/>
              <a:ahLst/>
              <a:cxnLst/>
              <a:rect l="l" t="t" r="r" b="b"/>
              <a:pathLst>
                <a:path w="1241425" h="963930">
                  <a:moveTo>
                    <a:pt x="1240917" y="963929"/>
                  </a:moveTo>
                  <a:lnTo>
                    <a:pt x="0" y="0"/>
                  </a:lnTo>
                </a:path>
              </a:pathLst>
            </a:custGeom>
            <a:ln w="6095">
              <a:solidFill>
                <a:srgbClr val="BEBEBE"/>
              </a:solidFill>
            </a:ln>
          </p:spPr>
          <p:txBody>
            <a:bodyPr wrap="square" lIns="0" tIns="0" rIns="0" bIns="0" rtlCol="0"/>
            <a:lstStyle/>
            <a:p>
              <a:endParaRPr sz="1350"/>
            </a:p>
          </p:txBody>
        </p:sp>
        <p:sp>
          <p:nvSpPr>
            <p:cNvPr id="6" name="object 6"/>
            <p:cNvSpPr/>
            <p:nvPr/>
          </p:nvSpPr>
          <p:spPr>
            <a:xfrm>
              <a:off x="11234547" y="820674"/>
              <a:ext cx="957580" cy="982344"/>
            </a:xfrm>
            <a:custGeom>
              <a:avLst/>
              <a:gdLst/>
              <a:ahLst/>
              <a:cxnLst/>
              <a:rect l="l" t="t" r="r" b="b"/>
              <a:pathLst>
                <a:path w="957579" h="982344">
                  <a:moveTo>
                    <a:pt x="2667" y="0"/>
                  </a:moveTo>
                  <a:lnTo>
                    <a:pt x="0" y="278511"/>
                  </a:lnTo>
                  <a:lnTo>
                    <a:pt x="957452" y="982289"/>
                  </a:lnTo>
                  <a:lnTo>
                    <a:pt x="957452" y="701599"/>
                  </a:lnTo>
                  <a:lnTo>
                    <a:pt x="2667" y="0"/>
                  </a:lnTo>
                  <a:close/>
                </a:path>
              </a:pathLst>
            </a:custGeom>
            <a:solidFill>
              <a:srgbClr val="EAB100"/>
            </a:solidFill>
          </p:spPr>
          <p:txBody>
            <a:bodyPr wrap="square" lIns="0" tIns="0" rIns="0" bIns="0" rtlCol="0"/>
            <a:lstStyle/>
            <a:p>
              <a:endParaRPr sz="1350"/>
            </a:p>
          </p:txBody>
        </p:sp>
        <p:sp>
          <p:nvSpPr>
            <p:cNvPr id="7" name="object 7"/>
            <p:cNvSpPr/>
            <p:nvPr/>
          </p:nvSpPr>
          <p:spPr>
            <a:xfrm>
              <a:off x="6679692" y="0"/>
              <a:ext cx="1447800" cy="638810"/>
            </a:xfrm>
            <a:custGeom>
              <a:avLst/>
              <a:gdLst/>
              <a:ahLst/>
              <a:cxnLst/>
              <a:rect l="l" t="t" r="r" b="b"/>
              <a:pathLst>
                <a:path w="1447800" h="638810">
                  <a:moveTo>
                    <a:pt x="581786" y="0"/>
                  </a:moveTo>
                  <a:lnTo>
                    <a:pt x="0" y="0"/>
                  </a:lnTo>
                  <a:lnTo>
                    <a:pt x="866012" y="638555"/>
                  </a:lnTo>
                  <a:lnTo>
                    <a:pt x="1447800" y="638555"/>
                  </a:lnTo>
                  <a:lnTo>
                    <a:pt x="581786" y="0"/>
                  </a:lnTo>
                  <a:close/>
                </a:path>
              </a:pathLst>
            </a:custGeom>
            <a:solidFill>
              <a:srgbClr val="004067"/>
            </a:solidFill>
          </p:spPr>
          <p:txBody>
            <a:bodyPr wrap="square" lIns="0" tIns="0" rIns="0" bIns="0" rtlCol="0"/>
            <a:lstStyle/>
            <a:p>
              <a:endParaRPr sz="1350"/>
            </a:p>
          </p:txBody>
        </p:sp>
      </p:grpSp>
      <p:sp>
        <p:nvSpPr>
          <p:cNvPr id="8" name="object 8"/>
          <p:cNvSpPr txBox="1">
            <a:spLocks noGrp="1"/>
          </p:cNvSpPr>
          <p:nvPr>
            <p:ph type="title"/>
          </p:nvPr>
        </p:nvSpPr>
        <p:spPr>
          <a:xfrm>
            <a:off x="59055" y="132454"/>
            <a:ext cx="1853089" cy="470802"/>
          </a:xfrm>
          <a:prstGeom prst="rect">
            <a:avLst/>
          </a:prstGeom>
        </p:spPr>
        <p:txBody>
          <a:bodyPr vert="horz" wrap="square" lIns="0" tIns="9049" rIns="0" bIns="0" rtlCol="0" anchor="ctr">
            <a:spAutoFit/>
          </a:bodyPr>
          <a:lstStyle/>
          <a:p>
            <a:pPr marL="9525">
              <a:spcBef>
                <a:spcPts val="71"/>
              </a:spcBef>
            </a:pPr>
            <a:r>
              <a:rPr sz="3000" b="1" spc="-19" dirty="0">
                <a:solidFill>
                  <a:srgbClr val="00184B"/>
                </a:solidFill>
                <a:latin typeface="Calibri"/>
                <a:cs typeface="Calibri"/>
              </a:rPr>
              <a:t>Advantages</a:t>
            </a:r>
            <a:endParaRPr sz="3000">
              <a:latin typeface="Calibri"/>
              <a:cs typeface="Calibri"/>
            </a:endParaRPr>
          </a:p>
        </p:txBody>
      </p:sp>
      <p:grpSp>
        <p:nvGrpSpPr>
          <p:cNvPr id="9" name="object 9"/>
          <p:cNvGrpSpPr/>
          <p:nvPr/>
        </p:nvGrpSpPr>
        <p:grpSpPr>
          <a:xfrm>
            <a:off x="698373" y="731520"/>
            <a:ext cx="7747255" cy="4152520"/>
            <a:chOff x="931163" y="975359"/>
            <a:chExt cx="10329673" cy="5536693"/>
          </a:xfrm>
        </p:grpSpPr>
        <p:pic>
          <p:nvPicPr>
            <p:cNvPr id="10" name="object 10"/>
            <p:cNvPicPr/>
            <p:nvPr/>
          </p:nvPicPr>
          <p:blipFill>
            <a:blip r:embed="rId2" cstate="print"/>
            <a:stretch>
              <a:fillRect/>
            </a:stretch>
          </p:blipFill>
          <p:spPr>
            <a:xfrm>
              <a:off x="931163" y="1214628"/>
              <a:ext cx="10329672" cy="5297424"/>
            </a:xfrm>
            <a:prstGeom prst="rect">
              <a:avLst/>
            </a:prstGeom>
          </p:spPr>
        </p:pic>
        <p:pic>
          <p:nvPicPr>
            <p:cNvPr id="11" name="object 11"/>
            <p:cNvPicPr/>
            <p:nvPr/>
          </p:nvPicPr>
          <p:blipFill>
            <a:blip r:embed="rId3" cstate="print"/>
            <a:stretch>
              <a:fillRect/>
            </a:stretch>
          </p:blipFill>
          <p:spPr>
            <a:xfrm>
              <a:off x="2321052" y="975359"/>
              <a:ext cx="8939784" cy="295656"/>
            </a:xfrm>
            <a:prstGeom prst="rect">
              <a:avLst/>
            </a:prstGeom>
          </p:spPr>
        </p:pic>
      </p:grpSp>
    </p:spTree>
    <p:extLst>
      <p:ext uri="{BB962C8B-B14F-4D97-AF65-F5344CB8AC3E}">
        <p14:creationId xmlns:p14="http://schemas.microsoft.com/office/powerpoint/2010/main" val="362414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65785" y="1"/>
            <a:ext cx="8578215" cy="4677251"/>
            <a:chOff x="754380" y="0"/>
            <a:chExt cx="11437620" cy="6236335"/>
          </a:xfrm>
        </p:grpSpPr>
        <p:sp>
          <p:nvSpPr>
            <p:cNvPr id="4" name="object 4"/>
            <p:cNvSpPr/>
            <p:nvPr/>
          </p:nvSpPr>
          <p:spPr>
            <a:xfrm>
              <a:off x="7562087" y="0"/>
              <a:ext cx="4630420" cy="3533775"/>
            </a:xfrm>
            <a:custGeom>
              <a:avLst/>
              <a:gdLst/>
              <a:ahLst/>
              <a:cxnLst/>
              <a:rect l="l" t="t" r="r" b="b"/>
              <a:pathLst>
                <a:path w="4630420" h="3533775">
                  <a:moveTo>
                    <a:pt x="2263775" y="0"/>
                  </a:moveTo>
                  <a:lnTo>
                    <a:pt x="0" y="0"/>
                  </a:lnTo>
                  <a:lnTo>
                    <a:pt x="4629911" y="3533273"/>
                  </a:lnTo>
                  <a:lnTo>
                    <a:pt x="4629911" y="1805692"/>
                  </a:lnTo>
                  <a:lnTo>
                    <a:pt x="2263775" y="0"/>
                  </a:lnTo>
                  <a:close/>
                </a:path>
              </a:pathLst>
            </a:custGeom>
            <a:solidFill>
              <a:srgbClr val="F1F1F1"/>
            </a:solidFill>
          </p:spPr>
          <p:txBody>
            <a:bodyPr wrap="square" lIns="0" tIns="0" rIns="0" bIns="0" rtlCol="0"/>
            <a:lstStyle/>
            <a:p>
              <a:endParaRPr sz="1350"/>
            </a:p>
          </p:txBody>
        </p:sp>
        <p:sp>
          <p:nvSpPr>
            <p:cNvPr id="5" name="object 5"/>
            <p:cNvSpPr/>
            <p:nvPr/>
          </p:nvSpPr>
          <p:spPr>
            <a:xfrm>
              <a:off x="9526523" y="0"/>
              <a:ext cx="1241425" cy="963930"/>
            </a:xfrm>
            <a:custGeom>
              <a:avLst/>
              <a:gdLst/>
              <a:ahLst/>
              <a:cxnLst/>
              <a:rect l="l" t="t" r="r" b="b"/>
              <a:pathLst>
                <a:path w="1241425" h="963930">
                  <a:moveTo>
                    <a:pt x="1240917" y="963929"/>
                  </a:moveTo>
                  <a:lnTo>
                    <a:pt x="0" y="0"/>
                  </a:lnTo>
                </a:path>
              </a:pathLst>
            </a:custGeom>
            <a:ln w="6095">
              <a:solidFill>
                <a:srgbClr val="BEBEBE"/>
              </a:solidFill>
            </a:ln>
          </p:spPr>
          <p:txBody>
            <a:bodyPr wrap="square" lIns="0" tIns="0" rIns="0" bIns="0" rtlCol="0"/>
            <a:lstStyle/>
            <a:p>
              <a:endParaRPr sz="1350"/>
            </a:p>
          </p:txBody>
        </p:sp>
        <p:sp>
          <p:nvSpPr>
            <p:cNvPr id="6" name="object 6"/>
            <p:cNvSpPr/>
            <p:nvPr/>
          </p:nvSpPr>
          <p:spPr>
            <a:xfrm>
              <a:off x="11234547" y="820674"/>
              <a:ext cx="957580" cy="982344"/>
            </a:xfrm>
            <a:custGeom>
              <a:avLst/>
              <a:gdLst/>
              <a:ahLst/>
              <a:cxnLst/>
              <a:rect l="l" t="t" r="r" b="b"/>
              <a:pathLst>
                <a:path w="957579" h="982344">
                  <a:moveTo>
                    <a:pt x="2667" y="0"/>
                  </a:moveTo>
                  <a:lnTo>
                    <a:pt x="0" y="278511"/>
                  </a:lnTo>
                  <a:lnTo>
                    <a:pt x="957452" y="982289"/>
                  </a:lnTo>
                  <a:lnTo>
                    <a:pt x="957452" y="701599"/>
                  </a:lnTo>
                  <a:lnTo>
                    <a:pt x="2667" y="0"/>
                  </a:lnTo>
                  <a:close/>
                </a:path>
              </a:pathLst>
            </a:custGeom>
            <a:solidFill>
              <a:srgbClr val="EAB100"/>
            </a:solidFill>
          </p:spPr>
          <p:txBody>
            <a:bodyPr wrap="square" lIns="0" tIns="0" rIns="0" bIns="0" rtlCol="0"/>
            <a:lstStyle/>
            <a:p>
              <a:endParaRPr sz="1350"/>
            </a:p>
          </p:txBody>
        </p:sp>
        <p:sp>
          <p:nvSpPr>
            <p:cNvPr id="7" name="object 7"/>
            <p:cNvSpPr/>
            <p:nvPr/>
          </p:nvSpPr>
          <p:spPr>
            <a:xfrm>
              <a:off x="6679691" y="0"/>
              <a:ext cx="1447800" cy="638810"/>
            </a:xfrm>
            <a:custGeom>
              <a:avLst/>
              <a:gdLst/>
              <a:ahLst/>
              <a:cxnLst/>
              <a:rect l="l" t="t" r="r" b="b"/>
              <a:pathLst>
                <a:path w="1447800" h="638810">
                  <a:moveTo>
                    <a:pt x="581786" y="0"/>
                  </a:moveTo>
                  <a:lnTo>
                    <a:pt x="0" y="0"/>
                  </a:lnTo>
                  <a:lnTo>
                    <a:pt x="866012" y="638555"/>
                  </a:lnTo>
                  <a:lnTo>
                    <a:pt x="1447800" y="638555"/>
                  </a:lnTo>
                  <a:lnTo>
                    <a:pt x="581786" y="0"/>
                  </a:lnTo>
                  <a:close/>
                </a:path>
              </a:pathLst>
            </a:custGeom>
            <a:solidFill>
              <a:srgbClr val="004067"/>
            </a:solidFill>
          </p:spPr>
          <p:txBody>
            <a:bodyPr wrap="square" lIns="0" tIns="0" rIns="0" bIns="0" rtlCol="0"/>
            <a:lstStyle/>
            <a:p>
              <a:endParaRPr sz="1350"/>
            </a:p>
          </p:txBody>
        </p:sp>
        <p:pic>
          <p:nvPicPr>
            <p:cNvPr id="8" name="object 8"/>
            <p:cNvPicPr/>
            <p:nvPr/>
          </p:nvPicPr>
          <p:blipFill>
            <a:blip r:embed="rId2" cstate="print"/>
            <a:stretch>
              <a:fillRect/>
            </a:stretch>
          </p:blipFill>
          <p:spPr>
            <a:xfrm>
              <a:off x="754380" y="1382268"/>
              <a:ext cx="10683240" cy="4850892"/>
            </a:xfrm>
            <a:prstGeom prst="rect">
              <a:avLst/>
            </a:prstGeom>
          </p:spPr>
        </p:pic>
        <p:pic>
          <p:nvPicPr>
            <p:cNvPr id="9" name="object 9"/>
            <p:cNvPicPr/>
            <p:nvPr/>
          </p:nvPicPr>
          <p:blipFill>
            <a:blip r:embed="rId3" cstate="print"/>
            <a:stretch>
              <a:fillRect/>
            </a:stretch>
          </p:blipFill>
          <p:spPr>
            <a:xfrm>
              <a:off x="2212847" y="1086612"/>
              <a:ext cx="9224772" cy="295656"/>
            </a:xfrm>
            <a:prstGeom prst="rect">
              <a:avLst/>
            </a:prstGeom>
          </p:spPr>
        </p:pic>
      </p:grpSp>
      <p:sp>
        <p:nvSpPr>
          <p:cNvPr id="10" name="object 10"/>
          <p:cNvSpPr txBox="1">
            <a:spLocks noGrp="1"/>
          </p:cNvSpPr>
          <p:nvPr>
            <p:ph type="title"/>
          </p:nvPr>
        </p:nvSpPr>
        <p:spPr>
          <a:xfrm>
            <a:off x="59054" y="167849"/>
            <a:ext cx="2295525" cy="470802"/>
          </a:xfrm>
          <a:prstGeom prst="rect">
            <a:avLst/>
          </a:prstGeom>
        </p:spPr>
        <p:txBody>
          <a:bodyPr vert="horz" wrap="square" lIns="0" tIns="9049" rIns="0" bIns="0" rtlCol="0" anchor="ctr">
            <a:spAutoFit/>
          </a:bodyPr>
          <a:lstStyle/>
          <a:p>
            <a:pPr marL="9525">
              <a:spcBef>
                <a:spcPts val="71"/>
              </a:spcBef>
            </a:pPr>
            <a:r>
              <a:rPr sz="3000" b="1" spc="-15" dirty="0">
                <a:solidFill>
                  <a:srgbClr val="00184B"/>
                </a:solidFill>
                <a:latin typeface="Calibri"/>
                <a:cs typeface="Calibri"/>
              </a:rPr>
              <a:t>Disadvantages</a:t>
            </a:r>
            <a:endParaRPr sz="3000">
              <a:latin typeface="Calibri"/>
              <a:cs typeface="Calibri"/>
            </a:endParaRPr>
          </a:p>
        </p:txBody>
      </p:sp>
    </p:spTree>
    <p:extLst>
      <p:ext uri="{BB962C8B-B14F-4D97-AF65-F5344CB8AC3E}">
        <p14:creationId xmlns:p14="http://schemas.microsoft.com/office/powerpoint/2010/main" val="882232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82" y="0"/>
            <a:ext cx="9148763" cy="4501515"/>
            <a:chOff x="-3175" y="0"/>
            <a:chExt cx="12198350" cy="6002020"/>
          </a:xfrm>
        </p:grpSpPr>
        <p:sp>
          <p:nvSpPr>
            <p:cNvPr id="3" name="object 3"/>
            <p:cNvSpPr/>
            <p:nvPr/>
          </p:nvSpPr>
          <p:spPr>
            <a:xfrm>
              <a:off x="0" y="0"/>
              <a:ext cx="10625455" cy="5404485"/>
            </a:xfrm>
            <a:custGeom>
              <a:avLst/>
              <a:gdLst/>
              <a:ahLst/>
              <a:cxnLst/>
              <a:rect l="l" t="t" r="r" b="b"/>
              <a:pathLst>
                <a:path w="10625455" h="5404485">
                  <a:moveTo>
                    <a:pt x="10625328" y="0"/>
                  </a:moveTo>
                  <a:lnTo>
                    <a:pt x="0" y="0"/>
                  </a:lnTo>
                  <a:lnTo>
                    <a:pt x="0" y="5404104"/>
                  </a:lnTo>
                  <a:lnTo>
                    <a:pt x="10625328" y="0"/>
                  </a:lnTo>
                  <a:close/>
                </a:path>
              </a:pathLst>
            </a:custGeom>
            <a:solidFill>
              <a:srgbClr val="F1F1F1"/>
            </a:solidFill>
          </p:spPr>
          <p:txBody>
            <a:bodyPr wrap="square" lIns="0" tIns="0" rIns="0" bIns="0" rtlCol="0"/>
            <a:lstStyle/>
            <a:p>
              <a:endParaRPr sz="1350"/>
            </a:p>
          </p:txBody>
        </p:sp>
        <p:sp>
          <p:nvSpPr>
            <p:cNvPr id="4" name="object 4"/>
            <p:cNvSpPr/>
            <p:nvPr/>
          </p:nvSpPr>
          <p:spPr>
            <a:xfrm>
              <a:off x="0" y="0"/>
              <a:ext cx="6031230" cy="3004820"/>
            </a:xfrm>
            <a:custGeom>
              <a:avLst/>
              <a:gdLst/>
              <a:ahLst/>
              <a:cxnLst/>
              <a:rect l="l" t="t" r="r" b="b"/>
              <a:pathLst>
                <a:path w="6031230" h="3004820">
                  <a:moveTo>
                    <a:pt x="0" y="3004439"/>
                  </a:moveTo>
                  <a:lnTo>
                    <a:pt x="6030722" y="0"/>
                  </a:lnTo>
                </a:path>
              </a:pathLst>
            </a:custGeom>
            <a:ln w="6096">
              <a:solidFill>
                <a:srgbClr val="A6A6A6"/>
              </a:solidFill>
            </a:ln>
          </p:spPr>
          <p:txBody>
            <a:bodyPr wrap="square" lIns="0" tIns="0" rIns="0" bIns="0" rtlCol="0"/>
            <a:lstStyle/>
            <a:p>
              <a:endParaRPr sz="1350"/>
            </a:p>
          </p:txBody>
        </p:sp>
        <p:sp>
          <p:nvSpPr>
            <p:cNvPr id="5" name="object 5"/>
            <p:cNvSpPr/>
            <p:nvPr/>
          </p:nvSpPr>
          <p:spPr>
            <a:xfrm>
              <a:off x="9003792" y="3924300"/>
              <a:ext cx="3187700" cy="1689100"/>
            </a:xfrm>
            <a:custGeom>
              <a:avLst/>
              <a:gdLst/>
              <a:ahLst/>
              <a:cxnLst/>
              <a:rect l="l" t="t" r="r" b="b"/>
              <a:pathLst>
                <a:path w="3187700" h="1689100">
                  <a:moveTo>
                    <a:pt x="0" y="1689100"/>
                  </a:moveTo>
                  <a:lnTo>
                    <a:pt x="3187700" y="0"/>
                  </a:lnTo>
                </a:path>
              </a:pathLst>
            </a:custGeom>
            <a:ln w="6096">
              <a:solidFill>
                <a:srgbClr val="EAB100"/>
              </a:solidFill>
            </a:ln>
          </p:spPr>
          <p:txBody>
            <a:bodyPr wrap="square" lIns="0" tIns="0" rIns="0" bIns="0" rtlCol="0"/>
            <a:lstStyle/>
            <a:p>
              <a:endParaRPr sz="1350"/>
            </a:p>
          </p:txBody>
        </p:sp>
        <p:sp>
          <p:nvSpPr>
            <p:cNvPr id="6" name="object 6"/>
            <p:cNvSpPr/>
            <p:nvPr/>
          </p:nvSpPr>
          <p:spPr>
            <a:xfrm>
              <a:off x="0" y="4700015"/>
              <a:ext cx="1901825" cy="991869"/>
            </a:xfrm>
            <a:custGeom>
              <a:avLst/>
              <a:gdLst/>
              <a:ahLst/>
              <a:cxnLst/>
              <a:rect l="l" t="t" r="r" b="b"/>
              <a:pathLst>
                <a:path w="1901825" h="991870">
                  <a:moveTo>
                    <a:pt x="0" y="991515"/>
                  </a:moveTo>
                  <a:lnTo>
                    <a:pt x="1901444" y="0"/>
                  </a:lnTo>
                </a:path>
              </a:pathLst>
            </a:custGeom>
            <a:ln w="6096">
              <a:solidFill>
                <a:srgbClr val="00184B"/>
              </a:solidFill>
            </a:ln>
          </p:spPr>
          <p:txBody>
            <a:bodyPr wrap="square" lIns="0" tIns="0" rIns="0" bIns="0" rtlCol="0"/>
            <a:lstStyle/>
            <a:p>
              <a:endParaRPr sz="1350"/>
            </a:p>
          </p:txBody>
        </p:sp>
        <p:pic>
          <p:nvPicPr>
            <p:cNvPr id="7" name="object 7"/>
            <p:cNvPicPr/>
            <p:nvPr/>
          </p:nvPicPr>
          <p:blipFill>
            <a:blip r:embed="rId2" cstate="print"/>
            <a:stretch>
              <a:fillRect/>
            </a:stretch>
          </p:blipFill>
          <p:spPr>
            <a:xfrm>
              <a:off x="1684020" y="861060"/>
              <a:ext cx="4427220" cy="5137404"/>
            </a:xfrm>
            <a:prstGeom prst="rect">
              <a:avLst/>
            </a:prstGeom>
          </p:spPr>
        </p:pic>
        <p:sp>
          <p:nvSpPr>
            <p:cNvPr id="8" name="object 8"/>
            <p:cNvSpPr/>
            <p:nvPr/>
          </p:nvSpPr>
          <p:spPr>
            <a:xfrm>
              <a:off x="2846832" y="2221992"/>
              <a:ext cx="2078989" cy="2414270"/>
            </a:xfrm>
            <a:custGeom>
              <a:avLst/>
              <a:gdLst/>
              <a:ahLst/>
              <a:cxnLst/>
              <a:rect l="l" t="t" r="r" b="b"/>
              <a:pathLst>
                <a:path w="2078989" h="2414270">
                  <a:moveTo>
                    <a:pt x="1039368" y="0"/>
                  </a:moveTo>
                  <a:lnTo>
                    <a:pt x="0" y="519684"/>
                  </a:lnTo>
                  <a:lnTo>
                    <a:pt x="0" y="1894332"/>
                  </a:lnTo>
                  <a:lnTo>
                    <a:pt x="1039368" y="2414016"/>
                  </a:lnTo>
                  <a:lnTo>
                    <a:pt x="2078735" y="1894332"/>
                  </a:lnTo>
                  <a:lnTo>
                    <a:pt x="2078735" y="519684"/>
                  </a:lnTo>
                  <a:lnTo>
                    <a:pt x="1039368" y="0"/>
                  </a:lnTo>
                  <a:close/>
                </a:path>
              </a:pathLst>
            </a:custGeom>
            <a:solidFill>
              <a:srgbClr val="F1F1F1"/>
            </a:solidFill>
          </p:spPr>
          <p:txBody>
            <a:bodyPr wrap="square" lIns="0" tIns="0" rIns="0" bIns="0" rtlCol="0"/>
            <a:lstStyle/>
            <a:p>
              <a:endParaRPr sz="1350"/>
            </a:p>
          </p:txBody>
        </p:sp>
      </p:grpSp>
      <p:sp>
        <p:nvSpPr>
          <p:cNvPr id="9" name="object 9"/>
          <p:cNvSpPr txBox="1">
            <a:spLocks noGrp="1"/>
          </p:cNvSpPr>
          <p:nvPr>
            <p:ph type="title"/>
          </p:nvPr>
        </p:nvSpPr>
        <p:spPr>
          <a:xfrm>
            <a:off x="4841367" y="1244497"/>
            <a:ext cx="3678079" cy="1454565"/>
          </a:xfrm>
          <a:prstGeom prst="rect">
            <a:avLst/>
          </a:prstGeom>
        </p:spPr>
        <p:txBody>
          <a:bodyPr vert="horz" wrap="square" lIns="0" tIns="94298" rIns="0" bIns="0" rtlCol="0" anchor="ctr">
            <a:spAutoFit/>
          </a:bodyPr>
          <a:lstStyle/>
          <a:p>
            <a:pPr marL="9525" marR="3810">
              <a:lnSpc>
                <a:spcPts val="5265"/>
              </a:lnSpc>
              <a:spcBef>
                <a:spcPts val="743"/>
              </a:spcBef>
            </a:pPr>
            <a:r>
              <a:rPr sz="4875" b="1" spc="-4" dirty="0">
                <a:solidFill>
                  <a:srgbClr val="00184B"/>
                </a:solidFill>
                <a:latin typeface="Calibri"/>
                <a:cs typeface="Calibri"/>
              </a:rPr>
              <a:t>Que</a:t>
            </a:r>
            <a:r>
              <a:rPr sz="4875" b="1" spc="-56" dirty="0">
                <a:solidFill>
                  <a:srgbClr val="00184B"/>
                </a:solidFill>
                <a:latin typeface="Calibri"/>
                <a:cs typeface="Calibri"/>
              </a:rPr>
              <a:t>s</a:t>
            </a:r>
            <a:r>
              <a:rPr sz="4875" b="1" dirty="0">
                <a:solidFill>
                  <a:srgbClr val="00184B"/>
                </a:solidFill>
                <a:latin typeface="Calibri"/>
                <a:cs typeface="Calibri"/>
              </a:rPr>
              <a:t>tionna</a:t>
            </a:r>
            <a:r>
              <a:rPr sz="4875" b="1" spc="-15" dirty="0">
                <a:solidFill>
                  <a:srgbClr val="00184B"/>
                </a:solidFill>
                <a:latin typeface="Calibri"/>
                <a:cs typeface="Calibri"/>
              </a:rPr>
              <a:t>i</a:t>
            </a:r>
            <a:r>
              <a:rPr sz="4875" b="1" spc="-53" dirty="0">
                <a:solidFill>
                  <a:srgbClr val="00184B"/>
                </a:solidFill>
                <a:latin typeface="Calibri"/>
                <a:cs typeface="Calibri"/>
              </a:rPr>
              <a:t>r</a:t>
            </a:r>
            <a:r>
              <a:rPr sz="4875" b="1" dirty="0">
                <a:solidFill>
                  <a:srgbClr val="00184B"/>
                </a:solidFill>
                <a:latin typeface="Calibri"/>
                <a:cs typeface="Calibri"/>
              </a:rPr>
              <a:t>e  </a:t>
            </a:r>
            <a:r>
              <a:rPr sz="4875" b="1" spc="-15" dirty="0">
                <a:solidFill>
                  <a:srgbClr val="00184B"/>
                </a:solidFill>
                <a:latin typeface="Calibri"/>
                <a:cs typeface="Calibri"/>
              </a:rPr>
              <a:t>Development</a:t>
            </a:r>
            <a:endParaRPr sz="4875">
              <a:latin typeface="Calibri"/>
              <a:cs typeface="Calibri"/>
            </a:endParaRPr>
          </a:p>
        </p:txBody>
      </p:sp>
      <p:pic>
        <p:nvPicPr>
          <p:cNvPr id="10" name="object 10"/>
          <p:cNvPicPr/>
          <p:nvPr/>
        </p:nvPicPr>
        <p:blipFill>
          <a:blip r:embed="rId3" cstate="print"/>
          <a:stretch>
            <a:fillRect/>
          </a:stretch>
        </p:blipFill>
        <p:spPr>
          <a:xfrm>
            <a:off x="2288286" y="1912238"/>
            <a:ext cx="1269873" cy="1319022"/>
          </a:xfrm>
          <a:prstGeom prst="rect">
            <a:avLst/>
          </a:prstGeom>
        </p:spPr>
      </p:pic>
    </p:spTree>
    <p:extLst>
      <p:ext uri="{BB962C8B-B14F-4D97-AF65-F5344CB8AC3E}">
        <p14:creationId xmlns:p14="http://schemas.microsoft.com/office/powerpoint/2010/main" val="15262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730552"/>
            <a:ext cx="1427798" cy="1174433"/>
          </a:xfrm>
          <a:custGeom>
            <a:avLst/>
            <a:gdLst/>
            <a:ahLst/>
            <a:cxnLst/>
            <a:rect l="l" t="t" r="r" b="b"/>
            <a:pathLst>
              <a:path w="1903730" h="1565910">
                <a:moveTo>
                  <a:pt x="1903475" y="1565501"/>
                </a:moveTo>
                <a:lnTo>
                  <a:pt x="0" y="0"/>
                </a:lnTo>
              </a:path>
            </a:pathLst>
          </a:custGeom>
          <a:ln w="6095">
            <a:solidFill>
              <a:srgbClr val="EAB100"/>
            </a:solidFill>
          </a:ln>
        </p:spPr>
        <p:txBody>
          <a:bodyPr wrap="square" lIns="0" tIns="0" rIns="0" bIns="0" rtlCol="0"/>
          <a:lstStyle/>
          <a:p>
            <a:endParaRPr sz="1350"/>
          </a:p>
        </p:txBody>
      </p:sp>
      <p:grpSp>
        <p:nvGrpSpPr>
          <p:cNvPr id="3" name="object 3"/>
          <p:cNvGrpSpPr/>
          <p:nvPr/>
        </p:nvGrpSpPr>
        <p:grpSpPr>
          <a:xfrm>
            <a:off x="5671566" y="0"/>
            <a:ext cx="3472815" cy="2652713"/>
            <a:chOff x="7562088" y="0"/>
            <a:chExt cx="4630420" cy="3536950"/>
          </a:xfrm>
        </p:grpSpPr>
        <p:sp>
          <p:nvSpPr>
            <p:cNvPr id="4" name="object 4"/>
            <p:cNvSpPr/>
            <p:nvPr/>
          </p:nvSpPr>
          <p:spPr>
            <a:xfrm>
              <a:off x="7562088" y="0"/>
              <a:ext cx="4630420" cy="3533775"/>
            </a:xfrm>
            <a:custGeom>
              <a:avLst/>
              <a:gdLst/>
              <a:ahLst/>
              <a:cxnLst/>
              <a:rect l="l" t="t" r="r" b="b"/>
              <a:pathLst>
                <a:path w="4630420" h="3533775">
                  <a:moveTo>
                    <a:pt x="2263775" y="0"/>
                  </a:moveTo>
                  <a:lnTo>
                    <a:pt x="0" y="0"/>
                  </a:lnTo>
                  <a:lnTo>
                    <a:pt x="4629911" y="3533273"/>
                  </a:lnTo>
                  <a:lnTo>
                    <a:pt x="4629911" y="1805692"/>
                  </a:lnTo>
                  <a:lnTo>
                    <a:pt x="2263775" y="0"/>
                  </a:lnTo>
                  <a:close/>
                </a:path>
              </a:pathLst>
            </a:custGeom>
            <a:solidFill>
              <a:srgbClr val="F1F1F1"/>
            </a:solidFill>
          </p:spPr>
          <p:txBody>
            <a:bodyPr wrap="square" lIns="0" tIns="0" rIns="0" bIns="0" rtlCol="0"/>
            <a:lstStyle/>
            <a:p>
              <a:endParaRPr sz="1350"/>
            </a:p>
          </p:txBody>
        </p:sp>
        <p:sp>
          <p:nvSpPr>
            <p:cNvPr id="5" name="object 5"/>
            <p:cNvSpPr/>
            <p:nvPr/>
          </p:nvSpPr>
          <p:spPr>
            <a:xfrm>
              <a:off x="9526523" y="0"/>
              <a:ext cx="1241425" cy="963930"/>
            </a:xfrm>
            <a:custGeom>
              <a:avLst/>
              <a:gdLst/>
              <a:ahLst/>
              <a:cxnLst/>
              <a:rect l="l" t="t" r="r" b="b"/>
              <a:pathLst>
                <a:path w="1241425" h="963930">
                  <a:moveTo>
                    <a:pt x="1240917" y="963929"/>
                  </a:moveTo>
                  <a:lnTo>
                    <a:pt x="0" y="0"/>
                  </a:lnTo>
                </a:path>
              </a:pathLst>
            </a:custGeom>
            <a:ln w="6095">
              <a:solidFill>
                <a:srgbClr val="BEBEBE"/>
              </a:solidFill>
            </a:ln>
          </p:spPr>
          <p:txBody>
            <a:bodyPr wrap="square" lIns="0" tIns="0" rIns="0" bIns="0" rtlCol="0"/>
            <a:lstStyle/>
            <a:p>
              <a:endParaRPr sz="1350"/>
            </a:p>
          </p:txBody>
        </p:sp>
        <p:sp>
          <p:nvSpPr>
            <p:cNvPr id="6" name="object 6"/>
            <p:cNvSpPr/>
            <p:nvPr/>
          </p:nvSpPr>
          <p:spPr>
            <a:xfrm>
              <a:off x="11234547" y="820674"/>
              <a:ext cx="957580" cy="982344"/>
            </a:xfrm>
            <a:custGeom>
              <a:avLst/>
              <a:gdLst/>
              <a:ahLst/>
              <a:cxnLst/>
              <a:rect l="l" t="t" r="r" b="b"/>
              <a:pathLst>
                <a:path w="957579" h="982344">
                  <a:moveTo>
                    <a:pt x="2667" y="0"/>
                  </a:moveTo>
                  <a:lnTo>
                    <a:pt x="0" y="278511"/>
                  </a:lnTo>
                  <a:lnTo>
                    <a:pt x="957452" y="982289"/>
                  </a:lnTo>
                  <a:lnTo>
                    <a:pt x="957452" y="701599"/>
                  </a:lnTo>
                  <a:lnTo>
                    <a:pt x="2667" y="0"/>
                  </a:lnTo>
                  <a:close/>
                </a:path>
              </a:pathLst>
            </a:custGeom>
            <a:solidFill>
              <a:srgbClr val="EAB100"/>
            </a:solidFill>
          </p:spPr>
          <p:txBody>
            <a:bodyPr wrap="square" lIns="0" tIns="0" rIns="0" bIns="0" rtlCol="0"/>
            <a:lstStyle/>
            <a:p>
              <a:endParaRPr sz="1350"/>
            </a:p>
          </p:txBody>
        </p:sp>
      </p:grpSp>
      <p:sp>
        <p:nvSpPr>
          <p:cNvPr id="8" name="object 8"/>
          <p:cNvSpPr/>
          <p:nvPr/>
        </p:nvSpPr>
        <p:spPr>
          <a:xfrm>
            <a:off x="5009769" y="0"/>
            <a:ext cx="1085850" cy="479108"/>
          </a:xfrm>
          <a:custGeom>
            <a:avLst/>
            <a:gdLst/>
            <a:ahLst/>
            <a:cxnLst/>
            <a:rect l="l" t="t" r="r" b="b"/>
            <a:pathLst>
              <a:path w="1447800" h="638810">
                <a:moveTo>
                  <a:pt x="581786" y="0"/>
                </a:moveTo>
                <a:lnTo>
                  <a:pt x="0" y="0"/>
                </a:lnTo>
                <a:lnTo>
                  <a:pt x="866012" y="638555"/>
                </a:lnTo>
                <a:lnTo>
                  <a:pt x="1447800" y="638555"/>
                </a:lnTo>
                <a:lnTo>
                  <a:pt x="581786" y="0"/>
                </a:lnTo>
                <a:close/>
              </a:path>
            </a:pathLst>
          </a:custGeom>
          <a:solidFill>
            <a:srgbClr val="004067"/>
          </a:solidFill>
        </p:spPr>
        <p:txBody>
          <a:bodyPr wrap="square" lIns="0" tIns="0" rIns="0" bIns="0" rtlCol="0"/>
          <a:lstStyle/>
          <a:p>
            <a:endParaRPr sz="1350"/>
          </a:p>
        </p:txBody>
      </p:sp>
      <p:sp>
        <p:nvSpPr>
          <p:cNvPr id="9" name="object 9"/>
          <p:cNvSpPr txBox="1">
            <a:spLocks noGrp="1"/>
          </p:cNvSpPr>
          <p:nvPr>
            <p:ph type="title"/>
          </p:nvPr>
        </p:nvSpPr>
        <p:spPr>
          <a:xfrm>
            <a:off x="448132" y="480319"/>
            <a:ext cx="2772728" cy="517930"/>
          </a:xfrm>
          <a:prstGeom prst="rect">
            <a:avLst/>
          </a:prstGeom>
        </p:spPr>
        <p:txBody>
          <a:bodyPr vert="horz" wrap="square" lIns="0" tIns="10001" rIns="0" bIns="0" rtlCol="0" anchor="ctr">
            <a:spAutoFit/>
          </a:bodyPr>
          <a:lstStyle/>
          <a:p>
            <a:pPr marL="9525">
              <a:spcBef>
                <a:spcPts val="79"/>
              </a:spcBef>
            </a:pPr>
            <a:r>
              <a:rPr sz="3300" b="1" spc="-4" dirty="0">
                <a:solidFill>
                  <a:srgbClr val="00184B"/>
                </a:solidFill>
                <a:latin typeface="Calibri"/>
                <a:cs typeface="Calibri"/>
              </a:rPr>
              <a:t>INTRODUCTION</a:t>
            </a:r>
            <a:endParaRPr sz="3300">
              <a:latin typeface="Calibri"/>
              <a:cs typeface="Calibri"/>
            </a:endParaRPr>
          </a:p>
        </p:txBody>
      </p:sp>
      <p:sp>
        <p:nvSpPr>
          <p:cNvPr id="10" name="object 10"/>
          <p:cNvSpPr txBox="1"/>
          <p:nvPr/>
        </p:nvSpPr>
        <p:spPr>
          <a:xfrm>
            <a:off x="448132" y="1168242"/>
            <a:ext cx="7717631" cy="945772"/>
          </a:xfrm>
          <a:prstGeom prst="rect">
            <a:avLst/>
          </a:prstGeom>
        </p:spPr>
        <p:txBody>
          <a:bodyPr vert="horz" wrap="square" lIns="0" tIns="78105" rIns="0" bIns="0" rtlCol="0">
            <a:spAutoFit/>
          </a:bodyPr>
          <a:lstStyle/>
          <a:p>
            <a:pPr marL="180975" indent="-171450">
              <a:spcBef>
                <a:spcPts val="615"/>
              </a:spcBef>
              <a:buClr>
                <a:srgbClr val="EAB100"/>
              </a:buClr>
              <a:buFont typeface="Arial MT"/>
              <a:buChar char="•"/>
              <a:tabLst>
                <a:tab pos="180975" algn="l"/>
              </a:tabLst>
            </a:pPr>
            <a:r>
              <a:rPr spc="-34" dirty="0">
                <a:solidFill>
                  <a:srgbClr val="3E3E3E"/>
                </a:solidFill>
                <a:latin typeface="Calibri"/>
                <a:cs typeface="Calibri"/>
              </a:rPr>
              <a:t>We</a:t>
            </a:r>
            <a:r>
              <a:rPr dirty="0">
                <a:solidFill>
                  <a:srgbClr val="3E3E3E"/>
                </a:solidFill>
                <a:latin typeface="Calibri"/>
                <a:cs typeface="Calibri"/>
              </a:rPr>
              <a:t> will</a:t>
            </a:r>
            <a:r>
              <a:rPr spc="-8" dirty="0">
                <a:solidFill>
                  <a:srgbClr val="3E3E3E"/>
                </a:solidFill>
                <a:latin typeface="Calibri"/>
                <a:cs typeface="Calibri"/>
              </a:rPr>
              <a:t> </a:t>
            </a:r>
            <a:r>
              <a:rPr spc="-4" dirty="0">
                <a:solidFill>
                  <a:srgbClr val="3E3E3E"/>
                </a:solidFill>
                <a:latin typeface="Calibri"/>
                <a:cs typeface="Calibri"/>
              </a:rPr>
              <a:t>discuss</a:t>
            </a:r>
            <a:r>
              <a:rPr spc="-15" dirty="0">
                <a:solidFill>
                  <a:srgbClr val="3E3E3E"/>
                </a:solidFill>
                <a:latin typeface="Calibri"/>
                <a:cs typeface="Calibri"/>
              </a:rPr>
              <a:t> </a:t>
            </a:r>
            <a:r>
              <a:rPr spc="-8" dirty="0">
                <a:solidFill>
                  <a:srgbClr val="3E3E3E"/>
                </a:solidFill>
                <a:latin typeface="Calibri"/>
                <a:cs typeface="Calibri"/>
              </a:rPr>
              <a:t>questionnaires</a:t>
            </a:r>
            <a:r>
              <a:rPr spc="11" dirty="0">
                <a:solidFill>
                  <a:srgbClr val="3E3E3E"/>
                </a:solidFill>
                <a:latin typeface="Calibri"/>
                <a:cs typeface="Calibri"/>
              </a:rPr>
              <a:t> </a:t>
            </a:r>
            <a:r>
              <a:rPr dirty="0">
                <a:solidFill>
                  <a:srgbClr val="3E3E3E"/>
                </a:solidFill>
                <a:latin typeface="Calibri"/>
                <a:cs typeface="Calibri"/>
              </a:rPr>
              <a:t>and </a:t>
            </a:r>
            <a:r>
              <a:rPr spc="-8" dirty="0">
                <a:solidFill>
                  <a:srgbClr val="3E3E3E"/>
                </a:solidFill>
                <a:latin typeface="Calibri"/>
                <a:cs typeface="Calibri"/>
              </a:rPr>
              <a:t>questionnaire</a:t>
            </a:r>
            <a:r>
              <a:rPr spc="4" dirty="0">
                <a:solidFill>
                  <a:srgbClr val="3E3E3E"/>
                </a:solidFill>
                <a:latin typeface="Calibri"/>
                <a:cs typeface="Calibri"/>
              </a:rPr>
              <a:t> </a:t>
            </a:r>
            <a:r>
              <a:rPr spc="-4" dirty="0">
                <a:solidFill>
                  <a:srgbClr val="3E3E3E"/>
                </a:solidFill>
                <a:latin typeface="Calibri"/>
                <a:cs typeface="Calibri"/>
              </a:rPr>
              <a:t>design.</a:t>
            </a:r>
            <a:endParaRPr>
              <a:latin typeface="Calibri"/>
              <a:cs typeface="Calibri"/>
            </a:endParaRPr>
          </a:p>
          <a:p>
            <a:pPr marL="180975" marR="3810" indent="-171450">
              <a:lnSpc>
                <a:spcPts val="1943"/>
              </a:lnSpc>
              <a:spcBef>
                <a:spcPts val="784"/>
              </a:spcBef>
              <a:buClr>
                <a:srgbClr val="EAB100"/>
              </a:buClr>
              <a:buFont typeface="Arial MT"/>
              <a:buChar char="•"/>
              <a:tabLst>
                <a:tab pos="180975" algn="l"/>
              </a:tabLst>
            </a:pPr>
            <a:r>
              <a:rPr dirty="0">
                <a:solidFill>
                  <a:srgbClr val="3E3E3E"/>
                </a:solidFill>
                <a:latin typeface="Calibri"/>
                <a:cs typeface="Calibri"/>
              </a:rPr>
              <a:t>A</a:t>
            </a:r>
            <a:r>
              <a:rPr spc="-11" dirty="0">
                <a:solidFill>
                  <a:srgbClr val="3E3E3E"/>
                </a:solidFill>
                <a:latin typeface="Calibri"/>
                <a:cs typeface="Calibri"/>
              </a:rPr>
              <a:t> </a:t>
            </a:r>
            <a:r>
              <a:rPr spc="-8" dirty="0">
                <a:solidFill>
                  <a:srgbClr val="3E3E3E"/>
                </a:solidFill>
                <a:latin typeface="Calibri"/>
                <a:cs typeface="Calibri"/>
              </a:rPr>
              <a:t>questionnaire</a:t>
            </a:r>
            <a:r>
              <a:rPr dirty="0">
                <a:solidFill>
                  <a:srgbClr val="3E3E3E"/>
                </a:solidFill>
                <a:latin typeface="Calibri"/>
                <a:cs typeface="Calibri"/>
              </a:rPr>
              <a:t> is</a:t>
            </a:r>
            <a:r>
              <a:rPr spc="4" dirty="0">
                <a:solidFill>
                  <a:srgbClr val="3E3E3E"/>
                </a:solidFill>
                <a:latin typeface="Calibri"/>
                <a:cs typeface="Calibri"/>
              </a:rPr>
              <a:t> </a:t>
            </a:r>
            <a:r>
              <a:rPr dirty="0">
                <a:solidFill>
                  <a:srgbClr val="3E3E3E"/>
                </a:solidFill>
                <a:latin typeface="Calibri"/>
                <a:cs typeface="Calibri"/>
              </a:rPr>
              <a:t>a</a:t>
            </a:r>
            <a:r>
              <a:rPr spc="-4" dirty="0">
                <a:solidFill>
                  <a:srgbClr val="3E3E3E"/>
                </a:solidFill>
                <a:latin typeface="Calibri"/>
                <a:cs typeface="Calibri"/>
              </a:rPr>
              <a:t> </a:t>
            </a:r>
            <a:r>
              <a:rPr spc="-11" dirty="0">
                <a:solidFill>
                  <a:srgbClr val="3E3E3E"/>
                </a:solidFill>
                <a:latin typeface="Calibri"/>
                <a:cs typeface="Calibri"/>
              </a:rPr>
              <a:t>preformulated</a:t>
            </a:r>
            <a:r>
              <a:rPr dirty="0">
                <a:solidFill>
                  <a:srgbClr val="3E3E3E"/>
                </a:solidFill>
                <a:latin typeface="Calibri"/>
                <a:cs typeface="Calibri"/>
              </a:rPr>
              <a:t> </a:t>
            </a:r>
            <a:r>
              <a:rPr spc="-8" dirty="0">
                <a:solidFill>
                  <a:srgbClr val="3E3E3E"/>
                </a:solidFill>
                <a:latin typeface="Calibri"/>
                <a:cs typeface="Calibri"/>
              </a:rPr>
              <a:t>written</a:t>
            </a:r>
            <a:r>
              <a:rPr spc="-11" dirty="0">
                <a:solidFill>
                  <a:srgbClr val="3E3E3E"/>
                </a:solidFill>
                <a:latin typeface="Calibri"/>
                <a:cs typeface="Calibri"/>
              </a:rPr>
              <a:t> </a:t>
            </a:r>
            <a:r>
              <a:rPr spc="-4" dirty="0">
                <a:solidFill>
                  <a:srgbClr val="3E3E3E"/>
                </a:solidFill>
                <a:latin typeface="Calibri"/>
                <a:cs typeface="Calibri"/>
              </a:rPr>
              <a:t>set</a:t>
            </a:r>
            <a:r>
              <a:rPr dirty="0">
                <a:solidFill>
                  <a:srgbClr val="3E3E3E"/>
                </a:solidFill>
                <a:latin typeface="Calibri"/>
                <a:cs typeface="Calibri"/>
              </a:rPr>
              <a:t> </a:t>
            </a:r>
            <a:r>
              <a:rPr spc="-4" dirty="0">
                <a:solidFill>
                  <a:srgbClr val="3E3E3E"/>
                </a:solidFill>
                <a:latin typeface="Calibri"/>
                <a:cs typeface="Calibri"/>
              </a:rPr>
              <a:t>of questions </a:t>
            </a:r>
            <a:r>
              <a:rPr spc="-11" dirty="0">
                <a:solidFill>
                  <a:srgbClr val="3E3E3E"/>
                </a:solidFill>
                <a:latin typeface="Calibri"/>
                <a:cs typeface="Calibri"/>
              </a:rPr>
              <a:t>to</a:t>
            </a:r>
            <a:r>
              <a:rPr spc="-8" dirty="0">
                <a:solidFill>
                  <a:srgbClr val="3E3E3E"/>
                </a:solidFill>
                <a:latin typeface="Calibri"/>
                <a:cs typeface="Calibri"/>
              </a:rPr>
              <a:t> </a:t>
            </a:r>
            <a:r>
              <a:rPr dirty="0">
                <a:solidFill>
                  <a:srgbClr val="3E3E3E"/>
                </a:solidFill>
                <a:latin typeface="Calibri"/>
                <a:cs typeface="Calibri"/>
              </a:rPr>
              <a:t>which</a:t>
            </a:r>
            <a:r>
              <a:rPr spc="-8" dirty="0">
                <a:solidFill>
                  <a:srgbClr val="3E3E3E"/>
                </a:solidFill>
                <a:latin typeface="Calibri"/>
                <a:cs typeface="Calibri"/>
              </a:rPr>
              <a:t> respondents </a:t>
            </a:r>
            <a:r>
              <a:rPr spc="-394" dirty="0">
                <a:solidFill>
                  <a:srgbClr val="3E3E3E"/>
                </a:solidFill>
                <a:latin typeface="Calibri"/>
                <a:cs typeface="Calibri"/>
              </a:rPr>
              <a:t> </a:t>
            </a:r>
            <a:r>
              <a:rPr spc="-15" dirty="0">
                <a:solidFill>
                  <a:srgbClr val="3E3E3E"/>
                </a:solidFill>
                <a:latin typeface="Calibri"/>
                <a:cs typeface="Calibri"/>
              </a:rPr>
              <a:t>record</a:t>
            </a:r>
            <a:r>
              <a:rPr spc="-4" dirty="0">
                <a:solidFill>
                  <a:srgbClr val="3E3E3E"/>
                </a:solidFill>
                <a:latin typeface="Calibri"/>
                <a:cs typeface="Calibri"/>
              </a:rPr>
              <a:t> </a:t>
            </a:r>
            <a:r>
              <a:rPr dirty="0">
                <a:solidFill>
                  <a:srgbClr val="3E3E3E"/>
                </a:solidFill>
                <a:latin typeface="Calibri"/>
                <a:cs typeface="Calibri"/>
              </a:rPr>
              <a:t>their</a:t>
            </a:r>
            <a:r>
              <a:rPr spc="-8" dirty="0">
                <a:solidFill>
                  <a:srgbClr val="3E3E3E"/>
                </a:solidFill>
                <a:latin typeface="Calibri"/>
                <a:cs typeface="Calibri"/>
              </a:rPr>
              <a:t> answers,</a:t>
            </a:r>
            <a:r>
              <a:rPr spc="-4" dirty="0">
                <a:solidFill>
                  <a:srgbClr val="3E3E3E"/>
                </a:solidFill>
                <a:latin typeface="Calibri"/>
                <a:cs typeface="Calibri"/>
              </a:rPr>
              <a:t> usually</a:t>
            </a:r>
            <a:r>
              <a:rPr spc="-11" dirty="0">
                <a:solidFill>
                  <a:srgbClr val="3E3E3E"/>
                </a:solidFill>
                <a:latin typeface="Calibri"/>
                <a:cs typeface="Calibri"/>
              </a:rPr>
              <a:t> </a:t>
            </a:r>
            <a:r>
              <a:rPr dirty="0">
                <a:solidFill>
                  <a:srgbClr val="3E3E3E"/>
                </a:solidFill>
                <a:latin typeface="Calibri"/>
                <a:cs typeface="Calibri"/>
              </a:rPr>
              <a:t>within </a:t>
            </a:r>
            <a:r>
              <a:rPr spc="-11" dirty="0">
                <a:solidFill>
                  <a:srgbClr val="3E3E3E"/>
                </a:solidFill>
                <a:latin typeface="Calibri"/>
                <a:cs typeface="Calibri"/>
              </a:rPr>
              <a:t>rather</a:t>
            </a:r>
            <a:r>
              <a:rPr spc="-8" dirty="0">
                <a:solidFill>
                  <a:srgbClr val="3E3E3E"/>
                </a:solidFill>
                <a:latin typeface="Calibri"/>
                <a:cs typeface="Calibri"/>
              </a:rPr>
              <a:t> </a:t>
            </a:r>
            <a:r>
              <a:rPr dirty="0">
                <a:solidFill>
                  <a:srgbClr val="3E3E3E"/>
                </a:solidFill>
                <a:latin typeface="Calibri"/>
                <a:cs typeface="Calibri"/>
              </a:rPr>
              <a:t>closely</a:t>
            </a:r>
            <a:r>
              <a:rPr spc="-4" dirty="0">
                <a:solidFill>
                  <a:srgbClr val="3E3E3E"/>
                </a:solidFill>
                <a:latin typeface="Calibri"/>
                <a:cs typeface="Calibri"/>
              </a:rPr>
              <a:t> </a:t>
            </a:r>
            <a:r>
              <a:rPr spc="-8" dirty="0">
                <a:solidFill>
                  <a:srgbClr val="3E3E3E"/>
                </a:solidFill>
                <a:latin typeface="Calibri"/>
                <a:cs typeface="Calibri"/>
              </a:rPr>
              <a:t>defined</a:t>
            </a:r>
            <a:r>
              <a:rPr spc="-4" dirty="0">
                <a:solidFill>
                  <a:srgbClr val="3E3E3E"/>
                </a:solidFill>
                <a:latin typeface="Calibri"/>
                <a:cs typeface="Calibri"/>
              </a:rPr>
              <a:t> </a:t>
            </a:r>
            <a:r>
              <a:rPr spc="-8" dirty="0">
                <a:solidFill>
                  <a:srgbClr val="3E3E3E"/>
                </a:solidFill>
                <a:latin typeface="Calibri"/>
                <a:cs typeface="Calibri"/>
              </a:rPr>
              <a:t>alternatives.</a:t>
            </a:r>
            <a:endParaRPr>
              <a:latin typeface="Calibri"/>
              <a:cs typeface="Calibri"/>
            </a:endParaRPr>
          </a:p>
        </p:txBody>
      </p:sp>
    </p:spTree>
    <p:extLst>
      <p:ext uri="{BB962C8B-B14F-4D97-AF65-F5344CB8AC3E}">
        <p14:creationId xmlns:p14="http://schemas.microsoft.com/office/powerpoint/2010/main" val="2091603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009770" y="0"/>
            <a:ext cx="4134326" cy="2652713"/>
            <a:chOff x="6679692" y="0"/>
            <a:chExt cx="5512435" cy="3536950"/>
          </a:xfrm>
        </p:grpSpPr>
        <p:sp>
          <p:nvSpPr>
            <p:cNvPr id="4" name="object 4"/>
            <p:cNvSpPr/>
            <p:nvPr/>
          </p:nvSpPr>
          <p:spPr>
            <a:xfrm>
              <a:off x="7562088" y="0"/>
              <a:ext cx="4630420" cy="3533775"/>
            </a:xfrm>
            <a:custGeom>
              <a:avLst/>
              <a:gdLst/>
              <a:ahLst/>
              <a:cxnLst/>
              <a:rect l="l" t="t" r="r" b="b"/>
              <a:pathLst>
                <a:path w="4630420" h="3533775">
                  <a:moveTo>
                    <a:pt x="2263775" y="0"/>
                  </a:moveTo>
                  <a:lnTo>
                    <a:pt x="0" y="0"/>
                  </a:lnTo>
                  <a:lnTo>
                    <a:pt x="4629911" y="3533273"/>
                  </a:lnTo>
                  <a:lnTo>
                    <a:pt x="4629911" y="1805692"/>
                  </a:lnTo>
                  <a:lnTo>
                    <a:pt x="2263775" y="0"/>
                  </a:lnTo>
                  <a:close/>
                </a:path>
              </a:pathLst>
            </a:custGeom>
            <a:solidFill>
              <a:srgbClr val="F1F1F1"/>
            </a:solidFill>
          </p:spPr>
          <p:txBody>
            <a:bodyPr wrap="square" lIns="0" tIns="0" rIns="0" bIns="0" rtlCol="0"/>
            <a:lstStyle/>
            <a:p>
              <a:endParaRPr sz="1350"/>
            </a:p>
          </p:txBody>
        </p:sp>
        <p:sp>
          <p:nvSpPr>
            <p:cNvPr id="5" name="object 5"/>
            <p:cNvSpPr/>
            <p:nvPr/>
          </p:nvSpPr>
          <p:spPr>
            <a:xfrm>
              <a:off x="9526524" y="0"/>
              <a:ext cx="1241425" cy="963930"/>
            </a:xfrm>
            <a:custGeom>
              <a:avLst/>
              <a:gdLst/>
              <a:ahLst/>
              <a:cxnLst/>
              <a:rect l="l" t="t" r="r" b="b"/>
              <a:pathLst>
                <a:path w="1241425" h="963930">
                  <a:moveTo>
                    <a:pt x="1240917" y="963929"/>
                  </a:moveTo>
                  <a:lnTo>
                    <a:pt x="0" y="0"/>
                  </a:lnTo>
                </a:path>
              </a:pathLst>
            </a:custGeom>
            <a:ln w="6095">
              <a:solidFill>
                <a:srgbClr val="BEBEBE"/>
              </a:solidFill>
            </a:ln>
          </p:spPr>
          <p:txBody>
            <a:bodyPr wrap="square" lIns="0" tIns="0" rIns="0" bIns="0" rtlCol="0"/>
            <a:lstStyle/>
            <a:p>
              <a:endParaRPr sz="1350"/>
            </a:p>
          </p:txBody>
        </p:sp>
        <p:sp>
          <p:nvSpPr>
            <p:cNvPr id="6" name="object 6"/>
            <p:cNvSpPr/>
            <p:nvPr/>
          </p:nvSpPr>
          <p:spPr>
            <a:xfrm>
              <a:off x="11234547" y="820674"/>
              <a:ext cx="957580" cy="982344"/>
            </a:xfrm>
            <a:custGeom>
              <a:avLst/>
              <a:gdLst/>
              <a:ahLst/>
              <a:cxnLst/>
              <a:rect l="l" t="t" r="r" b="b"/>
              <a:pathLst>
                <a:path w="957579" h="982344">
                  <a:moveTo>
                    <a:pt x="2667" y="0"/>
                  </a:moveTo>
                  <a:lnTo>
                    <a:pt x="0" y="278511"/>
                  </a:lnTo>
                  <a:lnTo>
                    <a:pt x="957452" y="982289"/>
                  </a:lnTo>
                  <a:lnTo>
                    <a:pt x="957452" y="701599"/>
                  </a:lnTo>
                  <a:lnTo>
                    <a:pt x="2667" y="0"/>
                  </a:lnTo>
                  <a:close/>
                </a:path>
              </a:pathLst>
            </a:custGeom>
            <a:solidFill>
              <a:srgbClr val="EAB100"/>
            </a:solidFill>
          </p:spPr>
          <p:txBody>
            <a:bodyPr wrap="square" lIns="0" tIns="0" rIns="0" bIns="0" rtlCol="0"/>
            <a:lstStyle/>
            <a:p>
              <a:endParaRPr sz="1350"/>
            </a:p>
          </p:txBody>
        </p:sp>
        <p:sp>
          <p:nvSpPr>
            <p:cNvPr id="7" name="object 7"/>
            <p:cNvSpPr/>
            <p:nvPr/>
          </p:nvSpPr>
          <p:spPr>
            <a:xfrm>
              <a:off x="6679692" y="0"/>
              <a:ext cx="1447800" cy="638810"/>
            </a:xfrm>
            <a:custGeom>
              <a:avLst/>
              <a:gdLst/>
              <a:ahLst/>
              <a:cxnLst/>
              <a:rect l="l" t="t" r="r" b="b"/>
              <a:pathLst>
                <a:path w="1447800" h="638810">
                  <a:moveTo>
                    <a:pt x="581786" y="0"/>
                  </a:moveTo>
                  <a:lnTo>
                    <a:pt x="0" y="0"/>
                  </a:lnTo>
                  <a:lnTo>
                    <a:pt x="866012" y="638555"/>
                  </a:lnTo>
                  <a:lnTo>
                    <a:pt x="1447800" y="638555"/>
                  </a:lnTo>
                  <a:lnTo>
                    <a:pt x="581786" y="0"/>
                  </a:lnTo>
                  <a:close/>
                </a:path>
              </a:pathLst>
            </a:custGeom>
            <a:solidFill>
              <a:srgbClr val="004067"/>
            </a:solidFill>
          </p:spPr>
          <p:txBody>
            <a:bodyPr wrap="square" lIns="0" tIns="0" rIns="0" bIns="0" rtlCol="0"/>
            <a:lstStyle/>
            <a:p>
              <a:endParaRPr sz="1350"/>
            </a:p>
          </p:txBody>
        </p:sp>
      </p:grpSp>
      <p:sp>
        <p:nvSpPr>
          <p:cNvPr id="8" name="object 8"/>
          <p:cNvSpPr txBox="1">
            <a:spLocks noGrp="1"/>
          </p:cNvSpPr>
          <p:nvPr>
            <p:ph type="title"/>
          </p:nvPr>
        </p:nvSpPr>
        <p:spPr>
          <a:xfrm>
            <a:off x="523570" y="875139"/>
            <a:ext cx="7035641" cy="517930"/>
          </a:xfrm>
          <a:prstGeom prst="rect">
            <a:avLst/>
          </a:prstGeom>
        </p:spPr>
        <p:txBody>
          <a:bodyPr vert="horz" wrap="square" lIns="0" tIns="10001" rIns="0" bIns="0" rtlCol="0" anchor="ctr">
            <a:spAutoFit/>
          </a:bodyPr>
          <a:lstStyle/>
          <a:p>
            <a:pPr marL="9525">
              <a:spcBef>
                <a:spcPts val="79"/>
              </a:spcBef>
            </a:pPr>
            <a:r>
              <a:rPr sz="3300" b="1" spc="-15" dirty="0">
                <a:solidFill>
                  <a:srgbClr val="00184B"/>
                </a:solidFill>
                <a:latin typeface="Calibri"/>
                <a:cs typeface="Calibri"/>
              </a:rPr>
              <a:t>Overall</a:t>
            </a:r>
            <a:r>
              <a:rPr sz="3300" b="1" spc="-26" dirty="0">
                <a:solidFill>
                  <a:srgbClr val="00184B"/>
                </a:solidFill>
                <a:latin typeface="Calibri"/>
                <a:cs typeface="Calibri"/>
              </a:rPr>
              <a:t> </a:t>
            </a:r>
            <a:r>
              <a:rPr sz="3300" b="1" spc="-8" dirty="0">
                <a:solidFill>
                  <a:srgbClr val="00184B"/>
                </a:solidFill>
                <a:latin typeface="Calibri"/>
                <a:cs typeface="Calibri"/>
              </a:rPr>
              <a:t>Flowchart </a:t>
            </a:r>
            <a:r>
              <a:rPr sz="3300" b="1" spc="-19" dirty="0">
                <a:solidFill>
                  <a:srgbClr val="00184B"/>
                </a:solidFill>
                <a:latin typeface="Calibri"/>
                <a:cs typeface="Calibri"/>
              </a:rPr>
              <a:t>For</a:t>
            </a:r>
            <a:r>
              <a:rPr sz="3300" b="1" spc="-4" dirty="0">
                <a:solidFill>
                  <a:srgbClr val="00184B"/>
                </a:solidFill>
                <a:latin typeface="Calibri"/>
                <a:cs typeface="Calibri"/>
              </a:rPr>
              <a:t> </a:t>
            </a:r>
            <a:r>
              <a:rPr sz="3300" b="1" spc="-8" dirty="0">
                <a:solidFill>
                  <a:srgbClr val="00184B"/>
                </a:solidFill>
                <a:latin typeface="Calibri"/>
                <a:cs typeface="Calibri"/>
              </a:rPr>
              <a:t>Instrument</a:t>
            </a:r>
            <a:r>
              <a:rPr sz="3300" b="1" spc="-26" dirty="0">
                <a:solidFill>
                  <a:srgbClr val="00184B"/>
                </a:solidFill>
                <a:latin typeface="Calibri"/>
                <a:cs typeface="Calibri"/>
              </a:rPr>
              <a:t> </a:t>
            </a:r>
            <a:r>
              <a:rPr sz="3300" b="1" spc="-4" dirty="0">
                <a:solidFill>
                  <a:srgbClr val="00184B"/>
                </a:solidFill>
                <a:latin typeface="Calibri"/>
                <a:cs typeface="Calibri"/>
              </a:rPr>
              <a:t>Design</a:t>
            </a:r>
            <a:endParaRPr sz="3300">
              <a:latin typeface="Calibri"/>
              <a:cs typeface="Calibri"/>
            </a:endParaRPr>
          </a:p>
        </p:txBody>
      </p:sp>
      <p:pic>
        <p:nvPicPr>
          <p:cNvPr id="9" name="object 9"/>
          <p:cNvPicPr/>
          <p:nvPr/>
        </p:nvPicPr>
        <p:blipFill>
          <a:blip r:embed="rId2" cstate="print"/>
          <a:stretch>
            <a:fillRect/>
          </a:stretch>
        </p:blipFill>
        <p:spPr>
          <a:xfrm>
            <a:off x="464059" y="1551050"/>
            <a:ext cx="5673851" cy="3238119"/>
          </a:xfrm>
          <a:prstGeom prst="rect">
            <a:avLst/>
          </a:prstGeom>
        </p:spPr>
      </p:pic>
    </p:spTree>
    <p:extLst>
      <p:ext uri="{BB962C8B-B14F-4D97-AF65-F5344CB8AC3E}">
        <p14:creationId xmlns:p14="http://schemas.microsoft.com/office/powerpoint/2010/main" val="3613349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82" y="0"/>
            <a:ext cx="9148763" cy="4501515"/>
            <a:chOff x="-3175" y="0"/>
            <a:chExt cx="12198350" cy="6002020"/>
          </a:xfrm>
        </p:grpSpPr>
        <p:sp>
          <p:nvSpPr>
            <p:cNvPr id="3" name="object 3"/>
            <p:cNvSpPr/>
            <p:nvPr/>
          </p:nvSpPr>
          <p:spPr>
            <a:xfrm>
              <a:off x="0" y="0"/>
              <a:ext cx="10625455" cy="5404485"/>
            </a:xfrm>
            <a:custGeom>
              <a:avLst/>
              <a:gdLst/>
              <a:ahLst/>
              <a:cxnLst/>
              <a:rect l="l" t="t" r="r" b="b"/>
              <a:pathLst>
                <a:path w="10625455" h="5404485">
                  <a:moveTo>
                    <a:pt x="10625328" y="0"/>
                  </a:moveTo>
                  <a:lnTo>
                    <a:pt x="0" y="0"/>
                  </a:lnTo>
                  <a:lnTo>
                    <a:pt x="0" y="5404104"/>
                  </a:lnTo>
                  <a:lnTo>
                    <a:pt x="10625328" y="0"/>
                  </a:lnTo>
                  <a:close/>
                </a:path>
              </a:pathLst>
            </a:custGeom>
            <a:solidFill>
              <a:srgbClr val="F1F1F1"/>
            </a:solidFill>
          </p:spPr>
          <p:txBody>
            <a:bodyPr wrap="square" lIns="0" tIns="0" rIns="0" bIns="0" rtlCol="0"/>
            <a:lstStyle/>
            <a:p>
              <a:endParaRPr sz="1350"/>
            </a:p>
          </p:txBody>
        </p:sp>
        <p:sp>
          <p:nvSpPr>
            <p:cNvPr id="4" name="object 4"/>
            <p:cNvSpPr/>
            <p:nvPr/>
          </p:nvSpPr>
          <p:spPr>
            <a:xfrm>
              <a:off x="0" y="0"/>
              <a:ext cx="6031230" cy="3004820"/>
            </a:xfrm>
            <a:custGeom>
              <a:avLst/>
              <a:gdLst/>
              <a:ahLst/>
              <a:cxnLst/>
              <a:rect l="l" t="t" r="r" b="b"/>
              <a:pathLst>
                <a:path w="6031230" h="3004820">
                  <a:moveTo>
                    <a:pt x="0" y="3004439"/>
                  </a:moveTo>
                  <a:lnTo>
                    <a:pt x="6030722" y="0"/>
                  </a:lnTo>
                </a:path>
              </a:pathLst>
            </a:custGeom>
            <a:ln w="6096">
              <a:solidFill>
                <a:srgbClr val="A6A6A6"/>
              </a:solidFill>
            </a:ln>
          </p:spPr>
          <p:txBody>
            <a:bodyPr wrap="square" lIns="0" tIns="0" rIns="0" bIns="0" rtlCol="0"/>
            <a:lstStyle/>
            <a:p>
              <a:endParaRPr sz="1350"/>
            </a:p>
          </p:txBody>
        </p:sp>
        <p:sp>
          <p:nvSpPr>
            <p:cNvPr id="5" name="object 5"/>
            <p:cNvSpPr/>
            <p:nvPr/>
          </p:nvSpPr>
          <p:spPr>
            <a:xfrm>
              <a:off x="9003792" y="3924300"/>
              <a:ext cx="3187700" cy="1689100"/>
            </a:xfrm>
            <a:custGeom>
              <a:avLst/>
              <a:gdLst/>
              <a:ahLst/>
              <a:cxnLst/>
              <a:rect l="l" t="t" r="r" b="b"/>
              <a:pathLst>
                <a:path w="3187700" h="1689100">
                  <a:moveTo>
                    <a:pt x="0" y="1689100"/>
                  </a:moveTo>
                  <a:lnTo>
                    <a:pt x="3187700" y="0"/>
                  </a:lnTo>
                </a:path>
              </a:pathLst>
            </a:custGeom>
            <a:ln w="6096">
              <a:solidFill>
                <a:srgbClr val="EAB100"/>
              </a:solidFill>
            </a:ln>
          </p:spPr>
          <p:txBody>
            <a:bodyPr wrap="square" lIns="0" tIns="0" rIns="0" bIns="0" rtlCol="0"/>
            <a:lstStyle/>
            <a:p>
              <a:endParaRPr sz="1350"/>
            </a:p>
          </p:txBody>
        </p:sp>
        <p:sp>
          <p:nvSpPr>
            <p:cNvPr id="6" name="object 6"/>
            <p:cNvSpPr/>
            <p:nvPr/>
          </p:nvSpPr>
          <p:spPr>
            <a:xfrm>
              <a:off x="0" y="4700015"/>
              <a:ext cx="1901825" cy="991869"/>
            </a:xfrm>
            <a:custGeom>
              <a:avLst/>
              <a:gdLst/>
              <a:ahLst/>
              <a:cxnLst/>
              <a:rect l="l" t="t" r="r" b="b"/>
              <a:pathLst>
                <a:path w="1901825" h="991870">
                  <a:moveTo>
                    <a:pt x="0" y="991515"/>
                  </a:moveTo>
                  <a:lnTo>
                    <a:pt x="1901444" y="0"/>
                  </a:lnTo>
                </a:path>
              </a:pathLst>
            </a:custGeom>
            <a:ln w="6096">
              <a:solidFill>
                <a:srgbClr val="00184B"/>
              </a:solidFill>
            </a:ln>
          </p:spPr>
          <p:txBody>
            <a:bodyPr wrap="square" lIns="0" tIns="0" rIns="0" bIns="0" rtlCol="0"/>
            <a:lstStyle/>
            <a:p>
              <a:endParaRPr sz="1350"/>
            </a:p>
          </p:txBody>
        </p:sp>
        <p:pic>
          <p:nvPicPr>
            <p:cNvPr id="7" name="object 7"/>
            <p:cNvPicPr/>
            <p:nvPr/>
          </p:nvPicPr>
          <p:blipFill>
            <a:blip r:embed="rId2" cstate="print"/>
            <a:stretch>
              <a:fillRect/>
            </a:stretch>
          </p:blipFill>
          <p:spPr>
            <a:xfrm>
              <a:off x="1684020" y="861060"/>
              <a:ext cx="4427220" cy="5137404"/>
            </a:xfrm>
            <a:prstGeom prst="rect">
              <a:avLst/>
            </a:prstGeom>
          </p:spPr>
        </p:pic>
        <p:sp>
          <p:nvSpPr>
            <p:cNvPr id="8" name="object 8"/>
            <p:cNvSpPr/>
            <p:nvPr/>
          </p:nvSpPr>
          <p:spPr>
            <a:xfrm>
              <a:off x="2846832" y="2221992"/>
              <a:ext cx="2078989" cy="2414270"/>
            </a:xfrm>
            <a:custGeom>
              <a:avLst/>
              <a:gdLst/>
              <a:ahLst/>
              <a:cxnLst/>
              <a:rect l="l" t="t" r="r" b="b"/>
              <a:pathLst>
                <a:path w="2078989" h="2414270">
                  <a:moveTo>
                    <a:pt x="1039368" y="0"/>
                  </a:moveTo>
                  <a:lnTo>
                    <a:pt x="0" y="519684"/>
                  </a:lnTo>
                  <a:lnTo>
                    <a:pt x="0" y="1894332"/>
                  </a:lnTo>
                  <a:lnTo>
                    <a:pt x="1039368" y="2414016"/>
                  </a:lnTo>
                  <a:lnTo>
                    <a:pt x="2078735" y="1894332"/>
                  </a:lnTo>
                  <a:lnTo>
                    <a:pt x="2078735" y="519684"/>
                  </a:lnTo>
                  <a:lnTo>
                    <a:pt x="1039368" y="0"/>
                  </a:lnTo>
                  <a:close/>
                </a:path>
              </a:pathLst>
            </a:custGeom>
            <a:solidFill>
              <a:srgbClr val="F1F1F1"/>
            </a:solidFill>
          </p:spPr>
          <p:txBody>
            <a:bodyPr wrap="square" lIns="0" tIns="0" rIns="0" bIns="0" rtlCol="0"/>
            <a:lstStyle/>
            <a:p>
              <a:endParaRPr sz="1350"/>
            </a:p>
          </p:txBody>
        </p:sp>
      </p:grpSp>
      <p:sp>
        <p:nvSpPr>
          <p:cNvPr id="9" name="object 9"/>
          <p:cNvSpPr txBox="1">
            <a:spLocks noGrp="1"/>
          </p:cNvSpPr>
          <p:nvPr>
            <p:ph type="title"/>
          </p:nvPr>
        </p:nvSpPr>
        <p:spPr>
          <a:xfrm>
            <a:off x="4841367" y="1249815"/>
            <a:ext cx="3678079" cy="774892"/>
          </a:xfrm>
          <a:prstGeom prst="rect">
            <a:avLst/>
          </a:prstGeom>
        </p:spPr>
        <p:txBody>
          <a:bodyPr vert="horz" wrap="square" lIns="0" tIns="94298" rIns="0" bIns="0" rtlCol="0" anchor="ctr">
            <a:spAutoFit/>
          </a:bodyPr>
          <a:lstStyle/>
          <a:p>
            <a:pPr marL="9525" marR="3810">
              <a:lnSpc>
                <a:spcPts val="5265"/>
              </a:lnSpc>
              <a:spcBef>
                <a:spcPts val="743"/>
              </a:spcBef>
            </a:pPr>
            <a:r>
              <a:rPr lang="en-US" sz="4875" dirty="0" smtClean="0">
                <a:latin typeface="Calibri"/>
                <a:cs typeface="Calibri"/>
              </a:rPr>
              <a:t>OBSERVASI</a:t>
            </a:r>
            <a:endParaRPr sz="4875" dirty="0">
              <a:latin typeface="Calibri"/>
              <a:cs typeface="Calibri"/>
            </a:endParaRPr>
          </a:p>
        </p:txBody>
      </p:sp>
      <p:pic>
        <p:nvPicPr>
          <p:cNvPr id="12" name="image1.png" descr="Description: http://www.upnjatim.ac.id/en/images/gambar/logoupnnyar.png"/>
          <p:cNvPicPr/>
          <p:nvPr/>
        </p:nvPicPr>
        <p:blipFill>
          <a:blip r:embed="rId3" cstate="print"/>
          <a:stretch>
            <a:fillRect/>
          </a:stretch>
        </p:blipFill>
        <p:spPr>
          <a:xfrm>
            <a:off x="2337370" y="1931840"/>
            <a:ext cx="1171701" cy="1219717"/>
          </a:xfrm>
          <a:prstGeom prst="rect">
            <a:avLst/>
          </a:prstGeom>
        </p:spPr>
      </p:pic>
    </p:spTree>
    <p:extLst>
      <p:ext uri="{BB962C8B-B14F-4D97-AF65-F5344CB8AC3E}">
        <p14:creationId xmlns:p14="http://schemas.microsoft.com/office/powerpoint/2010/main" val="19325855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009770" y="0"/>
            <a:ext cx="4134326" cy="2652713"/>
            <a:chOff x="6679692" y="0"/>
            <a:chExt cx="5512435" cy="3536950"/>
          </a:xfrm>
        </p:grpSpPr>
        <p:sp>
          <p:nvSpPr>
            <p:cNvPr id="4" name="object 4"/>
            <p:cNvSpPr/>
            <p:nvPr/>
          </p:nvSpPr>
          <p:spPr>
            <a:xfrm>
              <a:off x="7562088" y="0"/>
              <a:ext cx="4630420" cy="3533775"/>
            </a:xfrm>
            <a:custGeom>
              <a:avLst/>
              <a:gdLst/>
              <a:ahLst/>
              <a:cxnLst/>
              <a:rect l="l" t="t" r="r" b="b"/>
              <a:pathLst>
                <a:path w="4630420" h="3533775">
                  <a:moveTo>
                    <a:pt x="2263775" y="0"/>
                  </a:moveTo>
                  <a:lnTo>
                    <a:pt x="0" y="0"/>
                  </a:lnTo>
                  <a:lnTo>
                    <a:pt x="4629911" y="3533273"/>
                  </a:lnTo>
                  <a:lnTo>
                    <a:pt x="4629911" y="1805692"/>
                  </a:lnTo>
                  <a:lnTo>
                    <a:pt x="2263775" y="0"/>
                  </a:lnTo>
                  <a:close/>
                </a:path>
              </a:pathLst>
            </a:custGeom>
            <a:solidFill>
              <a:srgbClr val="F1F1F1"/>
            </a:solidFill>
          </p:spPr>
          <p:txBody>
            <a:bodyPr wrap="square" lIns="0" tIns="0" rIns="0" bIns="0" rtlCol="0"/>
            <a:lstStyle/>
            <a:p>
              <a:endParaRPr sz="1350"/>
            </a:p>
          </p:txBody>
        </p:sp>
        <p:sp>
          <p:nvSpPr>
            <p:cNvPr id="5" name="object 5"/>
            <p:cNvSpPr/>
            <p:nvPr/>
          </p:nvSpPr>
          <p:spPr>
            <a:xfrm>
              <a:off x="9526524" y="0"/>
              <a:ext cx="1241425" cy="963930"/>
            </a:xfrm>
            <a:custGeom>
              <a:avLst/>
              <a:gdLst/>
              <a:ahLst/>
              <a:cxnLst/>
              <a:rect l="l" t="t" r="r" b="b"/>
              <a:pathLst>
                <a:path w="1241425" h="963930">
                  <a:moveTo>
                    <a:pt x="1240917" y="963929"/>
                  </a:moveTo>
                  <a:lnTo>
                    <a:pt x="0" y="0"/>
                  </a:lnTo>
                </a:path>
              </a:pathLst>
            </a:custGeom>
            <a:ln w="6095">
              <a:solidFill>
                <a:srgbClr val="BEBEBE"/>
              </a:solidFill>
            </a:ln>
          </p:spPr>
          <p:txBody>
            <a:bodyPr wrap="square" lIns="0" tIns="0" rIns="0" bIns="0" rtlCol="0"/>
            <a:lstStyle/>
            <a:p>
              <a:endParaRPr sz="1350"/>
            </a:p>
          </p:txBody>
        </p:sp>
        <p:sp>
          <p:nvSpPr>
            <p:cNvPr id="6" name="object 6"/>
            <p:cNvSpPr/>
            <p:nvPr/>
          </p:nvSpPr>
          <p:spPr>
            <a:xfrm>
              <a:off x="11234547" y="820674"/>
              <a:ext cx="957580" cy="982344"/>
            </a:xfrm>
            <a:custGeom>
              <a:avLst/>
              <a:gdLst/>
              <a:ahLst/>
              <a:cxnLst/>
              <a:rect l="l" t="t" r="r" b="b"/>
              <a:pathLst>
                <a:path w="957579" h="982344">
                  <a:moveTo>
                    <a:pt x="2667" y="0"/>
                  </a:moveTo>
                  <a:lnTo>
                    <a:pt x="0" y="278511"/>
                  </a:lnTo>
                  <a:lnTo>
                    <a:pt x="957452" y="982289"/>
                  </a:lnTo>
                  <a:lnTo>
                    <a:pt x="957452" y="701599"/>
                  </a:lnTo>
                  <a:lnTo>
                    <a:pt x="2667" y="0"/>
                  </a:lnTo>
                  <a:close/>
                </a:path>
              </a:pathLst>
            </a:custGeom>
            <a:solidFill>
              <a:srgbClr val="EAB100"/>
            </a:solidFill>
          </p:spPr>
          <p:txBody>
            <a:bodyPr wrap="square" lIns="0" tIns="0" rIns="0" bIns="0" rtlCol="0"/>
            <a:lstStyle/>
            <a:p>
              <a:endParaRPr sz="1350"/>
            </a:p>
          </p:txBody>
        </p:sp>
        <p:sp>
          <p:nvSpPr>
            <p:cNvPr id="7" name="object 7"/>
            <p:cNvSpPr/>
            <p:nvPr/>
          </p:nvSpPr>
          <p:spPr>
            <a:xfrm>
              <a:off x="6679692" y="0"/>
              <a:ext cx="1447800" cy="638810"/>
            </a:xfrm>
            <a:custGeom>
              <a:avLst/>
              <a:gdLst/>
              <a:ahLst/>
              <a:cxnLst/>
              <a:rect l="l" t="t" r="r" b="b"/>
              <a:pathLst>
                <a:path w="1447800" h="638810">
                  <a:moveTo>
                    <a:pt x="581786" y="0"/>
                  </a:moveTo>
                  <a:lnTo>
                    <a:pt x="0" y="0"/>
                  </a:lnTo>
                  <a:lnTo>
                    <a:pt x="866012" y="638555"/>
                  </a:lnTo>
                  <a:lnTo>
                    <a:pt x="1447800" y="638555"/>
                  </a:lnTo>
                  <a:lnTo>
                    <a:pt x="581786" y="0"/>
                  </a:lnTo>
                  <a:close/>
                </a:path>
              </a:pathLst>
            </a:custGeom>
            <a:solidFill>
              <a:srgbClr val="004067"/>
            </a:solidFill>
          </p:spPr>
          <p:txBody>
            <a:bodyPr wrap="square" lIns="0" tIns="0" rIns="0" bIns="0" rtlCol="0"/>
            <a:lstStyle/>
            <a:p>
              <a:endParaRPr sz="1350"/>
            </a:p>
          </p:txBody>
        </p:sp>
      </p:grpSp>
      <p:sp>
        <p:nvSpPr>
          <p:cNvPr id="8" name="object 8"/>
          <p:cNvSpPr txBox="1">
            <a:spLocks noGrp="1"/>
          </p:cNvSpPr>
          <p:nvPr>
            <p:ph type="title"/>
          </p:nvPr>
        </p:nvSpPr>
        <p:spPr>
          <a:xfrm>
            <a:off x="359663" y="446013"/>
            <a:ext cx="6607493" cy="882293"/>
          </a:xfrm>
          <a:prstGeom prst="rect">
            <a:avLst/>
          </a:prstGeom>
        </p:spPr>
        <p:txBody>
          <a:bodyPr vert="horz" wrap="square" lIns="0" tIns="60960" rIns="0" bIns="0" rtlCol="0" anchor="ctr">
            <a:spAutoFit/>
          </a:bodyPr>
          <a:lstStyle/>
          <a:p>
            <a:pPr marL="9525" marR="3810">
              <a:lnSpc>
                <a:spcPts val="3240"/>
              </a:lnSpc>
              <a:spcBef>
                <a:spcPts val="480"/>
              </a:spcBef>
            </a:pPr>
            <a:r>
              <a:rPr sz="3000" b="1" spc="-8" dirty="0">
                <a:solidFill>
                  <a:srgbClr val="00184B"/>
                </a:solidFill>
                <a:latin typeface="Calibri"/>
                <a:cs typeface="Calibri"/>
              </a:rPr>
              <a:t>Phase </a:t>
            </a:r>
            <a:r>
              <a:rPr sz="3000" b="1" dirty="0">
                <a:solidFill>
                  <a:srgbClr val="00184B"/>
                </a:solidFill>
                <a:latin typeface="Calibri"/>
                <a:cs typeface="Calibri"/>
              </a:rPr>
              <a:t>1:</a:t>
            </a:r>
            <a:r>
              <a:rPr sz="3000" b="1" spc="-19" dirty="0">
                <a:solidFill>
                  <a:srgbClr val="00184B"/>
                </a:solidFill>
                <a:latin typeface="Calibri"/>
                <a:cs typeface="Calibri"/>
              </a:rPr>
              <a:t> </a:t>
            </a:r>
            <a:r>
              <a:rPr sz="3000" b="1" spc="-11" dirty="0">
                <a:solidFill>
                  <a:srgbClr val="00184B"/>
                </a:solidFill>
                <a:latin typeface="Calibri"/>
                <a:cs typeface="Calibri"/>
              </a:rPr>
              <a:t>Revisiting</a:t>
            </a:r>
            <a:r>
              <a:rPr sz="3000" b="1" spc="19" dirty="0">
                <a:solidFill>
                  <a:srgbClr val="00184B"/>
                </a:solidFill>
                <a:latin typeface="Calibri"/>
                <a:cs typeface="Calibri"/>
              </a:rPr>
              <a:t> </a:t>
            </a:r>
            <a:r>
              <a:rPr sz="3000" b="1" spc="-4" dirty="0">
                <a:solidFill>
                  <a:srgbClr val="00184B"/>
                </a:solidFill>
                <a:latin typeface="Calibri"/>
                <a:cs typeface="Calibri"/>
              </a:rPr>
              <a:t>the </a:t>
            </a:r>
            <a:r>
              <a:rPr sz="3000" b="1" spc="-19" dirty="0">
                <a:solidFill>
                  <a:srgbClr val="00184B"/>
                </a:solidFill>
                <a:latin typeface="Calibri"/>
                <a:cs typeface="Calibri"/>
              </a:rPr>
              <a:t>Research</a:t>
            </a:r>
            <a:r>
              <a:rPr sz="3000" b="1" spc="15" dirty="0">
                <a:solidFill>
                  <a:srgbClr val="00184B"/>
                </a:solidFill>
                <a:latin typeface="Calibri"/>
                <a:cs typeface="Calibri"/>
              </a:rPr>
              <a:t> </a:t>
            </a:r>
            <a:r>
              <a:rPr sz="3000" b="1" spc="-8" dirty="0">
                <a:solidFill>
                  <a:srgbClr val="00184B"/>
                </a:solidFill>
                <a:latin typeface="Calibri"/>
                <a:cs typeface="Calibri"/>
              </a:rPr>
              <a:t>Question </a:t>
            </a:r>
            <a:r>
              <a:rPr sz="3000" b="1" spc="-668" dirty="0">
                <a:solidFill>
                  <a:srgbClr val="00184B"/>
                </a:solidFill>
                <a:latin typeface="Calibri"/>
                <a:cs typeface="Calibri"/>
              </a:rPr>
              <a:t> </a:t>
            </a:r>
            <a:r>
              <a:rPr sz="3000" b="1" spc="-23" dirty="0">
                <a:solidFill>
                  <a:srgbClr val="00184B"/>
                </a:solidFill>
                <a:latin typeface="Calibri"/>
                <a:cs typeface="Calibri"/>
              </a:rPr>
              <a:t>Hierarchy</a:t>
            </a:r>
            <a:endParaRPr sz="3000">
              <a:latin typeface="Calibri"/>
              <a:cs typeface="Calibri"/>
            </a:endParaRPr>
          </a:p>
        </p:txBody>
      </p:sp>
      <p:pic>
        <p:nvPicPr>
          <p:cNvPr id="9" name="object 9"/>
          <p:cNvPicPr/>
          <p:nvPr/>
        </p:nvPicPr>
        <p:blipFill>
          <a:blip r:embed="rId2" cstate="print"/>
          <a:stretch>
            <a:fillRect/>
          </a:stretch>
        </p:blipFill>
        <p:spPr>
          <a:xfrm>
            <a:off x="366903" y="1519046"/>
            <a:ext cx="6606540" cy="3355848"/>
          </a:xfrm>
          <a:prstGeom prst="rect">
            <a:avLst/>
          </a:prstGeom>
        </p:spPr>
      </p:pic>
    </p:spTree>
    <p:extLst>
      <p:ext uri="{BB962C8B-B14F-4D97-AF65-F5344CB8AC3E}">
        <p14:creationId xmlns:p14="http://schemas.microsoft.com/office/powerpoint/2010/main" val="273088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009770" y="0"/>
            <a:ext cx="4134326" cy="2652713"/>
            <a:chOff x="6679692" y="0"/>
            <a:chExt cx="5512435" cy="3536950"/>
          </a:xfrm>
        </p:grpSpPr>
        <p:sp>
          <p:nvSpPr>
            <p:cNvPr id="4" name="object 4"/>
            <p:cNvSpPr/>
            <p:nvPr/>
          </p:nvSpPr>
          <p:spPr>
            <a:xfrm>
              <a:off x="7562088" y="0"/>
              <a:ext cx="4630420" cy="3533775"/>
            </a:xfrm>
            <a:custGeom>
              <a:avLst/>
              <a:gdLst/>
              <a:ahLst/>
              <a:cxnLst/>
              <a:rect l="l" t="t" r="r" b="b"/>
              <a:pathLst>
                <a:path w="4630420" h="3533775">
                  <a:moveTo>
                    <a:pt x="2263775" y="0"/>
                  </a:moveTo>
                  <a:lnTo>
                    <a:pt x="0" y="0"/>
                  </a:lnTo>
                  <a:lnTo>
                    <a:pt x="4629911" y="3533273"/>
                  </a:lnTo>
                  <a:lnTo>
                    <a:pt x="4629911" y="1805692"/>
                  </a:lnTo>
                  <a:lnTo>
                    <a:pt x="2263775" y="0"/>
                  </a:lnTo>
                  <a:close/>
                </a:path>
              </a:pathLst>
            </a:custGeom>
            <a:solidFill>
              <a:srgbClr val="F1F1F1"/>
            </a:solidFill>
          </p:spPr>
          <p:txBody>
            <a:bodyPr wrap="square" lIns="0" tIns="0" rIns="0" bIns="0" rtlCol="0"/>
            <a:lstStyle/>
            <a:p>
              <a:endParaRPr sz="1350"/>
            </a:p>
          </p:txBody>
        </p:sp>
        <p:sp>
          <p:nvSpPr>
            <p:cNvPr id="5" name="object 5"/>
            <p:cNvSpPr/>
            <p:nvPr/>
          </p:nvSpPr>
          <p:spPr>
            <a:xfrm>
              <a:off x="9526524" y="0"/>
              <a:ext cx="1241425" cy="963930"/>
            </a:xfrm>
            <a:custGeom>
              <a:avLst/>
              <a:gdLst/>
              <a:ahLst/>
              <a:cxnLst/>
              <a:rect l="l" t="t" r="r" b="b"/>
              <a:pathLst>
                <a:path w="1241425" h="963930">
                  <a:moveTo>
                    <a:pt x="1240917" y="963929"/>
                  </a:moveTo>
                  <a:lnTo>
                    <a:pt x="0" y="0"/>
                  </a:lnTo>
                </a:path>
              </a:pathLst>
            </a:custGeom>
            <a:ln w="6095">
              <a:solidFill>
                <a:srgbClr val="BEBEBE"/>
              </a:solidFill>
            </a:ln>
          </p:spPr>
          <p:txBody>
            <a:bodyPr wrap="square" lIns="0" tIns="0" rIns="0" bIns="0" rtlCol="0"/>
            <a:lstStyle/>
            <a:p>
              <a:endParaRPr sz="1350"/>
            </a:p>
          </p:txBody>
        </p:sp>
        <p:sp>
          <p:nvSpPr>
            <p:cNvPr id="6" name="object 6"/>
            <p:cNvSpPr/>
            <p:nvPr/>
          </p:nvSpPr>
          <p:spPr>
            <a:xfrm>
              <a:off x="11234547" y="820674"/>
              <a:ext cx="957580" cy="982344"/>
            </a:xfrm>
            <a:custGeom>
              <a:avLst/>
              <a:gdLst/>
              <a:ahLst/>
              <a:cxnLst/>
              <a:rect l="l" t="t" r="r" b="b"/>
              <a:pathLst>
                <a:path w="957579" h="982344">
                  <a:moveTo>
                    <a:pt x="2667" y="0"/>
                  </a:moveTo>
                  <a:lnTo>
                    <a:pt x="0" y="278511"/>
                  </a:lnTo>
                  <a:lnTo>
                    <a:pt x="957452" y="982289"/>
                  </a:lnTo>
                  <a:lnTo>
                    <a:pt x="957452" y="701599"/>
                  </a:lnTo>
                  <a:lnTo>
                    <a:pt x="2667" y="0"/>
                  </a:lnTo>
                  <a:close/>
                </a:path>
              </a:pathLst>
            </a:custGeom>
            <a:solidFill>
              <a:srgbClr val="EAB100"/>
            </a:solidFill>
          </p:spPr>
          <p:txBody>
            <a:bodyPr wrap="square" lIns="0" tIns="0" rIns="0" bIns="0" rtlCol="0"/>
            <a:lstStyle/>
            <a:p>
              <a:endParaRPr sz="1350"/>
            </a:p>
          </p:txBody>
        </p:sp>
        <p:sp>
          <p:nvSpPr>
            <p:cNvPr id="7" name="object 7"/>
            <p:cNvSpPr/>
            <p:nvPr/>
          </p:nvSpPr>
          <p:spPr>
            <a:xfrm>
              <a:off x="6679692" y="0"/>
              <a:ext cx="1447800" cy="638810"/>
            </a:xfrm>
            <a:custGeom>
              <a:avLst/>
              <a:gdLst/>
              <a:ahLst/>
              <a:cxnLst/>
              <a:rect l="l" t="t" r="r" b="b"/>
              <a:pathLst>
                <a:path w="1447800" h="638810">
                  <a:moveTo>
                    <a:pt x="581786" y="0"/>
                  </a:moveTo>
                  <a:lnTo>
                    <a:pt x="0" y="0"/>
                  </a:lnTo>
                  <a:lnTo>
                    <a:pt x="866012" y="638555"/>
                  </a:lnTo>
                  <a:lnTo>
                    <a:pt x="1447800" y="638555"/>
                  </a:lnTo>
                  <a:lnTo>
                    <a:pt x="581786" y="0"/>
                  </a:lnTo>
                  <a:close/>
                </a:path>
              </a:pathLst>
            </a:custGeom>
            <a:solidFill>
              <a:srgbClr val="004067"/>
            </a:solidFill>
          </p:spPr>
          <p:txBody>
            <a:bodyPr wrap="square" lIns="0" tIns="0" rIns="0" bIns="0" rtlCol="0"/>
            <a:lstStyle/>
            <a:p>
              <a:endParaRPr sz="1350"/>
            </a:p>
          </p:txBody>
        </p:sp>
      </p:grpSp>
      <p:sp>
        <p:nvSpPr>
          <p:cNvPr id="8" name="object 8"/>
          <p:cNvSpPr txBox="1">
            <a:spLocks noGrp="1"/>
          </p:cNvSpPr>
          <p:nvPr>
            <p:ph type="title"/>
          </p:nvPr>
        </p:nvSpPr>
        <p:spPr>
          <a:xfrm>
            <a:off x="284454" y="403340"/>
            <a:ext cx="6116003" cy="882293"/>
          </a:xfrm>
          <a:prstGeom prst="rect">
            <a:avLst/>
          </a:prstGeom>
        </p:spPr>
        <p:txBody>
          <a:bodyPr vert="horz" wrap="square" lIns="0" tIns="60960" rIns="0" bIns="0" rtlCol="0" anchor="ctr">
            <a:spAutoFit/>
          </a:bodyPr>
          <a:lstStyle/>
          <a:p>
            <a:pPr marL="9525" marR="3810">
              <a:lnSpc>
                <a:spcPts val="3240"/>
              </a:lnSpc>
              <a:spcBef>
                <a:spcPts val="480"/>
              </a:spcBef>
            </a:pPr>
            <a:r>
              <a:rPr sz="3000" b="1" spc="-8" dirty="0">
                <a:solidFill>
                  <a:srgbClr val="00184B"/>
                </a:solidFill>
                <a:latin typeface="Calibri"/>
                <a:cs typeface="Calibri"/>
              </a:rPr>
              <a:t>Phase</a:t>
            </a:r>
            <a:r>
              <a:rPr sz="3000" b="1" dirty="0">
                <a:solidFill>
                  <a:srgbClr val="00184B"/>
                </a:solidFill>
                <a:latin typeface="Calibri"/>
                <a:cs typeface="Calibri"/>
              </a:rPr>
              <a:t> 2:</a:t>
            </a:r>
            <a:r>
              <a:rPr sz="3000" b="1" spc="-4" dirty="0">
                <a:solidFill>
                  <a:srgbClr val="00184B"/>
                </a:solidFill>
                <a:latin typeface="Calibri"/>
                <a:cs typeface="Calibri"/>
              </a:rPr>
              <a:t> </a:t>
            </a:r>
            <a:r>
              <a:rPr sz="3000" b="1" spc="-8" dirty="0">
                <a:solidFill>
                  <a:srgbClr val="00184B"/>
                </a:solidFill>
                <a:latin typeface="Calibri"/>
                <a:cs typeface="Calibri"/>
              </a:rPr>
              <a:t>Constructing</a:t>
            </a:r>
            <a:r>
              <a:rPr sz="3000" b="1" spc="45" dirty="0">
                <a:solidFill>
                  <a:srgbClr val="00184B"/>
                </a:solidFill>
                <a:latin typeface="Calibri"/>
                <a:cs typeface="Calibri"/>
              </a:rPr>
              <a:t> </a:t>
            </a:r>
            <a:r>
              <a:rPr sz="3000" b="1" spc="-4" dirty="0">
                <a:solidFill>
                  <a:srgbClr val="00184B"/>
                </a:solidFill>
                <a:latin typeface="Calibri"/>
                <a:cs typeface="Calibri"/>
              </a:rPr>
              <a:t>and</a:t>
            </a:r>
            <a:r>
              <a:rPr sz="3000" b="1" spc="8" dirty="0">
                <a:solidFill>
                  <a:srgbClr val="00184B"/>
                </a:solidFill>
                <a:latin typeface="Calibri"/>
                <a:cs typeface="Calibri"/>
              </a:rPr>
              <a:t> </a:t>
            </a:r>
            <a:r>
              <a:rPr sz="3000" b="1" spc="-11" dirty="0">
                <a:solidFill>
                  <a:srgbClr val="00184B"/>
                </a:solidFill>
                <a:latin typeface="Calibri"/>
                <a:cs typeface="Calibri"/>
              </a:rPr>
              <a:t>Refining</a:t>
            </a:r>
            <a:r>
              <a:rPr sz="3000" b="1" spc="4" dirty="0">
                <a:solidFill>
                  <a:srgbClr val="00184B"/>
                </a:solidFill>
                <a:latin typeface="Calibri"/>
                <a:cs typeface="Calibri"/>
              </a:rPr>
              <a:t> </a:t>
            </a:r>
            <a:r>
              <a:rPr sz="3000" b="1" spc="-4" dirty="0">
                <a:solidFill>
                  <a:srgbClr val="00184B"/>
                </a:solidFill>
                <a:latin typeface="Calibri"/>
                <a:cs typeface="Calibri"/>
              </a:rPr>
              <a:t>the </a:t>
            </a:r>
            <a:r>
              <a:rPr sz="3000" b="1" spc="-668" dirty="0">
                <a:solidFill>
                  <a:srgbClr val="00184B"/>
                </a:solidFill>
                <a:latin typeface="Calibri"/>
                <a:cs typeface="Calibri"/>
              </a:rPr>
              <a:t> </a:t>
            </a:r>
            <a:r>
              <a:rPr sz="3000" b="1" spc="-11" dirty="0">
                <a:solidFill>
                  <a:srgbClr val="00184B"/>
                </a:solidFill>
                <a:latin typeface="Calibri"/>
                <a:cs typeface="Calibri"/>
              </a:rPr>
              <a:t>Measurement</a:t>
            </a:r>
            <a:r>
              <a:rPr sz="3000" b="1" spc="8" dirty="0">
                <a:solidFill>
                  <a:srgbClr val="00184B"/>
                </a:solidFill>
                <a:latin typeface="Calibri"/>
                <a:cs typeface="Calibri"/>
              </a:rPr>
              <a:t> </a:t>
            </a:r>
            <a:r>
              <a:rPr sz="3000" b="1" spc="-8" dirty="0">
                <a:solidFill>
                  <a:srgbClr val="00184B"/>
                </a:solidFill>
                <a:latin typeface="Calibri"/>
                <a:cs typeface="Calibri"/>
              </a:rPr>
              <a:t>Questions</a:t>
            </a:r>
            <a:endParaRPr sz="3000">
              <a:latin typeface="Calibri"/>
              <a:cs typeface="Calibri"/>
            </a:endParaRPr>
          </a:p>
        </p:txBody>
      </p:sp>
      <p:pic>
        <p:nvPicPr>
          <p:cNvPr id="9" name="object 9"/>
          <p:cNvPicPr/>
          <p:nvPr/>
        </p:nvPicPr>
        <p:blipFill>
          <a:blip r:embed="rId2" cstate="print"/>
          <a:stretch>
            <a:fillRect/>
          </a:stretch>
        </p:blipFill>
        <p:spPr>
          <a:xfrm>
            <a:off x="338328" y="1519046"/>
            <a:ext cx="5799582" cy="3437001"/>
          </a:xfrm>
          <a:prstGeom prst="rect">
            <a:avLst/>
          </a:prstGeom>
        </p:spPr>
      </p:pic>
    </p:spTree>
    <p:extLst>
      <p:ext uri="{BB962C8B-B14F-4D97-AF65-F5344CB8AC3E}">
        <p14:creationId xmlns:p14="http://schemas.microsoft.com/office/powerpoint/2010/main" val="1350489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009770" y="0"/>
            <a:ext cx="4134326" cy="2652713"/>
            <a:chOff x="6679692" y="0"/>
            <a:chExt cx="5512435" cy="3536950"/>
          </a:xfrm>
        </p:grpSpPr>
        <p:sp>
          <p:nvSpPr>
            <p:cNvPr id="4" name="object 4"/>
            <p:cNvSpPr/>
            <p:nvPr/>
          </p:nvSpPr>
          <p:spPr>
            <a:xfrm>
              <a:off x="7562088" y="0"/>
              <a:ext cx="4630420" cy="3533775"/>
            </a:xfrm>
            <a:custGeom>
              <a:avLst/>
              <a:gdLst/>
              <a:ahLst/>
              <a:cxnLst/>
              <a:rect l="l" t="t" r="r" b="b"/>
              <a:pathLst>
                <a:path w="4630420" h="3533775">
                  <a:moveTo>
                    <a:pt x="2263775" y="0"/>
                  </a:moveTo>
                  <a:lnTo>
                    <a:pt x="0" y="0"/>
                  </a:lnTo>
                  <a:lnTo>
                    <a:pt x="4629911" y="3533273"/>
                  </a:lnTo>
                  <a:lnTo>
                    <a:pt x="4629911" y="1805692"/>
                  </a:lnTo>
                  <a:lnTo>
                    <a:pt x="2263775" y="0"/>
                  </a:lnTo>
                  <a:close/>
                </a:path>
              </a:pathLst>
            </a:custGeom>
            <a:solidFill>
              <a:srgbClr val="F1F1F1"/>
            </a:solidFill>
          </p:spPr>
          <p:txBody>
            <a:bodyPr wrap="square" lIns="0" tIns="0" rIns="0" bIns="0" rtlCol="0"/>
            <a:lstStyle/>
            <a:p>
              <a:endParaRPr sz="1350"/>
            </a:p>
          </p:txBody>
        </p:sp>
        <p:sp>
          <p:nvSpPr>
            <p:cNvPr id="5" name="object 5"/>
            <p:cNvSpPr/>
            <p:nvPr/>
          </p:nvSpPr>
          <p:spPr>
            <a:xfrm>
              <a:off x="9526524" y="0"/>
              <a:ext cx="1241425" cy="963930"/>
            </a:xfrm>
            <a:custGeom>
              <a:avLst/>
              <a:gdLst/>
              <a:ahLst/>
              <a:cxnLst/>
              <a:rect l="l" t="t" r="r" b="b"/>
              <a:pathLst>
                <a:path w="1241425" h="963930">
                  <a:moveTo>
                    <a:pt x="1240917" y="963929"/>
                  </a:moveTo>
                  <a:lnTo>
                    <a:pt x="0" y="0"/>
                  </a:lnTo>
                </a:path>
              </a:pathLst>
            </a:custGeom>
            <a:ln w="6095">
              <a:solidFill>
                <a:srgbClr val="BEBEBE"/>
              </a:solidFill>
            </a:ln>
          </p:spPr>
          <p:txBody>
            <a:bodyPr wrap="square" lIns="0" tIns="0" rIns="0" bIns="0" rtlCol="0"/>
            <a:lstStyle/>
            <a:p>
              <a:endParaRPr sz="1350"/>
            </a:p>
          </p:txBody>
        </p:sp>
        <p:sp>
          <p:nvSpPr>
            <p:cNvPr id="6" name="object 6"/>
            <p:cNvSpPr/>
            <p:nvPr/>
          </p:nvSpPr>
          <p:spPr>
            <a:xfrm>
              <a:off x="11234547" y="820674"/>
              <a:ext cx="957580" cy="982344"/>
            </a:xfrm>
            <a:custGeom>
              <a:avLst/>
              <a:gdLst/>
              <a:ahLst/>
              <a:cxnLst/>
              <a:rect l="l" t="t" r="r" b="b"/>
              <a:pathLst>
                <a:path w="957579" h="982344">
                  <a:moveTo>
                    <a:pt x="2667" y="0"/>
                  </a:moveTo>
                  <a:lnTo>
                    <a:pt x="0" y="278511"/>
                  </a:lnTo>
                  <a:lnTo>
                    <a:pt x="957452" y="982289"/>
                  </a:lnTo>
                  <a:lnTo>
                    <a:pt x="957452" y="701599"/>
                  </a:lnTo>
                  <a:lnTo>
                    <a:pt x="2667" y="0"/>
                  </a:lnTo>
                  <a:close/>
                </a:path>
              </a:pathLst>
            </a:custGeom>
            <a:solidFill>
              <a:srgbClr val="EAB100"/>
            </a:solidFill>
          </p:spPr>
          <p:txBody>
            <a:bodyPr wrap="square" lIns="0" tIns="0" rIns="0" bIns="0" rtlCol="0"/>
            <a:lstStyle/>
            <a:p>
              <a:endParaRPr sz="1350"/>
            </a:p>
          </p:txBody>
        </p:sp>
        <p:sp>
          <p:nvSpPr>
            <p:cNvPr id="7" name="object 7"/>
            <p:cNvSpPr/>
            <p:nvPr/>
          </p:nvSpPr>
          <p:spPr>
            <a:xfrm>
              <a:off x="6679692" y="0"/>
              <a:ext cx="1447800" cy="638810"/>
            </a:xfrm>
            <a:custGeom>
              <a:avLst/>
              <a:gdLst/>
              <a:ahLst/>
              <a:cxnLst/>
              <a:rect l="l" t="t" r="r" b="b"/>
              <a:pathLst>
                <a:path w="1447800" h="638810">
                  <a:moveTo>
                    <a:pt x="581786" y="0"/>
                  </a:moveTo>
                  <a:lnTo>
                    <a:pt x="0" y="0"/>
                  </a:lnTo>
                  <a:lnTo>
                    <a:pt x="866012" y="638555"/>
                  </a:lnTo>
                  <a:lnTo>
                    <a:pt x="1447800" y="638555"/>
                  </a:lnTo>
                  <a:lnTo>
                    <a:pt x="581786" y="0"/>
                  </a:lnTo>
                  <a:close/>
                </a:path>
              </a:pathLst>
            </a:custGeom>
            <a:solidFill>
              <a:srgbClr val="004067"/>
            </a:solidFill>
          </p:spPr>
          <p:txBody>
            <a:bodyPr wrap="square" lIns="0" tIns="0" rIns="0" bIns="0" rtlCol="0"/>
            <a:lstStyle/>
            <a:p>
              <a:endParaRPr sz="1350"/>
            </a:p>
          </p:txBody>
        </p:sp>
      </p:grpSp>
      <p:sp>
        <p:nvSpPr>
          <p:cNvPr id="8" name="object 8"/>
          <p:cNvSpPr txBox="1">
            <a:spLocks noGrp="1"/>
          </p:cNvSpPr>
          <p:nvPr>
            <p:ph type="title"/>
          </p:nvPr>
        </p:nvSpPr>
        <p:spPr>
          <a:xfrm>
            <a:off x="200101" y="696155"/>
            <a:ext cx="7960043" cy="517930"/>
          </a:xfrm>
          <a:prstGeom prst="rect">
            <a:avLst/>
          </a:prstGeom>
        </p:spPr>
        <p:txBody>
          <a:bodyPr vert="horz" wrap="square" lIns="0" tIns="10001" rIns="0" bIns="0" rtlCol="0" anchor="ctr">
            <a:spAutoFit/>
          </a:bodyPr>
          <a:lstStyle/>
          <a:p>
            <a:pPr marL="9525">
              <a:spcBef>
                <a:spcPts val="79"/>
              </a:spcBef>
            </a:pPr>
            <a:r>
              <a:rPr sz="3300" b="1" spc="-4" dirty="0">
                <a:solidFill>
                  <a:srgbClr val="00184B"/>
                </a:solidFill>
                <a:latin typeface="Calibri"/>
                <a:cs typeface="Calibri"/>
              </a:rPr>
              <a:t>Phase</a:t>
            </a:r>
            <a:r>
              <a:rPr sz="3300" b="1" spc="-19" dirty="0">
                <a:solidFill>
                  <a:srgbClr val="00184B"/>
                </a:solidFill>
                <a:latin typeface="Calibri"/>
                <a:cs typeface="Calibri"/>
              </a:rPr>
              <a:t> </a:t>
            </a:r>
            <a:r>
              <a:rPr sz="3300" b="1" dirty="0">
                <a:solidFill>
                  <a:srgbClr val="00184B"/>
                </a:solidFill>
                <a:latin typeface="Calibri"/>
                <a:cs typeface="Calibri"/>
              </a:rPr>
              <a:t>3: </a:t>
            </a:r>
            <a:r>
              <a:rPr sz="3300" b="1" spc="-15" dirty="0">
                <a:solidFill>
                  <a:srgbClr val="00184B"/>
                </a:solidFill>
                <a:latin typeface="Calibri"/>
                <a:cs typeface="Calibri"/>
              </a:rPr>
              <a:t>Drafting</a:t>
            </a:r>
            <a:r>
              <a:rPr sz="3300" b="1" spc="-8" dirty="0">
                <a:solidFill>
                  <a:srgbClr val="00184B"/>
                </a:solidFill>
                <a:latin typeface="Calibri"/>
                <a:cs typeface="Calibri"/>
              </a:rPr>
              <a:t> </a:t>
            </a:r>
            <a:r>
              <a:rPr sz="3300" b="1" dirty="0">
                <a:solidFill>
                  <a:srgbClr val="00184B"/>
                </a:solidFill>
                <a:latin typeface="Calibri"/>
                <a:cs typeface="Calibri"/>
              </a:rPr>
              <a:t>and </a:t>
            </a:r>
            <a:r>
              <a:rPr sz="3300" b="1" spc="-11" dirty="0">
                <a:solidFill>
                  <a:srgbClr val="00184B"/>
                </a:solidFill>
                <a:latin typeface="Calibri"/>
                <a:cs typeface="Calibri"/>
              </a:rPr>
              <a:t>Refining</a:t>
            </a:r>
            <a:r>
              <a:rPr sz="3300" b="1" spc="-41" dirty="0">
                <a:solidFill>
                  <a:srgbClr val="00184B"/>
                </a:solidFill>
                <a:latin typeface="Calibri"/>
                <a:cs typeface="Calibri"/>
              </a:rPr>
              <a:t> </a:t>
            </a:r>
            <a:r>
              <a:rPr sz="3300" b="1" dirty="0">
                <a:solidFill>
                  <a:srgbClr val="00184B"/>
                </a:solidFill>
                <a:latin typeface="Calibri"/>
                <a:cs typeface="Calibri"/>
              </a:rPr>
              <a:t>the </a:t>
            </a:r>
            <a:r>
              <a:rPr sz="3300" b="1" spc="-8" dirty="0">
                <a:solidFill>
                  <a:srgbClr val="00184B"/>
                </a:solidFill>
                <a:latin typeface="Calibri"/>
                <a:cs typeface="Calibri"/>
              </a:rPr>
              <a:t>Instrument</a:t>
            </a:r>
            <a:endParaRPr sz="3300">
              <a:latin typeface="Calibri"/>
              <a:cs typeface="Calibri"/>
            </a:endParaRPr>
          </a:p>
        </p:txBody>
      </p:sp>
      <p:pic>
        <p:nvPicPr>
          <p:cNvPr id="9" name="object 9"/>
          <p:cNvPicPr/>
          <p:nvPr/>
        </p:nvPicPr>
        <p:blipFill>
          <a:blip r:embed="rId2" cstate="print"/>
          <a:stretch>
            <a:fillRect/>
          </a:stretch>
        </p:blipFill>
        <p:spPr>
          <a:xfrm>
            <a:off x="535294" y="1528840"/>
            <a:ext cx="4100546" cy="3395876"/>
          </a:xfrm>
          <a:prstGeom prst="rect">
            <a:avLst/>
          </a:prstGeom>
        </p:spPr>
      </p:pic>
    </p:spTree>
    <p:extLst>
      <p:ext uri="{BB962C8B-B14F-4D97-AF65-F5344CB8AC3E}">
        <p14:creationId xmlns:p14="http://schemas.microsoft.com/office/powerpoint/2010/main" val="2710909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009770" y="0"/>
            <a:ext cx="4134326" cy="2652713"/>
            <a:chOff x="6679692" y="0"/>
            <a:chExt cx="5512435" cy="3536950"/>
          </a:xfrm>
        </p:grpSpPr>
        <p:sp>
          <p:nvSpPr>
            <p:cNvPr id="4" name="object 4"/>
            <p:cNvSpPr/>
            <p:nvPr/>
          </p:nvSpPr>
          <p:spPr>
            <a:xfrm>
              <a:off x="7562088" y="0"/>
              <a:ext cx="4630420" cy="3533775"/>
            </a:xfrm>
            <a:custGeom>
              <a:avLst/>
              <a:gdLst/>
              <a:ahLst/>
              <a:cxnLst/>
              <a:rect l="l" t="t" r="r" b="b"/>
              <a:pathLst>
                <a:path w="4630420" h="3533775">
                  <a:moveTo>
                    <a:pt x="2263775" y="0"/>
                  </a:moveTo>
                  <a:lnTo>
                    <a:pt x="0" y="0"/>
                  </a:lnTo>
                  <a:lnTo>
                    <a:pt x="4629911" y="3533273"/>
                  </a:lnTo>
                  <a:lnTo>
                    <a:pt x="4629911" y="1805692"/>
                  </a:lnTo>
                  <a:lnTo>
                    <a:pt x="2263775" y="0"/>
                  </a:lnTo>
                  <a:close/>
                </a:path>
              </a:pathLst>
            </a:custGeom>
            <a:solidFill>
              <a:srgbClr val="F1F1F1"/>
            </a:solidFill>
          </p:spPr>
          <p:txBody>
            <a:bodyPr wrap="square" lIns="0" tIns="0" rIns="0" bIns="0" rtlCol="0"/>
            <a:lstStyle/>
            <a:p>
              <a:endParaRPr sz="1350"/>
            </a:p>
          </p:txBody>
        </p:sp>
        <p:sp>
          <p:nvSpPr>
            <p:cNvPr id="5" name="object 5"/>
            <p:cNvSpPr/>
            <p:nvPr/>
          </p:nvSpPr>
          <p:spPr>
            <a:xfrm>
              <a:off x="9526524" y="0"/>
              <a:ext cx="1241425" cy="963930"/>
            </a:xfrm>
            <a:custGeom>
              <a:avLst/>
              <a:gdLst/>
              <a:ahLst/>
              <a:cxnLst/>
              <a:rect l="l" t="t" r="r" b="b"/>
              <a:pathLst>
                <a:path w="1241425" h="963930">
                  <a:moveTo>
                    <a:pt x="1240917" y="963929"/>
                  </a:moveTo>
                  <a:lnTo>
                    <a:pt x="0" y="0"/>
                  </a:lnTo>
                </a:path>
              </a:pathLst>
            </a:custGeom>
            <a:ln w="6095">
              <a:solidFill>
                <a:srgbClr val="BEBEBE"/>
              </a:solidFill>
            </a:ln>
          </p:spPr>
          <p:txBody>
            <a:bodyPr wrap="square" lIns="0" tIns="0" rIns="0" bIns="0" rtlCol="0"/>
            <a:lstStyle/>
            <a:p>
              <a:endParaRPr sz="1350"/>
            </a:p>
          </p:txBody>
        </p:sp>
        <p:sp>
          <p:nvSpPr>
            <p:cNvPr id="6" name="object 6"/>
            <p:cNvSpPr/>
            <p:nvPr/>
          </p:nvSpPr>
          <p:spPr>
            <a:xfrm>
              <a:off x="11234547" y="820674"/>
              <a:ext cx="957580" cy="982344"/>
            </a:xfrm>
            <a:custGeom>
              <a:avLst/>
              <a:gdLst/>
              <a:ahLst/>
              <a:cxnLst/>
              <a:rect l="l" t="t" r="r" b="b"/>
              <a:pathLst>
                <a:path w="957579" h="982344">
                  <a:moveTo>
                    <a:pt x="2667" y="0"/>
                  </a:moveTo>
                  <a:lnTo>
                    <a:pt x="0" y="278511"/>
                  </a:lnTo>
                  <a:lnTo>
                    <a:pt x="957452" y="982289"/>
                  </a:lnTo>
                  <a:lnTo>
                    <a:pt x="957452" y="701599"/>
                  </a:lnTo>
                  <a:lnTo>
                    <a:pt x="2667" y="0"/>
                  </a:lnTo>
                  <a:close/>
                </a:path>
              </a:pathLst>
            </a:custGeom>
            <a:solidFill>
              <a:srgbClr val="EAB100"/>
            </a:solidFill>
          </p:spPr>
          <p:txBody>
            <a:bodyPr wrap="square" lIns="0" tIns="0" rIns="0" bIns="0" rtlCol="0"/>
            <a:lstStyle/>
            <a:p>
              <a:endParaRPr sz="1350"/>
            </a:p>
          </p:txBody>
        </p:sp>
        <p:sp>
          <p:nvSpPr>
            <p:cNvPr id="7" name="object 7"/>
            <p:cNvSpPr/>
            <p:nvPr/>
          </p:nvSpPr>
          <p:spPr>
            <a:xfrm>
              <a:off x="6679692" y="0"/>
              <a:ext cx="1447800" cy="638810"/>
            </a:xfrm>
            <a:custGeom>
              <a:avLst/>
              <a:gdLst/>
              <a:ahLst/>
              <a:cxnLst/>
              <a:rect l="l" t="t" r="r" b="b"/>
              <a:pathLst>
                <a:path w="1447800" h="638810">
                  <a:moveTo>
                    <a:pt x="581786" y="0"/>
                  </a:moveTo>
                  <a:lnTo>
                    <a:pt x="0" y="0"/>
                  </a:lnTo>
                  <a:lnTo>
                    <a:pt x="866012" y="638555"/>
                  </a:lnTo>
                  <a:lnTo>
                    <a:pt x="1447800" y="638555"/>
                  </a:lnTo>
                  <a:lnTo>
                    <a:pt x="581786" y="0"/>
                  </a:lnTo>
                  <a:close/>
                </a:path>
              </a:pathLst>
            </a:custGeom>
            <a:solidFill>
              <a:srgbClr val="004067"/>
            </a:solidFill>
          </p:spPr>
          <p:txBody>
            <a:bodyPr wrap="square" lIns="0" tIns="0" rIns="0" bIns="0" rtlCol="0"/>
            <a:lstStyle/>
            <a:p>
              <a:endParaRPr sz="1350"/>
            </a:p>
          </p:txBody>
        </p:sp>
      </p:grpSp>
      <p:sp>
        <p:nvSpPr>
          <p:cNvPr id="8" name="object 8"/>
          <p:cNvSpPr txBox="1">
            <a:spLocks noGrp="1"/>
          </p:cNvSpPr>
          <p:nvPr>
            <p:ph type="title"/>
          </p:nvPr>
        </p:nvSpPr>
        <p:spPr>
          <a:xfrm>
            <a:off x="500710" y="319823"/>
            <a:ext cx="4842986" cy="517930"/>
          </a:xfrm>
          <a:prstGeom prst="rect">
            <a:avLst/>
          </a:prstGeom>
        </p:spPr>
        <p:txBody>
          <a:bodyPr vert="horz" wrap="square" lIns="0" tIns="10001" rIns="0" bIns="0" rtlCol="0" anchor="ctr">
            <a:spAutoFit/>
          </a:bodyPr>
          <a:lstStyle/>
          <a:p>
            <a:pPr marL="9525">
              <a:spcBef>
                <a:spcPts val="79"/>
              </a:spcBef>
            </a:pPr>
            <a:r>
              <a:rPr sz="3300" b="1" spc="-8" dirty="0">
                <a:solidFill>
                  <a:srgbClr val="00184B"/>
                </a:solidFill>
                <a:latin typeface="Calibri"/>
                <a:cs typeface="Calibri"/>
              </a:rPr>
              <a:t>TYPES</a:t>
            </a:r>
            <a:r>
              <a:rPr sz="3300" b="1" spc="-30" dirty="0">
                <a:solidFill>
                  <a:srgbClr val="00184B"/>
                </a:solidFill>
                <a:latin typeface="Calibri"/>
                <a:cs typeface="Calibri"/>
              </a:rPr>
              <a:t> </a:t>
            </a:r>
            <a:r>
              <a:rPr sz="3300" b="1" spc="-4" dirty="0">
                <a:solidFill>
                  <a:srgbClr val="00184B"/>
                </a:solidFill>
                <a:latin typeface="Calibri"/>
                <a:cs typeface="Calibri"/>
              </a:rPr>
              <a:t>OF</a:t>
            </a:r>
            <a:r>
              <a:rPr sz="3300" b="1" spc="-11" dirty="0">
                <a:solidFill>
                  <a:srgbClr val="00184B"/>
                </a:solidFill>
                <a:latin typeface="Calibri"/>
                <a:cs typeface="Calibri"/>
              </a:rPr>
              <a:t> QUESTIONNAIRES</a:t>
            </a:r>
            <a:endParaRPr sz="3300">
              <a:latin typeface="Calibri"/>
              <a:cs typeface="Calibri"/>
            </a:endParaRPr>
          </a:p>
        </p:txBody>
      </p:sp>
      <p:pic>
        <p:nvPicPr>
          <p:cNvPr id="9" name="object 9"/>
          <p:cNvPicPr/>
          <p:nvPr/>
        </p:nvPicPr>
        <p:blipFill>
          <a:blip r:embed="rId2" cstate="print"/>
          <a:stretch>
            <a:fillRect/>
          </a:stretch>
        </p:blipFill>
        <p:spPr>
          <a:xfrm>
            <a:off x="441197" y="940689"/>
            <a:ext cx="7227189" cy="3720465"/>
          </a:xfrm>
          <a:prstGeom prst="rect">
            <a:avLst/>
          </a:prstGeom>
        </p:spPr>
      </p:pic>
    </p:spTree>
    <p:extLst>
      <p:ext uri="{BB962C8B-B14F-4D97-AF65-F5344CB8AC3E}">
        <p14:creationId xmlns:p14="http://schemas.microsoft.com/office/powerpoint/2010/main" val="2128366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009770" y="0"/>
            <a:ext cx="4134326" cy="2652713"/>
            <a:chOff x="6679692" y="0"/>
            <a:chExt cx="5512435" cy="3536950"/>
          </a:xfrm>
        </p:grpSpPr>
        <p:sp>
          <p:nvSpPr>
            <p:cNvPr id="4" name="object 4"/>
            <p:cNvSpPr/>
            <p:nvPr/>
          </p:nvSpPr>
          <p:spPr>
            <a:xfrm>
              <a:off x="7562088" y="0"/>
              <a:ext cx="4630420" cy="3533775"/>
            </a:xfrm>
            <a:custGeom>
              <a:avLst/>
              <a:gdLst/>
              <a:ahLst/>
              <a:cxnLst/>
              <a:rect l="l" t="t" r="r" b="b"/>
              <a:pathLst>
                <a:path w="4630420" h="3533775">
                  <a:moveTo>
                    <a:pt x="2263775" y="0"/>
                  </a:moveTo>
                  <a:lnTo>
                    <a:pt x="0" y="0"/>
                  </a:lnTo>
                  <a:lnTo>
                    <a:pt x="4629911" y="3533273"/>
                  </a:lnTo>
                  <a:lnTo>
                    <a:pt x="4629911" y="1805692"/>
                  </a:lnTo>
                  <a:lnTo>
                    <a:pt x="2263775" y="0"/>
                  </a:lnTo>
                  <a:close/>
                </a:path>
              </a:pathLst>
            </a:custGeom>
            <a:solidFill>
              <a:srgbClr val="F1F1F1"/>
            </a:solidFill>
          </p:spPr>
          <p:txBody>
            <a:bodyPr wrap="square" lIns="0" tIns="0" rIns="0" bIns="0" rtlCol="0"/>
            <a:lstStyle/>
            <a:p>
              <a:endParaRPr sz="1350"/>
            </a:p>
          </p:txBody>
        </p:sp>
        <p:sp>
          <p:nvSpPr>
            <p:cNvPr id="5" name="object 5"/>
            <p:cNvSpPr/>
            <p:nvPr/>
          </p:nvSpPr>
          <p:spPr>
            <a:xfrm>
              <a:off x="9526524" y="0"/>
              <a:ext cx="1241425" cy="963930"/>
            </a:xfrm>
            <a:custGeom>
              <a:avLst/>
              <a:gdLst/>
              <a:ahLst/>
              <a:cxnLst/>
              <a:rect l="l" t="t" r="r" b="b"/>
              <a:pathLst>
                <a:path w="1241425" h="963930">
                  <a:moveTo>
                    <a:pt x="1240917" y="963929"/>
                  </a:moveTo>
                  <a:lnTo>
                    <a:pt x="0" y="0"/>
                  </a:lnTo>
                </a:path>
              </a:pathLst>
            </a:custGeom>
            <a:ln w="6095">
              <a:solidFill>
                <a:srgbClr val="BEBEBE"/>
              </a:solidFill>
            </a:ln>
          </p:spPr>
          <p:txBody>
            <a:bodyPr wrap="square" lIns="0" tIns="0" rIns="0" bIns="0" rtlCol="0"/>
            <a:lstStyle/>
            <a:p>
              <a:endParaRPr sz="1350"/>
            </a:p>
          </p:txBody>
        </p:sp>
        <p:sp>
          <p:nvSpPr>
            <p:cNvPr id="6" name="object 6"/>
            <p:cNvSpPr/>
            <p:nvPr/>
          </p:nvSpPr>
          <p:spPr>
            <a:xfrm>
              <a:off x="11234547" y="820674"/>
              <a:ext cx="957580" cy="982344"/>
            </a:xfrm>
            <a:custGeom>
              <a:avLst/>
              <a:gdLst/>
              <a:ahLst/>
              <a:cxnLst/>
              <a:rect l="l" t="t" r="r" b="b"/>
              <a:pathLst>
                <a:path w="957579" h="982344">
                  <a:moveTo>
                    <a:pt x="2667" y="0"/>
                  </a:moveTo>
                  <a:lnTo>
                    <a:pt x="0" y="278511"/>
                  </a:lnTo>
                  <a:lnTo>
                    <a:pt x="957452" y="982289"/>
                  </a:lnTo>
                  <a:lnTo>
                    <a:pt x="957452" y="701599"/>
                  </a:lnTo>
                  <a:lnTo>
                    <a:pt x="2667" y="0"/>
                  </a:lnTo>
                  <a:close/>
                </a:path>
              </a:pathLst>
            </a:custGeom>
            <a:solidFill>
              <a:srgbClr val="EAB100"/>
            </a:solidFill>
          </p:spPr>
          <p:txBody>
            <a:bodyPr wrap="square" lIns="0" tIns="0" rIns="0" bIns="0" rtlCol="0"/>
            <a:lstStyle/>
            <a:p>
              <a:endParaRPr sz="1350"/>
            </a:p>
          </p:txBody>
        </p:sp>
        <p:sp>
          <p:nvSpPr>
            <p:cNvPr id="7" name="object 7"/>
            <p:cNvSpPr/>
            <p:nvPr/>
          </p:nvSpPr>
          <p:spPr>
            <a:xfrm>
              <a:off x="6679692" y="0"/>
              <a:ext cx="1447800" cy="638810"/>
            </a:xfrm>
            <a:custGeom>
              <a:avLst/>
              <a:gdLst/>
              <a:ahLst/>
              <a:cxnLst/>
              <a:rect l="l" t="t" r="r" b="b"/>
              <a:pathLst>
                <a:path w="1447800" h="638810">
                  <a:moveTo>
                    <a:pt x="581786" y="0"/>
                  </a:moveTo>
                  <a:lnTo>
                    <a:pt x="0" y="0"/>
                  </a:lnTo>
                  <a:lnTo>
                    <a:pt x="866012" y="638555"/>
                  </a:lnTo>
                  <a:lnTo>
                    <a:pt x="1447800" y="638555"/>
                  </a:lnTo>
                  <a:lnTo>
                    <a:pt x="581786" y="0"/>
                  </a:lnTo>
                  <a:close/>
                </a:path>
              </a:pathLst>
            </a:custGeom>
            <a:solidFill>
              <a:srgbClr val="004067"/>
            </a:solidFill>
          </p:spPr>
          <p:txBody>
            <a:bodyPr wrap="square" lIns="0" tIns="0" rIns="0" bIns="0" rtlCol="0"/>
            <a:lstStyle/>
            <a:p>
              <a:endParaRPr sz="1350"/>
            </a:p>
          </p:txBody>
        </p:sp>
      </p:grpSp>
      <p:sp>
        <p:nvSpPr>
          <p:cNvPr id="8" name="object 8"/>
          <p:cNvSpPr txBox="1">
            <a:spLocks noGrp="1"/>
          </p:cNvSpPr>
          <p:nvPr>
            <p:ph type="title"/>
          </p:nvPr>
        </p:nvSpPr>
        <p:spPr>
          <a:xfrm>
            <a:off x="246964" y="830743"/>
            <a:ext cx="7334250" cy="517930"/>
          </a:xfrm>
          <a:prstGeom prst="rect">
            <a:avLst/>
          </a:prstGeom>
        </p:spPr>
        <p:txBody>
          <a:bodyPr vert="horz" wrap="square" lIns="0" tIns="10001" rIns="0" bIns="0" rtlCol="0" anchor="ctr">
            <a:spAutoFit/>
          </a:bodyPr>
          <a:lstStyle/>
          <a:p>
            <a:pPr marL="9525">
              <a:spcBef>
                <a:spcPts val="79"/>
              </a:spcBef>
            </a:pPr>
            <a:r>
              <a:rPr sz="3300" b="1" spc="-8" dirty="0">
                <a:solidFill>
                  <a:srgbClr val="00184B"/>
                </a:solidFill>
                <a:latin typeface="Calibri"/>
                <a:cs typeface="Calibri"/>
              </a:rPr>
              <a:t>GUIDELINES</a:t>
            </a:r>
            <a:r>
              <a:rPr sz="3300" b="1" spc="-11" dirty="0">
                <a:solidFill>
                  <a:srgbClr val="00184B"/>
                </a:solidFill>
                <a:latin typeface="Calibri"/>
                <a:cs typeface="Calibri"/>
              </a:rPr>
              <a:t> </a:t>
            </a:r>
            <a:r>
              <a:rPr sz="3300" b="1" spc="-15" dirty="0">
                <a:solidFill>
                  <a:srgbClr val="00184B"/>
                </a:solidFill>
                <a:latin typeface="Calibri"/>
                <a:cs typeface="Calibri"/>
              </a:rPr>
              <a:t>FOR</a:t>
            </a:r>
            <a:r>
              <a:rPr sz="3300" b="1" spc="-11" dirty="0">
                <a:solidFill>
                  <a:srgbClr val="00184B"/>
                </a:solidFill>
                <a:latin typeface="Calibri"/>
                <a:cs typeface="Calibri"/>
              </a:rPr>
              <a:t> </a:t>
            </a:r>
            <a:r>
              <a:rPr sz="3300" b="1" spc="-8" dirty="0">
                <a:solidFill>
                  <a:srgbClr val="00184B"/>
                </a:solidFill>
                <a:latin typeface="Calibri"/>
                <a:cs typeface="Calibri"/>
              </a:rPr>
              <a:t>QUESTIONNAIRE</a:t>
            </a:r>
            <a:r>
              <a:rPr sz="3300" b="1" spc="8" dirty="0">
                <a:solidFill>
                  <a:srgbClr val="00184B"/>
                </a:solidFill>
                <a:latin typeface="Calibri"/>
                <a:cs typeface="Calibri"/>
              </a:rPr>
              <a:t> </a:t>
            </a:r>
            <a:r>
              <a:rPr sz="3300" b="1" spc="-8" dirty="0">
                <a:solidFill>
                  <a:srgbClr val="00184B"/>
                </a:solidFill>
                <a:latin typeface="Calibri"/>
                <a:cs typeface="Calibri"/>
              </a:rPr>
              <a:t>DESIGN</a:t>
            </a:r>
            <a:endParaRPr sz="3300">
              <a:latin typeface="Calibri"/>
              <a:cs typeface="Calibri"/>
            </a:endParaRPr>
          </a:p>
        </p:txBody>
      </p:sp>
      <p:pic>
        <p:nvPicPr>
          <p:cNvPr id="9" name="object 9"/>
          <p:cNvPicPr/>
          <p:nvPr/>
        </p:nvPicPr>
        <p:blipFill>
          <a:blip r:embed="rId2" cstate="print"/>
          <a:stretch>
            <a:fillRect/>
          </a:stretch>
        </p:blipFill>
        <p:spPr>
          <a:xfrm>
            <a:off x="0" y="1368170"/>
            <a:ext cx="6960868" cy="3386709"/>
          </a:xfrm>
          <a:prstGeom prst="rect">
            <a:avLst/>
          </a:prstGeom>
        </p:spPr>
      </p:pic>
    </p:spTree>
    <p:extLst>
      <p:ext uri="{BB962C8B-B14F-4D97-AF65-F5344CB8AC3E}">
        <p14:creationId xmlns:p14="http://schemas.microsoft.com/office/powerpoint/2010/main" val="1180398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54"/>
          </p:nvPr>
        </p:nvSpPr>
        <p:spPr>
          <a:xfrm>
            <a:off x="495301" y="2859782"/>
            <a:ext cx="8153400" cy="498473"/>
          </a:xfrm>
        </p:spPr>
        <p:txBody>
          <a:bodyPr/>
          <a:lstStyle/>
          <a:p>
            <a:r>
              <a:rPr lang="id-ID" sz="9600" dirty="0" smtClean="0">
                <a:solidFill>
                  <a:schemeClr val="accent1"/>
                </a:solidFill>
              </a:rPr>
              <a:t>TERIMAKASIH</a:t>
            </a:r>
            <a:endParaRPr lang="en-US" sz="9600" dirty="0">
              <a:solidFill>
                <a:schemeClr val="accent1"/>
              </a:solidFill>
            </a:endParaRPr>
          </a:p>
        </p:txBody>
      </p:sp>
    </p:spTree>
    <p:extLst>
      <p:ext uri="{BB962C8B-B14F-4D97-AF65-F5344CB8AC3E}">
        <p14:creationId xmlns:p14="http://schemas.microsoft.com/office/powerpoint/2010/main" val="3936196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411510"/>
            <a:ext cx="5688632" cy="4443958"/>
          </a:xfrm>
          <a:prstGeom prst="rect">
            <a:avLst/>
          </a:prstGeom>
        </p:spPr>
      </p:pic>
    </p:spTree>
    <p:extLst>
      <p:ext uri="{BB962C8B-B14F-4D97-AF65-F5344CB8AC3E}">
        <p14:creationId xmlns:p14="http://schemas.microsoft.com/office/powerpoint/2010/main" val="435246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9422"/>
            <a:ext cx="8568952" cy="5143500"/>
          </a:xfrm>
          <a:prstGeom prst="rect">
            <a:avLst/>
          </a:prstGeom>
        </p:spPr>
      </p:pic>
    </p:spTree>
    <p:extLst>
      <p:ext uri="{BB962C8B-B14F-4D97-AF65-F5344CB8AC3E}">
        <p14:creationId xmlns:p14="http://schemas.microsoft.com/office/powerpoint/2010/main" val="3235050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50" y="1257300"/>
            <a:ext cx="6286500" cy="2628900"/>
          </a:xfrm>
          <a:prstGeom prst="rect">
            <a:avLst/>
          </a:prstGeom>
        </p:spPr>
      </p:pic>
    </p:spTree>
    <p:extLst>
      <p:ext uri="{BB962C8B-B14F-4D97-AF65-F5344CB8AC3E}">
        <p14:creationId xmlns:p14="http://schemas.microsoft.com/office/powerpoint/2010/main" val="1216833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69"/>
            <a:ext cx="9144000" cy="5138361"/>
          </a:xfrm>
          <a:prstGeom prst="rect">
            <a:avLst/>
          </a:prstGeom>
        </p:spPr>
      </p:pic>
    </p:spTree>
    <p:extLst>
      <p:ext uri="{BB962C8B-B14F-4D97-AF65-F5344CB8AC3E}">
        <p14:creationId xmlns:p14="http://schemas.microsoft.com/office/powerpoint/2010/main" val="1935812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id-ID" b="1" dirty="0" smtClean="0">
                <a:solidFill>
                  <a:srgbClr val="010301"/>
                </a:solidFill>
              </a:rPr>
              <a:t>PENDAHULUAN</a:t>
            </a:r>
            <a:endParaRPr lang="en-US" b="1" dirty="0">
              <a:solidFill>
                <a:srgbClr val="010301"/>
              </a:solidFill>
            </a:endParaRPr>
          </a:p>
        </p:txBody>
      </p:sp>
      <p:sp>
        <p:nvSpPr>
          <p:cNvPr id="4" name="Text Placeholder 3"/>
          <p:cNvSpPr>
            <a:spLocks noGrp="1"/>
          </p:cNvSpPr>
          <p:nvPr>
            <p:ph type="body" sz="quarter" idx="40"/>
          </p:nvPr>
        </p:nvSpPr>
        <p:spPr>
          <a:xfrm>
            <a:off x="3059832" y="1275607"/>
            <a:ext cx="5472608" cy="720080"/>
          </a:xfrm>
        </p:spPr>
        <p:style>
          <a:lnRef idx="1">
            <a:schemeClr val="accent2"/>
          </a:lnRef>
          <a:fillRef idx="2">
            <a:schemeClr val="accent2"/>
          </a:fillRef>
          <a:effectRef idx="1">
            <a:schemeClr val="accent2"/>
          </a:effectRef>
          <a:fontRef idx="minor">
            <a:schemeClr val="dk1"/>
          </a:fontRef>
        </p:style>
        <p:txBody>
          <a:bodyPr/>
          <a:lstStyle/>
          <a:p>
            <a:pPr algn="just"/>
            <a:r>
              <a:rPr lang="id-ID" sz="1200" dirty="0" smtClean="0">
                <a:solidFill>
                  <a:srgbClr val="010301"/>
                </a:solidFill>
              </a:rPr>
              <a:t>Pengumpulan data adalah tahapan penelitian yang dilakukan setelah peneliti membangun pemahaman tentang kontribusi penelitian dan menjelaskan tentang dukungan literatur pada aspek penelitian yang diamati. </a:t>
            </a:r>
          </a:p>
          <a:p>
            <a:pPr algn="just"/>
            <a:endParaRPr lang="id-ID" sz="1200" dirty="0" smtClean="0">
              <a:solidFill>
                <a:srgbClr val="010301"/>
              </a:solidFill>
            </a:endParaRPr>
          </a:p>
          <a:p>
            <a:pPr algn="just"/>
            <a:endParaRPr lang="en-US" sz="1200" dirty="0">
              <a:solidFill>
                <a:srgbClr val="010301"/>
              </a:solidFill>
            </a:endParaRPr>
          </a:p>
        </p:txBody>
      </p:sp>
      <p:sp>
        <p:nvSpPr>
          <p:cNvPr id="10" name="Rectangle 9"/>
          <p:cNvSpPr/>
          <p:nvPr/>
        </p:nvSpPr>
        <p:spPr>
          <a:xfrm>
            <a:off x="3812" y="4299942"/>
            <a:ext cx="5597415"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id-ID" dirty="0" smtClean="0">
                <a:solidFill>
                  <a:srgbClr val="010301"/>
                </a:solidFill>
              </a:rPr>
              <a:t>Observasi </a:t>
            </a:r>
            <a:r>
              <a:rPr lang="id-ID" dirty="0" smtClean="0">
                <a:solidFill>
                  <a:srgbClr val="010301"/>
                </a:solidFill>
                <a:sym typeface="Wingdings" panose="05000000000000000000" pitchFamily="2" charset="2"/>
              </a:rPr>
              <a:t> pengamatan/peninjauan secara cermat</a:t>
            </a:r>
            <a:endParaRPr lang="id-ID" dirty="0">
              <a:solidFill>
                <a:srgbClr val="010301"/>
              </a:solidFill>
              <a:sym typeface="Wingdings" panose="05000000000000000000" pitchFamily="2" charset="2"/>
            </a:endParaRPr>
          </a:p>
          <a:p>
            <a:pPr algn="just"/>
            <a:r>
              <a:rPr lang="id-ID" dirty="0" smtClean="0">
                <a:solidFill>
                  <a:srgbClr val="010301"/>
                </a:solidFill>
                <a:sym typeface="Wingdings" panose="05000000000000000000" pitchFamily="2" charset="2"/>
              </a:rPr>
              <a:t>Mengobservasi  mengamati/mengawasi dengan teliti</a:t>
            </a:r>
            <a:endParaRPr lang="en-US" dirty="0">
              <a:solidFill>
                <a:srgbClr val="010301"/>
              </a:solidFill>
            </a:endParaRPr>
          </a:p>
        </p:txBody>
      </p:sp>
      <p:sp>
        <p:nvSpPr>
          <p:cNvPr id="11" name="Text Placeholder 3"/>
          <p:cNvSpPr>
            <a:spLocks noGrp="1"/>
          </p:cNvSpPr>
          <p:nvPr>
            <p:ph type="body" sz="quarter" idx="40"/>
          </p:nvPr>
        </p:nvSpPr>
        <p:spPr>
          <a:xfrm>
            <a:off x="3044874" y="2427734"/>
            <a:ext cx="5472608" cy="939750"/>
          </a:xfrm>
        </p:spPr>
        <p:style>
          <a:lnRef idx="1">
            <a:schemeClr val="accent2"/>
          </a:lnRef>
          <a:fillRef idx="2">
            <a:schemeClr val="accent2"/>
          </a:fillRef>
          <a:effectRef idx="1">
            <a:schemeClr val="accent2"/>
          </a:effectRef>
          <a:fontRef idx="minor">
            <a:schemeClr val="dk1"/>
          </a:fontRef>
        </p:style>
        <p:txBody>
          <a:bodyPr/>
          <a:lstStyle/>
          <a:p>
            <a:pPr algn="just"/>
            <a:r>
              <a:rPr lang="id-ID" sz="1200" dirty="0" smtClean="0">
                <a:solidFill>
                  <a:srgbClr val="010301"/>
                </a:solidFill>
              </a:rPr>
              <a:t>Observasi partisipasi adalah metoda pengumpulan data yang melibatkan interaksi peneliti ke dalam aktivitas sehari-hari suatu kelompok orang sehingga  peneliti dapat mempelajari aspek yang tampak maupun tersembunyi dari rutinitas  kehidupan dan kebudayaan kelompok tersebut.</a:t>
            </a:r>
            <a:endParaRPr lang="en-US" sz="1200" dirty="0">
              <a:solidFill>
                <a:srgbClr val="010301"/>
              </a:solidFill>
            </a:endParaRPr>
          </a:p>
        </p:txBody>
      </p:sp>
      <p:grpSp>
        <p:nvGrpSpPr>
          <p:cNvPr id="12" name="Group 11"/>
          <p:cNvGrpSpPr/>
          <p:nvPr/>
        </p:nvGrpSpPr>
        <p:grpSpPr>
          <a:xfrm>
            <a:off x="5844973" y="4478073"/>
            <a:ext cx="3260539" cy="507831"/>
            <a:chOff x="117748" y="5745820"/>
            <a:chExt cx="3331876" cy="1065477"/>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748" y="5877272"/>
              <a:ext cx="792088" cy="863311"/>
            </a:xfrm>
            <a:prstGeom prst="rect">
              <a:avLst/>
            </a:prstGeom>
          </p:spPr>
        </p:pic>
        <p:sp>
          <p:nvSpPr>
            <p:cNvPr id="14" name="Rectangle 13"/>
            <p:cNvSpPr/>
            <p:nvPr/>
          </p:nvSpPr>
          <p:spPr>
            <a:xfrm>
              <a:off x="1193012" y="5745820"/>
              <a:ext cx="2256612" cy="1065477"/>
            </a:xfrm>
            <a:prstGeom prst="rect">
              <a:avLst/>
            </a:prstGeom>
          </p:spPr>
          <p:txBody>
            <a:bodyPr wrap="none">
              <a:spAutoFit/>
            </a:bodyPr>
            <a:lstStyle/>
            <a:p>
              <a:pPr marL="45720" indent="0" algn="just">
                <a:lnSpc>
                  <a:spcPct val="150000"/>
                </a:lnSpc>
                <a:buNone/>
              </a:pPr>
              <a:r>
                <a:rPr lang="id-ID" b="1" dirty="0" smtClean="0">
                  <a:solidFill>
                    <a:srgbClr val="010301"/>
                  </a:solidFill>
                </a:rPr>
                <a:t>Hartono et al  (2018)</a:t>
              </a:r>
              <a:endParaRPr lang="id-ID" b="1" dirty="0">
                <a:solidFill>
                  <a:srgbClr val="010301"/>
                </a:solidFill>
              </a:endParaRPr>
            </a:p>
          </p:txBody>
        </p:sp>
      </p:grpSp>
    </p:spTree>
    <p:extLst>
      <p:ext uri="{BB962C8B-B14F-4D97-AF65-F5344CB8AC3E}">
        <p14:creationId xmlns:p14="http://schemas.microsoft.com/office/powerpoint/2010/main" val="3720977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val="1105132700"/>
              </p:ext>
            </p:extLst>
          </p:nvPr>
        </p:nvGraphicFramePr>
        <p:xfrm>
          <a:off x="628650" y="136921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p:cNvGrpSpPr/>
          <p:nvPr/>
        </p:nvGrpSpPr>
        <p:grpSpPr>
          <a:xfrm>
            <a:off x="107504" y="4495444"/>
            <a:ext cx="1990129" cy="464871"/>
            <a:chOff x="128840" y="5588490"/>
            <a:chExt cx="2033671" cy="1206236"/>
          </a:xfrm>
        </p:grpSpPr>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840" y="5906057"/>
              <a:ext cx="792088" cy="863311"/>
            </a:xfrm>
            <a:prstGeom prst="rect">
              <a:avLst/>
            </a:prstGeom>
          </p:spPr>
        </p:pic>
        <p:sp>
          <p:nvSpPr>
            <p:cNvPr id="8" name="Rectangle 7"/>
            <p:cNvSpPr/>
            <p:nvPr/>
          </p:nvSpPr>
          <p:spPr>
            <a:xfrm>
              <a:off x="944045" y="5588490"/>
              <a:ext cx="1218466" cy="1206236"/>
            </a:xfrm>
            <a:prstGeom prst="rect">
              <a:avLst/>
            </a:prstGeom>
          </p:spPr>
          <p:txBody>
            <a:bodyPr wrap="none">
              <a:spAutoFit/>
            </a:bodyPr>
            <a:lstStyle/>
            <a:p>
              <a:pPr marL="45720" indent="0" algn="just">
                <a:lnSpc>
                  <a:spcPct val="150000"/>
                </a:lnSpc>
                <a:buNone/>
              </a:pPr>
              <a:r>
                <a:rPr lang="id-ID" b="1" dirty="0" smtClean="0">
                  <a:solidFill>
                    <a:srgbClr val="010301"/>
                  </a:solidFill>
                </a:rPr>
                <a:t>Yin </a:t>
              </a:r>
              <a:r>
                <a:rPr lang="id-ID" b="1" dirty="0">
                  <a:solidFill>
                    <a:srgbClr val="010301"/>
                  </a:solidFill>
                </a:rPr>
                <a:t>(</a:t>
              </a:r>
              <a:r>
                <a:rPr lang="id-ID" b="1" dirty="0" smtClean="0">
                  <a:solidFill>
                    <a:srgbClr val="010301"/>
                  </a:solidFill>
                </a:rPr>
                <a:t>2014)</a:t>
              </a:r>
              <a:endParaRPr lang="id-ID" b="1" dirty="0">
                <a:solidFill>
                  <a:srgbClr val="010301"/>
                </a:solidFill>
              </a:endParaRPr>
            </a:p>
          </p:txBody>
        </p:sp>
      </p:grpSp>
    </p:spTree>
    <p:extLst>
      <p:ext uri="{BB962C8B-B14F-4D97-AF65-F5344CB8AC3E}">
        <p14:creationId xmlns:p14="http://schemas.microsoft.com/office/powerpoint/2010/main" val="2495483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50845"/>
            <a:ext cx="3372807" cy="3394472"/>
          </a:xfrm>
        </p:spPr>
        <p:style>
          <a:lnRef idx="2">
            <a:schemeClr val="dk1">
              <a:shade val="50000"/>
            </a:schemeClr>
          </a:lnRef>
          <a:fillRef idx="1">
            <a:schemeClr val="dk1"/>
          </a:fillRef>
          <a:effectRef idx="0">
            <a:schemeClr val="dk1"/>
          </a:effectRef>
          <a:fontRef idx="minor">
            <a:schemeClr val="lt1"/>
          </a:fontRef>
        </p:style>
        <p:txBody>
          <a:bodyPr>
            <a:noAutofit/>
          </a:bodyPr>
          <a:lstStyle/>
          <a:p>
            <a:pPr marL="0" indent="0">
              <a:buNone/>
            </a:pPr>
            <a:r>
              <a:rPr lang="en-US" sz="1200" dirty="0" err="1">
                <a:solidFill>
                  <a:srgbClr val="010301"/>
                </a:solidFill>
              </a:rPr>
              <a:t>Siapa</a:t>
            </a:r>
            <a:r>
              <a:rPr lang="en-US" sz="1200" dirty="0">
                <a:solidFill>
                  <a:srgbClr val="010301"/>
                </a:solidFill>
              </a:rPr>
              <a:t>?</a:t>
            </a:r>
          </a:p>
          <a:p>
            <a:r>
              <a:rPr lang="en-US" sz="1200" dirty="0" err="1">
                <a:solidFill>
                  <a:srgbClr val="010301"/>
                </a:solidFill>
              </a:rPr>
              <a:t>Apa</a:t>
            </a:r>
            <a:r>
              <a:rPr lang="en-US" sz="1200" dirty="0">
                <a:solidFill>
                  <a:srgbClr val="010301"/>
                </a:solidFill>
              </a:rPr>
              <a:t> </a:t>
            </a:r>
            <a:r>
              <a:rPr lang="en-US" sz="1200" dirty="0" err="1">
                <a:solidFill>
                  <a:srgbClr val="010301"/>
                </a:solidFill>
              </a:rPr>
              <a:t>kualifikasi</a:t>
            </a:r>
            <a:r>
              <a:rPr lang="en-US" sz="1200" dirty="0">
                <a:solidFill>
                  <a:srgbClr val="010301"/>
                </a:solidFill>
              </a:rPr>
              <a:t> </a:t>
            </a:r>
            <a:r>
              <a:rPr lang="en-US" sz="1200" dirty="0" err="1">
                <a:solidFill>
                  <a:srgbClr val="010301"/>
                </a:solidFill>
              </a:rPr>
              <a:t>peserta</a:t>
            </a:r>
            <a:r>
              <a:rPr lang="en-US" sz="1200" dirty="0">
                <a:solidFill>
                  <a:srgbClr val="010301"/>
                </a:solidFill>
              </a:rPr>
              <a:t> yang </a:t>
            </a:r>
            <a:r>
              <a:rPr lang="en-US" sz="1200" dirty="0" err="1">
                <a:solidFill>
                  <a:srgbClr val="010301"/>
                </a:solidFill>
              </a:rPr>
              <a:t>akan</a:t>
            </a:r>
            <a:r>
              <a:rPr lang="en-US" sz="1200" dirty="0">
                <a:solidFill>
                  <a:srgbClr val="010301"/>
                </a:solidFill>
              </a:rPr>
              <a:t> </a:t>
            </a:r>
            <a:r>
              <a:rPr lang="en-US" sz="1200" dirty="0" err="1">
                <a:solidFill>
                  <a:srgbClr val="010301"/>
                </a:solidFill>
              </a:rPr>
              <a:t>diamati</a:t>
            </a:r>
            <a:r>
              <a:rPr lang="en-US" sz="1200" dirty="0">
                <a:solidFill>
                  <a:srgbClr val="010301"/>
                </a:solidFill>
              </a:rPr>
              <a:t>? </a:t>
            </a:r>
            <a:r>
              <a:rPr lang="en-US" sz="1200" dirty="0" err="1">
                <a:solidFill>
                  <a:srgbClr val="010301"/>
                </a:solidFill>
              </a:rPr>
              <a:t>Haruskah</a:t>
            </a:r>
            <a:r>
              <a:rPr lang="en-US" sz="1200" dirty="0">
                <a:solidFill>
                  <a:srgbClr val="010301"/>
                </a:solidFill>
              </a:rPr>
              <a:t> </a:t>
            </a:r>
            <a:r>
              <a:rPr lang="en-US" sz="1200" dirty="0" err="1">
                <a:solidFill>
                  <a:srgbClr val="010301"/>
                </a:solidFill>
              </a:rPr>
              <a:t>setiap</a:t>
            </a:r>
            <a:r>
              <a:rPr lang="en-US" sz="1200" dirty="0">
                <a:solidFill>
                  <a:srgbClr val="010301"/>
                </a:solidFill>
              </a:rPr>
              <a:t> </a:t>
            </a:r>
            <a:r>
              <a:rPr lang="en-US" sz="1200" dirty="0" err="1">
                <a:solidFill>
                  <a:srgbClr val="010301"/>
                </a:solidFill>
              </a:rPr>
              <a:t>peserta</a:t>
            </a:r>
            <a:r>
              <a:rPr lang="en-US" sz="1200" dirty="0">
                <a:solidFill>
                  <a:srgbClr val="010301"/>
                </a:solidFill>
              </a:rPr>
              <a:t> </a:t>
            </a:r>
            <a:r>
              <a:rPr lang="en-US" sz="1200" dirty="0" err="1">
                <a:solidFill>
                  <a:srgbClr val="010301"/>
                </a:solidFill>
              </a:rPr>
              <a:t>memenuhi</a:t>
            </a:r>
            <a:r>
              <a:rPr lang="en-US" sz="1200" dirty="0">
                <a:solidFill>
                  <a:srgbClr val="010301"/>
                </a:solidFill>
              </a:rPr>
              <a:t> </a:t>
            </a:r>
            <a:r>
              <a:rPr lang="en-US" sz="1200" dirty="0" err="1">
                <a:solidFill>
                  <a:srgbClr val="010301"/>
                </a:solidFill>
              </a:rPr>
              <a:t>kriteria</a:t>
            </a:r>
            <a:r>
              <a:rPr lang="en-US" sz="1200" dirty="0">
                <a:solidFill>
                  <a:srgbClr val="010301"/>
                </a:solidFill>
              </a:rPr>
              <a:t> yang </a:t>
            </a:r>
            <a:r>
              <a:rPr lang="en-US" sz="1200" dirty="0" err="1">
                <a:solidFill>
                  <a:srgbClr val="010301"/>
                </a:solidFill>
              </a:rPr>
              <a:t>diberikan</a:t>
            </a:r>
            <a:r>
              <a:rPr lang="en-US" sz="1200" dirty="0">
                <a:solidFill>
                  <a:srgbClr val="010301"/>
                </a:solidFill>
              </a:rPr>
              <a:t> </a:t>
            </a:r>
          </a:p>
          <a:p>
            <a:pPr marL="0" indent="0">
              <a:buNone/>
            </a:pPr>
            <a:endParaRPr lang="id-ID" sz="1200" dirty="0" smtClean="0">
              <a:solidFill>
                <a:srgbClr val="010301"/>
              </a:solidFill>
            </a:endParaRPr>
          </a:p>
          <a:p>
            <a:pPr marL="0" indent="0">
              <a:buNone/>
            </a:pPr>
            <a:r>
              <a:rPr lang="en-US" sz="1200" dirty="0" err="1" smtClean="0">
                <a:solidFill>
                  <a:srgbClr val="010301"/>
                </a:solidFill>
              </a:rPr>
              <a:t>Apa</a:t>
            </a:r>
            <a:r>
              <a:rPr lang="en-US" sz="1200" dirty="0">
                <a:solidFill>
                  <a:srgbClr val="010301"/>
                </a:solidFill>
              </a:rPr>
              <a:t>?</a:t>
            </a:r>
          </a:p>
          <a:p>
            <a:r>
              <a:rPr lang="en-US" sz="1200" dirty="0" err="1">
                <a:solidFill>
                  <a:srgbClr val="010301"/>
                </a:solidFill>
              </a:rPr>
              <a:t>Karakteristik</a:t>
            </a:r>
            <a:r>
              <a:rPr lang="en-US" sz="1200" dirty="0">
                <a:solidFill>
                  <a:srgbClr val="010301"/>
                </a:solidFill>
              </a:rPr>
              <a:t> </a:t>
            </a:r>
            <a:r>
              <a:rPr lang="en-US" sz="1200" dirty="0" err="1">
                <a:solidFill>
                  <a:srgbClr val="010301"/>
                </a:solidFill>
              </a:rPr>
              <a:t>observasi</a:t>
            </a:r>
            <a:r>
              <a:rPr lang="en-US" sz="1200" dirty="0">
                <a:solidFill>
                  <a:srgbClr val="010301"/>
                </a:solidFill>
              </a:rPr>
              <a:t> </a:t>
            </a:r>
            <a:r>
              <a:rPr lang="en-US" sz="1200" dirty="0" err="1">
                <a:solidFill>
                  <a:srgbClr val="010301"/>
                </a:solidFill>
              </a:rPr>
              <a:t>harus</a:t>
            </a:r>
            <a:r>
              <a:rPr lang="en-US" sz="1200" dirty="0">
                <a:solidFill>
                  <a:srgbClr val="010301"/>
                </a:solidFill>
              </a:rPr>
              <a:t> </a:t>
            </a:r>
            <a:r>
              <a:rPr lang="en-US" sz="1200" dirty="0" err="1">
                <a:solidFill>
                  <a:srgbClr val="010301"/>
                </a:solidFill>
              </a:rPr>
              <a:t>ditetapkan</a:t>
            </a:r>
            <a:r>
              <a:rPr lang="en-US" sz="1200" dirty="0">
                <a:solidFill>
                  <a:srgbClr val="010301"/>
                </a:solidFill>
              </a:rPr>
              <a:t> </a:t>
            </a:r>
            <a:r>
              <a:rPr lang="en-US" sz="1200" dirty="0" err="1">
                <a:solidFill>
                  <a:srgbClr val="010301"/>
                </a:solidFill>
              </a:rPr>
              <a:t>sebagai</a:t>
            </a:r>
            <a:r>
              <a:rPr lang="en-US" sz="1200" dirty="0">
                <a:solidFill>
                  <a:srgbClr val="010301"/>
                </a:solidFill>
              </a:rPr>
              <a:t> </a:t>
            </a:r>
            <a:r>
              <a:rPr lang="en-US" sz="1200" dirty="0" err="1">
                <a:solidFill>
                  <a:srgbClr val="010301"/>
                </a:solidFill>
              </a:rPr>
              <a:t>elemen</a:t>
            </a:r>
            <a:r>
              <a:rPr lang="en-US" sz="1200" dirty="0">
                <a:solidFill>
                  <a:srgbClr val="010301"/>
                </a:solidFill>
              </a:rPr>
              <a:t> sampling </a:t>
            </a:r>
            <a:r>
              <a:rPr lang="en-US" sz="1200" dirty="0" err="1">
                <a:solidFill>
                  <a:srgbClr val="010301"/>
                </a:solidFill>
              </a:rPr>
              <a:t>dan</a:t>
            </a:r>
            <a:r>
              <a:rPr lang="en-US" sz="1200" dirty="0">
                <a:solidFill>
                  <a:srgbClr val="010301"/>
                </a:solidFill>
              </a:rPr>
              <a:t> unit </a:t>
            </a:r>
            <a:r>
              <a:rPr lang="en-US" sz="1200" dirty="0" err="1">
                <a:solidFill>
                  <a:srgbClr val="010301"/>
                </a:solidFill>
              </a:rPr>
              <a:t>analisis</a:t>
            </a:r>
            <a:endParaRPr lang="en-US" sz="1200" dirty="0">
              <a:solidFill>
                <a:srgbClr val="010301"/>
              </a:solidFill>
            </a:endParaRPr>
          </a:p>
          <a:p>
            <a:r>
              <a:rPr lang="en-US" sz="1200" dirty="0" err="1">
                <a:solidFill>
                  <a:srgbClr val="010301"/>
                </a:solidFill>
              </a:rPr>
              <a:t>Dalam</a:t>
            </a:r>
            <a:r>
              <a:rPr lang="en-US" sz="1200" dirty="0">
                <a:solidFill>
                  <a:srgbClr val="010301"/>
                </a:solidFill>
              </a:rPr>
              <a:t> </a:t>
            </a:r>
            <a:r>
              <a:rPr lang="en-US" sz="1200" dirty="0" err="1">
                <a:solidFill>
                  <a:srgbClr val="010301"/>
                </a:solidFill>
              </a:rPr>
              <a:t>pengambilan</a:t>
            </a:r>
            <a:r>
              <a:rPr lang="en-US" sz="1200" dirty="0">
                <a:solidFill>
                  <a:srgbClr val="010301"/>
                </a:solidFill>
              </a:rPr>
              <a:t> </a:t>
            </a:r>
            <a:r>
              <a:rPr lang="en-US" sz="1200" dirty="0" err="1">
                <a:solidFill>
                  <a:srgbClr val="010301"/>
                </a:solidFill>
              </a:rPr>
              <a:t>sampel</a:t>
            </a:r>
            <a:r>
              <a:rPr lang="en-US" sz="1200" dirty="0">
                <a:solidFill>
                  <a:srgbClr val="010301"/>
                </a:solidFill>
              </a:rPr>
              <a:t> acara, </a:t>
            </a:r>
            <a:r>
              <a:rPr lang="en-US" sz="1200" dirty="0" err="1">
                <a:solidFill>
                  <a:srgbClr val="010301"/>
                </a:solidFill>
              </a:rPr>
              <a:t>peneliti</a:t>
            </a:r>
            <a:r>
              <a:rPr lang="en-US" sz="1200" dirty="0">
                <a:solidFill>
                  <a:srgbClr val="010301"/>
                </a:solidFill>
              </a:rPr>
              <a:t> </a:t>
            </a:r>
            <a:r>
              <a:rPr lang="en-US" sz="1200" dirty="0" err="1">
                <a:solidFill>
                  <a:srgbClr val="010301"/>
                </a:solidFill>
              </a:rPr>
              <a:t>mencatat</a:t>
            </a:r>
            <a:r>
              <a:rPr lang="en-US" sz="1200" dirty="0">
                <a:solidFill>
                  <a:srgbClr val="010301"/>
                </a:solidFill>
              </a:rPr>
              <a:t> </a:t>
            </a:r>
            <a:r>
              <a:rPr lang="en-US" sz="1200" dirty="0" err="1">
                <a:solidFill>
                  <a:srgbClr val="010301"/>
                </a:solidFill>
              </a:rPr>
              <a:t>perilaku</a:t>
            </a:r>
            <a:r>
              <a:rPr lang="en-US" sz="1200" dirty="0">
                <a:solidFill>
                  <a:srgbClr val="010301"/>
                </a:solidFill>
              </a:rPr>
              <a:t> </a:t>
            </a:r>
            <a:r>
              <a:rPr lang="en-US" sz="1200" dirty="0" err="1">
                <a:solidFill>
                  <a:srgbClr val="010301"/>
                </a:solidFill>
              </a:rPr>
              <a:t>terpilih</a:t>
            </a:r>
            <a:r>
              <a:rPr lang="en-US" sz="1200" dirty="0">
                <a:solidFill>
                  <a:srgbClr val="010301"/>
                </a:solidFill>
              </a:rPr>
              <a:t> yang </a:t>
            </a:r>
            <a:r>
              <a:rPr lang="en-US" sz="1200" dirty="0" err="1">
                <a:solidFill>
                  <a:srgbClr val="010301"/>
                </a:solidFill>
              </a:rPr>
              <a:t>menjawab</a:t>
            </a:r>
            <a:r>
              <a:rPr lang="en-US" sz="1200" dirty="0">
                <a:solidFill>
                  <a:srgbClr val="010301"/>
                </a:solidFill>
              </a:rPr>
              <a:t> </a:t>
            </a:r>
            <a:r>
              <a:rPr lang="en-US" sz="1200" dirty="0" err="1">
                <a:solidFill>
                  <a:srgbClr val="010301"/>
                </a:solidFill>
              </a:rPr>
              <a:t>pertanyaan</a:t>
            </a:r>
            <a:r>
              <a:rPr lang="en-US" sz="1200" dirty="0">
                <a:solidFill>
                  <a:srgbClr val="010301"/>
                </a:solidFill>
              </a:rPr>
              <a:t> </a:t>
            </a:r>
            <a:r>
              <a:rPr lang="en-US" sz="1200" dirty="0" err="1">
                <a:solidFill>
                  <a:srgbClr val="010301"/>
                </a:solidFill>
              </a:rPr>
              <a:t>investigasi</a:t>
            </a:r>
            <a:r>
              <a:rPr lang="en-US" sz="1200" dirty="0">
                <a:solidFill>
                  <a:srgbClr val="010301"/>
                </a:solidFill>
              </a:rPr>
              <a:t>. </a:t>
            </a:r>
          </a:p>
          <a:p>
            <a:r>
              <a:rPr lang="en-US" sz="1200" dirty="0" err="1">
                <a:solidFill>
                  <a:srgbClr val="010301"/>
                </a:solidFill>
              </a:rPr>
              <a:t>Dalam</a:t>
            </a:r>
            <a:r>
              <a:rPr lang="en-US" sz="1200" dirty="0">
                <a:solidFill>
                  <a:srgbClr val="010301"/>
                </a:solidFill>
              </a:rPr>
              <a:t> </a:t>
            </a:r>
            <a:r>
              <a:rPr lang="en-US" sz="1200" dirty="0" err="1">
                <a:solidFill>
                  <a:srgbClr val="010301"/>
                </a:solidFill>
              </a:rPr>
              <a:t>pengambilan</a:t>
            </a:r>
            <a:r>
              <a:rPr lang="en-US" sz="1200" dirty="0">
                <a:solidFill>
                  <a:srgbClr val="010301"/>
                </a:solidFill>
              </a:rPr>
              <a:t> </a:t>
            </a:r>
            <a:r>
              <a:rPr lang="en-US" sz="1200" dirty="0" err="1">
                <a:solidFill>
                  <a:srgbClr val="010301"/>
                </a:solidFill>
              </a:rPr>
              <a:t>sampel</a:t>
            </a:r>
            <a:r>
              <a:rPr lang="en-US" sz="1200" dirty="0">
                <a:solidFill>
                  <a:srgbClr val="010301"/>
                </a:solidFill>
              </a:rPr>
              <a:t> </a:t>
            </a:r>
            <a:r>
              <a:rPr lang="en-US" sz="1200" dirty="0" err="1">
                <a:solidFill>
                  <a:srgbClr val="010301"/>
                </a:solidFill>
              </a:rPr>
              <a:t>waktu</a:t>
            </a:r>
            <a:r>
              <a:rPr lang="en-US" sz="1200" dirty="0">
                <a:solidFill>
                  <a:srgbClr val="010301"/>
                </a:solidFill>
              </a:rPr>
              <a:t>, </a:t>
            </a:r>
            <a:r>
              <a:rPr lang="en-US" sz="1200" dirty="0" err="1">
                <a:solidFill>
                  <a:srgbClr val="010301"/>
                </a:solidFill>
              </a:rPr>
              <a:t>peneliti</a:t>
            </a:r>
            <a:r>
              <a:rPr lang="en-US" sz="1200" dirty="0">
                <a:solidFill>
                  <a:srgbClr val="010301"/>
                </a:solidFill>
              </a:rPr>
              <a:t> </a:t>
            </a:r>
            <a:r>
              <a:rPr lang="en-US" sz="1200" dirty="0" err="1">
                <a:solidFill>
                  <a:srgbClr val="010301"/>
                </a:solidFill>
              </a:rPr>
              <a:t>harus</a:t>
            </a:r>
            <a:r>
              <a:rPr lang="en-US" sz="1200" dirty="0">
                <a:solidFill>
                  <a:srgbClr val="010301"/>
                </a:solidFill>
              </a:rPr>
              <a:t> </a:t>
            </a:r>
            <a:r>
              <a:rPr lang="en-US" sz="1200" dirty="0" err="1">
                <a:solidFill>
                  <a:srgbClr val="010301"/>
                </a:solidFill>
              </a:rPr>
              <a:t>memilih</a:t>
            </a:r>
            <a:r>
              <a:rPr lang="en-US" sz="1200" dirty="0">
                <a:solidFill>
                  <a:srgbClr val="010301"/>
                </a:solidFill>
              </a:rPr>
              <a:t> di </a:t>
            </a:r>
            <a:r>
              <a:rPr lang="en-US" sz="1200" dirty="0" err="1">
                <a:solidFill>
                  <a:srgbClr val="010301"/>
                </a:solidFill>
              </a:rPr>
              <a:t>antara</a:t>
            </a:r>
            <a:r>
              <a:rPr lang="en-US" sz="1200" dirty="0">
                <a:solidFill>
                  <a:srgbClr val="010301"/>
                </a:solidFill>
              </a:rPr>
              <a:t> </a:t>
            </a:r>
            <a:r>
              <a:rPr lang="en-US" sz="1200" dirty="0" err="1">
                <a:solidFill>
                  <a:srgbClr val="010301"/>
                </a:solidFill>
              </a:rPr>
              <a:t>sampel</a:t>
            </a:r>
            <a:r>
              <a:rPr lang="en-US" sz="1200" dirty="0">
                <a:solidFill>
                  <a:srgbClr val="010301"/>
                </a:solidFill>
              </a:rPr>
              <a:t> </a:t>
            </a:r>
            <a:r>
              <a:rPr lang="en-US" sz="1200" dirty="0" err="1">
                <a:solidFill>
                  <a:srgbClr val="010301"/>
                </a:solidFill>
              </a:rPr>
              <a:t>titik</a:t>
            </a:r>
            <a:r>
              <a:rPr lang="en-US" sz="1200" dirty="0">
                <a:solidFill>
                  <a:srgbClr val="010301"/>
                </a:solidFill>
              </a:rPr>
              <a:t> </a:t>
            </a:r>
            <a:r>
              <a:rPr lang="en-US" sz="1200" dirty="0" err="1">
                <a:solidFill>
                  <a:srgbClr val="010301"/>
                </a:solidFill>
              </a:rPr>
              <a:t>waktu</a:t>
            </a:r>
            <a:r>
              <a:rPr lang="en-US" sz="1200" dirty="0">
                <a:solidFill>
                  <a:srgbClr val="010301"/>
                </a:solidFill>
              </a:rPr>
              <a:t>, </a:t>
            </a:r>
            <a:r>
              <a:rPr lang="en-US" sz="1200" dirty="0" err="1">
                <a:solidFill>
                  <a:srgbClr val="010301"/>
                </a:solidFill>
              </a:rPr>
              <a:t>pengukuran</a:t>
            </a:r>
            <a:r>
              <a:rPr lang="en-US" sz="1200" dirty="0">
                <a:solidFill>
                  <a:srgbClr val="010301"/>
                </a:solidFill>
              </a:rPr>
              <a:t> </a:t>
            </a:r>
            <a:r>
              <a:rPr lang="en-US" sz="1200" dirty="0" err="1">
                <a:solidFill>
                  <a:srgbClr val="010301"/>
                </a:solidFill>
              </a:rPr>
              <a:t>waktu</a:t>
            </a:r>
            <a:r>
              <a:rPr lang="en-US" sz="1200" dirty="0">
                <a:solidFill>
                  <a:srgbClr val="010301"/>
                </a:solidFill>
              </a:rPr>
              <a:t> </a:t>
            </a:r>
            <a:r>
              <a:rPr lang="en-US" sz="1200" dirty="0" err="1">
                <a:solidFill>
                  <a:srgbClr val="010301"/>
                </a:solidFill>
              </a:rPr>
              <a:t>nyata</a:t>
            </a:r>
            <a:r>
              <a:rPr lang="en-US" sz="1200" dirty="0">
                <a:solidFill>
                  <a:srgbClr val="010301"/>
                </a:solidFill>
              </a:rPr>
              <a:t> </a:t>
            </a:r>
            <a:r>
              <a:rPr lang="en-US" sz="1200" dirty="0" err="1">
                <a:solidFill>
                  <a:srgbClr val="010301"/>
                </a:solidFill>
              </a:rPr>
              <a:t>kontinu</a:t>
            </a:r>
            <a:r>
              <a:rPr lang="en-US" sz="1200" dirty="0">
                <a:solidFill>
                  <a:srgbClr val="010301"/>
                </a:solidFill>
              </a:rPr>
              <a:t>, </a:t>
            </a:r>
            <a:r>
              <a:rPr lang="en-US" sz="1200" dirty="0" err="1">
                <a:solidFill>
                  <a:srgbClr val="010301"/>
                </a:solidFill>
              </a:rPr>
              <a:t>atau</a:t>
            </a:r>
            <a:r>
              <a:rPr lang="en-US" sz="1200" dirty="0">
                <a:solidFill>
                  <a:srgbClr val="010301"/>
                </a:solidFill>
              </a:rPr>
              <a:t> </a:t>
            </a:r>
            <a:r>
              <a:rPr lang="en-US" sz="1200" dirty="0" err="1">
                <a:solidFill>
                  <a:srgbClr val="010301"/>
                </a:solidFill>
              </a:rPr>
              <a:t>sampel</a:t>
            </a:r>
            <a:r>
              <a:rPr lang="en-US" sz="1200" dirty="0">
                <a:solidFill>
                  <a:srgbClr val="010301"/>
                </a:solidFill>
              </a:rPr>
              <a:t> interval </a:t>
            </a:r>
            <a:r>
              <a:rPr lang="en-US" sz="1200" dirty="0" err="1">
                <a:solidFill>
                  <a:srgbClr val="010301"/>
                </a:solidFill>
              </a:rPr>
              <a:t>waktu</a:t>
            </a:r>
            <a:r>
              <a:rPr lang="en-US" sz="1200" dirty="0" smtClean="0">
                <a:solidFill>
                  <a:srgbClr val="010301"/>
                </a:solidFill>
              </a:rPr>
              <a:t>.</a:t>
            </a:r>
            <a:endParaRPr lang="id-ID" sz="1200" dirty="0" smtClean="0">
              <a:solidFill>
                <a:srgbClr val="010301"/>
              </a:solidFill>
            </a:endParaRPr>
          </a:p>
          <a:p>
            <a:endParaRPr lang="en-US" sz="1200" dirty="0">
              <a:solidFill>
                <a:srgbClr val="010301"/>
              </a:solidFill>
            </a:endParaRPr>
          </a:p>
          <a:p>
            <a:endParaRPr lang="en-US" sz="1200" dirty="0">
              <a:solidFill>
                <a:srgbClr val="010301"/>
              </a:solidFill>
            </a:endParaRPr>
          </a:p>
          <a:p>
            <a:pPr marL="0" indent="0">
              <a:buNone/>
            </a:pPr>
            <a:endParaRPr lang="en-US" sz="1200" dirty="0">
              <a:solidFill>
                <a:srgbClr val="010301"/>
              </a:solidFill>
            </a:endParaRPr>
          </a:p>
        </p:txBody>
      </p:sp>
      <p:sp>
        <p:nvSpPr>
          <p:cNvPr id="2" name="Title 1"/>
          <p:cNvSpPr>
            <a:spLocks noGrp="1"/>
          </p:cNvSpPr>
          <p:nvPr>
            <p:ph type="title"/>
          </p:nvPr>
        </p:nvSpPr>
        <p:spPr>
          <a:xfrm>
            <a:off x="107504" y="123478"/>
            <a:ext cx="2952328" cy="360040"/>
          </a:xfrm>
        </p:spPr>
        <p:style>
          <a:lnRef idx="2">
            <a:schemeClr val="accent4"/>
          </a:lnRef>
          <a:fillRef idx="1">
            <a:schemeClr val="lt1"/>
          </a:fillRef>
          <a:effectRef idx="0">
            <a:schemeClr val="accent4"/>
          </a:effectRef>
          <a:fontRef idx="minor">
            <a:schemeClr val="dk1"/>
          </a:fontRef>
        </p:style>
        <p:txBody>
          <a:bodyPr>
            <a:noAutofit/>
          </a:bodyPr>
          <a:lstStyle/>
          <a:p>
            <a:r>
              <a:rPr lang="en-US" sz="2800" dirty="0" err="1">
                <a:solidFill>
                  <a:srgbClr val="010301"/>
                </a:solidFill>
              </a:rPr>
              <a:t>Pengumpulan</a:t>
            </a:r>
            <a:r>
              <a:rPr lang="en-US" sz="2800" dirty="0">
                <a:solidFill>
                  <a:srgbClr val="010301"/>
                </a:solidFill>
              </a:rPr>
              <a:t> data</a:t>
            </a:r>
          </a:p>
        </p:txBody>
      </p:sp>
      <p:grpSp>
        <p:nvGrpSpPr>
          <p:cNvPr id="6" name="Group 5"/>
          <p:cNvGrpSpPr/>
          <p:nvPr/>
        </p:nvGrpSpPr>
        <p:grpSpPr>
          <a:xfrm>
            <a:off x="107504" y="4491920"/>
            <a:ext cx="3588831" cy="522258"/>
            <a:chOff x="-274679" y="5673620"/>
            <a:chExt cx="3667351" cy="1095746"/>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679" y="5906055"/>
              <a:ext cx="792088" cy="863311"/>
            </a:xfrm>
            <a:prstGeom prst="rect">
              <a:avLst/>
            </a:prstGeom>
          </p:spPr>
        </p:pic>
        <p:sp>
          <p:nvSpPr>
            <p:cNvPr id="8" name="Rectangle 7"/>
            <p:cNvSpPr/>
            <p:nvPr/>
          </p:nvSpPr>
          <p:spPr>
            <a:xfrm>
              <a:off x="391719" y="5673620"/>
              <a:ext cx="3000953" cy="975343"/>
            </a:xfrm>
            <a:prstGeom prst="rect">
              <a:avLst/>
            </a:prstGeom>
          </p:spPr>
          <p:txBody>
            <a:bodyPr wrap="none">
              <a:spAutoFit/>
            </a:bodyPr>
            <a:lstStyle/>
            <a:p>
              <a:pPr marL="45720" indent="0" algn="just">
                <a:lnSpc>
                  <a:spcPct val="150000"/>
                </a:lnSpc>
                <a:buNone/>
              </a:pPr>
              <a:r>
                <a:rPr lang="id-ID" b="1" dirty="0" smtClean="0">
                  <a:solidFill>
                    <a:srgbClr val="010301"/>
                  </a:solidFill>
                </a:rPr>
                <a:t>Cooper dan Schindler </a:t>
              </a:r>
              <a:r>
                <a:rPr lang="id-ID" b="1" dirty="0">
                  <a:solidFill>
                    <a:srgbClr val="010301"/>
                  </a:solidFill>
                </a:rPr>
                <a:t>(</a:t>
              </a:r>
              <a:r>
                <a:rPr lang="id-ID" b="1" dirty="0" smtClean="0">
                  <a:solidFill>
                    <a:srgbClr val="010301"/>
                  </a:solidFill>
                </a:rPr>
                <a:t>2014)</a:t>
              </a:r>
              <a:endParaRPr lang="id-ID" b="1" dirty="0">
                <a:solidFill>
                  <a:srgbClr val="010301"/>
                </a:solidFill>
              </a:endParaRPr>
            </a:p>
          </p:txBody>
        </p:sp>
      </p:grpSp>
      <p:sp>
        <p:nvSpPr>
          <p:cNvPr id="10" name="Rectangle 9"/>
          <p:cNvSpPr/>
          <p:nvPr/>
        </p:nvSpPr>
        <p:spPr>
          <a:xfrm>
            <a:off x="4355976" y="1278420"/>
            <a:ext cx="4572000" cy="1938992"/>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id-ID" sz="1200" dirty="0">
                <a:solidFill>
                  <a:srgbClr val="010301"/>
                </a:solidFill>
              </a:rPr>
              <a:t>Kapan? </a:t>
            </a:r>
          </a:p>
          <a:p>
            <a:pPr marL="171450" indent="-171450">
              <a:buFont typeface="Arial" panose="020B0604020202020204" pitchFamily="34" charset="0"/>
              <a:buChar char="•"/>
            </a:pPr>
            <a:r>
              <a:rPr lang="id-ID" sz="1200" dirty="0">
                <a:solidFill>
                  <a:srgbClr val="010301"/>
                </a:solidFill>
              </a:rPr>
              <a:t>Waktu observasi sesuai aktivitas objek yang tepat</a:t>
            </a:r>
          </a:p>
          <a:p>
            <a:endParaRPr lang="id-ID" sz="1200" dirty="0">
              <a:solidFill>
                <a:srgbClr val="010301"/>
              </a:solidFill>
            </a:endParaRPr>
          </a:p>
          <a:p>
            <a:r>
              <a:rPr lang="id-ID" sz="1200" dirty="0">
                <a:solidFill>
                  <a:srgbClr val="010301"/>
                </a:solidFill>
              </a:rPr>
              <a:t>Bagaimana?</a:t>
            </a:r>
          </a:p>
          <a:p>
            <a:pPr marL="171450" indent="-171450">
              <a:buFont typeface="Arial" panose="020B0604020202020204" pitchFamily="34" charset="0"/>
              <a:buChar char="•"/>
            </a:pPr>
            <a:r>
              <a:rPr lang="id-ID" sz="1200" dirty="0">
                <a:solidFill>
                  <a:srgbClr val="010301"/>
                </a:solidFill>
              </a:rPr>
              <a:t>Cara observasi di saat yang sama di tempat yang berbeda dengan beberapa observer </a:t>
            </a:r>
            <a:endParaRPr lang="id-ID" sz="1200" dirty="0" smtClean="0">
              <a:solidFill>
                <a:srgbClr val="010301"/>
              </a:solidFill>
            </a:endParaRPr>
          </a:p>
          <a:p>
            <a:endParaRPr lang="id-ID" sz="1200" dirty="0">
              <a:solidFill>
                <a:srgbClr val="010301"/>
              </a:solidFill>
            </a:endParaRPr>
          </a:p>
          <a:p>
            <a:r>
              <a:rPr lang="id-ID" sz="1200" dirty="0" smtClean="0">
                <a:solidFill>
                  <a:srgbClr val="010301"/>
                </a:solidFill>
              </a:rPr>
              <a:t>Dimana?</a:t>
            </a:r>
            <a:endParaRPr lang="id-ID" sz="1200" dirty="0">
              <a:solidFill>
                <a:srgbClr val="010301"/>
              </a:solidFill>
            </a:endParaRPr>
          </a:p>
          <a:p>
            <a:pPr marL="171450" indent="-171450">
              <a:buFont typeface="Arial" panose="020B0604020202020204" pitchFamily="34" charset="0"/>
              <a:buChar char="•"/>
            </a:pPr>
            <a:r>
              <a:rPr lang="id-ID" sz="1200" dirty="0">
                <a:solidFill>
                  <a:srgbClr val="010301"/>
                </a:solidFill>
              </a:rPr>
              <a:t>Tempat yang tepat untuk observer menemptakan diri/mengambil jarak dengan objek</a:t>
            </a:r>
            <a:endParaRPr lang="en-US" sz="1200" dirty="0">
              <a:solidFill>
                <a:srgbClr val="010301"/>
              </a:solidFill>
            </a:endParaRPr>
          </a:p>
        </p:txBody>
      </p:sp>
    </p:spTree>
    <p:extLst>
      <p:ext uri="{BB962C8B-B14F-4D97-AF65-F5344CB8AC3E}">
        <p14:creationId xmlns:p14="http://schemas.microsoft.com/office/powerpoint/2010/main" val="397123945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2">
  <a:themeElements>
    <a:clrScheme name="Gardening PowerPoint Template">
      <a:dk1>
        <a:srgbClr val="FFFFFF"/>
      </a:dk1>
      <a:lt1>
        <a:srgbClr val="57A144"/>
      </a:lt1>
      <a:dk2>
        <a:srgbClr val="FFFFFF"/>
      </a:dk2>
      <a:lt2>
        <a:srgbClr val="57A144"/>
      </a:lt2>
      <a:accent1>
        <a:srgbClr val="2C5222"/>
      </a:accent1>
      <a:accent2>
        <a:srgbClr val="C0504D"/>
      </a:accent2>
      <a:accent3>
        <a:srgbClr val="9BBB59"/>
      </a:accent3>
      <a:accent4>
        <a:srgbClr val="8064A2"/>
      </a:accent4>
      <a:accent5>
        <a:srgbClr val="4BACC6"/>
      </a:accent5>
      <a:accent6>
        <a:srgbClr val="F79646"/>
      </a:accent6>
      <a:hlink>
        <a:srgbClr val="2C5222"/>
      </a:hlink>
      <a:folHlink>
        <a:srgbClr val="B9DD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 id="{7919C444-5A5F-4351-9CD4-0D08691600A6}" vid="{C6883DCB-E1A6-48BD-B6B2-0DD8AF6130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2626</TotalTime>
  <Words>587</Words>
  <Application>Microsoft Office PowerPoint</Application>
  <PresentationFormat>On-screen Show (16:9)</PresentationFormat>
  <Paragraphs>96</Paragraphs>
  <Slides>25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맑은 고딕</vt:lpstr>
      <vt:lpstr>Arial</vt:lpstr>
      <vt:lpstr>Arial Black</vt:lpstr>
      <vt:lpstr>Arial MT</vt:lpstr>
      <vt:lpstr>Calibri</vt:lpstr>
      <vt:lpstr>Wingdings</vt:lpstr>
      <vt:lpstr>Theme2</vt:lpstr>
      <vt:lpstr> Data Collection Techniques: </vt:lpstr>
      <vt:lpstr>OBSERVASI</vt:lpstr>
      <vt:lpstr>PowerPoint Presentation</vt:lpstr>
      <vt:lpstr>PowerPoint Presentation</vt:lpstr>
      <vt:lpstr>PowerPoint Presentation</vt:lpstr>
      <vt:lpstr>PowerPoint Presentation</vt:lpstr>
      <vt:lpstr>PENDAHULUAN</vt:lpstr>
      <vt:lpstr>PowerPoint Presentation</vt:lpstr>
      <vt:lpstr>Pengumpulan data</vt:lpstr>
      <vt:lpstr>PowerPoint Presentation</vt:lpstr>
      <vt:lpstr>Survey and  Questionnaire  Development</vt:lpstr>
      <vt:lpstr>PowerPoint Presentation</vt:lpstr>
      <vt:lpstr>PowerPoint Presentation</vt:lpstr>
      <vt:lpstr>Type of surveys</vt:lpstr>
      <vt:lpstr>Advantages</vt:lpstr>
      <vt:lpstr>Disadvantages</vt:lpstr>
      <vt:lpstr>Questionnaire  Development</vt:lpstr>
      <vt:lpstr>INTRODUCTION</vt:lpstr>
      <vt:lpstr>Overall Flowchart For Instrument Design</vt:lpstr>
      <vt:lpstr>Phase 1: Revisiting the Research Question  Hierarchy</vt:lpstr>
      <vt:lpstr>Phase 2: Constructing and Refining the  Measurement Questions</vt:lpstr>
      <vt:lpstr>Phase 3: Drafting and Refining the Instrument</vt:lpstr>
      <vt:lpstr>TYPES OF QUESTIONNAIRES</vt:lpstr>
      <vt:lpstr>GUIDELINES FOR QUESTIONNAIRE DESIGN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dellynofiani</dc:creator>
  <cp:lastModifiedBy>Delly Nofiani</cp:lastModifiedBy>
  <cp:revision>53</cp:revision>
  <dcterms:created xsi:type="dcterms:W3CDTF">2018-11-02T17:14:13Z</dcterms:created>
  <dcterms:modified xsi:type="dcterms:W3CDTF">2022-02-15T20:05:00Z</dcterms:modified>
</cp:coreProperties>
</file>