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4" r:id="rId3"/>
    <p:sldId id="257" r:id="rId4"/>
    <p:sldId id="261" r:id="rId5"/>
    <p:sldId id="259" r:id="rId6"/>
    <p:sldId id="270" r:id="rId7"/>
    <p:sldId id="268" r:id="rId8"/>
    <p:sldId id="264" r:id="rId9"/>
    <p:sldId id="265" r:id="rId10"/>
    <p:sldId id="266" r:id="rId11"/>
    <p:sldId id="260" r:id="rId12"/>
    <p:sldId id="272" r:id="rId13"/>
    <p:sldId id="273" r:id="rId14"/>
    <p:sldId id="274" r:id="rId15"/>
    <p:sldId id="276" r:id="rId16"/>
    <p:sldId id="275" r:id="rId17"/>
    <p:sldId id="288" r:id="rId18"/>
    <p:sldId id="279" r:id="rId19"/>
    <p:sldId id="278" r:id="rId20"/>
    <p:sldId id="281" r:id="rId21"/>
    <p:sldId id="282" r:id="rId22"/>
    <p:sldId id="283" r:id="rId23"/>
    <p:sldId id="289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50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1B7DA-A0C2-4569-B68C-C18484C403DE}" type="doc">
      <dgm:prSet loTypeId="urn:microsoft.com/office/officeart/2005/8/layout/arrow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0AFA32-A407-4B49-BA92-8F18C9A505D3}">
      <dgm:prSet custT="1"/>
      <dgm:spPr/>
      <dgm:t>
        <a:bodyPr/>
        <a:lstStyle/>
        <a:p>
          <a:pPr rtl="0"/>
          <a:r>
            <a:rPr lang="en-US" sz="2000" b="1" dirty="0" err="1" smtClean="0"/>
            <a:t>Belajar</a:t>
          </a:r>
          <a:endParaRPr lang="en-US" sz="2000" b="1" dirty="0"/>
        </a:p>
      </dgm:t>
    </dgm:pt>
    <dgm:pt modelId="{7CFEDDC8-E4B2-4272-A290-A13CFD1BBD2F}" type="parTrans" cxnId="{67986C49-0515-4AF5-A9CB-BE50AE803171}">
      <dgm:prSet/>
      <dgm:spPr/>
      <dgm:t>
        <a:bodyPr/>
        <a:lstStyle/>
        <a:p>
          <a:endParaRPr lang="en-US" sz="3200"/>
        </a:p>
      </dgm:t>
    </dgm:pt>
    <dgm:pt modelId="{F958DF40-11AA-4CC9-9B41-EDB787FD50BA}" type="sibTrans" cxnId="{67986C49-0515-4AF5-A9CB-BE50AE803171}">
      <dgm:prSet/>
      <dgm:spPr/>
      <dgm:t>
        <a:bodyPr/>
        <a:lstStyle/>
        <a:p>
          <a:endParaRPr lang="en-US" sz="3200"/>
        </a:p>
      </dgm:t>
    </dgm:pt>
    <dgm:pt modelId="{33E43DC1-E820-481C-B64E-911CE2C2EE12}">
      <dgm:prSet custT="1"/>
      <dgm:spPr/>
      <dgm:t>
        <a:bodyPr/>
        <a:lstStyle/>
        <a:p>
          <a:pPr rtl="0"/>
          <a:r>
            <a:rPr lang="en-US" sz="2000" b="1" dirty="0" err="1" smtClean="0"/>
            <a:t>Kognitif</a:t>
          </a:r>
          <a:endParaRPr lang="en-US" sz="2000" b="1" dirty="0"/>
        </a:p>
      </dgm:t>
    </dgm:pt>
    <dgm:pt modelId="{09271882-7C5E-4085-A1CF-BECA9740A462}" type="sibTrans" cxnId="{0E22659B-1A21-46E3-BEBD-1E905F3D70F0}">
      <dgm:prSet/>
      <dgm:spPr/>
      <dgm:t>
        <a:bodyPr/>
        <a:lstStyle/>
        <a:p>
          <a:endParaRPr lang="en-US" sz="3200"/>
        </a:p>
      </dgm:t>
    </dgm:pt>
    <dgm:pt modelId="{25D1695D-3975-47B5-9436-BB6E80D45302}" type="parTrans" cxnId="{0E22659B-1A21-46E3-BEBD-1E905F3D70F0}">
      <dgm:prSet/>
      <dgm:spPr/>
      <dgm:t>
        <a:bodyPr/>
        <a:lstStyle/>
        <a:p>
          <a:endParaRPr lang="en-US" sz="3200"/>
        </a:p>
      </dgm:t>
    </dgm:pt>
    <dgm:pt modelId="{C3C133C7-9AE0-4A6E-A3F1-C034E68896CF}" type="pres">
      <dgm:prSet presAssocID="{8C21B7DA-A0C2-4569-B68C-C18484C403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0B69D4-C097-4E5C-8C25-C3DE0FC63C3C}" type="pres">
      <dgm:prSet presAssocID="{6E0AFA32-A407-4B49-BA92-8F18C9A505D3}" presName="arrow" presStyleLbl="node1" presStyleIdx="0" presStyleCnt="2" custScaleY="100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CB4F2-3C1C-415A-B5A1-4CCE4AA9C9CC}" type="pres">
      <dgm:prSet presAssocID="{33E43DC1-E820-481C-B64E-911CE2C2EE12}" presName="arrow" presStyleLbl="node1" presStyleIdx="1" presStyleCnt="2" custScaleY="100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48822-D6FC-45F6-9DA6-7B54BE91DDB8}" type="presOf" srcId="{33E43DC1-E820-481C-B64E-911CE2C2EE12}" destId="{53CCB4F2-3C1C-415A-B5A1-4CCE4AA9C9CC}" srcOrd="0" destOrd="0" presId="urn:microsoft.com/office/officeart/2005/8/layout/arrow5"/>
    <dgm:cxn modelId="{BF5E63FF-8EC2-48AD-93F2-61AE8AAF0F21}" type="presOf" srcId="{6E0AFA32-A407-4B49-BA92-8F18C9A505D3}" destId="{EC0B69D4-C097-4E5C-8C25-C3DE0FC63C3C}" srcOrd="0" destOrd="0" presId="urn:microsoft.com/office/officeart/2005/8/layout/arrow5"/>
    <dgm:cxn modelId="{67986C49-0515-4AF5-A9CB-BE50AE803171}" srcId="{8C21B7DA-A0C2-4569-B68C-C18484C403DE}" destId="{6E0AFA32-A407-4B49-BA92-8F18C9A505D3}" srcOrd="0" destOrd="0" parTransId="{7CFEDDC8-E4B2-4272-A290-A13CFD1BBD2F}" sibTransId="{F958DF40-11AA-4CC9-9B41-EDB787FD50BA}"/>
    <dgm:cxn modelId="{0E22659B-1A21-46E3-BEBD-1E905F3D70F0}" srcId="{8C21B7DA-A0C2-4569-B68C-C18484C403DE}" destId="{33E43DC1-E820-481C-B64E-911CE2C2EE12}" srcOrd="1" destOrd="0" parTransId="{25D1695D-3975-47B5-9436-BB6E80D45302}" sibTransId="{09271882-7C5E-4085-A1CF-BECA9740A462}"/>
    <dgm:cxn modelId="{732EC76C-3433-4FAB-B65C-16AF4A2B59EA}" type="presOf" srcId="{8C21B7DA-A0C2-4569-B68C-C18484C403DE}" destId="{C3C133C7-9AE0-4A6E-A3F1-C034E68896CF}" srcOrd="0" destOrd="0" presId="urn:microsoft.com/office/officeart/2005/8/layout/arrow5"/>
    <dgm:cxn modelId="{3DB2B264-0375-479B-A95D-997FA568479D}" type="presParOf" srcId="{C3C133C7-9AE0-4A6E-A3F1-C034E68896CF}" destId="{EC0B69D4-C097-4E5C-8C25-C3DE0FC63C3C}" srcOrd="0" destOrd="0" presId="urn:microsoft.com/office/officeart/2005/8/layout/arrow5"/>
    <dgm:cxn modelId="{11525B2B-6CE1-4204-8B85-DA523C9DA5BD}" type="presParOf" srcId="{C3C133C7-9AE0-4A6E-A3F1-C034E68896CF}" destId="{53CCB4F2-3C1C-415A-B5A1-4CCE4AA9C9C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DD257-B544-47AC-BA53-32A3A4C014A5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4E007BE-B0EC-4C04-AE79-3AF3DCFC287D}">
      <dgm:prSet custT="1"/>
      <dgm:spPr/>
      <dgm:t>
        <a:bodyPr/>
        <a:lstStyle/>
        <a:p>
          <a:pPr rtl="0"/>
          <a:r>
            <a:rPr lang="en-US" sz="1400" smtClean="0"/>
            <a:t>Emosi</a:t>
          </a:r>
          <a:endParaRPr lang="en-US" sz="1400"/>
        </a:p>
      </dgm:t>
    </dgm:pt>
    <dgm:pt modelId="{321EFEA8-9D41-4F76-89AC-2CA40C8BA4AB}" type="parTrans" cxnId="{A18D46B3-CD8C-4489-815F-E8CA8B2305D7}">
      <dgm:prSet/>
      <dgm:spPr/>
      <dgm:t>
        <a:bodyPr/>
        <a:lstStyle/>
        <a:p>
          <a:endParaRPr lang="en-US" sz="2000"/>
        </a:p>
      </dgm:t>
    </dgm:pt>
    <dgm:pt modelId="{5CD56679-CB6C-47E5-B85C-82F2AEA00A4D}" type="sibTrans" cxnId="{A18D46B3-CD8C-4489-815F-E8CA8B2305D7}">
      <dgm:prSet/>
      <dgm:spPr/>
      <dgm:t>
        <a:bodyPr/>
        <a:lstStyle/>
        <a:p>
          <a:endParaRPr lang="en-US" sz="2000"/>
        </a:p>
      </dgm:t>
    </dgm:pt>
    <dgm:pt modelId="{D0ED93A1-5B52-408E-9940-3CF4EB81103C}">
      <dgm:prSet custT="1"/>
      <dgm:spPr/>
      <dgm:t>
        <a:bodyPr/>
        <a:lstStyle/>
        <a:p>
          <a:pPr rtl="0"/>
          <a:r>
            <a:rPr lang="en-US" sz="1400" smtClean="0"/>
            <a:t>Sikap</a:t>
          </a:r>
          <a:endParaRPr lang="en-US" sz="1400"/>
        </a:p>
      </dgm:t>
    </dgm:pt>
    <dgm:pt modelId="{63C85F76-2844-448F-9C83-4C12DF9B2392}" type="parTrans" cxnId="{A5F16EE4-D38D-4D61-9140-3C74CA76846A}">
      <dgm:prSet/>
      <dgm:spPr/>
      <dgm:t>
        <a:bodyPr/>
        <a:lstStyle/>
        <a:p>
          <a:endParaRPr lang="en-US" sz="2000"/>
        </a:p>
      </dgm:t>
    </dgm:pt>
    <dgm:pt modelId="{FEE84769-427E-4A8A-84BF-0D6900F16AEF}" type="sibTrans" cxnId="{A5F16EE4-D38D-4D61-9140-3C74CA76846A}">
      <dgm:prSet/>
      <dgm:spPr/>
      <dgm:t>
        <a:bodyPr/>
        <a:lstStyle/>
        <a:p>
          <a:endParaRPr lang="en-US" sz="2000"/>
        </a:p>
      </dgm:t>
    </dgm:pt>
    <dgm:pt modelId="{4291162C-8E89-417D-8732-56B399E48A77}">
      <dgm:prSet custT="1"/>
      <dgm:spPr/>
      <dgm:t>
        <a:bodyPr/>
        <a:lstStyle/>
        <a:p>
          <a:pPr rtl="0"/>
          <a:r>
            <a:rPr lang="en-US" sz="1400" smtClean="0"/>
            <a:t>Interaksi</a:t>
          </a:r>
          <a:endParaRPr lang="en-US" sz="1400"/>
        </a:p>
      </dgm:t>
    </dgm:pt>
    <dgm:pt modelId="{AB54C214-E22C-4E54-850B-29AEF098471A}" type="parTrans" cxnId="{D94408AE-2EB8-4800-A317-04B4485DC6D0}">
      <dgm:prSet/>
      <dgm:spPr/>
      <dgm:t>
        <a:bodyPr/>
        <a:lstStyle/>
        <a:p>
          <a:endParaRPr lang="en-US" sz="2000"/>
        </a:p>
      </dgm:t>
    </dgm:pt>
    <dgm:pt modelId="{4FACDA66-1900-46EC-BA11-A06789B8D654}" type="sibTrans" cxnId="{D94408AE-2EB8-4800-A317-04B4485DC6D0}">
      <dgm:prSet/>
      <dgm:spPr/>
      <dgm:t>
        <a:bodyPr/>
        <a:lstStyle/>
        <a:p>
          <a:endParaRPr lang="en-US" sz="2000"/>
        </a:p>
      </dgm:t>
    </dgm:pt>
    <dgm:pt modelId="{C862005C-4AEF-47BF-BE48-6CDE81220B96}">
      <dgm:prSet custT="1"/>
      <dgm:spPr/>
      <dgm:t>
        <a:bodyPr/>
        <a:lstStyle/>
        <a:p>
          <a:pPr rtl="0"/>
          <a:r>
            <a:rPr lang="en-US" sz="1400" dirty="0" err="1" smtClean="0"/>
            <a:t>Kepribadian</a:t>
          </a:r>
          <a:endParaRPr lang="en-US" sz="1400" dirty="0"/>
        </a:p>
      </dgm:t>
    </dgm:pt>
    <dgm:pt modelId="{3A243999-7FD9-498E-B5E2-F535676C6235}" type="parTrans" cxnId="{7C82B9D7-6DAB-4D30-8928-4583B4E97D65}">
      <dgm:prSet/>
      <dgm:spPr/>
      <dgm:t>
        <a:bodyPr/>
        <a:lstStyle/>
        <a:p>
          <a:endParaRPr lang="en-US" sz="2000"/>
        </a:p>
      </dgm:t>
    </dgm:pt>
    <dgm:pt modelId="{7AFB6A9A-3F78-4B78-B5BB-D8C3398ACDF3}" type="sibTrans" cxnId="{7C82B9D7-6DAB-4D30-8928-4583B4E97D65}">
      <dgm:prSet/>
      <dgm:spPr/>
      <dgm:t>
        <a:bodyPr/>
        <a:lstStyle/>
        <a:p>
          <a:endParaRPr lang="en-US" sz="2000"/>
        </a:p>
      </dgm:t>
    </dgm:pt>
    <dgm:pt modelId="{DFCCB456-C139-46A6-986C-211560671C01}">
      <dgm:prSet custT="1"/>
      <dgm:spPr/>
      <dgm:t>
        <a:bodyPr/>
        <a:lstStyle/>
        <a:p>
          <a:pPr rtl="0"/>
          <a:r>
            <a:rPr lang="en-US" sz="1400" dirty="0" err="1" smtClean="0"/>
            <a:t>Pengembangan</a:t>
          </a:r>
          <a:r>
            <a:rPr lang="en-US" sz="1400" dirty="0" smtClean="0"/>
            <a:t> lain</a:t>
          </a:r>
          <a:endParaRPr lang="en-US" sz="1400" dirty="0"/>
        </a:p>
      </dgm:t>
    </dgm:pt>
    <dgm:pt modelId="{22BD7849-916B-4870-8FE6-0C3C2DDBC5B1}" type="parTrans" cxnId="{B3E60F90-366E-423D-972E-9946E24B7D1D}">
      <dgm:prSet/>
      <dgm:spPr/>
      <dgm:t>
        <a:bodyPr/>
        <a:lstStyle/>
        <a:p>
          <a:endParaRPr lang="en-US" sz="2000"/>
        </a:p>
      </dgm:t>
    </dgm:pt>
    <dgm:pt modelId="{268B4CDA-2875-4234-BD62-D1F4F9395566}" type="sibTrans" cxnId="{B3E60F90-366E-423D-972E-9946E24B7D1D}">
      <dgm:prSet/>
      <dgm:spPr/>
      <dgm:t>
        <a:bodyPr/>
        <a:lstStyle/>
        <a:p>
          <a:endParaRPr lang="en-US" sz="2000"/>
        </a:p>
      </dgm:t>
    </dgm:pt>
    <dgm:pt modelId="{E23AEC0A-5E11-4F8B-BFF8-71CE846DF8CC}" type="pres">
      <dgm:prSet presAssocID="{2ABDD257-B544-47AC-BA53-32A3A4C014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F566B4-AAA1-45B3-A92F-702E58564C42}" type="pres">
      <dgm:prSet presAssocID="{84E007BE-B0EC-4C04-AE79-3AF3DCFC287D}" presName="Name5" presStyleLbl="vennNode1" presStyleIdx="0" presStyleCnt="5" custLinFactNeighborX="-97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39AB9-82E0-44EC-B016-A76A7A0231BA}" type="pres">
      <dgm:prSet presAssocID="{5CD56679-CB6C-47E5-B85C-82F2AEA00A4D}" presName="space" presStyleCnt="0"/>
      <dgm:spPr/>
    </dgm:pt>
    <dgm:pt modelId="{E131C712-1FFD-404B-9D5F-D0B04F7ADCE3}" type="pres">
      <dgm:prSet presAssocID="{D0ED93A1-5B52-408E-9940-3CF4EB81103C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4E14A-583F-44D1-9591-44DCB1E304AB}" type="pres">
      <dgm:prSet presAssocID="{FEE84769-427E-4A8A-84BF-0D6900F16AEF}" presName="space" presStyleCnt="0"/>
      <dgm:spPr/>
    </dgm:pt>
    <dgm:pt modelId="{407C3013-66C1-47B2-B9EA-068CCC71048A}" type="pres">
      <dgm:prSet presAssocID="{4291162C-8E89-417D-8732-56B399E48A77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12062-5ECB-4765-9AD1-B002F0C22986}" type="pres">
      <dgm:prSet presAssocID="{4FACDA66-1900-46EC-BA11-A06789B8D654}" presName="space" presStyleCnt="0"/>
      <dgm:spPr/>
    </dgm:pt>
    <dgm:pt modelId="{7F0A4F33-9FFA-462B-93F5-F9FD00215A5F}" type="pres">
      <dgm:prSet presAssocID="{C862005C-4AEF-47BF-BE48-6CDE81220B9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E054A-63BD-4F9B-9B9B-BD64FCDCE5D2}" type="pres">
      <dgm:prSet presAssocID="{7AFB6A9A-3F78-4B78-B5BB-D8C3398ACDF3}" presName="space" presStyleCnt="0"/>
      <dgm:spPr/>
    </dgm:pt>
    <dgm:pt modelId="{12DF4C03-2A26-4FF7-8055-6633CA5E8863}" type="pres">
      <dgm:prSet presAssocID="{DFCCB456-C139-46A6-986C-211560671C0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8D46B3-CD8C-4489-815F-E8CA8B2305D7}" srcId="{2ABDD257-B544-47AC-BA53-32A3A4C014A5}" destId="{84E007BE-B0EC-4C04-AE79-3AF3DCFC287D}" srcOrd="0" destOrd="0" parTransId="{321EFEA8-9D41-4F76-89AC-2CA40C8BA4AB}" sibTransId="{5CD56679-CB6C-47E5-B85C-82F2AEA00A4D}"/>
    <dgm:cxn modelId="{24A390BC-B29A-4B5B-A57B-F8680667E77A}" type="presOf" srcId="{D0ED93A1-5B52-408E-9940-3CF4EB81103C}" destId="{E131C712-1FFD-404B-9D5F-D0B04F7ADCE3}" srcOrd="0" destOrd="0" presId="urn:microsoft.com/office/officeart/2005/8/layout/venn3"/>
    <dgm:cxn modelId="{7C82B9D7-6DAB-4D30-8928-4583B4E97D65}" srcId="{2ABDD257-B544-47AC-BA53-32A3A4C014A5}" destId="{C862005C-4AEF-47BF-BE48-6CDE81220B96}" srcOrd="3" destOrd="0" parTransId="{3A243999-7FD9-498E-B5E2-F535676C6235}" sibTransId="{7AFB6A9A-3F78-4B78-B5BB-D8C3398ACDF3}"/>
    <dgm:cxn modelId="{8DAEB6AA-85DA-40D2-9C13-D1709CC03768}" type="presOf" srcId="{C862005C-4AEF-47BF-BE48-6CDE81220B96}" destId="{7F0A4F33-9FFA-462B-93F5-F9FD00215A5F}" srcOrd="0" destOrd="0" presId="urn:microsoft.com/office/officeart/2005/8/layout/venn3"/>
    <dgm:cxn modelId="{CCBC5ADC-9B5A-406F-8C28-00F4189700F7}" type="presOf" srcId="{4291162C-8E89-417D-8732-56B399E48A77}" destId="{407C3013-66C1-47B2-B9EA-068CCC71048A}" srcOrd="0" destOrd="0" presId="urn:microsoft.com/office/officeart/2005/8/layout/venn3"/>
    <dgm:cxn modelId="{D94408AE-2EB8-4800-A317-04B4485DC6D0}" srcId="{2ABDD257-B544-47AC-BA53-32A3A4C014A5}" destId="{4291162C-8E89-417D-8732-56B399E48A77}" srcOrd="2" destOrd="0" parTransId="{AB54C214-E22C-4E54-850B-29AEF098471A}" sibTransId="{4FACDA66-1900-46EC-BA11-A06789B8D654}"/>
    <dgm:cxn modelId="{B3E60F90-366E-423D-972E-9946E24B7D1D}" srcId="{2ABDD257-B544-47AC-BA53-32A3A4C014A5}" destId="{DFCCB456-C139-46A6-986C-211560671C01}" srcOrd="4" destOrd="0" parTransId="{22BD7849-916B-4870-8FE6-0C3C2DDBC5B1}" sibTransId="{268B4CDA-2875-4234-BD62-D1F4F9395566}"/>
    <dgm:cxn modelId="{E4988967-A4EC-42D8-9136-5081C1149CBB}" type="presOf" srcId="{2ABDD257-B544-47AC-BA53-32A3A4C014A5}" destId="{E23AEC0A-5E11-4F8B-BFF8-71CE846DF8CC}" srcOrd="0" destOrd="0" presId="urn:microsoft.com/office/officeart/2005/8/layout/venn3"/>
    <dgm:cxn modelId="{A5F16EE4-D38D-4D61-9140-3C74CA76846A}" srcId="{2ABDD257-B544-47AC-BA53-32A3A4C014A5}" destId="{D0ED93A1-5B52-408E-9940-3CF4EB81103C}" srcOrd="1" destOrd="0" parTransId="{63C85F76-2844-448F-9C83-4C12DF9B2392}" sibTransId="{FEE84769-427E-4A8A-84BF-0D6900F16AEF}"/>
    <dgm:cxn modelId="{15E0DC8C-5AB6-4D18-BDD9-2144F70226DF}" type="presOf" srcId="{DFCCB456-C139-46A6-986C-211560671C01}" destId="{12DF4C03-2A26-4FF7-8055-6633CA5E8863}" srcOrd="0" destOrd="0" presId="urn:microsoft.com/office/officeart/2005/8/layout/venn3"/>
    <dgm:cxn modelId="{23D13C4F-70C4-4064-9D31-88A164DD797F}" type="presOf" srcId="{84E007BE-B0EC-4C04-AE79-3AF3DCFC287D}" destId="{04F566B4-AAA1-45B3-A92F-702E58564C42}" srcOrd="0" destOrd="0" presId="urn:microsoft.com/office/officeart/2005/8/layout/venn3"/>
    <dgm:cxn modelId="{BF02B297-9BD0-472E-B4FA-8DC6424EDCC3}" type="presParOf" srcId="{E23AEC0A-5E11-4F8B-BFF8-71CE846DF8CC}" destId="{04F566B4-AAA1-45B3-A92F-702E58564C42}" srcOrd="0" destOrd="0" presId="urn:microsoft.com/office/officeart/2005/8/layout/venn3"/>
    <dgm:cxn modelId="{68EF0FD8-4BD6-43DA-8DBD-26F48CE4FB2B}" type="presParOf" srcId="{E23AEC0A-5E11-4F8B-BFF8-71CE846DF8CC}" destId="{7CB39AB9-82E0-44EC-B016-A76A7A0231BA}" srcOrd="1" destOrd="0" presId="urn:microsoft.com/office/officeart/2005/8/layout/venn3"/>
    <dgm:cxn modelId="{6C37D460-E5C2-4574-9F59-D2F11712D1FC}" type="presParOf" srcId="{E23AEC0A-5E11-4F8B-BFF8-71CE846DF8CC}" destId="{E131C712-1FFD-404B-9D5F-D0B04F7ADCE3}" srcOrd="2" destOrd="0" presId="urn:microsoft.com/office/officeart/2005/8/layout/venn3"/>
    <dgm:cxn modelId="{DEEBF3BA-BE36-41FD-94CE-59F43FCAD305}" type="presParOf" srcId="{E23AEC0A-5E11-4F8B-BFF8-71CE846DF8CC}" destId="{5494E14A-583F-44D1-9591-44DCB1E304AB}" srcOrd="3" destOrd="0" presId="urn:microsoft.com/office/officeart/2005/8/layout/venn3"/>
    <dgm:cxn modelId="{18087DE2-BBFF-4843-8A29-96C5F61CFA47}" type="presParOf" srcId="{E23AEC0A-5E11-4F8B-BFF8-71CE846DF8CC}" destId="{407C3013-66C1-47B2-B9EA-068CCC71048A}" srcOrd="4" destOrd="0" presId="urn:microsoft.com/office/officeart/2005/8/layout/venn3"/>
    <dgm:cxn modelId="{7BC09399-E2D3-4FD4-9E19-9739D8281E80}" type="presParOf" srcId="{E23AEC0A-5E11-4F8B-BFF8-71CE846DF8CC}" destId="{23C12062-5ECB-4765-9AD1-B002F0C22986}" srcOrd="5" destOrd="0" presId="urn:microsoft.com/office/officeart/2005/8/layout/venn3"/>
    <dgm:cxn modelId="{EDF78FFD-198F-4478-9573-CB82F66F02C8}" type="presParOf" srcId="{E23AEC0A-5E11-4F8B-BFF8-71CE846DF8CC}" destId="{7F0A4F33-9FFA-462B-93F5-F9FD00215A5F}" srcOrd="6" destOrd="0" presId="urn:microsoft.com/office/officeart/2005/8/layout/venn3"/>
    <dgm:cxn modelId="{1FB761DE-E365-4C4C-AE6B-FD39BD0B1B78}" type="presParOf" srcId="{E23AEC0A-5E11-4F8B-BFF8-71CE846DF8CC}" destId="{C19E054A-63BD-4F9B-9B9B-BD64FCDCE5D2}" srcOrd="7" destOrd="0" presId="urn:microsoft.com/office/officeart/2005/8/layout/venn3"/>
    <dgm:cxn modelId="{1BFAB1FC-6281-4E5B-9EC3-5DF7734040DD}" type="presParOf" srcId="{E23AEC0A-5E11-4F8B-BFF8-71CE846DF8CC}" destId="{12DF4C03-2A26-4FF7-8055-6633CA5E886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56DB67-AD22-495C-8C09-FD2C7214ACA9}" type="doc">
      <dgm:prSet loTypeId="urn:microsoft.com/office/officeart/2005/8/layout/cycle6" loCatId="relationship" qsTypeId="urn:microsoft.com/office/officeart/2005/8/quickstyle/3d4" qsCatId="3D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177858EB-DD07-48F0-ACAC-2D0FF7223DD9}">
      <dgm:prSet/>
      <dgm:spPr/>
      <dgm:t>
        <a:bodyPr/>
        <a:lstStyle/>
        <a:p>
          <a:pPr rtl="0"/>
          <a:r>
            <a:rPr lang="en-US" b="1" dirty="0" err="1" smtClean="0"/>
            <a:t>Tidak</a:t>
          </a:r>
          <a:r>
            <a:rPr lang="en-US" b="1" dirty="0" smtClean="0"/>
            <a:t> </a:t>
          </a:r>
          <a:r>
            <a:rPr lang="en-US" b="1" dirty="0" err="1" smtClean="0"/>
            <a:t>tahu</a:t>
          </a:r>
          <a:r>
            <a:rPr lang="en-US" b="1" dirty="0" smtClean="0"/>
            <a:t> = </a:t>
          </a:r>
          <a:r>
            <a:rPr lang="en-US" b="1" dirty="0" err="1" smtClean="0"/>
            <a:t>tahu</a:t>
          </a:r>
          <a:endParaRPr lang="en-US" b="1" dirty="0"/>
        </a:p>
      </dgm:t>
    </dgm:pt>
    <dgm:pt modelId="{EB46311B-AFE5-433D-BB6B-6DEDB5DB9464}" type="parTrans" cxnId="{58109F02-0B02-46F3-9955-57741BAF9C16}">
      <dgm:prSet/>
      <dgm:spPr/>
      <dgm:t>
        <a:bodyPr/>
        <a:lstStyle/>
        <a:p>
          <a:endParaRPr lang="en-US"/>
        </a:p>
      </dgm:t>
    </dgm:pt>
    <dgm:pt modelId="{8A922420-F956-4B64-93A7-5A9DD4AE19F0}" type="sibTrans" cxnId="{58109F02-0B02-46F3-9955-57741BAF9C16}">
      <dgm:prSet/>
      <dgm:spPr/>
      <dgm:t>
        <a:bodyPr/>
        <a:lstStyle/>
        <a:p>
          <a:endParaRPr lang="en-US"/>
        </a:p>
      </dgm:t>
    </dgm:pt>
    <dgm:pt modelId="{79C2A0F6-2FE5-428B-9625-2FCCB555AAC7}">
      <dgm:prSet/>
      <dgm:spPr/>
      <dgm:t>
        <a:bodyPr/>
        <a:lstStyle/>
        <a:p>
          <a:pPr rtl="0"/>
          <a:r>
            <a:rPr lang="en-US" b="1" dirty="0" err="1" smtClean="0"/>
            <a:t>Belum</a:t>
          </a:r>
          <a:r>
            <a:rPr lang="en-US" b="1" dirty="0" smtClean="0"/>
            <a:t> </a:t>
          </a:r>
          <a:r>
            <a:rPr lang="en-US" b="1" dirty="0" err="1" smtClean="0"/>
            <a:t>bisa</a:t>
          </a:r>
          <a:r>
            <a:rPr lang="en-US" b="1" dirty="0" smtClean="0"/>
            <a:t>  = </a:t>
          </a:r>
          <a:r>
            <a:rPr lang="en-US" b="1" dirty="0" err="1" smtClean="0"/>
            <a:t>bisa</a:t>
          </a:r>
          <a:endParaRPr lang="en-US" b="1" dirty="0"/>
        </a:p>
      </dgm:t>
    </dgm:pt>
    <dgm:pt modelId="{21842B9A-3EA9-4354-ADC8-43253C26C71A}" type="parTrans" cxnId="{28544F69-3F33-4D67-8BB9-0D259E079EC3}">
      <dgm:prSet/>
      <dgm:spPr/>
      <dgm:t>
        <a:bodyPr/>
        <a:lstStyle/>
        <a:p>
          <a:endParaRPr lang="en-US"/>
        </a:p>
      </dgm:t>
    </dgm:pt>
    <dgm:pt modelId="{A6446A25-79AB-48AA-96EE-833BEFFC7814}" type="sibTrans" cxnId="{28544F69-3F33-4D67-8BB9-0D259E079EC3}">
      <dgm:prSet/>
      <dgm:spPr/>
      <dgm:t>
        <a:bodyPr/>
        <a:lstStyle/>
        <a:p>
          <a:endParaRPr lang="en-US"/>
        </a:p>
      </dgm:t>
    </dgm:pt>
    <dgm:pt modelId="{CB7B8CE2-CAEA-4EEB-8361-AAEF10A6F83E}">
      <dgm:prSet/>
      <dgm:spPr/>
      <dgm:t>
        <a:bodyPr/>
        <a:lstStyle/>
        <a:p>
          <a:pPr rtl="0"/>
          <a:r>
            <a:rPr lang="en-US" b="1" dirty="0" err="1" smtClean="0"/>
            <a:t>Tidak</a:t>
          </a:r>
          <a:r>
            <a:rPr lang="en-US" b="1" dirty="0" smtClean="0"/>
            <a:t> </a:t>
          </a:r>
          <a:r>
            <a:rPr lang="en-US" b="1" dirty="0" err="1" smtClean="0"/>
            <a:t>terampil</a:t>
          </a:r>
          <a:r>
            <a:rPr lang="en-US" b="1" dirty="0" smtClean="0"/>
            <a:t> = </a:t>
          </a:r>
          <a:r>
            <a:rPr lang="en-US" b="1" dirty="0" err="1" smtClean="0"/>
            <a:t>terampil</a:t>
          </a:r>
          <a:endParaRPr lang="en-US" b="1" dirty="0"/>
        </a:p>
      </dgm:t>
    </dgm:pt>
    <dgm:pt modelId="{29202E46-2463-4ED2-A0F2-2DBD555B3B08}" type="parTrans" cxnId="{DCA2D04A-4E68-4DEF-9E9C-33FADAEEC03E}">
      <dgm:prSet/>
      <dgm:spPr/>
      <dgm:t>
        <a:bodyPr/>
        <a:lstStyle/>
        <a:p>
          <a:endParaRPr lang="en-US"/>
        </a:p>
      </dgm:t>
    </dgm:pt>
    <dgm:pt modelId="{C0880B2A-6D69-4D7F-89DD-A8453A609A55}" type="sibTrans" cxnId="{DCA2D04A-4E68-4DEF-9E9C-33FADAEEC03E}">
      <dgm:prSet/>
      <dgm:spPr/>
      <dgm:t>
        <a:bodyPr/>
        <a:lstStyle/>
        <a:p>
          <a:endParaRPr lang="en-US"/>
        </a:p>
      </dgm:t>
    </dgm:pt>
    <dgm:pt modelId="{2B17B3D7-B22C-4BEC-B870-476CBF8044F4}" type="pres">
      <dgm:prSet presAssocID="{4A56DB67-AD22-495C-8C09-FD2C7214AC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2CDDD-2D29-4307-ACA9-11753C2CF8DE}" type="pres">
      <dgm:prSet presAssocID="{177858EB-DD07-48F0-ACAC-2D0FF7223D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43FBC-1574-46AA-8893-2FFF41760A9B}" type="pres">
      <dgm:prSet presAssocID="{177858EB-DD07-48F0-ACAC-2D0FF7223DD9}" presName="spNode" presStyleCnt="0"/>
      <dgm:spPr/>
    </dgm:pt>
    <dgm:pt modelId="{93FD170B-D78A-4ACB-985B-960869B5BEBC}" type="pres">
      <dgm:prSet presAssocID="{8A922420-F956-4B64-93A7-5A9DD4AE19F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16B20306-099B-4469-BBF3-8A4BCF70A51A}" type="pres">
      <dgm:prSet presAssocID="{79C2A0F6-2FE5-428B-9625-2FCCB555AA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99549-FCAB-41CF-95E3-EFDDE1053B29}" type="pres">
      <dgm:prSet presAssocID="{79C2A0F6-2FE5-428B-9625-2FCCB555AAC7}" presName="spNode" presStyleCnt="0"/>
      <dgm:spPr/>
    </dgm:pt>
    <dgm:pt modelId="{42FF3416-4845-4775-B8B6-DCAAEDF01B73}" type="pres">
      <dgm:prSet presAssocID="{A6446A25-79AB-48AA-96EE-833BEFFC7814}" presName="sibTrans" presStyleLbl="sibTrans1D1" presStyleIdx="1" presStyleCnt="3"/>
      <dgm:spPr/>
      <dgm:t>
        <a:bodyPr/>
        <a:lstStyle/>
        <a:p>
          <a:endParaRPr lang="en-US"/>
        </a:p>
      </dgm:t>
    </dgm:pt>
    <dgm:pt modelId="{E1C7E73C-CD7D-4EC0-9BF4-4E87F4BFCA0D}" type="pres">
      <dgm:prSet presAssocID="{CB7B8CE2-CAEA-4EEB-8361-AAEF10A6F8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0B812-9192-452C-871B-206CBF6C9851}" type="pres">
      <dgm:prSet presAssocID="{CB7B8CE2-CAEA-4EEB-8361-AAEF10A6F83E}" presName="spNode" presStyleCnt="0"/>
      <dgm:spPr/>
    </dgm:pt>
    <dgm:pt modelId="{FA778AB0-252F-4AC7-B918-23BABA801410}" type="pres">
      <dgm:prSet presAssocID="{C0880B2A-6D69-4D7F-89DD-A8453A609A55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28544F69-3F33-4D67-8BB9-0D259E079EC3}" srcId="{4A56DB67-AD22-495C-8C09-FD2C7214ACA9}" destId="{79C2A0F6-2FE5-428B-9625-2FCCB555AAC7}" srcOrd="1" destOrd="0" parTransId="{21842B9A-3EA9-4354-ADC8-43253C26C71A}" sibTransId="{A6446A25-79AB-48AA-96EE-833BEFFC7814}"/>
    <dgm:cxn modelId="{93C36B01-59CD-4F2B-81B8-438FEAEA9E38}" type="presOf" srcId="{177858EB-DD07-48F0-ACAC-2D0FF7223DD9}" destId="{8042CDDD-2D29-4307-ACA9-11753C2CF8DE}" srcOrd="0" destOrd="0" presId="urn:microsoft.com/office/officeart/2005/8/layout/cycle6"/>
    <dgm:cxn modelId="{DCA2D04A-4E68-4DEF-9E9C-33FADAEEC03E}" srcId="{4A56DB67-AD22-495C-8C09-FD2C7214ACA9}" destId="{CB7B8CE2-CAEA-4EEB-8361-AAEF10A6F83E}" srcOrd="2" destOrd="0" parTransId="{29202E46-2463-4ED2-A0F2-2DBD555B3B08}" sibTransId="{C0880B2A-6D69-4D7F-89DD-A8453A609A55}"/>
    <dgm:cxn modelId="{58109F02-0B02-46F3-9955-57741BAF9C16}" srcId="{4A56DB67-AD22-495C-8C09-FD2C7214ACA9}" destId="{177858EB-DD07-48F0-ACAC-2D0FF7223DD9}" srcOrd="0" destOrd="0" parTransId="{EB46311B-AFE5-433D-BB6B-6DEDB5DB9464}" sibTransId="{8A922420-F956-4B64-93A7-5A9DD4AE19F0}"/>
    <dgm:cxn modelId="{A879568B-A566-4615-A0F0-6341D943B0AB}" type="presOf" srcId="{C0880B2A-6D69-4D7F-89DD-A8453A609A55}" destId="{FA778AB0-252F-4AC7-B918-23BABA801410}" srcOrd="0" destOrd="0" presId="urn:microsoft.com/office/officeart/2005/8/layout/cycle6"/>
    <dgm:cxn modelId="{CCC63B56-B645-40F6-84C4-9CF4B72E85B5}" type="presOf" srcId="{4A56DB67-AD22-495C-8C09-FD2C7214ACA9}" destId="{2B17B3D7-B22C-4BEC-B870-476CBF8044F4}" srcOrd="0" destOrd="0" presId="urn:microsoft.com/office/officeart/2005/8/layout/cycle6"/>
    <dgm:cxn modelId="{F7DA1C35-18AC-4BD6-A0A5-11D21E452586}" type="presOf" srcId="{79C2A0F6-2FE5-428B-9625-2FCCB555AAC7}" destId="{16B20306-099B-4469-BBF3-8A4BCF70A51A}" srcOrd="0" destOrd="0" presId="urn:microsoft.com/office/officeart/2005/8/layout/cycle6"/>
    <dgm:cxn modelId="{CDC3C167-7C26-4FCC-BF17-C0C84F50347A}" type="presOf" srcId="{8A922420-F956-4B64-93A7-5A9DD4AE19F0}" destId="{93FD170B-D78A-4ACB-985B-960869B5BEBC}" srcOrd="0" destOrd="0" presId="urn:microsoft.com/office/officeart/2005/8/layout/cycle6"/>
    <dgm:cxn modelId="{1CE7E92D-B82A-4431-A3AE-DB6A61FD6987}" type="presOf" srcId="{CB7B8CE2-CAEA-4EEB-8361-AAEF10A6F83E}" destId="{E1C7E73C-CD7D-4EC0-9BF4-4E87F4BFCA0D}" srcOrd="0" destOrd="0" presId="urn:microsoft.com/office/officeart/2005/8/layout/cycle6"/>
    <dgm:cxn modelId="{661647AA-52F9-473B-98E4-BB81D679E432}" type="presOf" srcId="{A6446A25-79AB-48AA-96EE-833BEFFC7814}" destId="{42FF3416-4845-4775-B8B6-DCAAEDF01B73}" srcOrd="0" destOrd="0" presId="urn:microsoft.com/office/officeart/2005/8/layout/cycle6"/>
    <dgm:cxn modelId="{B314DD98-1055-4100-9C3B-FC2A5559E443}" type="presParOf" srcId="{2B17B3D7-B22C-4BEC-B870-476CBF8044F4}" destId="{8042CDDD-2D29-4307-ACA9-11753C2CF8DE}" srcOrd="0" destOrd="0" presId="urn:microsoft.com/office/officeart/2005/8/layout/cycle6"/>
    <dgm:cxn modelId="{192C2CDD-5549-4A04-BAB5-0A9A7575FF0E}" type="presParOf" srcId="{2B17B3D7-B22C-4BEC-B870-476CBF8044F4}" destId="{76843FBC-1574-46AA-8893-2FFF41760A9B}" srcOrd="1" destOrd="0" presId="urn:microsoft.com/office/officeart/2005/8/layout/cycle6"/>
    <dgm:cxn modelId="{B6BFA9DA-FC09-4D97-BD86-1EF0053C6F4A}" type="presParOf" srcId="{2B17B3D7-B22C-4BEC-B870-476CBF8044F4}" destId="{93FD170B-D78A-4ACB-985B-960869B5BEBC}" srcOrd="2" destOrd="0" presId="urn:microsoft.com/office/officeart/2005/8/layout/cycle6"/>
    <dgm:cxn modelId="{E265BBDA-CEB6-4138-A0BA-FAB9D856B03D}" type="presParOf" srcId="{2B17B3D7-B22C-4BEC-B870-476CBF8044F4}" destId="{16B20306-099B-4469-BBF3-8A4BCF70A51A}" srcOrd="3" destOrd="0" presId="urn:microsoft.com/office/officeart/2005/8/layout/cycle6"/>
    <dgm:cxn modelId="{7F623A6E-5714-4D3C-AC84-AFEB26570580}" type="presParOf" srcId="{2B17B3D7-B22C-4BEC-B870-476CBF8044F4}" destId="{04D99549-FCAB-41CF-95E3-EFDDE1053B29}" srcOrd="4" destOrd="0" presId="urn:microsoft.com/office/officeart/2005/8/layout/cycle6"/>
    <dgm:cxn modelId="{4CEBCAF7-D291-443D-B659-9B1F6F4E6672}" type="presParOf" srcId="{2B17B3D7-B22C-4BEC-B870-476CBF8044F4}" destId="{42FF3416-4845-4775-B8B6-DCAAEDF01B73}" srcOrd="5" destOrd="0" presId="urn:microsoft.com/office/officeart/2005/8/layout/cycle6"/>
    <dgm:cxn modelId="{96607DAF-D7E5-42B2-9878-7BF09E2FD534}" type="presParOf" srcId="{2B17B3D7-B22C-4BEC-B870-476CBF8044F4}" destId="{E1C7E73C-CD7D-4EC0-9BF4-4E87F4BFCA0D}" srcOrd="6" destOrd="0" presId="urn:microsoft.com/office/officeart/2005/8/layout/cycle6"/>
    <dgm:cxn modelId="{2094E7E9-4A0A-441D-964A-EB1A4168080C}" type="presParOf" srcId="{2B17B3D7-B22C-4BEC-B870-476CBF8044F4}" destId="{1240B812-9192-452C-871B-206CBF6C9851}" srcOrd="7" destOrd="0" presId="urn:microsoft.com/office/officeart/2005/8/layout/cycle6"/>
    <dgm:cxn modelId="{9969A1BB-45F2-4F23-9B57-ABBD8FB623B1}" type="presParOf" srcId="{2B17B3D7-B22C-4BEC-B870-476CBF8044F4}" destId="{FA778AB0-252F-4AC7-B918-23BABA801410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D63961-7273-4499-9206-0018F7D559DD}" type="doc">
      <dgm:prSet loTypeId="urn:microsoft.com/office/officeart/2005/8/layout/hierarchy3" loCatId="relationship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5DE7163-74C0-482F-A33B-475F54B397A0}">
      <dgm:prSet/>
      <dgm:spPr/>
      <dgm:t>
        <a:bodyPr/>
        <a:lstStyle/>
        <a:p>
          <a:pPr rtl="0"/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belajar</a:t>
          </a:r>
          <a:endParaRPr lang="en-US" dirty="0"/>
        </a:p>
      </dgm:t>
    </dgm:pt>
    <dgm:pt modelId="{A4368027-4C12-4B84-A8D2-EAF88146D659}" type="parTrans" cxnId="{50D646BD-CAF9-45EB-BC63-0BA38A397391}">
      <dgm:prSet/>
      <dgm:spPr/>
      <dgm:t>
        <a:bodyPr/>
        <a:lstStyle/>
        <a:p>
          <a:endParaRPr lang="en-US"/>
        </a:p>
      </dgm:t>
    </dgm:pt>
    <dgm:pt modelId="{C0B3AB17-3F21-4225-9BDE-A55065B3E8D8}" type="sibTrans" cxnId="{50D646BD-CAF9-45EB-BC63-0BA38A397391}">
      <dgm:prSet/>
      <dgm:spPr/>
      <dgm:t>
        <a:bodyPr/>
        <a:lstStyle/>
        <a:p>
          <a:endParaRPr lang="en-US"/>
        </a:p>
      </dgm:t>
    </dgm:pt>
    <dgm:pt modelId="{03BD2EBD-DF2D-47FD-842B-2736D1E46948}">
      <dgm:prSet/>
      <dgm:spPr/>
      <dgm:t>
        <a:bodyPr/>
        <a:lstStyle/>
        <a:p>
          <a:pPr rtl="0"/>
          <a:r>
            <a:rPr lang="en-US" smtClean="0"/>
            <a:t>Formal</a:t>
          </a:r>
          <a:endParaRPr lang="en-US"/>
        </a:p>
      </dgm:t>
    </dgm:pt>
    <dgm:pt modelId="{85C5A185-E666-498F-90FA-4BC3F4FEB8EC}" type="parTrans" cxnId="{3919C5F9-5F95-4A25-92AF-941122335518}">
      <dgm:prSet/>
      <dgm:spPr/>
      <dgm:t>
        <a:bodyPr/>
        <a:lstStyle/>
        <a:p>
          <a:endParaRPr lang="en-US"/>
        </a:p>
      </dgm:t>
    </dgm:pt>
    <dgm:pt modelId="{A4098515-EB52-4DE3-ABE5-77CC41B2F249}" type="sibTrans" cxnId="{3919C5F9-5F95-4A25-92AF-941122335518}">
      <dgm:prSet/>
      <dgm:spPr/>
      <dgm:t>
        <a:bodyPr/>
        <a:lstStyle/>
        <a:p>
          <a:endParaRPr lang="en-US"/>
        </a:p>
      </dgm:t>
    </dgm:pt>
    <dgm:pt modelId="{961BF732-A017-4697-9F18-2D3B0D4A6707}">
      <dgm:prSet/>
      <dgm:spPr/>
      <dgm:t>
        <a:bodyPr/>
        <a:lstStyle/>
        <a:p>
          <a:pPr rtl="0"/>
          <a:r>
            <a:rPr lang="en-US" smtClean="0"/>
            <a:t>Informal</a:t>
          </a:r>
          <a:endParaRPr lang="en-US"/>
        </a:p>
      </dgm:t>
    </dgm:pt>
    <dgm:pt modelId="{528FFE7F-FCA9-42B9-83F2-1C1CC736166A}" type="parTrans" cxnId="{2C9251A6-E2A4-477B-B41A-18733FFA7819}">
      <dgm:prSet/>
      <dgm:spPr/>
      <dgm:t>
        <a:bodyPr/>
        <a:lstStyle/>
        <a:p>
          <a:endParaRPr lang="en-US"/>
        </a:p>
      </dgm:t>
    </dgm:pt>
    <dgm:pt modelId="{8080C458-A150-4E96-BA12-2F3F222D9B5A}" type="sibTrans" cxnId="{2C9251A6-E2A4-477B-B41A-18733FFA7819}">
      <dgm:prSet/>
      <dgm:spPr/>
      <dgm:t>
        <a:bodyPr/>
        <a:lstStyle/>
        <a:p>
          <a:endParaRPr lang="en-US"/>
        </a:p>
      </dgm:t>
    </dgm:pt>
    <dgm:pt modelId="{576174EB-8334-44E2-A19C-D7E7A9C2C22D}">
      <dgm:prSet/>
      <dgm:spPr/>
      <dgm:t>
        <a:bodyPr/>
        <a:lstStyle/>
        <a:p>
          <a:pPr rtl="0"/>
          <a:r>
            <a:rPr lang="en-US" smtClean="0"/>
            <a:t>Non Formal</a:t>
          </a:r>
          <a:endParaRPr lang="en-US"/>
        </a:p>
      </dgm:t>
    </dgm:pt>
    <dgm:pt modelId="{5ED64BA2-48AA-4794-BC9E-07A96A2FE7D8}" type="parTrans" cxnId="{1EA1C4CA-D6CE-4950-81B5-2D8B6C31D703}">
      <dgm:prSet/>
      <dgm:spPr/>
      <dgm:t>
        <a:bodyPr/>
        <a:lstStyle/>
        <a:p>
          <a:endParaRPr lang="en-US"/>
        </a:p>
      </dgm:t>
    </dgm:pt>
    <dgm:pt modelId="{3E9788E8-5668-446E-9DB5-51F9683B5FC6}" type="sibTrans" cxnId="{1EA1C4CA-D6CE-4950-81B5-2D8B6C31D703}">
      <dgm:prSet/>
      <dgm:spPr/>
      <dgm:t>
        <a:bodyPr/>
        <a:lstStyle/>
        <a:p>
          <a:endParaRPr lang="en-US"/>
        </a:p>
      </dgm:t>
    </dgm:pt>
    <dgm:pt modelId="{A24C2764-F9B3-47FF-9CEF-4336FF0A3D05}" type="pres">
      <dgm:prSet presAssocID="{38D63961-7273-4499-9206-0018F7D559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6D8B3E-F621-4F8D-8033-DA5D7907B608}" type="pres">
      <dgm:prSet presAssocID="{65DE7163-74C0-482F-A33B-475F54B397A0}" presName="root" presStyleCnt="0"/>
      <dgm:spPr/>
    </dgm:pt>
    <dgm:pt modelId="{5BE56BFE-245E-44FF-8226-7B0B79CB7BDF}" type="pres">
      <dgm:prSet presAssocID="{65DE7163-74C0-482F-A33B-475F54B397A0}" presName="rootComposite" presStyleCnt="0"/>
      <dgm:spPr/>
    </dgm:pt>
    <dgm:pt modelId="{B266DD0A-F9F1-4316-A57D-B7243035B70B}" type="pres">
      <dgm:prSet presAssocID="{65DE7163-74C0-482F-A33B-475F54B397A0}" presName="rootText" presStyleLbl="node1" presStyleIdx="0" presStyleCnt="1"/>
      <dgm:spPr/>
      <dgm:t>
        <a:bodyPr/>
        <a:lstStyle/>
        <a:p>
          <a:endParaRPr lang="en-US"/>
        </a:p>
      </dgm:t>
    </dgm:pt>
    <dgm:pt modelId="{AF31AD7F-43B9-429E-8F93-8E89B6C37B33}" type="pres">
      <dgm:prSet presAssocID="{65DE7163-74C0-482F-A33B-475F54B397A0}" presName="rootConnector" presStyleLbl="node1" presStyleIdx="0" presStyleCnt="1"/>
      <dgm:spPr/>
      <dgm:t>
        <a:bodyPr/>
        <a:lstStyle/>
        <a:p>
          <a:endParaRPr lang="en-US"/>
        </a:p>
      </dgm:t>
    </dgm:pt>
    <dgm:pt modelId="{3124F46F-E04B-42C3-B833-836B6C1AB672}" type="pres">
      <dgm:prSet presAssocID="{65DE7163-74C0-482F-A33B-475F54B397A0}" presName="childShape" presStyleCnt="0"/>
      <dgm:spPr/>
    </dgm:pt>
    <dgm:pt modelId="{298EEEE1-5E47-41D1-8FCE-DC737CD4E653}" type="pres">
      <dgm:prSet presAssocID="{85C5A185-E666-498F-90FA-4BC3F4FEB8EC}" presName="Name13" presStyleLbl="parChTrans1D2" presStyleIdx="0" presStyleCnt="3"/>
      <dgm:spPr/>
      <dgm:t>
        <a:bodyPr/>
        <a:lstStyle/>
        <a:p>
          <a:endParaRPr lang="en-US"/>
        </a:p>
      </dgm:t>
    </dgm:pt>
    <dgm:pt modelId="{E59590E2-0471-4E93-816F-7578963EF212}" type="pres">
      <dgm:prSet presAssocID="{03BD2EBD-DF2D-47FD-842B-2736D1E46948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5A4D9-230F-41A4-B095-5954CBCBC29D}" type="pres">
      <dgm:prSet presAssocID="{528FFE7F-FCA9-42B9-83F2-1C1CC736166A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63F76CA-C9F6-4F7C-ABED-BD2260A75641}" type="pres">
      <dgm:prSet presAssocID="{961BF732-A017-4697-9F18-2D3B0D4A6707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A0C3D-C5C9-41AF-BAC8-B410BA488FB9}" type="pres">
      <dgm:prSet presAssocID="{5ED64BA2-48AA-4794-BC9E-07A96A2FE7D8}" presName="Name13" presStyleLbl="parChTrans1D2" presStyleIdx="2" presStyleCnt="3"/>
      <dgm:spPr/>
      <dgm:t>
        <a:bodyPr/>
        <a:lstStyle/>
        <a:p>
          <a:endParaRPr lang="en-US"/>
        </a:p>
      </dgm:t>
    </dgm:pt>
    <dgm:pt modelId="{708C4C9C-B83A-47D5-A656-B5A2ABCF2D7C}" type="pres">
      <dgm:prSet presAssocID="{576174EB-8334-44E2-A19C-D7E7A9C2C22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19D08E-23BC-4B5D-83B0-47D28C02A57F}" type="presOf" srcId="{03BD2EBD-DF2D-47FD-842B-2736D1E46948}" destId="{E59590E2-0471-4E93-816F-7578963EF212}" srcOrd="0" destOrd="0" presId="urn:microsoft.com/office/officeart/2005/8/layout/hierarchy3"/>
    <dgm:cxn modelId="{50D646BD-CAF9-45EB-BC63-0BA38A397391}" srcId="{38D63961-7273-4499-9206-0018F7D559DD}" destId="{65DE7163-74C0-482F-A33B-475F54B397A0}" srcOrd="0" destOrd="0" parTransId="{A4368027-4C12-4B84-A8D2-EAF88146D659}" sibTransId="{C0B3AB17-3F21-4225-9BDE-A55065B3E8D8}"/>
    <dgm:cxn modelId="{EC7839CB-B44C-45D9-97D2-C793D0141B52}" type="presOf" srcId="{961BF732-A017-4697-9F18-2D3B0D4A6707}" destId="{463F76CA-C9F6-4F7C-ABED-BD2260A75641}" srcOrd="0" destOrd="0" presId="urn:microsoft.com/office/officeart/2005/8/layout/hierarchy3"/>
    <dgm:cxn modelId="{3C7E1623-4AF0-4278-879D-95A4ECBFDB55}" type="presOf" srcId="{38D63961-7273-4499-9206-0018F7D559DD}" destId="{A24C2764-F9B3-47FF-9CEF-4336FF0A3D05}" srcOrd="0" destOrd="0" presId="urn:microsoft.com/office/officeart/2005/8/layout/hierarchy3"/>
    <dgm:cxn modelId="{3919C5F9-5F95-4A25-92AF-941122335518}" srcId="{65DE7163-74C0-482F-A33B-475F54B397A0}" destId="{03BD2EBD-DF2D-47FD-842B-2736D1E46948}" srcOrd="0" destOrd="0" parTransId="{85C5A185-E666-498F-90FA-4BC3F4FEB8EC}" sibTransId="{A4098515-EB52-4DE3-ABE5-77CC41B2F249}"/>
    <dgm:cxn modelId="{175B3B29-0154-4C49-BF9C-6FA37C2FEACB}" type="presOf" srcId="{65DE7163-74C0-482F-A33B-475F54B397A0}" destId="{B266DD0A-F9F1-4316-A57D-B7243035B70B}" srcOrd="0" destOrd="0" presId="urn:microsoft.com/office/officeart/2005/8/layout/hierarchy3"/>
    <dgm:cxn modelId="{2C9251A6-E2A4-477B-B41A-18733FFA7819}" srcId="{65DE7163-74C0-482F-A33B-475F54B397A0}" destId="{961BF732-A017-4697-9F18-2D3B0D4A6707}" srcOrd="1" destOrd="0" parTransId="{528FFE7F-FCA9-42B9-83F2-1C1CC736166A}" sibTransId="{8080C458-A150-4E96-BA12-2F3F222D9B5A}"/>
    <dgm:cxn modelId="{EDCCCD0D-3099-4FD8-A9BC-46727265CEE7}" type="presOf" srcId="{576174EB-8334-44E2-A19C-D7E7A9C2C22D}" destId="{708C4C9C-B83A-47D5-A656-B5A2ABCF2D7C}" srcOrd="0" destOrd="0" presId="urn:microsoft.com/office/officeart/2005/8/layout/hierarchy3"/>
    <dgm:cxn modelId="{D299029B-A14F-4B7B-9E2A-5253C6CC225E}" type="presOf" srcId="{5ED64BA2-48AA-4794-BC9E-07A96A2FE7D8}" destId="{C68A0C3D-C5C9-41AF-BAC8-B410BA488FB9}" srcOrd="0" destOrd="0" presId="urn:microsoft.com/office/officeart/2005/8/layout/hierarchy3"/>
    <dgm:cxn modelId="{64273255-F34B-4105-981F-4BE9BE262924}" type="presOf" srcId="{528FFE7F-FCA9-42B9-83F2-1C1CC736166A}" destId="{B525A4D9-230F-41A4-B095-5954CBCBC29D}" srcOrd="0" destOrd="0" presId="urn:microsoft.com/office/officeart/2005/8/layout/hierarchy3"/>
    <dgm:cxn modelId="{2DC42268-05C6-4418-B2F6-E2A85B192CBA}" type="presOf" srcId="{85C5A185-E666-498F-90FA-4BC3F4FEB8EC}" destId="{298EEEE1-5E47-41D1-8FCE-DC737CD4E653}" srcOrd="0" destOrd="0" presId="urn:microsoft.com/office/officeart/2005/8/layout/hierarchy3"/>
    <dgm:cxn modelId="{1EA1C4CA-D6CE-4950-81B5-2D8B6C31D703}" srcId="{65DE7163-74C0-482F-A33B-475F54B397A0}" destId="{576174EB-8334-44E2-A19C-D7E7A9C2C22D}" srcOrd="2" destOrd="0" parTransId="{5ED64BA2-48AA-4794-BC9E-07A96A2FE7D8}" sibTransId="{3E9788E8-5668-446E-9DB5-51F9683B5FC6}"/>
    <dgm:cxn modelId="{6DC410A2-CEF8-4E2A-82A8-A014129EA785}" type="presOf" srcId="{65DE7163-74C0-482F-A33B-475F54B397A0}" destId="{AF31AD7F-43B9-429E-8F93-8E89B6C37B33}" srcOrd="1" destOrd="0" presId="urn:microsoft.com/office/officeart/2005/8/layout/hierarchy3"/>
    <dgm:cxn modelId="{676C5C38-9644-4302-9164-D5050FA7E592}" type="presParOf" srcId="{A24C2764-F9B3-47FF-9CEF-4336FF0A3D05}" destId="{856D8B3E-F621-4F8D-8033-DA5D7907B608}" srcOrd="0" destOrd="0" presId="urn:microsoft.com/office/officeart/2005/8/layout/hierarchy3"/>
    <dgm:cxn modelId="{B21B6494-6D3B-4C23-ACFD-EA92F360E82C}" type="presParOf" srcId="{856D8B3E-F621-4F8D-8033-DA5D7907B608}" destId="{5BE56BFE-245E-44FF-8226-7B0B79CB7BDF}" srcOrd="0" destOrd="0" presId="urn:microsoft.com/office/officeart/2005/8/layout/hierarchy3"/>
    <dgm:cxn modelId="{DC5147BC-D67C-4A15-BBC1-CCCE5DC147AE}" type="presParOf" srcId="{5BE56BFE-245E-44FF-8226-7B0B79CB7BDF}" destId="{B266DD0A-F9F1-4316-A57D-B7243035B70B}" srcOrd="0" destOrd="0" presId="urn:microsoft.com/office/officeart/2005/8/layout/hierarchy3"/>
    <dgm:cxn modelId="{DABF90FB-C355-4D9B-A9FC-59C7510EBA67}" type="presParOf" srcId="{5BE56BFE-245E-44FF-8226-7B0B79CB7BDF}" destId="{AF31AD7F-43B9-429E-8F93-8E89B6C37B33}" srcOrd="1" destOrd="0" presId="urn:microsoft.com/office/officeart/2005/8/layout/hierarchy3"/>
    <dgm:cxn modelId="{AB0B418A-94A8-42E8-8BF6-A5161CA50CFE}" type="presParOf" srcId="{856D8B3E-F621-4F8D-8033-DA5D7907B608}" destId="{3124F46F-E04B-42C3-B833-836B6C1AB672}" srcOrd="1" destOrd="0" presId="urn:microsoft.com/office/officeart/2005/8/layout/hierarchy3"/>
    <dgm:cxn modelId="{18C8D66E-CF10-4401-B9D1-6779B5B77A4F}" type="presParOf" srcId="{3124F46F-E04B-42C3-B833-836B6C1AB672}" destId="{298EEEE1-5E47-41D1-8FCE-DC737CD4E653}" srcOrd="0" destOrd="0" presId="urn:microsoft.com/office/officeart/2005/8/layout/hierarchy3"/>
    <dgm:cxn modelId="{26C7D29E-4DFE-4B94-B41E-EFF060D2BB1C}" type="presParOf" srcId="{3124F46F-E04B-42C3-B833-836B6C1AB672}" destId="{E59590E2-0471-4E93-816F-7578963EF212}" srcOrd="1" destOrd="0" presId="urn:microsoft.com/office/officeart/2005/8/layout/hierarchy3"/>
    <dgm:cxn modelId="{4342CBDB-EA06-425B-B51F-7DBF10B6F4B6}" type="presParOf" srcId="{3124F46F-E04B-42C3-B833-836B6C1AB672}" destId="{B525A4D9-230F-41A4-B095-5954CBCBC29D}" srcOrd="2" destOrd="0" presId="urn:microsoft.com/office/officeart/2005/8/layout/hierarchy3"/>
    <dgm:cxn modelId="{D7847123-8047-492A-8DB7-FCECE72B3970}" type="presParOf" srcId="{3124F46F-E04B-42C3-B833-836B6C1AB672}" destId="{463F76CA-C9F6-4F7C-ABED-BD2260A75641}" srcOrd="3" destOrd="0" presId="urn:microsoft.com/office/officeart/2005/8/layout/hierarchy3"/>
    <dgm:cxn modelId="{8BC70B93-0682-4D51-89D4-0AD589A9E366}" type="presParOf" srcId="{3124F46F-E04B-42C3-B833-836B6C1AB672}" destId="{C68A0C3D-C5C9-41AF-BAC8-B410BA488FB9}" srcOrd="4" destOrd="0" presId="urn:microsoft.com/office/officeart/2005/8/layout/hierarchy3"/>
    <dgm:cxn modelId="{2628BF22-6BB0-48F7-9144-D173F4F3C9EC}" type="presParOf" srcId="{3124F46F-E04B-42C3-B833-836B6C1AB672}" destId="{708C4C9C-B83A-47D5-A656-B5A2ABCF2D7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E14F18-AD1A-420D-A1FC-252170331CA7}" type="doc">
      <dgm:prSet loTypeId="urn:microsoft.com/office/officeart/2005/8/layout/hProcess1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01E300-CF74-476A-87B2-F35A39429B6A}">
      <dgm:prSet/>
      <dgm:spPr/>
      <dgm:t>
        <a:bodyPr/>
        <a:lstStyle/>
        <a:p>
          <a:pPr algn="ctr" rtl="0"/>
          <a:r>
            <a:rPr lang="en-US" b="1" dirty="0" err="1" smtClean="0"/>
            <a:t>Tenaga</a:t>
          </a:r>
          <a:r>
            <a:rPr lang="en-US" b="1" dirty="0" smtClean="0"/>
            <a:t> </a:t>
          </a:r>
          <a:r>
            <a:rPr lang="en-US" b="1" dirty="0" err="1" smtClean="0"/>
            <a:t>Pendidik</a:t>
          </a:r>
          <a:endParaRPr lang="en-US" b="1" dirty="0"/>
        </a:p>
      </dgm:t>
    </dgm:pt>
    <dgm:pt modelId="{B98F3A32-35FD-45D8-8E98-80342F62DD0A}" type="parTrans" cxnId="{37F53097-8AA5-4605-AFAA-B04218F6B4A7}">
      <dgm:prSet/>
      <dgm:spPr/>
      <dgm:t>
        <a:bodyPr/>
        <a:lstStyle/>
        <a:p>
          <a:endParaRPr lang="en-US"/>
        </a:p>
      </dgm:t>
    </dgm:pt>
    <dgm:pt modelId="{793F2812-3B92-4CA5-A94D-889EF4F3784C}" type="sibTrans" cxnId="{37F53097-8AA5-4605-AFAA-B04218F6B4A7}">
      <dgm:prSet/>
      <dgm:spPr/>
      <dgm:t>
        <a:bodyPr/>
        <a:lstStyle/>
        <a:p>
          <a:endParaRPr lang="en-US"/>
        </a:p>
      </dgm:t>
    </dgm:pt>
    <dgm:pt modelId="{7C0F74CF-0CF7-481C-9795-D867C89ABDCF}">
      <dgm:prSet/>
      <dgm:spPr/>
      <dgm:t>
        <a:bodyPr/>
        <a:lstStyle/>
        <a:p>
          <a:pPr algn="ctr" rtl="0"/>
          <a:r>
            <a:rPr lang="en-US" b="1" dirty="0" err="1" smtClean="0"/>
            <a:t>Peserta</a:t>
          </a:r>
          <a:r>
            <a:rPr lang="en-US" b="1" dirty="0" smtClean="0"/>
            <a:t> </a:t>
          </a:r>
          <a:r>
            <a:rPr lang="en-US" b="1" dirty="0" err="1" smtClean="0"/>
            <a:t>Didik</a:t>
          </a:r>
          <a:endParaRPr lang="en-US" b="1" dirty="0"/>
        </a:p>
      </dgm:t>
    </dgm:pt>
    <dgm:pt modelId="{FBDF21B3-D376-4FDF-A229-ED5855232651}" type="parTrans" cxnId="{AA2770C5-F75A-468F-BBC0-F8A5426808C7}">
      <dgm:prSet/>
      <dgm:spPr/>
      <dgm:t>
        <a:bodyPr/>
        <a:lstStyle/>
        <a:p>
          <a:endParaRPr lang="en-US"/>
        </a:p>
      </dgm:t>
    </dgm:pt>
    <dgm:pt modelId="{71B1F364-381B-4D49-8ADE-E117C5B6D854}" type="sibTrans" cxnId="{AA2770C5-F75A-468F-BBC0-F8A5426808C7}">
      <dgm:prSet/>
      <dgm:spPr/>
      <dgm:t>
        <a:bodyPr/>
        <a:lstStyle/>
        <a:p>
          <a:endParaRPr lang="en-US"/>
        </a:p>
      </dgm:t>
    </dgm:pt>
    <dgm:pt modelId="{C4D314CE-E8FC-4301-A715-18D38FE218EF}">
      <dgm:prSet/>
      <dgm:spPr/>
      <dgm:t>
        <a:bodyPr/>
        <a:lstStyle/>
        <a:p>
          <a:pPr rtl="0"/>
          <a:r>
            <a:rPr lang="en-US" b="1" dirty="0" smtClean="0"/>
            <a:t>Media </a:t>
          </a:r>
          <a:r>
            <a:rPr lang="en-US" b="1" dirty="0" err="1" smtClean="0"/>
            <a:t>atau</a:t>
          </a:r>
          <a:r>
            <a:rPr lang="en-US" b="1" dirty="0" smtClean="0"/>
            <a:t> </a:t>
          </a:r>
          <a:r>
            <a:rPr lang="en-US" b="1" dirty="0" err="1" smtClean="0"/>
            <a:t>Sumber</a:t>
          </a:r>
          <a:r>
            <a:rPr lang="en-US" b="1" dirty="0" smtClean="0"/>
            <a:t> </a:t>
          </a:r>
          <a:r>
            <a:rPr lang="en-US" b="1" dirty="0" err="1" smtClean="0"/>
            <a:t>Belajar</a:t>
          </a:r>
          <a:endParaRPr lang="en-US" b="1" dirty="0"/>
        </a:p>
      </dgm:t>
    </dgm:pt>
    <dgm:pt modelId="{CF42FBA0-3C16-4B2C-85D4-97A4C6E7FE63}" type="parTrans" cxnId="{9029CD68-B297-438B-972A-A637415AF595}">
      <dgm:prSet/>
      <dgm:spPr/>
      <dgm:t>
        <a:bodyPr/>
        <a:lstStyle/>
        <a:p>
          <a:endParaRPr lang="en-US"/>
        </a:p>
      </dgm:t>
    </dgm:pt>
    <dgm:pt modelId="{463AD5F3-F4FF-44E9-8507-88CCBACD0062}" type="sibTrans" cxnId="{9029CD68-B297-438B-972A-A637415AF595}">
      <dgm:prSet/>
      <dgm:spPr/>
      <dgm:t>
        <a:bodyPr/>
        <a:lstStyle/>
        <a:p>
          <a:endParaRPr lang="en-US"/>
        </a:p>
      </dgm:t>
    </dgm:pt>
    <dgm:pt modelId="{9CAC804C-5239-4F91-A8CB-00A218D9687F}" type="pres">
      <dgm:prSet presAssocID="{C6E14F18-AD1A-420D-A1FC-252170331C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DC604B-6EE8-4472-BE93-637521841227}" type="pres">
      <dgm:prSet presAssocID="{C6E14F18-AD1A-420D-A1FC-252170331CA7}" presName="arrow" presStyleLbl="bgShp" presStyleIdx="0" presStyleCnt="1"/>
      <dgm:spPr/>
    </dgm:pt>
    <dgm:pt modelId="{56A18BAD-F42C-45B8-9D8B-7177DE792F7F}" type="pres">
      <dgm:prSet presAssocID="{C6E14F18-AD1A-420D-A1FC-252170331CA7}" presName="points" presStyleCnt="0"/>
      <dgm:spPr/>
    </dgm:pt>
    <dgm:pt modelId="{FFFCCFEE-90E5-44EC-AB7A-1CAECB4AC1A5}" type="pres">
      <dgm:prSet presAssocID="{A101E300-CF74-476A-87B2-F35A39429B6A}" presName="compositeA" presStyleCnt="0"/>
      <dgm:spPr/>
    </dgm:pt>
    <dgm:pt modelId="{1416DF6C-E3BF-4751-A029-54FD8E2C66FD}" type="pres">
      <dgm:prSet presAssocID="{A101E300-CF74-476A-87B2-F35A39429B6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8B725-9CE2-4E48-9479-640F8BB0811D}" type="pres">
      <dgm:prSet presAssocID="{A101E300-CF74-476A-87B2-F35A39429B6A}" presName="circleA" presStyleLbl="node1" presStyleIdx="0" presStyleCnt="3"/>
      <dgm:spPr/>
    </dgm:pt>
    <dgm:pt modelId="{EFAA42E7-4048-4766-BA7D-9658A2F224D9}" type="pres">
      <dgm:prSet presAssocID="{A101E300-CF74-476A-87B2-F35A39429B6A}" presName="spaceA" presStyleCnt="0"/>
      <dgm:spPr/>
    </dgm:pt>
    <dgm:pt modelId="{E6CA448D-F126-488E-B65B-FDD444DBF0A6}" type="pres">
      <dgm:prSet presAssocID="{793F2812-3B92-4CA5-A94D-889EF4F3784C}" presName="space" presStyleCnt="0"/>
      <dgm:spPr/>
    </dgm:pt>
    <dgm:pt modelId="{FC2CA45C-E6B8-4FA7-AD90-CD909147E1A3}" type="pres">
      <dgm:prSet presAssocID="{7C0F74CF-0CF7-481C-9795-D867C89ABDCF}" presName="compositeB" presStyleCnt="0"/>
      <dgm:spPr/>
    </dgm:pt>
    <dgm:pt modelId="{4F78D813-2922-4813-9603-B2DFF222305B}" type="pres">
      <dgm:prSet presAssocID="{7C0F74CF-0CF7-481C-9795-D867C89ABDCF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88DCE-76F7-4410-936C-1E9CA29D8276}" type="pres">
      <dgm:prSet presAssocID="{7C0F74CF-0CF7-481C-9795-D867C89ABDCF}" presName="circleB" presStyleLbl="node1" presStyleIdx="1" presStyleCnt="3"/>
      <dgm:spPr/>
    </dgm:pt>
    <dgm:pt modelId="{84BE4BE9-95E2-4214-9903-5752BBB18FE8}" type="pres">
      <dgm:prSet presAssocID="{7C0F74CF-0CF7-481C-9795-D867C89ABDCF}" presName="spaceB" presStyleCnt="0"/>
      <dgm:spPr/>
    </dgm:pt>
    <dgm:pt modelId="{7AA4A74E-20F1-4722-8A7C-DBC46CC34DA4}" type="pres">
      <dgm:prSet presAssocID="{71B1F364-381B-4D49-8ADE-E117C5B6D854}" presName="space" presStyleCnt="0"/>
      <dgm:spPr/>
    </dgm:pt>
    <dgm:pt modelId="{7B65DBB9-D651-4E99-810E-68E229E25A8A}" type="pres">
      <dgm:prSet presAssocID="{C4D314CE-E8FC-4301-A715-18D38FE218EF}" presName="compositeA" presStyleCnt="0"/>
      <dgm:spPr/>
    </dgm:pt>
    <dgm:pt modelId="{E09EDAAC-897B-40E7-A34C-519A1AC45D30}" type="pres">
      <dgm:prSet presAssocID="{C4D314CE-E8FC-4301-A715-18D38FE218EF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56F77-0C0A-4577-8AEC-9C17D9768662}" type="pres">
      <dgm:prSet presAssocID="{C4D314CE-E8FC-4301-A715-18D38FE218EF}" presName="circleA" presStyleLbl="node1" presStyleIdx="2" presStyleCnt="3"/>
      <dgm:spPr/>
    </dgm:pt>
    <dgm:pt modelId="{D28A8CCC-131B-49EF-BEC4-389AB405A458}" type="pres">
      <dgm:prSet presAssocID="{C4D314CE-E8FC-4301-A715-18D38FE218EF}" presName="spaceA" presStyleCnt="0"/>
      <dgm:spPr/>
    </dgm:pt>
  </dgm:ptLst>
  <dgm:cxnLst>
    <dgm:cxn modelId="{C7E74ADE-A59B-445D-808F-C37EE6C317FE}" type="presOf" srcId="{C6E14F18-AD1A-420D-A1FC-252170331CA7}" destId="{9CAC804C-5239-4F91-A8CB-00A218D9687F}" srcOrd="0" destOrd="0" presId="urn:microsoft.com/office/officeart/2005/8/layout/hProcess11"/>
    <dgm:cxn modelId="{1CB93677-37B1-4FD0-BEC4-B143C0738579}" type="presOf" srcId="{7C0F74CF-0CF7-481C-9795-D867C89ABDCF}" destId="{4F78D813-2922-4813-9603-B2DFF222305B}" srcOrd="0" destOrd="0" presId="urn:microsoft.com/office/officeart/2005/8/layout/hProcess11"/>
    <dgm:cxn modelId="{E2CBAE9B-1A8F-4AC3-9705-4CDB4EADCBF2}" type="presOf" srcId="{C4D314CE-E8FC-4301-A715-18D38FE218EF}" destId="{E09EDAAC-897B-40E7-A34C-519A1AC45D30}" srcOrd="0" destOrd="0" presId="urn:microsoft.com/office/officeart/2005/8/layout/hProcess11"/>
    <dgm:cxn modelId="{AA2770C5-F75A-468F-BBC0-F8A5426808C7}" srcId="{C6E14F18-AD1A-420D-A1FC-252170331CA7}" destId="{7C0F74CF-0CF7-481C-9795-D867C89ABDCF}" srcOrd="1" destOrd="0" parTransId="{FBDF21B3-D376-4FDF-A229-ED5855232651}" sibTransId="{71B1F364-381B-4D49-8ADE-E117C5B6D854}"/>
    <dgm:cxn modelId="{37F53097-8AA5-4605-AFAA-B04218F6B4A7}" srcId="{C6E14F18-AD1A-420D-A1FC-252170331CA7}" destId="{A101E300-CF74-476A-87B2-F35A39429B6A}" srcOrd="0" destOrd="0" parTransId="{B98F3A32-35FD-45D8-8E98-80342F62DD0A}" sibTransId="{793F2812-3B92-4CA5-A94D-889EF4F3784C}"/>
    <dgm:cxn modelId="{3B9CB6A2-AE24-4B39-9F77-737B9C210C07}" type="presOf" srcId="{A101E300-CF74-476A-87B2-F35A39429B6A}" destId="{1416DF6C-E3BF-4751-A029-54FD8E2C66FD}" srcOrd="0" destOrd="0" presId="urn:microsoft.com/office/officeart/2005/8/layout/hProcess11"/>
    <dgm:cxn modelId="{9029CD68-B297-438B-972A-A637415AF595}" srcId="{C6E14F18-AD1A-420D-A1FC-252170331CA7}" destId="{C4D314CE-E8FC-4301-A715-18D38FE218EF}" srcOrd="2" destOrd="0" parTransId="{CF42FBA0-3C16-4B2C-85D4-97A4C6E7FE63}" sibTransId="{463AD5F3-F4FF-44E9-8507-88CCBACD0062}"/>
    <dgm:cxn modelId="{A79265B3-26D5-49BE-A0A2-29BA196C760E}" type="presParOf" srcId="{9CAC804C-5239-4F91-A8CB-00A218D9687F}" destId="{85DC604B-6EE8-4472-BE93-637521841227}" srcOrd="0" destOrd="0" presId="urn:microsoft.com/office/officeart/2005/8/layout/hProcess11"/>
    <dgm:cxn modelId="{5F4B29D1-B800-41DB-A4EB-B9CCAB7BA8A2}" type="presParOf" srcId="{9CAC804C-5239-4F91-A8CB-00A218D9687F}" destId="{56A18BAD-F42C-45B8-9D8B-7177DE792F7F}" srcOrd="1" destOrd="0" presId="urn:microsoft.com/office/officeart/2005/8/layout/hProcess11"/>
    <dgm:cxn modelId="{6033AA89-D01C-4776-9192-FD2AEAC9A338}" type="presParOf" srcId="{56A18BAD-F42C-45B8-9D8B-7177DE792F7F}" destId="{FFFCCFEE-90E5-44EC-AB7A-1CAECB4AC1A5}" srcOrd="0" destOrd="0" presId="urn:microsoft.com/office/officeart/2005/8/layout/hProcess11"/>
    <dgm:cxn modelId="{0AD05255-9032-4E20-9638-C610A71141A1}" type="presParOf" srcId="{FFFCCFEE-90E5-44EC-AB7A-1CAECB4AC1A5}" destId="{1416DF6C-E3BF-4751-A029-54FD8E2C66FD}" srcOrd="0" destOrd="0" presId="urn:microsoft.com/office/officeart/2005/8/layout/hProcess11"/>
    <dgm:cxn modelId="{32925E39-28B9-4D6C-9F9B-46FB9D0DB4F8}" type="presParOf" srcId="{FFFCCFEE-90E5-44EC-AB7A-1CAECB4AC1A5}" destId="{1E38B725-9CE2-4E48-9479-640F8BB0811D}" srcOrd="1" destOrd="0" presId="urn:microsoft.com/office/officeart/2005/8/layout/hProcess11"/>
    <dgm:cxn modelId="{716F870E-EFC8-4B54-ADFC-E10DE00141DB}" type="presParOf" srcId="{FFFCCFEE-90E5-44EC-AB7A-1CAECB4AC1A5}" destId="{EFAA42E7-4048-4766-BA7D-9658A2F224D9}" srcOrd="2" destOrd="0" presId="urn:microsoft.com/office/officeart/2005/8/layout/hProcess11"/>
    <dgm:cxn modelId="{C732FD67-5EE8-4D8D-9391-BC4EE29EF79D}" type="presParOf" srcId="{56A18BAD-F42C-45B8-9D8B-7177DE792F7F}" destId="{E6CA448D-F126-488E-B65B-FDD444DBF0A6}" srcOrd="1" destOrd="0" presId="urn:microsoft.com/office/officeart/2005/8/layout/hProcess11"/>
    <dgm:cxn modelId="{73312971-5451-4CA9-8363-6AB3CB94D505}" type="presParOf" srcId="{56A18BAD-F42C-45B8-9D8B-7177DE792F7F}" destId="{FC2CA45C-E6B8-4FA7-AD90-CD909147E1A3}" srcOrd="2" destOrd="0" presId="urn:microsoft.com/office/officeart/2005/8/layout/hProcess11"/>
    <dgm:cxn modelId="{03922B1F-D739-4684-ACD0-4C7D0FD289E5}" type="presParOf" srcId="{FC2CA45C-E6B8-4FA7-AD90-CD909147E1A3}" destId="{4F78D813-2922-4813-9603-B2DFF222305B}" srcOrd="0" destOrd="0" presId="urn:microsoft.com/office/officeart/2005/8/layout/hProcess11"/>
    <dgm:cxn modelId="{8DEB07C7-3A62-4196-8D0C-54572578FF3D}" type="presParOf" srcId="{FC2CA45C-E6B8-4FA7-AD90-CD909147E1A3}" destId="{51988DCE-76F7-4410-936C-1E9CA29D8276}" srcOrd="1" destOrd="0" presId="urn:microsoft.com/office/officeart/2005/8/layout/hProcess11"/>
    <dgm:cxn modelId="{41DA9C65-7585-4B5B-9960-1C835F2FA940}" type="presParOf" srcId="{FC2CA45C-E6B8-4FA7-AD90-CD909147E1A3}" destId="{84BE4BE9-95E2-4214-9903-5752BBB18FE8}" srcOrd="2" destOrd="0" presId="urn:microsoft.com/office/officeart/2005/8/layout/hProcess11"/>
    <dgm:cxn modelId="{0B07CF67-04B1-4F4C-87EB-6431800C733E}" type="presParOf" srcId="{56A18BAD-F42C-45B8-9D8B-7177DE792F7F}" destId="{7AA4A74E-20F1-4722-8A7C-DBC46CC34DA4}" srcOrd="3" destOrd="0" presId="urn:microsoft.com/office/officeart/2005/8/layout/hProcess11"/>
    <dgm:cxn modelId="{41FB92B2-3879-4B21-8534-CA7128F39532}" type="presParOf" srcId="{56A18BAD-F42C-45B8-9D8B-7177DE792F7F}" destId="{7B65DBB9-D651-4E99-810E-68E229E25A8A}" srcOrd="4" destOrd="0" presId="urn:microsoft.com/office/officeart/2005/8/layout/hProcess11"/>
    <dgm:cxn modelId="{CC61B8F9-1337-4E38-8A1C-1915297D8D0E}" type="presParOf" srcId="{7B65DBB9-D651-4E99-810E-68E229E25A8A}" destId="{E09EDAAC-897B-40E7-A34C-519A1AC45D30}" srcOrd="0" destOrd="0" presId="urn:microsoft.com/office/officeart/2005/8/layout/hProcess11"/>
    <dgm:cxn modelId="{DBEF8405-89C2-4669-9805-5691AD0CFBAD}" type="presParOf" srcId="{7B65DBB9-D651-4E99-810E-68E229E25A8A}" destId="{E9B56F77-0C0A-4577-8AEC-9C17D9768662}" srcOrd="1" destOrd="0" presId="urn:microsoft.com/office/officeart/2005/8/layout/hProcess11"/>
    <dgm:cxn modelId="{155DF2CB-2591-42B2-B7BD-56C3B0149C80}" type="presParOf" srcId="{7B65DBB9-D651-4E99-810E-68E229E25A8A}" destId="{D28A8CCC-131B-49EF-BEC4-389AB405A4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B69D4-C097-4E5C-8C25-C3DE0FC63C3C}">
      <dsp:nvSpPr>
        <dsp:cNvPr id="0" name=""/>
        <dsp:cNvSpPr/>
      </dsp:nvSpPr>
      <dsp:spPr>
        <a:xfrm rot="16200000">
          <a:off x="1557" y="94"/>
          <a:ext cx="1599083" cy="160001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Belajar</a:t>
          </a:r>
          <a:endParaRPr lang="en-US" sz="2000" b="1" kern="1200" dirty="0"/>
        </a:p>
      </dsp:txBody>
      <dsp:txXfrm rot="5400000">
        <a:off x="1093" y="400329"/>
        <a:ext cx="1320171" cy="799541"/>
      </dsp:txXfrm>
    </dsp:sp>
    <dsp:sp modelId="{53CCB4F2-3C1C-415A-B5A1-4CCE4AA9C9CC}">
      <dsp:nvSpPr>
        <dsp:cNvPr id="0" name=""/>
        <dsp:cNvSpPr/>
      </dsp:nvSpPr>
      <dsp:spPr>
        <a:xfrm rot="5400000">
          <a:off x="2818959" y="94"/>
          <a:ext cx="1599083" cy="160001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Kognitif</a:t>
          </a:r>
          <a:endParaRPr lang="en-US" sz="2000" b="1" kern="1200" dirty="0"/>
        </a:p>
      </dsp:txBody>
      <dsp:txXfrm rot="-5400000">
        <a:off x="3098335" y="400329"/>
        <a:ext cx="1320171" cy="799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66B4-AAA1-45B3-A92F-702E58564C42}">
      <dsp:nvSpPr>
        <dsp:cNvPr id="0" name=""/>
        <dsp:cNvSpPr/>
      </dsp:nvSpPr>
      <dsp:spPr>
        <a:xfrm>
          <a:off x="0" y="871689"/>
          <a:ext cx="1469212" cy="14692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856" tIns="17780" rIns="80856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Emosi</a:t>
          </a:r>
          <a:endParaRPr lang="en-US" sz="1400" kern="1200"/>
        </a:p>
      </dsp:txBody>
      <dsp:txXfrm>
        <a:off x="215161" y="1086850"/>
        <a:ext cx="1038890" cy="1038890"/>
      </dsp:txXfrm>
    </dsp:sp>
    <dsp:sp modelId="{E131C712-1FFD-404B-9D5F-D0B04F7ADCE3}">
      <dsp:nvSpPr>
        <dsp:cNvPr id="0" name=""/>
        <dsp:cNvSpPr/>
      </dsp:nvSpPr>
      <dsp:spPr>
        <a:xfrm>
          <a:off x="1176123" y="871689"/>
          <a:ext cx="1469212" cy="1469212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856" tIns="17780" rIns="80856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Sikap</a:t>
          </a:r>
          <a:endParaRPr lang="en-US" sz="1400" kern="1200"/>
        </a:p>
      </dsp:txBody>
      <dsp:txXfrm>
        <a:off x="1391284" y="1086850"/>
        <a:ext cx="1038890" cy="1038890"/>
      </dsp:txXfrm>
    </dsp:sp>
    <dsp:sp modelId="{407C3013-66C1-47B2-B9EA-068CCC71048A}">
      <dsp:nvSpPr>
        <dsp:cNvPr id="0" name=""/>
        <dsp:cNvSpPr/>
      </dsp:nvSpPr>
      <dsp:spPr>
        <a:xfrm>
          <a:off x="2351493" y="871689"/>
          <a:ext cx="1469212" cy="146921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856" tIns="17780" rIns="80856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Interaksi</a:t>
          </a:r>
          <a:endParaRPr lang="en-US" sz="1400" kern="1200"/>
        </a:p>
      </dsp:txBody>
      <dsp:txXfrm>
        <a:off x="2566654" y="1086850"/>
        <a:ext cx="1038890" cy="1038890"/>
      </dsp:txXfrm>
    </dsp:sp>
    <dsp:sp modelId="{7F0A4F33-9FFA-462B-93F5-F9FD00215A5F}">
      <dsp:nvSpPr>
        <dsp:cNvPr id="0" name=""/>
        <dsp:cNvSpPr/>
      </dsp:nvSpPr>
      <dsp:spPr>
        <a:xfrm>
          <a:off x="3526863" y="871689"/>
          <a:ext cx="1469212" cy="1469212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856" tIns="17780" rIns="80856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Kepribadian</a:t>
          </a:r>
          <a:endParaRPr lang="en-US" sz="1400" kern="1200" dirty="0"/>
        </a:p>
      </dsp:txBody>
      <dsp:txXfrm>
        <a:off x="3742024" y="1086850"/>
        <a:ext cx="1038890" cy="1038890"/>
      </dsp:txXfrm>
    </dsp:sp>
    <dsp:sp modelId="{12DF4C03-2A26-4FF7-8055-6633CA5E8863}">
      <dsp:nvSpPr>
        <dsp:cNvPr id="0" name=""/>
        <dsp:cNvSpPr/>
      </dsp:nvSpPr>
      <dsp:spPr>
        <a:xfrm>
          <a:off x="4702233" y="871689"/>
          <a:ext cx="1469212" cy="146921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856" tIns="17780" rIns="80856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Pengembangan</a:t>
          </a:r>
          <a:r>
            <a:rPr lang="en-US" sz="1400" kern="1200" dirty="0" smtClean="0"/>
            <a:t> lain</a:t>
          </a:r>
          <a:endParaRPr lang="en-US" sz="1400" kern="1200" dirty="0"/>
        </a:p>
      </dsp:txBody>
      <dsp:txXfrm>
        <a:off x="4917394" y="1086850"/>
        <a:ext cx="1038890" cy="1038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2CDDD-2D29-4307-ACA9-11753C2CF8DE}">
      <dsp:nvSpPr>
        <dsp:cNvPr id="0" name=""/>
        <dsp:cNvSpPr/>
      </dsp:nvSpPr>
      <dsp:spPr>
        <a:xfrm>
          <a:off x="2496591" y="1468"/>
          <a:ext cx="1712416" cy="1113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Tidak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tahu</a:t>
          </a:r>
          <a:r>
            <a:rPr lang="en-US" sz="2000" b="1" kern="1200" dirty="0" smtClean="0"/>
            <a:t> = </a:t>
          </a:r>
          <a:r>
            <a:rPr lang="en-US" sz="2000" b="1" kern="1200" dirty="0" err="1" smtClean="0"/>
            <a:t>tahu</a:t>
          </a:r>
          <a:endParaRPr lang="en-US" sz="2000" b="1" kern="1200" dirty="0"/>
        </a:p>
      </dsp:txBody>
      <dsp:txXfrm>
        <a:off x="2550927" y="55804"/>
        <a:ext cx="1603744" cy="1004398"/>
      </dsp:txXfrm>
    </dsp:sp>
    <dsp:sp modelId="{93FD170B-D78A-4ACB-985B-960869B5BEBC}">
      <dsp:nvSpPr>
        <dsp:cNvPr id="0" name=""/>
        <dsp:cNvSpPr/>
      </dsp:nvSpPr>
      <dsp:spPr>
        <a:xfrm>
          <a:off x="1868380" y="558003"/>
          <a:ext cx="2968838" cy="2968838"/>
        </a:xfrm>
        <a:custGeom>
          <a:avLst/>
          <a:gdLst/>
          <a:ahLst/>
          <a:cxnLst/>
          <a:rect l="0" t="0" r="0" b="0"/>
          <a:pathLst>
            <a:path>
              <a:moveTo>
                <a:pt x="2353065" y="280694"/>
              </a:moveTo>
              <a:arcTo wR="1484419" hR="1484419" stAng="18348924" swAng="36468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20306-099B-4469-BBF3-8A4BCF70A51A}">
      <dsp:nvSpPr>
        <dsp:cNvPr id="0" name=""/>
        <dsp:cNvSpPr/>
      </dsp:nvSpPr>
      <dsp:spPr>
        <a:xfrm>
          <a:off x="3782136" y="2228096"/>
          <a:ext cx="1712416" cy="1113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Belum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bisa</a:t>
          </a:r>
          <a:r>
            <a:rPr lang="en-US" sz="2000" b="1" kern="1200" dirty="0" smtClean="0"/>
            <a:t>  = </a:t>
          </a:r>
          <a:r>
            <a:rPr lang="en-US" sz="2000" b="1" kern="1200" dirty="0" err="1" smtClean="0"/>
            <a:t>bisa</a:t>
          </a:r>
          <a:endParaRPr lang="en-US" sz="2000" b="1" kern="1200" dirty="0"/>
        </a:p>
      </dsp:txBody>
      <dsp:txXfrm>
        <a:off x="3836472" y="2282432"/>
        <a:ext cx="1603744" cy="1004398"/>
      </dsp:txXfrm>
    </dsp:sp>
    <dsp:sp modelId="{42FF3416-4845-4775-B8B6-DCAAEDF01B73}">
      <dsp:nvSpPr>
        <dsp:cNvPr id="0" name=""/>
        <dsp:cNvSpPr/>
      </dsp:nvSpPr>
      <dsp:spPr>
        <a:xfrm>
          <a:off x="1868380" y="558003"/>
          <a:ext cx="2968838" cy="2968838"/>
        </a:xfrm>
        <a:custGeom>
          <a:avLst/>
          <a:gdLst/>
          <a:ahLst/>
          <a:cxnLst/>
          <a:rect l="0" t="0" r="0" b="0"/>
          <a:pathLst>
            <a:path>
              <a:moveTo>
                <a:pt x="2190668" y="2790065"/>
              </a:moveTo>
              <a:arcTo wR="1484419" hR="1484419" stAng="3695412" swAng="34091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7E73C-CD7D-4EC0-9BF4-4E87F4BFCA0D}">
      <dsp:nvSpPr>
        <dsp:cNvPr id="0" name=""/>
        <dsp:cNvSpPr/>
      </dsp:nvSpPr>
      <dsp:spPr>
        <a:xfrm>
          <a:off x="1211047" y="2228096"/>
          <a:ext cx="1712416" cy="1113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Tidak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terampil</a:t>
          </a:r>
          <a:r>
            <a:rPr lang="en-US" sz="2000" b="1" kern="1200" dirty="0" smtClean="0"/>
            <a:t> = </a:t>
          </a:r>
          <a:r>
            <a:rPr lang="en-US" sz="2000" b="1" kern="1200" dirty="0" err="1" smtClean="0"/>
            <a:t>terampil</a:t>
          </a:r>
          <a:endParaRPr lang="en-US" sz="2000" b="1" kern="1200" dirty="0"/>
        </a:p>
      </dsp:txBody>
      <dsp:txXfrm>
        <a:off x="1265383" y="2282432"/>
        <a:ext cx="1603744" cy="1004398"/>
      </dsp:txXfrm>
    </dsp:sp>
    <dsp:sp modelId="{FA778AB0-252F-4AC7-B918-23BABA801410}">
      <dsp:nvSpPr>
        <dsp:cNvPr id="0" name=""/>
        <dsp:cNvSpPr/>
      </dsp:nvSpPr>
      <dsp:spPr>
        <a:xfrm>
          <a:off x="1868380" y="558003"/>
          <a:ext cx="2968838" cy="2968838"/>
        </a:xfrm>
        <a:custGeom>
          <a:avLst/>
          <a:gdLst/>
          <a:ahLst/>
          <a:cxnLst/>
          <a:rect l="0" t="0" r="0" b="0"/>
          <a:pathLst>
            <a:path>
              <a:moveTo>
                <a:pt x="9824" y="1654922"/>
              </a:moveTo>
              <a:arcTo wR="1484419" hR="1484419" stAng="10404261" swAng="36468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DD0A-F9F1-4316-A57D-B7243035B70B}">
      <dsp:nvSpPr>
        <dsp:cNvPr id="0" name=""/>
        <dsp:cNvSpPr/>
      </dsp:nvSpPr>
      <dsp:spPr>
        <a:xfrm>
          <a:off x="3836937" y="2064"/>
          <a:ext cx="2003524" cy="10017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Kegiatan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belajar</a:t>
          </a:r>
          <a:endParaRPr lang="en-US" sz="3000" kern="1200" dirty="0"/>
        </a:p>
      </dsp:txBody>
      <dsp:txXfrm>
        <a:off x="3866278" y="31405"/>
        <a:ext cx="1944842" cy="943080"/>
      </dsp:txXfrm>
    </dsp:sp>
    <dsp:sp modelId="{298EEEE1-5E47-41D1-8FCE-DC737CD4E653}">
      <dsp:nvSpPr>
        <dsp:cNvPr id="0" name=""/>
        <dsp:cNvSpPr/>
      </dsp:nvSpPr>
      <dsp:spPr>
        <a:xfrm>
          <a:off x="4037290" y="1003827"/>
          <a:ext cx="200352" cy="75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321"/>
              </a:lnTo>
              <a:lnTo>
                <a:pt x="200352" y="75132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590E2-0471-4E93-816F-7578963EF212}">
      <dsp:nvSpPr>
        <dsp:cNvPr id="0" name=""/>
        <dsp:cNvSpPr/>
      </dsp:nvSpPr>
      <dsp:spPr>
        <a:xfrm>
          <a:off x="4237642" y="1254267"/>
          <a:ext cx="1602819" cy="10017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Formal</a:t>
          </a:r>
          <a:endParaRPr lang="en-US" sz="3000" kern="1200"/>
        </a:p>
      </dsp:txBody>
      <dsp:txXfrm>
        <a:off x="4266983" y="1283608"/>
        <a:ext cx="1544137" cy="943080"/>
      </dsp:txXfrm>
    </dsp:sp>
    <dsp:sp modelId="{B525A4D9-230F-41A4-B095-5954CBCBC29D}">
      <dsp:nvSpPr>
        <dsp:cNvPr id="0" name=""/>
        <dsp:cNvSpPr/>
      </dsp:nvSpPr>
      <dsp:spPr>
        <a:xfrm>
          <a:off x="4037290" y="1003827"/>
          <a:ext cx="200352" cy="2003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3524"/>
              </a:lnTo>
              <a:lnTo>
                <a:pt x="200352" y="20035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F76CA-C9F6-4F7C-ABED-BD2260A75641}">
      <dsp:nvSpPr>
        <dsp:cNvPr id="0" name=""/>
        <dsp:cNvSpPr/>
      </dsp:nvSpPr>
      <dsp:spPr>
        <a:xfrm>
          <a:off x="4237642" y="2506470"/>
          <a:ext cx="1602819" cy="10017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Informal</a:t>
          </a:r>
          <a:endParaRPr lang="en-US" sz="3000" kern="1200"/>
        </a:p>
      </dsp:txBody>
      <dsp:txXfrm>
        <a:off x="4266983" y="2535811"/>
        <a:ext cx="1544137" cy="943080"/>
      </dsp:txXfrm>
    </dsp:sp>
    <dsp:sp modelId="{C68A0C3D-C5C9-41AF-BAC8-B410BA488FB9}">
      <dsp:nvSpPr>
        <dsp:cNvPr id="0" name=""/>
        <dsp:cNvSpPr/>
      </dsp:nvSpPr>
      <dsp:spPr>
        <a:xfrm>
          <a:off x="4037290" y="1003827"/>
          <a:ext cx="200352" cy="32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5726"/>
              </a:lnTo>
              <a:lnTo>
                <a:pt x="200352" y="32557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C4C9C-B83A-47D5-A656-B5A2ABCF2D7C}">
      <dsp:nvSpPr>
        <dsp:cNvPr id="0" name=""/>
        <dsp:cNvSpPr/>
      </dsp:nvSpPr>
      <dsp:spPr>
        <a:xfrm>
          <a:off x="4237642" y="3758672"/>
          <a:ext cx="1602819" cy="10017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Non Formal</a:t>
          </a:r>
          <a:endParaRPr lang="en-US" sz="3000" kern="1200"/>
        </a:p>
      </dsp:txBody>
      <dsp:txXfrm>
        <a:off x="4266983" y="3788013"/>
        <a:ext cx="1544137" cy="943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C604B-6EE8-4472-BE93-637521841227}">
      <dsp:nvSpPr>
        <dsp:cNvPr id="0" name=""/>
        <dsp:cNvSpPr/>
      </dsp:nvSpPr>
      <dsp:spPr>
        <a:xfrm>
          <a:off x="0" y="617220"/>
          <a:ext cx="5943600" cy="822960"/>
        </a:xfrm>
        <a:prstGeom prst="notched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416DF6C-E3BF-4751-A029-54FD8E2C66FD}">
      <dsp:nvSpPr>
        <dsp:cNvPr id="0" name=""/>
        <dsp:cNvSpPr/>
      </dsp:nvSpPr>
      <dsp:spPr>
        <a:xfrm>
          <a:off x="2611" y="0"/>
          <a:ext cx="1723876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Tenaga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Pendidik</a:t>
          </a:r>
          <a:endParaRPr lang="en-US" sz="1800" b="1" kern="1200" dirty="0"/>
        </a:p>
      </dsp:txBody>
      <dsp:txXfrm>
        <a:off x="2611" y="0"/>
        <a:ext cx="1723876" cy="822960"/>
      </dsp:txXfrm>
    </dsp:sp>
    <dsp:sp modelId="{1E38B725-9CE2-4E48-9479-640F8BB0811D}">
      <dsp:nvSpPr>
        <dsp:cNvPr id="0" name=""/>
        <dsp:cNvSpPr/>
      </dsp:nvSpPr>
      <dsp:spPr>
        <a:xfrm>
          <a:off x="761679" y="925830"/>
          <a:ext cx="205740" cy="2057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8D813-2922-4813-9603-B2DFF222305B}">
      <dsp:nvSpPr>
        <dsp:cNvPr id="0" name=""/>
        <dsp:cNvSpPr/>
      </dsp:nvSpPr>
      <dsp:spPr>
        <a:xfrm>
          <a:off x="1812681" y="1234440"/>
          <a:ext cx="1723876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Peserta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Didik</a:t>
          </a:r>
          <a:endParaRPr lang="en-US" sz="1800" b="1" kern="1200" dirty="0"/>
        </a:p>
      </dsp:txBody>
      <dsp:txXfrm>
        <a:off x="1812681" y="1234440"/>
        <a:ext cx="1723876" cy="822960"/>
      </dsp:txXfrm>
    </dsp:sp>
    <dsp:sp modelId="{51988DCE-76F7-4410-936C-1E9CA29D8276}">
      <dsp:nvSpPr>
        <dsp:cNvPr id="0" name=""/>
        <dsp:cNvSpPr/>
      </dsp:nvSpPr>
      <dsp:spPr>
        <a:xfrm>
          <a:off x="2571749" y="925830"/>
          <a:ext cx="205740" cy="20574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9EDAAC-897B-40E7-A34C-519A1AC45D30}">
      <dsp:nvSpPr>
        <dsp:cNvPr id="0" name=""/>
        <dsp:cNvSpPr/>
      </dsp:nvSpPr>
      <dsp:spPr>
        <a:xfrm>
          <a:off x="3622751" y="0"/>
          <a:ext cx="1723876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Media </a:t>
          </a:r>
          <a:r>
            <a:rPr lang="en-US" sz="1800" b="1" kern="1200" dirty="0" err="1" smtClean="0"/>
            <a:t>atau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Sumber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Belajar</a:t>
          </a:r>
          <a:endParaRPr lang="en-US" sz="1800" b="1" kern="1200" dirty="0"/>
        </a:p>
      </dsp:txBody>
      <dsp:txXfrm>
        <a:off x="3622751" y="0"/>
        <a:ext cx="1723876" cy="822960"/>
      </dsp:txXfrm>
    </dsp:sp>
    <dsp:sp modelId="{E9B56F77-0C0A-4577-8AEC-9C17D9768662}">
      <dsp:nvSpPr>
        <dsp:cNvPr id="0" name=""/>
        <dsp:cNvSpPr/>
      </dsp:nvSpPr>
      <dsp:spPr>
        <a:xfrm>
          <a:off x="4381819" y="925830"/>
          <a:ext cx="205740" cy="20574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9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7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2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8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4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37FAB-A23E-4D9F-8A69-3BDECFF769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476E-55BB-4B28-B3C8-C258B66F7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1181100"/>
            <a:ext cx="4800600" cy="3048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HAKIKAT BELAJAR, MENGAJAR DAN PEMBELAJARAN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216" y="4229100"/>
            <a:ext cx="6400800" cy="6223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Khaidir</a:t>
            </a:r>
            <a:r>
              <a:rPr lang="en-US" sz="2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Rahman</a:t>
            </a:r>
            <a:endParaRPr lang="en-US" sz="2000" b="1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MK. </a:t>
            </a:r>
            <a:r>
              <a:rPr lang="en-US" sz="20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Belajar</a:t>
            </a:r>
            <a:r>
              <a:rPr lang="en-US" sz="2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2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Pembelajaran</a:t>
            </a:r>
            <a:endParaRPr lang="en-US" sz="20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530" name="Picture 2" descr="D:\DOKUMEN\MENGAJAR\MK. Belajar dan Pembelajaran\2020-2021\Pertemuan 2\belaj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3501"/>
            <a:ext cx="4247584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55192" y="303276"/>
            <a:ext cx="480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Aharoni" pitchFamily="2" charset="-79"/>
                <a:cs typeface="Aharoni" pitchFamily="2" charset="-79"/>
              </a:rPr>
              <a:t>Pertemuan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2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21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DOKUMEN\MENGAJAR\MK. Belajar dan Pembelajaran\2020-2021\Pertemuan 2\panduan-mendampingi-anak-belajar-di-rumah-selama-pandemi-covid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65" y="1333500"/>
            <a:ext cx="3994979" cy="25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b="1" dirty="0" smtClean="0"/>
              <a:t>MENGAJAR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8300"/>
            <a:ext cx="4853365" cy="18477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err="1" smtClean="0"/>
              <a:t>Mengajar</a:t>
            </a:r>
            <a:r>
              <a:rPr lang="en-US" sz="2800" b="1" dirty="0" smtClean="0"/>
              <a:t> = </a:t>
            </a:r>
            <a:r>
              <a:rPr lang="en-US" sz="2800" dirty="0" err="1" smtClean="0"/>
              <a:t>Penyampaian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peserta</a:t>
            </a:r>
            <a:r>
              <a:rPr lang="en-US" sz="2800" dirty="0" smtClean="0"/>
              <a:t> </a:t>
            </a:r>
            <a:r>
              <a:rPr lang="en-US" sz="2800" dirty="0" err="1" smtClean="0"/>
              <a:t>didik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terarah</a:t>
            </a:r>
            <a:endParaRPr lang="en-US" sz="2800" dirty="0"/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6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Mengajar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08532"/>
            <a:ext cx="6248400" cy="3771636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Mengajar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mengorganisasi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didik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pengajaran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(</a:t>
            </a:r>
            <a:r>
              <a:rPr lang="en-US" sz="2400" dirty="0" err="1" smtClean="0"/>
              <a:t>Usman</a:t>
            </a:r>
            <a:r>
              <a:rPr lang="en-US" sz="2400" dirty="0" smtClean="0"/>
              <a:t>, 2000)</a:t>
            </a:r>
          </a:p>
          <a:p>
            <a:pPr algn="just"/>
            <a:r>
              <a:rPr lang="en-US" sz="2400" dirty="0" err="1" smtClean="0"/>
              <a:t>Mengajar</a:t>
            </a:r>
            <a:r>
              <a:rPr lang="en-US" sz="2400" dirty="0" smtClean="0"/>
              <a:t> </a:t>
            </a:r>
            <a:r>
              <a:rPr lang="en-US" sz="2400" dirty="0" err="1" smtClean="0"/>
              <a:t>diartikan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penyampaian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guru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. (</a:t>
            </a:r>
            <a:r>
              <a:rPr lang="en-US" sz="2400" dirty="0" err="1" smtClean="0"/>
              <a:t>Sanjaya</a:t>
            </a:r>
            <a:r>
              <a:rPr lang="en-US" sz="2400" dirty="0" smtClean="0"/>
              <a:t>, 2011)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4356"/>
            <a:ext cx="2209799" cy="303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Mengajar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19464"/>
            <a:ext cx="4876800" cy="3314436"/>
          </a:xfrm>
        </p:spPr>
        <p:txBody>
          <a:bodyPr>
            <a:normAutofit fontScale="92500" lnSpcReduction="10000"/>
          </a:bodyPr>
          <a:lstStyle/>
          <a:p>
            <a:pPr marL="231775" indent="-231775" algn="just"/>
            <a:r>
              <a:rPr lang="en-US" sz="2800" dirty="0" err="1" smtClean="0"/>
              <a:t>Tujuan</a:t>
            </a:r>
            <a:r>
              <a:rPr lang="en-US" sz="2800" dirty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mengajar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 smtClean="0"/>
              <a:t>menanamkan</a:t>
            </a:r>
            <a:r>
              <a:rPr lang="en-US" sz="2800" dirty="0" smtClean="0"/>
              <a:t> 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keterampilan</a:t>
            </a:r>
            <a:r>
              <a:rPr lang="en-US" sz="2800" dirty="0" smtClean="0"/>
              <a:t>.</a:t>
            </a:r>
            <a:endParaRPr lang="en-US" sz="2800" dirty="0"/>
          </a:p>
          <a:p>
            <a:pPr marL="231775" indent="-231775" algn="just"/>
            <a:r>
              <a:rPr lang="sv-SE" sz="2800" dirty="0" smtClean="0"/>
              <a:t>Guru </a:t>
            </a:r>
            <a:r>
              <a:rPr lang="sv-SE" sz="2800" dirty="0"/>
              <a:t>berperan penting </a:t>
            </a:r>
            <a:r>
              <a:rPr lang="sv-SE" sz="2800" dirty="0" smtClean="0"/>
              <a:t>selama proses </a:t>
            </a:r>
            <a:r>
              <a:rPr lang="sv-SE" sz="2800" dirty="0"/>
              <a:t>mengajar </a:t>
            </a:r>
            <a:r>
              <a:rPr lang="sv-SE" sz="2800" dirty="0" smtClean="0"/>
              <a:t>karena </a:t>
            </a:r>
            <a:r>
              <a:rPr lang="sv-SE" sz="2800" dirty="0"/>
              <a:t>guru berperan sebagai fasilitator dan pembimbing selama </a:t>
            </a:r>
            <a:r>
              <a:rPr lang="sv-SE" sz="2800" dirty="0" smtClean="0"/>
              <a:t>terjadinya proses belajar mengajar.</a:t>
            </a:r>
            <a:endParaRPr lang="en-US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960"/>
            <a:ext cx="4038600" cy="261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184" y="1333500"/>
            <a:ext cx="5943600" cy="3771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/>
              <a:t>pengetian</a:t>
            </a:r>
            <a:r>
              <a:rPr lang="en-US" sz="2400" dirty="0"/>
              <a:t> </a:t>
            </a:r>
            <a:r>
              <a:rPr lang="en-US" sz="2400" dirty="0" err="1"/>
              <a:t>mengajar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dijelaskan</a:t>
            </a:r>
            <a:r>
              <a:rPr lang="en-US" sz="2400" dirty="0" smtClean="0"/>
              <a:t> 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disimpulkan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/>
              <a:t> </a:t>
            </a:r>
            <a:r>
              <a:rPr lang="en-US" sz="2400" dirty="0" err="1" smtClean="0"/>
              <a:t>mengajar</a:t>
            </a:r>
            <a:r>
              <a:rPr lang="en-US" sz="2400" dirty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pendidik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menanamkan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,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2183"/>
            <a:ext cx="2030349" cy="290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4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Pembelajaran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57300"/>
            <a:ext cx="6172200" cy="3771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hakikat</a:t>
            </a:r>
            <a:r>
              <a:rPr lang="en-US" sz="2400" dirty="0"/>
              <a:t>,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proses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di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, </a:t>
            </a:r>
            <a:r>
              <a:rPr lang="en-US" sz="2400" dirty="0" err="1"/>
              <a:t>afektif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antar-elemen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4800008"/>
              </p:ext>
            </p:extLst>
          </p:nvPr>
        </p:nvGraphicFramePr>
        <p:xfrm>
          <a:off x="2743200" y="2857499"/>
          <a:ext cx="5943600" cy="2057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" y="1397508"/>
            <a:ext cx="1933575" cy="32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925" y="1333500"/>
            <a:ext cx="4867275" cy="3771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/>
              <a:t>Menurut</a:t>
            </a:r>
            <a:r>
              <a:rPr lang="en-US" sz="2800" dirty="0"/>
              <a:t> UU No. 20/2003, Bab I </a:t>
            </a:r>
            <a:r>
              <a:rPr lang="en-US" sz="2800" dirty="0" err="1"/>
              <a:t>Pasal</a:t>
            </a:r>
            <a:r>
              <a:rPr lang="en-US" sz="2800" dirty="0"/>
              <a:t> 1 </a:t>
            </a:r>
            <a:r>
              <a:rPr lang="en-US" sz="2800" dirty="0" err="1"/>
              <a:t>Ayat</a:t>
            </a:r>
            <a:r>
              <a:rPr lang="en-US" sz="2800" dirty="0"/>
              <a:t> 20, 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proses </a:t>
            </a:r>
            <a:r>
              <a:rPr lang="en-US" sz="2800" dirty="0" err="1"/>
              <a:t>interaksi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didik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pendidik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belajar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belajar</a:t>
            </a:r>
            <a:endParaRPr lang="en-US" sz="2800" dirty="0"/>
          </a:p>
        </p:txBody>
      </p:sp>
      <p:pic>
        <p:nvPicPr>
          <p:cNvPr id="18434" name="Picture 2" descr="D:\DOKUMEN\MENGAJAR\MK. Belajar dan Pembelajaran\2020-2021\Pertemuan 2\l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3037"/>
            <a:ext cx="2405064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Interaksi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Pembelajaran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81100"/>
            <a:ext cx="6934200" cy="37716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yang </a:t>
            </a:r>
            <a:r>
              <a:rPr lang="en-US" dirty="0" err="1"/>
              <a:t>intensif</a:t>
            </a:r>
            <a:r>
              <a:rPr lang="en-US" dirty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:</a:t>
            </a:r>
            <a:endParaRPr lang="en-US" dirty="0"/>
          </a:p>
          <a:p>
            <a:pPr algn="just"/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guru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guru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media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belajarnya</a:t>
            </a:r>
            <a:r>
              <a:rPr lang="en-US" dirty="0"/>
              <a:t>;</a:t>
            </a:r>
          </a:p>
          <a:p>
            <a:pPr algn="just"/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yang lain</a:t>
            </a:r>
            <a:r>
              <a:rPr lang="en-US" dirty="0" smtClean="0"/>
              <a:t>;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6068"/>
            <a:ext cx="1684401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Interaksi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Pembelajaran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33500"/>
            <a:ext cx="6553199" cy="35539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err="1" smtClean="0"/>
              <a:t>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guru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siswa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siswa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kelompoknya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media </a:t>
            </a:r>
            <a:r>
              <a:rPr lang="en-US" sz="2800" dirty="0" err="1" smtClean="0"/>
              <a:t>belajarnya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lain.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6068"/>
            <a:ext cx="1684401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6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85900"/>
            <a:ext cx="5334000" cy="2819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bertujuan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mengoptimalkan</a:t>
            </a:r>
            <a:r>
              <a:rPr lang="en-US" sz="2800" dirty="0"/>
              <a:t> </a:t>
            </a:r>
            <a:r>
              <a:rPr lang="en-US" sz="2800" dirty="0" err="1"/>
              <a:t>potensi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didik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belajar-mengajar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proses yang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mengoptimalkan</a:t>
            </a:r>
            <a:r>
              <a:rPr lang="en-US" sz="2800" dirty="0"/>
              <a:t> </a:t>
            </a:r>
            <a:r>
              <a:rPr lang="en-US" sz="2800" dirty="0" err="1"/>
              <a:t>potensi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. </a:t>
            </a:r>
          </a:p>
        </p:txBody>
      </p:sp>
      <p:pic>
        <p:nvPicPr>
          <p:cNvPr id="20482" name="Picture 2" descr="D:\DOKUMEN\MENGAJAR\MK. Belajar dan Pembelajaran\2020-2021\Pertemuan 2\200-2005012_test-tes-minat-baka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9207" r="14227" b="5430"/>
          <a:stretch/>
        </p:blipFill>
        <p:spPr bwMode="auto">
          <a:xfrm>
            <a:off x="636526" y="1714500"/>
            <a:ext cx="2280942" cy="2285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865"/>
            <a:ext cx="6553200" cy="952500"/>
          </a:xfrm>
        </p:spPr>
        <p:txBody>
          <a:bodyPr>
            <a:noAutofit/>
          </a:bodyPr>
          <a:lstStyle/>
          <a:p>
            <a:pPr marL="0" indent="0" algn="r"/>
            <a:r>
              <a:rPr lang="nl-NL" sz="2800" b="1" dirty="0"/>
              <a:t>Perbedaan Belajar, Mengajar, dan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62100"/>
            <a:ext cx="7315200" cy="3771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NL" sz="2800" dirty="0" smtClean="0"/>
              <a:t>1. Pengertian</a:t>
            </a:r>
            <a:endParaRPr lang="nl-NL" sz="2800" dirty="0"/>
          </a:p>
          <a:p>
            <a:pPr algn="just"/>
            <a:r>
              <a:rPr lang="nl-NL" sz="2800" dirty="0" smtClean="0"/>
              <a:t>Belajar (Perubahan yang terjadi)</a:t>
            </a:r>
          </a:p>
          <a:p>
            <a:pPr algn="just"/>
            <a:r>
              <a:rPr lang="nl-NL" sz="2800" dirty="0" smtClean="0"/>
              <a:t>Mengajar (Komunikasi dari tenaga pendidik ke peserta didik)</a:t>
            </a:r>
          </a:p>
          <a:p>
            <a:pPr algn="just"/>
            <a:r>
              <a:rPr lang="nl-NL" sz="2800" dirty="0" smtClean="0"/>
              <a:t>Pembelajaran ( Interaksi aktif peserta pendidik dan berbagai macam sumber belajar) </a:t>
            </a:r>
          </a:p>
          <a:p>
            <a:pPr marL="0" indent="0" algn="just">
              <a:buNone/>
            </a:pPr>
            <a:r>
              <a:rPr lang="nl-NL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6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61206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DOKUMEN\MENGAJAR\MK. Belajar dan Pembelajaran\2020-2021\Pertemuan 2\3575271 - 8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647700"/>
            <a:ext cx="9144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534400" cy="418835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chemeClr val="bg1"/>
                </a:solidFill>
                <a:latin typeface="Bernard MT Condensed" pitchFamily="18" charset="0"/>
              </a:rPr>
              <a:t>Belajar</a:t>
            </a:r>
            <a:endParaRPr lang="en-US" sz="3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269492"/>
            <a:ext cx="448056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B</a:t>
            </a:r>
            <a:r>
              <a:rPr lang="en-US" b="1" dirty="0" err="1" smtClean="0"/>
              <a:t>elajar</a:t>
            </a:r>
            <a:r>
              <a:rPr lang="en-US" b="1" dirty="0" smtClean="0"/>
              <a:t> = </a:t>
            </a:r>
            <a:r>
              <a:rPr lang="en-US" b="1" dirty="0" err="1" smtClean="0"/>
              <a:t>Menghafal</a:t>
            </a:r>
            <a:r>
              <a:rPr lang="en-US" b="1" dirty="0" smtClean="0"/>
              <a:t> </a:t>
            </a:r>
          </a:p>
        </p:txBody>
      </p:sp>
      <p:sp>
        <p:nvSpPr>
          <p:cNvPr id="5" name="Up Arrow 4"/>
          <p:cNvSpPr/>
          <p:nvPr/>
        </p:nvSpPr>
        <p:spPr>
          <a:xfrm rot="10800000">
            <a:off x="2308862" y="2019300"/>
            <a:ext cx="670556" cy="952500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7408" y="3162300"/>
            <a:ext cx="4099560" cy="838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+mj-lt"/>
                <a:cs typeface="Arial" pitchFamily="34" charset="0"/>
              </a:rPr>
              <a:t>Tujuan</a:t>
            </a:r>
            <a:r>
              <a:rPr lang="en-US" sz="2400" b="1" dirty="0">
                <a:latin typeface="+mj-lt"/>
                <a:cs typeface="Arial" pitchFamily="34" charset="0"/>
              </a:rPr>
              <a:t> = </a:t>
            </a:r>
            <a:r>
              <a:rPr lang="en-US" sz="2400" b="1" dirty="0" err="1" smtClean="0">
                <a:latin typeface="+mj-lt"/>
                <a:cs typeface="Arial" pitchFamily="34" charset="0"/>
              </a:rPr>
              <a:t>Menjadi</a:t>
            </a:r>
            <a:r>
              <a:rPr lang="en-US" sz="2400" b="1" dirty="0" smtClean="0"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latin typeface="+mj-lt"/>
                <a:cs typeface="Arial" pitchFamily="34" charset="0"/>
              </a:rPr>
              <a:t>lebih</a:t>
            </a:r>
            <a:r>
              <a:rPr lang="en-US" sz="2400" b="1" dirty="0"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latin typeface="+mj-lt"/>
                <a:cs typeface="Arial" pitchFamily="34" charset="0"/>
              </a:rPr>
              <a:t>baik</a:t>
            </a:r>
            <a:r>
              <a:rPr lang="en-US" sz="2400" b="1" dirty="0">
                <a:latin typeface="+mj-lt"/>
                <a:cs typeface="Arial" pitchFamily="34" charset="0"/>
              </a:rPr>
              <a:t> </a:t>
            </a:r>
            <a:r>
              <a:rPr lang="en-US" sz="2400" b="1" dirty="0" err="1">
                <a:latin typeface="+mj-lt"/>
                <a:cs typeface="Arial" pitchFamily="34" charset="0"/>
              </a:rPr>
              <a:t>dan</a:t>
            </a:r>
            <a:r>
              <a:rPr lang="en-US" sz="2400" b="1" dirty="0">
                <a:latin typeface="+mj-lt"/>
                <a:cs typeface="Arial" pitchFamily="34" charset="0"/>
              </a:rPr>
              <a:t> </a:t>
            </a:r>
            <a:r>
              <a:rPr lang="en-US" sz="2400" b="1" dirty="0" err="1" smtClean="0">
                <a:latin typeface="+mj-lt"/>
                <a:cs typeface="Arial" pitchFamily="34" charset="0"/>
              </a:rPr>
              <a:t>pintar</a:t>
            </a:r>
            <a:endParaRPr lang="en-US" sz="2400" b="1" dirty="0">
              <a:latin typeface="+mj-lt"/>
              <a:cs typeface="Arial" pitchFamily="34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2100072" y="952500"/>
            <a:ext cx="2810256" cy="1257300"/>
          </a:xfrm>
          <a:prstGeom prst="mathMultiply">
            <a:avLst>
              <a:gd name="adj1" fmla="val 1382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228865"/>
            <a:ext cx="6553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800" b="1" dirty="0" smtClean="0"/>
              <a:t>Perbedaan Belajar, Mengajar, dan Pembelajaran</a:t>
            </a:r>
            <a:endParaRPr lang="nl-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38300"/>
            <a:ext cx="7239000" cy="3771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NL" sz="2800" dirty="0" smtClean="0"/>
              <a:t>2. Pelaku</a:t>
            </a:r>
          </a:p>
          <a:p>
            <a:pPr algn="just"/>
            <a:r>
              <a:rPr lang="nl-NL" sz="2800" dirty="0" smtClean="0"/>
              <a:t>Belajar (peserta didik)</a:t>
            </a:r>
          </a:p>
          <a:p>
            <a:pPr algn="just"/>
            <a:r>
              <a:rPr lang="nl-NL" sz="2800" dirty="0" smtClean="0"/>
              <a:t>Mengajar (tenaga pendidik)</a:t>
            </a:r>
          </a:p>
          <a:p>
            <a:pPr algn="just"/>
            <a:r>
              <a:rPr lang="nl-NL" sz="2800" dirty="0" smtClean="0"/>
              <a:t>Pembelajaran ( Peserta didik dan tenaga pendidik) </a:t>
            </a:r>
          </a:p>
          <a:p>
            <a:pPr marL="0" indent="0" algn="just">
              <a:buNone/>
            </a:pP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3626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228865"/>
            <a:ext cx="6553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800" b="1" dirty="0" smtClean="0"/>
              <a:t>Perbedaan Belajar, Mengajar, dan Pembelajaran</a:t>
            </a:r>
            <a:endParaRPr lang="nl-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09700"/>
            <a:ext cx="7086600" cy="3276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NL" sz="2800" dirty="0" smtClean="0"/>
              <a:t>3. Jenis kegiatan</a:t>
            </a:r>
            <a:endParaRPr lang="en-US" sz="2800" dirty="0"/>
          </a:p>
          <a:p>
            <a:pPr algn="just"/>
            <a:r>
              <a:rPr lang="nl-NL" sz="2800" dirty="0" smtClean="0"/>
              <a:t>Belajar (menerima dan mengolah informasi)</a:t>
            </a:r>
          </a:p>
          <a:p>
            <a:pPr algn="just"/>
            <a:r>
              <a:rPr lang="nl-NL" sz="2800" dirty="0" smtClean="0"/>
              <a:t>Mengajar (Membimbing dan menyampaikan informasi)</a:t>
            </a:r>
          </a:p>
          <a:p>
            <a:pPr algn="just"/>
            <a:r>
              <a:rPr lang="nl-NL" sz="2800" dirty="0" smtClean="0"/>
              <a:t>Pembelajaran (Interaksi aktif yang terjadi selama proses belajar mengajar) </a:t>
            </a:r>
          </a:p>
          <a:p>
            <a:pPr marL="514350" indent="-514350" algn="just"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877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228865"/>
            <a:ext cx="6553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800" b="1" dirty="0" smtClean="0"/>
              <a:t>Perbedaan Belajar, Mengajar, dan Pembelajaran</a:t>
            </a:r>
            <a:endParaRPr lang="nl-NL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62100"/>
            <a:ext cx="6934200" cy="2590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4. </a:t>
            </a:r>
            <a:r>
              <a:rPr lang="en-US" sz="2800" dirty="0" err="1" smtClean="0"/>
              <a:t>Peran</a:t>
            </a:r>
            <a:r>
              <a:rPr lang="en-US" sz="2800" dirty="0" smtClean="0"/>
              <a:t> </a:t>
            </a:r>
            <a:r>
              <a:rPr lang="en-US" sz="2800" dirty="0" err="1" smtClean="0"/>
              <a:t>Pelaku</a:t>
            </a:r>
            <a:endParaRPr lang="nl-NL" sz="2800" dirty="0"/>
          </a:p>
          <a:p>
            <a:pPr algn="just"/>
            <a:r>
              <a:rPr lang="nl-NL" sz="2800" dirty="0" smtClean="0"/>
              <a:t>Belajar (Penerima informasi)</a:t>
            </a:r>
          </a:p>
          <a:p>
            <a:pPr algn="just"/>
            <a:r>
              <a:rPr lang="nl-NL" sz="2800" dirty="0" smtClean="0"/>
              <a:t>Mengajar (fasilitator / pemberi informasi)</a:t>
            </a:r>
          </a:p>
          <a:p>
            <a:pPr algn="just"/>
            <a:r>
              <a:rPr lang="nl-NL" sz="2800" dirty="0" smtClean="0"/>
              <a:t>Pembelajaran (Sarana Prasarana dalam memaksimalkan proses belajar mengajar)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65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D:\DOKUMEN\MENGAJAR\MK. Belajar dan Pembelajaran\2020-2021\Pertemuan 2\terimakasi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85900"/>
            <a:ext cx="6289659" cy="30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KUMEN\MENGAJAR\MK. Belajar dan Pembelajaran\2020-2021\Pertemuan 2\belajar-ilustrasi-_160204092221-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"/>
            <a:ext cx="9144000" cy="57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502530"/>
              </p:ext>
            </p:extLst>
          </p:nvPr>
        </p:nvGraphicFramePr>
        <p:xfrm>
          <a:off x="4572000" y="190500"/>
          <a:ext cx="441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D:\DOKUMEN\MENGAJAR\MK. Belajar dan Pembelajaran\2020-2021\Pertemuan 2\belaj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"/>
            <a:ext cx="2759075" cy="165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>
          <a:xfrm>
            <a:off x="7479792" y="406908"/>
            <a:ext cx="1752600" cy="1143000"/>
          </a:xfrm>
          <a:prstGeom prst="mathMultiply">
            <a:avLst>
              <a:gd name="adj1" fmla="val 124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12089344"/>
              </p:ext>
            </p:extLst>
          </p:nvPr>
        </p:nvGraphicFramePr>
        <p:xfrm>
          <a:off x="2895600" y="1473708"/>
          <a:ext cx="6172200" cy="321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933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KUMEN\MENGAJAR\MK. Belajar dan Pembelajaran\2020-2021\Pertemuan 2\lbelajar-dirum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833700"/>
              </p:ext>
            </p:extLst>
          </p:nvPr>
        </p:nvGraphicFramePr>
        <p:xfrm>
          <a:off x="838200" y="876300"/>
          <a:ext cx="6705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14300"/>
            <a:ext cx="8610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err="1" smtClean="0"/>
              <a:t>Belajar</a:t>
            </a:r>
            <a:r>
              <a:rPr lang="en-US" b="1" dirty="0" smtClean="0"/>
              <a:t> = Proses </a:t>
            </a:r>
            <a:r>
              <a:rPr lang="en-US" b="1" dirty="0" err="1" smtClean="0"/>
              <a:t>Perubahan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42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42CDDD-2D29-4307-ACA9-11753C2CF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graphicEl>
                                              <a:dgm id="{8042CDDD-2D29-4307-ACA9-11753C2CF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D170B-D78A-4ACB-985B-960869B5B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93FD170B-D78A-4ACB-985B-960869B5B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20306-099B-4469-BBF3-8A4BCF70A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6B20306-099B-4469-BBF3-8A4BCF70A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F3416-4845-4775-B8B6-DCAAEDF01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42FF3416-4845-4775-B8B6-DCAAEDF01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7E73C-CD7D-4EC0-9BF4-4E87F4BFC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E1C7E73C-CD7D-4EC0-9BF4-4E87F4BFC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778AB0-252F-4AC7-B918-23BABA801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FA778AB0-252F-4AC7-B918-23BABA801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464"/>
            <a:ext cx="8229600" cy="3771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Menurut</a:t>
            </a:r>
            <a:r>
              <a:rPr lang="en-US" sz="2400" dirty="0"/>
              <a:t> Burton 1984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Usman</a:t>
            </a:r>
            <a:r>
              <a:rPr lang="en-US" sz="2400" dirty="0"/>
              <a:t> (</a:t>
            </a:r>
            <a:r>
              <a:rPr lang="en-US" sz="2400" dirty="0" smtClean="0"/>
              <a:t>2000)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 smtClean="0"/>
              <a:t>belajar</a:t>
            </a:r>
            <a:r>
              <a:rPr lang="en-US" sz="2400" dirty="0"/>
              <a:t> </a:t>
            </a:r>
            <a:r>
              <a:rPr lang="en-US" sz="2400" dirty="0" err="1" smtClean="0"/>
              <a:t>diartikan</a:t>
            </a:r>
            <a:r>
              <a:rPr lang="en-US" sz="2400" dirty="0" smtClean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tingkah</a:t>
            </a:r>
            <a:r>
              <a:rPr lang="en-US" sz="2400" dirty="0"/>
              <a:t> </a:t>
            </a:r>
            <a:r>
              <a:rPr lang="en-US" sz="2400" dirty="0" err="1"/>
              <a:t>laku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berkat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lingkungannya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berinteraksi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lingkungannya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098" name="Picture 2" descr="D:\DOKUMEN\MENGAJAR\MK. Belajar dan Pembelajaran\2020-2021\Pertemuan 2\Change-PNG-Transparent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81300"/>
            <a:ext cx="30226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OKUMEN\MENGAJAR\MK. Belajar dan Pembelajaran\2020-2021\Pertemuan 2\Change-PNG-Transparent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38500"/>
            <a:ext cx="2413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Sanjaya</a:t>
            </a:r>
            <a:r>
              <a:rPr lang="en-US" sz="2400" dirty="0"/>
              <a:t> (2011),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bukanlah</a:t>
            </a:r>
            <a:r>
              <a:rPr lang="en-US" sz="2400" dirty="0"/>
              <a:t> </a:t>
            </a:r>
            <a:r>
              <a:rPr lang="en-US" sz="2400" dirty="0" err="1"/>
              <a:t>sekadar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. </a:t>
            </a:r>
            <a:r>
              <a:rPr lang="en-US" sz="2400" dirty="0" err="1"/>
              <a:t>Belajar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proses mental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munculnya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. </a:t>
            </a:r>
            <a:r>
              <a:rPr lang="en-US" sz="2400" dirty="0" err="1"/>
              <a:t>Aktivitas</a:t>
            </a:r>
            <a:r>
              <a:rPr lang="en-US" sz="2400" dirty="0"/>
              <a:t> mental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yang </a:t>
            </a:r>
            <a:r>
              <a:rPr lang="en-US" sz="2400" dirty="0" err="1"/>
              <a:t>disadari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1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KUMEN\MENGAJAR\MK. Belajar dan Pembelajaran\2020-2021\Pertemuan 2\anak-jenuh-belajar-di-rum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723900"/>
            <a:ext cx="5486400" cy="293343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TUJUAN</a:t>
            </a:r>
            <a:br>
              <a:rPr lang="en-US" sz="4800" b="1" dirty="0" smtClean="0"/>
            </a:br>
            <a:r>
              <a:rPr lang="en-US" sz="4800" b="1" dirty="0" smtClean="0"/>
              <a:t>= </a:t>
            </a:r>
            <a:br>
              <a:rPr lang="en-US" sz="4800" b="1" dirty="0" smtClean="0"/>
            </a:br>
            <a:r>
              <a:rPr lang="en-US" sz="4800" b="1" dirty="0" smtClean="0"/>
              <a:t>PROSES</a:t>
            </a:r>
            <a:br>
              <a:rPr lang="en-US" sz="4800" b="1" dirty="0" smtClean="0"/>
            </a:br>
            <a:r>
              <a:rPr lang="en-US" sz="4800" b="1" dirty="0" smtClean="0"/>
              <a:t>(</a:t>
            </a:r>
            <a:r>
              <a:rPr lang="en-US" sz="4800" b="1" dirty="0" err="1" smtClean="0"/>
              <a:t>interaksi</a:t>
            </a:r>
            <a:r>
              <a:rPr lang="en-US" sz="4800" b="1" dirty="0" smtClean="0"/>
              <a:t>)</a:t>
            </a:r>
            <a:endParaRPr lang="en-US" sz="4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103700"/>
              </p:ext>
            </p:extLst>
          </p:nvPr>
        </p:nvGraphicFramePr>
        <p:xfrm>
          <a:off x="-3733800" y="114300"/>
          <a:ext cx="96774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Bent Arrow 7"/>
          <p:cNvSpPr/>
          <p:nvPr/>
        </p:nvSpPr>
        <p:spPr>
          <a:xfrm rot="5400000">
            <a:off x="3695700" y="-1143000"/>
            <a:ext cx="685800" cy="3505200"/>
          </a:xfrm>
          <a:prstGeom prst="bentArrow">
            <a:avLst>
              <a:gd name="adj1" fmla="val 25000"/>
              <a:gd name="adj2" fmla="val 25000"/>
              <a:gd name="adj3" fmla="val 36111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6DD0A-F9F1-4316-A57D-B7243035B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B266DD0A-F9F1-4316-A57D-B7243035B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B266DD0A-F9F1-4316-A57D-B7243035B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B266DD0A-F9F1-4316-A57D-B7243035B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8EEEE1-5E47-41D1-8FCE-DC737CD4E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298EEEE1-5E47-41D1-8FCE-DC737CD4E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298EEEE1-5E47-41D1-8FCE-DC737CD4E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298EEEE1-5E47-41D1-8FCE-DC737CD4E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9590E2-0471-4E93-816F-7578963EF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59590E2-0471-4E93-816F-7578963EF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E59590E2-0471-4E93-816F-7578963EF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E59590E2-0471-4E93-816F-7578963EF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25A4D9-230F-41A4-B095-5954CBCBC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B525A4D9-230F-41A4-B095-5954CBCBC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B525A4D9-230F-41A4-B095-5954CBCBC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B525A4D9-230F-41A4-B095-5954CBCBC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F76CA-C9F6-4F7C-ABED-BD2260A75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3F76CA-C9F6-4F7C-ABED-BD2260A75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463F76CA-C9F6-4F7C-ABED-BD2260A75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463F76CA-C9F6-4F7C-ABED-BD2260A75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8A0C3D-C5C9-41AF-BAC8-B410BA488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C68A0C3D-C5C9-41AF-BAC8-B410BA488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C68A0C3D-C5C9-41AF-BAC8-B410BA488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C68A0C3D-C5C9-41AF-BAC8-B410BA488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C4C9C-B83A-47D5-A656-B5A2ABCF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708C4C9C-B83A-47D5-A656-B5A2ABCF2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708C4C9C-B83A-47D5-A656-B5A2ABCF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708C4C9C-B83A-47D5-A656-B5A2ABCF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163" y="1333500"/>
            <a:ext cx="5103636" cy="37716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belajar-mengajar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interaktif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mewujudkan</a:t>
            </a:r>
            <a:r>
              <a:rPr lang="en-US" sz="2400" dirty="0"/>
              <a:t> </a:t>
            </a:r>
            <a:r>
              <a:rPr lang="en-US" sz="2400" dirty="0" err="1"/>
              <a:t>tercapainya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.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proses </a:t>
            </a:r>
            <a:r>
              <a:rPr lang="en-US" sz="2400" dirty="0" err="1"/>
              <a:t>belajar</a:t>
            </a:r>
            <a:r>
              <a:rPr lang="en-US" sz="2400" dirty="0"/>
              <a:t>.</a:t>
            </a:r>
          </a:p>
        </p:txBody>
      </p:sp>
      <p:pic>
        <p:nvPicPr>
          <p:cNvPr id="11266" name="Picture 2" descr="D:\DOKUMEN\MENGAJAR\MK. Belajar dan Pembelajaran\2020-2021\Pertemuan 2\konsultasi-statistik-tatap-mu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" y="1243584"/>
            <a:ext cx="335456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TEMPLATE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17676"/>
            <a:ext cx="4648199" cy="37716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/>
              <a:t>erat</a:t>
            </a:r>
            <a:r>
              <a:rPr lang="en-US" sz="2400" dirty="0"/>
              <a:t> </a:t>
            </a:r>
            <a:r>
              <a:rPr lang="en-US" sz="2400" dirty="0" err="1"/>
              <a:t>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, </a:t>
            </a:r>
            <a:r>
              <a:rPr lang="en-US" sz="2400" dirty="0" err="1"/>
              <a:t>sebab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guru </a:t>
            </a:r>
            <a:r>
              <a:rPr lang="en-US" sz="2400" dirty="0" err="1"/>
              <a:t>memfasilitasinya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. </a:t>
            </a:r>
            <a:r>
              <a:rPr lang="en-US" sz="2400" dirty="0" err="1"/>
              <a:t>Sehingga</a:t>
            </a:r>
            <a:r>
              <a:rPr lang="en-US" sz="2400" dirty="0"/>
              <a:t>,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guru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interaksi</a:t>
            </a:r>
            <a:r>
              <a:rPr lang="en-US" sz="2400" dirty="0"/>
              <a:t> </a:t>
            </a:r>
            <a:r>
              <a:rPr lang="en-US" sz="2400" dirty="0" err="1"/>
              <a:t>antar-elemen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.</a:t>
            </a:r>
          </a:p>
        </p:txBody>
      </p:sp>
      <p:pic>
        <p:nvPicPr>
          <p:cNvPr id="12290" name="Picture 2" descr="D:\DOKUMEN\MENGAJAR\MK. Belajar dan Pembelajaran\2020-2021\Pertemuan 2\strategi-pembelajar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" y="1257300"/>
            <a:ext cx="3962400" cy="27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591</Words>
  <Application>Microsoft Office PowerPoint</Application>
  <PresentationFormat>On-screen Show (16:10)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HAKIKAT BELAJAR, MENGAJAR DAN PEMBELAJARAN</vt:lpstr>
      <vt:lpstr>Belajar</vt:lpstr>
      <vt:lpstr>PowerPoint Presentation</vt:lpstr>
      <vt:lpstr>PowerPoint Presentation</vt:lpstr>
      <vt:lpstr>PowerPoint Presentation</vt:lpstr>
      <vt:lpstr>PowerPoint Presentation</vt:lpstr>
      <vt:lpstr>TUJUAN =  PROSES (interaksi)</vt:lpstr>
      <vt:lpstr>PowerPoint Presentation</vt:lpstr>
      <vt:lpstr>PowerPoint Presentation</vt:lpstr>
      <vt:lpstr>MENGAJAR</vt:lpstr>
      <vt:lpstr>Mengajar</vt:lpstr>
      <vt:lpstr>Mengajar</vt:lpstr>
      <vt:lpstr>PowerPoint Presentation</vt:lpstr>
      <vt:lpstr>Pembelajaran</vt:lpstr>
      <vt:lpstr>PowerPoint Presentation</vt:lpstr>
      <vt:lpstr>Interaksi Pembelajaran</vt:lpstr>
      <vt:lpstr>Interaksi Pembelajaran</vt:lpstr>
      <vt:lpstr>PowerPoint Presentation</vt:lpstr>
      <vt:lpstr>Perbedaan Belajar, Mengajar, dan Pembelajaran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</dc:title>
  <dc:creator>user</dc:creator>
  <cp:lastModifiedBy>user</cp:lastModifiedBy>
  <cp:revision>110</cp:revision>
  <dcterms:created xsi:type="dcterms:W3CDTF">2020-08-29T12:58:47Z</dcterms:created>
  <dcterms:modified xsi:type="dcterms:W3CDTF">2020-10-12T06:14:57Z</dcterms:modified>
</cp:coreProperties>
</file>